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90" r:id="rId6"/>
    <p:sldId id="522" r:id="rId7"/>
    <p:sldId id="523" r:id="rId8"/>
    <p:sldId id="524" r:id="rId9"/>
    <p:sldId id="525" r:id="rId10"/>
    <p:sldId id="529" r:id="rId11"/>
    <p:sldId id="527" r:id="rId12"/>
    <p:sldId id="528" r:id="rId13"/>
    <p:sldId id="281" r:id="rId14"/>
    <p:sldId id="285" r:id="rId15"/>
    <p:sldId id="284" r:id="rId16"/>
    <p:sldId id="289" r:id="rId17"/>
    <p:sldId id="283" r:id="rId18"/>
    <p:sldId id="291" r:id="rId19"/>
    <p:sldId id="306" r:id="rId20"/>
    <p:sldId id="257" r:id="rId21"/>
    <p:sldId id="258" r:id="rId22"/>
    <p:sldId id="342" r:id="rId23"/>
    <p:sldId id="303" r:id="rId24"/>
    <p:sldId id="343" r:id="rId25"/>
    <p:sldId id="345" r:id="rId26"/>
    <p:sldId id="344" r:id="rId27"/>
    <p:sldId id="346" r:id="rId28"/>
    <p:sldId id="301" r:id="rId29"/>
    <p:sldId id="302" r:id="rId30"/>
    <p:sldId id="354" r:id="rId31"/>
    <p:sldId id="353" r:id="rId32"/>
    <p:sldId id="356" r:id="rId33"/>
    <p:sldId id="299" r:id="rId34"/>
    <p:sldId id="359" r:id="rId35"/>
    <p:sldId id="357" r:id="rId36"/>
    <p:sldId id="361" r:id="rId37"/>
    <p:sldId id="352" r:id="rId38"/>
    <p:sldId id="351" r:id="rId39"/>
    <p:sldId id="363" r:id="rId40"/>
    <p:sldId id="364" r:id="rId41"/>
    <p:sldId id="360" r:id="rId42"/>
    <p:sldId id="300" r:id="rId43"/>
    <p:sldId id="369" r:id="rId44"/>
    <p:sldId id="368" r:id="rId45"/>
    <p:sldId id="365" r:id="rId46"/>
    <p:sldId id="371" r:id="rId47"/>
    <p:sldId id="362" r:id="rId48"/>
    <p:sldId id="373" r:id="rId49"/>
    <p:sldId id="372" r:id="rId50"/>
    <p:sldId id="366" r:id="rId51"/>
    <p:sldId id="375" r:id="rId52"/>
    <p:sldId id="437" r:id="rId53"/>
    <p:sldId id="377" r:id="rId54"/>
    <p:sldId id="420" r:id="rId55"/>
    <p:sldId id="367" r:id="rId56"/>
    <p:sldId id="421" r:id="rId57"/>
    <p:sldId id="422" r:id="rId58"/>
    <p:sldId id="412" r:id="rId59"/>
    <p:sldId id="428" r:id="rId60"/>
    <p:sldId id="433" r:id="rId61"/>
    <p:sldId id="427" r:id="rId62"/>
    <p:sldId id="424" r:id="rId63"/>
    <p:sldId id="434" r:id="rId64"/>
    <p:sldId id="425" r:id="rId65"/>
    <p:sldId id="423" r:id="rId66"/>
    <p:sldId id="435" r:id="rId67"/>
    <p:sldId id="491" r:id="rId68"/>
    <p:sldId id="490" r:id="rId69"/>
    <p:sldId id="432" r:id="rId70"/>
    <p:sldId id="414" r:id="rId71"/>
    <p:sldId id="495" r:id="rId72"/>
    <p:sldId id="496" r:id="rId73"/>
    <p:sldId id="497" r:id="rId74"/>
    <p:sldId id="489" r:id="rId75"/>
    <p:sldId id="498" r:id="rId76"/>
    <p:sldId id="499" r:id="rId77"/>
    <p:sldId id="500" r:id="rId78"/>
    <p:sldId id="501" r:id="rId79"/>
    <p:sldId id="503" r:id="rId80"/>
    <p:sldId id="504" r:id="rId81"/>
    <p:sldId id="505" r:id="rId82"/>
    <p:sldId id="419" r:id="rId83"/>
    <p:sldId id="413" r:id="rId84"/>
    <p:sldId id="293" r:id="rId85"/>
    <p:sldId id="514" r:id="rId86"/>
    <p:sldId id="517" r:id="rId87"/>
    <p:sldId id="516" r:id="rId88"/>
    <p:sldId id="263" r:id="rId89"/>
  </p:sldIdLst>
  <p:sldSz cx="12192000" cy="6858000"/>
  <p:notesSz cx="6858000" cy="9144000"/>
  <p:custDataLst>
    <p:tags r:id="rId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1" autoAdjust="0"/>
    <p:restoredTop sz="96314" autoAdjust="0"/>
  </p:normalViewPr>
  <p:slideViewPr>
    <p:cSldViewPr snapToGrid="0">
      <p:cViewPr>
        <p:scale>
          <a:sx n="75" d="100"/>
          <a:sy n="75" d="100"/>
        </p:scale>
        <p:origin x="-1944" y="-846"/>
      </p:cViewPr>
      <p:guideLst>
        <p:guide orient="horz" pos="2152"/>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gs" Target="tags/tag864.xml"/><Relationship Id="rId93" Type="http://schemas.openxmlformats.org/officeDocument/2006/relationships/commentAuthors" Target="commentAuthors.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 Type="http://schemas.openxmlformats.org/officeDocument/2006/relationships/tags" Target="../tags/tag85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4.xml.rels><?xml version="1.0" encoding="UTF-8" standalone="yes"?>
<Relationships xmlns="http://schemas.openxmlformats.org/package/2006/relationships"><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68F1ADB-5708-424B-B98F-4FE8806552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1" Type="http://schemas.openxmlformats.org/officeDocument/2006/relationships/hyperlink" Target="http://www.1ppt.com/moban/" TargetMode="External"/><Relationship Id="rId10"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A7299A6B-0115-4F4D-82E6-9E49BB5B72E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custDataLst>
              <p:tags r:id="rId5"/>
            </p:custDataLst>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custDataLst>
              <p:tags r:id="rId6"/>
            </p:custDataLst>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custDataLst>
              <p:tags r:id="rId5"/>
            </p:custDataLst>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custDataLst>
              <p:tags r:id="rId6"/>
            </p:custDataLst>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A7299A6B-0115-4F4D-82E6-9E49BB5B72E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A7299A6B-0115-4F4D-82E6-9E49BB5B72E3}"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A7299A6B-0115-4F4D-82E6-9E49BB5B72E3}"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1D6D833F-A95A-44FC-B0D7-486FA2684572}" type="slidenum">
              <a:rPr lang="zh-CN" altLang="en-US" smtClean="0"/>
            </a:fld>
            <a:endParaRPr lang="zh-CN" altLang="en-US"/>
          </a:p>
        </p:txBody>
      </p:sp>
      <p:sp>
        <p:nvSpPr>
          <p:cNvPr id="11" name="TextBox 10"/>
          <p:cNvSpPr txBox="1"/>
          <p:nvPr userDrawn="1">
            <p:custDataLst>
              <p:tags r:id="rId10"/>
            </p:custDataLst>
          </p:nvPr>
        </p:nvSpPr>
        <p:spPr>
          <a:xfrm>
            <a:off x="1691805" y="6742569"/>
            <a:ext cx="1800200" cy="118430"/>
          </a:xfrm>
          <a:prstGeom prst="rect">
            <a:avLst/>
          </a:prstGeom>
          <a:noFill/>
        </p:spPr>
        <p:txBody>
          <a:bodyPr wrap="square" rtlCol="0">
            <a:spAutoFit/>
          </a:bodyPr>
          <a:lstStyle/>
          <a:p>
            <a:pPr>
              <a:lnSpc>
                <a:spcPct val="200000"/>
              </a:lnSpc>
            </a:pPr>
            <a:r>
              <a:rPr lang="en-US" altLang="zh-CN" sz="100" smtClean="0">
                <a:solidFill>
                  <a:prstClr val="black"/>
                </a:solidFill>
                <a:latin typeface="微软雅黑" panose="020B0503020204020204" pitchFamily="34" charset="-122"/>
                <a:ea typeface="微软雅黑" panose="020B0503020204020204" pitchFamily="34" charset="-122"/>
                <a:hlinkClick r:id="rId11"/>
              </a:rPr>
              <a:t>PPT</a:t>
            </a:r>
            <a:r>
              <a:rPr lang="zh-CN" altLang="en-US" sz="100" smtClean="0">
                <a:solidFill>
                  <a:prstClr val="black"/>
                </a:solidFill>
                <a:latin typeface="微软雅黑" panose="020B0503020204020204" pitchFamily="34" charset="-122"/>
                <a:ea typeface="微软雅黑" panose="020B0503020204020204" pitchFamily="34" charset="-122"/>
                <a:hlinkClick r:id="rId11"/>
              </a:rPr>
              <a:t>模板</a:t>
            </a:r>
            <a:r>
              <a:rPr lang="zh-CN" altLang="en-US" sz="100" smtClean="0">
                <a:solidFill>
                  <a:prstClr val="black"/>
                </a:solidFill>
                <a:latin typeface="微软雅黑" panose="020B0503020204020204" pitchFamily="34" charset="-122"/>
                <a:ea typeface="微软雅黑" panose="020B0503020204020204" pitchFamily="34" charset="-122"/>
              </a:rPr>
              <a:t> </a:t>
            </a:r>
            <a:r>
              <a:rPr lang="en-US" altLang="zh-CN" sz="100">
                <a:solidFill>
                  <a:prstClr val="black"/>
                </a:solidFill>
                <a:latin typeface="微软雅黑" panose="020B0503020204020204" pitchFamily="34" charset="-122"/>
                <a:ea typeface="微软雅黑" panose="020B0503020204020204" pitchFamily="34" charset="-122"/>
              </a:rPr>
              <a:t>http://www.1ppt.com/moban/</a:t>
            </a:r>
            <a:r>
              <a:rPr lang="zh-CN" altLang="en-US" sz="100" smtClean="0">
                <a:solidFill>
                  <a:prstClr val="black"/>
                </a:solidFill>
                <a:latin typeface="微软雅黑" panose="020B0503020204020204" pitchFamily="34" charset="-122"/>
                <a:ea typeface="微软雅黑" panose="020B0503020204020204" pitchFamily="34" charset="-122"/>
              </a:rPr>
              <a:t> </a:t>
            </a:r>
            <a:endParaRPr lang="en-US" altLang="zh-CN" sz="10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A7299A6B-0115-4F4D-82E6-9E49BB5B72E3}"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A7299A6B-0115-4F4D-82E6-9E49BB5B72E3}"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A7299A6B-0115-4F4D-82E6-9E49BB5B72E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1D6D833F-A95A-44FC-B0D7-486FA268457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9A6B-0115-4F4D-82E6-9E49BB5B72E3}"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D833F-A95A-44FC-B0D7-486FA268457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tags" Target="../tags/tag83.xml"/></Relationships>
</file>

<file path=ppt/slides/_rels/slide10.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6.png"/><Relationship Id="rId10" Type="http://schemas.openxmlformats.org/officeDocument/2006/relationships/slideLayout" Target="../slideLayouts/slideLayout2.xml"/><Relationship Id="rId1" Type="http://schemas.openxmlformats.org/officeDocument/2006/relationships/tags" Target="../tags/tag124.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6.png"/><Relationship Id="rId1" Type="http://schemas.openxmlformats.org/officeDocument/2006/relationships/tags" Target="../tags/tag132.xml"/></Relationships>
</file>

<file path=ppt/slides/_rels/slide12.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6.png"/><Relationship Id="rId10" Type="http://schemas.openxmlformats.org/officeDocument/2006/relationships/slideLayout" Target="../slideLayouts/slideLayout2.xml"/><Relationship Id="rId1" Type="http://schemas.openxmlformats.org/officeDocument/2006/relationships/tags" Target="../tags/tag13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6.png"/><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6.png"/><Relationship Id="rId1" Type="http://schemas.openxmlformats.org/officeDocument/2006/relationships/tags" Target="../tags/tag15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8.xml"/><Relationship Id="rId2" Type="http://schemas.openxmlformats.org/officeDocument/2006/relationships/image" Target="../media/image7.png"/><Relationship Id="rId1" Type="http://schemas.openxmlformats.org/officeDocument/2006/relationships/tags" Target="../tags/tag157.xml"/></Relationships>
</file>

<file path=ppt/slides/_rels/slide1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image" Target="../media/image8.png"/><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3" Type="http://schemas.openxmlformats.org/officeDocument/2006/relationships/notesSlide" Target="../notesSlides/notesSlide2.xml"/><Relationship Id="rId12" Type="http://schemas.openxmlformats.org/officeDocument/2006/relationships/slideLayout" Target="../slideLayouts/slideLayout2.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9.xml"/></Relationships>
</file>

<file path=ppt/slides/_rels/slide17.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4" Type="http://schemas.openxmlformats.org/officeDocument/2006/relationships/notesSlide" Target="../notesSlides/notesSlide3.xml"/><Relationship Id="rId13" Type="http://schemas.openxmlformats.org/officeDocument/2006/relationships/slideLayout" Target="../slideLayouts/slideLayout1.xml"/><Relationship Id="rId12" Type="http://schemas.openxmlformats.org/officeDocument/2006/relationships/image" Target="../media/image9.png"/><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image" Target="../media/image10.png"/><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image" Target="../media/image11.png"/><Relationship Id="rId1" Type="http://schemas.openxmlformats.org/officeDocument/2006/relationships/tags" Target="../tags/tag19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image" Target="../media/image2.png"/><Relationship Id="rId1" Type="http://schemas.openxmlformats.org/officeDocument/2006/relationships/tags" Target="../tags/tag89.xml"/></Relationships>
</file>

<file path=ppt/slides/_rels/slide2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4" Type="http://schemas.openxmlformats.org/officeDocument/2006/relationships/slideLayout" Target="../slideLayouts/slideLayout2.xml"/><Relationship Id="rId23" Type="http://schemas.openxmlformats.org/officeDocument/2006/relationships/tags" Target="../tags/tag220.xml"/><Relationship Id="rId22" Type="http://schemas.openxmlformats.org/officeDocument/2006/relationships/tags" Target="../tags/tag219.xml"/><Relationship Id="rId21" Type="http://schemas.openxmlformats.org/officeDocument/2006/relationships/tags" Target="../tags/tag218.xml"/><Relationship Id="rId20" Type="http://schemas.openxmlformats.org/officeDocument/2006/relationships/tags" Target="../tags/tag217.xml"/><Relationship Id="rId2" Type="http://schemas.openxmlformats.org/officeDocument/2006/relationships/image" Target="../media/image11.png"/><Relationship Id="rId19" Type="http://schemas.openxmlformats.org/officeDocument/2006/relationships/tags" Target="../tags/tag216.xml"/><Relationship Id="rId18" Type="http://schemas.openxmlformats.org/officeDocument/2006/relationships/tags" Target="../tags/tag215.xml"/><Relationship Id="rId17" Type="http://schemas.openxmlformats.org/officeDocument/2006/relationships/tags" Target="../tags/tag214.xml"/><Relationship Id="rId16" Type="http://schemas.openxmlformats.org/officeDocument/2006/relationships/tags" Target="../tags/tag213.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9.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image" Target="../media/image11.png"/><Relationship Id="rId1" Type="http://schemas.openxmlformats.org/officeDocument/2006/relationships/tags" Target="../tags/tag221.xml"/></Relationships>
</file>

<file path=ppt/slides/_rels/slide22.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9" Type="http://schemas.openxmlformats.org/officeDocument/2006/relationships/slideLayout" Target="../slideLayouts/slideLayout2.xml"/><Relationship Id="rId28" Type="http://schemas.openxmlformats.org/officeDocument/2006/relationships/tags" Target="../tags/tag252.xml"/><Relationship Id="rId27" Type="http://schemas.openxmlformats.org/officeDocument/2006/relationships/tags" Target="../tags/tag251.xml"/><Relationship Id="rId26" Type="http://schemas.openxmlformats.org/officeDocument/2006/relationships/tags" Target="../tags/tag250.xml"/><Relationship Id="rId25" Type="http://schemas.openxmlformats.org/officeDocument/2006/relationships/tags" Target="../tags/tag249.xml"/><Relationship Id="rId24" Type="http://schemas.openxmlformats.org/officeDocument/2006/relationships/tags" Target="../tags/tag248.xml"/><Relationship Id="rId23" Type="http://schemas.openxmlformats.org/officeDocument/2006/relationships/tags" Target="../tags/tag247.xml"/><Relationship Id="rId22" Type="http://schemas.openxmlformats.org/officeDocument/2006/relationships/tags" Target="../tags/tag246.xml"/><Relationship Id="rId21" Type="http://schemas.openxmlformats.org/officeDocument/2006/relationships/tags" Target="../tags/tag245.xml"/><Relationship Id="rId20" Type="http://schemas.openxmlformats.org/officeDocument/2006/relationships/tags" Target="../tags/tag244.xml"/><Relationship Id="rId2" Type="http://schemas.openxmlformats.org/officeDocument/2006/relationships/image" Target="../media/image11.png"/><Relationship Id="rId19" Type="http://schemas.openxmlformats.org/officeDocument/2006/relationships/tags" Target="../tags/tag243.xml"/><Relationship Id="rId18" Type="http://schemas.openxmlformats.org/officeDocument/2006/relationships/tags" Target="../tags/tag242.xml"/><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6.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24.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image" Target="../media/image11.png"/><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9" Type="http://schemas.openxmlformats.org/officeDocument/2006/relationships/slideLayout" Target="../slideLayouts/slideLayout2.xml"/><Relationship Id="rId18" Type="http://schemas.openxmlformats.org/officeDocument/2006/relationships/tags" Target="../tags/tag273.xml"/><Relationship Id="rId17" Type="http://schemas.openxmlformats.org/officeDocument/2006/relationships/tags" Target="../tags/tag272.xml"/><Relationship Id="rId16" Type="http://schemas.openxmlformats.org/officeDocument/2006/relationships/tags" Target="../tags/tag271.xml"/><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image" Target="../media/image11.png"/><Relationship Id="rId1" Type="http://schemas.openxmlformats.org/officeDocument/2006/relationships/tags" Target="../tags/tag277.xml"/></Relationships>
</file>

<file path=ppt/slides/_rels/slide27.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9" Type="http://schemas.openxmlformats.org/officeDocument/2006/relationships/slideLayout" Target="../slideLayouts/slideLayout2.xml"/><Relationship Id="rId28" Type="http://schemas.openxmlformats.org/officeDocument/2006/relationships/tags" Target="../tags/tag308.xml"/><Relationship Id="rId27" Type="http://schemas.openxmlformats.org/officeDocument/2006/relationships/tags" Target="../tags/tag307.xml"/><Relationship Id="rId26" Type="http://schemas.openxmlformats.org/officeDocument/2006/relationships/tags" Target="../tags/tag306.xml"/><Relationship Id="rId25" Type="http://schemas.openxmlformats.org/officeDocument/2006/relationships/tags" Target="../tags/tag305.xml"/><Relationship Id="rId24" Type="http://schemas.openxmlformats.org/officeDocument/2006/relationships/tags" Target="../tags/tag304.xml"/><Relationship Id="rId23" Type="http://schemas.openxmlformats.org/officeDocument/2006/relationships/tags" Target="../tags/tag303.xml"/><Relationship Id="rId22" Type="http://schemas.openxmlformats.org/officeDocument/2006/relationships/tags" Target="../tags/tag302.xml"/><Relationship Id="rId21" Type="http://schemas.openxmlformats.org/officeDocument/2006/relationships/tags" Target="../tags/tag301.xml"/><Relationship Id="rId20" Type="http://schemas.openxmlformats.org/officeDocument/2006/relationships/tags" Target="../tags/tag300.xml"/><Relationship Id="rId2" Type="http://schemas.openxmlformats.org/officeDocument/2006/relationships/image" Target="../media/image11.png"/><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2.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image" Target="../media/image11.png"/><Relationship Id="rId1" Type="http://schemas.openxmlformats.org/officeDocument/2006/relationships/tags" Target="../tags/tag309.xml"/></Relationships>
</file>

<file path=ppt/slides/_rels/slide2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7" Type="http://schemas.openxmlformats.org/officeDocument/2006/relationships/slideLayout" Target="../slideLayouts/slideLayout2.xml"/><Relationship Id="rId46" Type="http://schemas.openxmlformats.org/officeDocument/2006/relationships/tags" Target="../tags/tag359.xml"/><Relationship Id="rId45" Type="http://schemas.openxmlformats.org/officeDocument/2006/relationships/tags" Target="../tags/tag358.xml"/><Relationship Id="rId44" Type="http://schemas.openxmlformats.org/officeDocument/2006/relationships/tags" Target="../tags/tag357.xml"/><Relationship Id="rId43" Type="http://schemas.openxmlformats.org/officeDocument/2006/relationships/tags" Target="../tags/tag356.xml"/><Relationship Id="rId42" Type="http://schemas.openxmlformats.org/officeDocument/2006/relationships/tags" Target="../tags/tag355.xml"/><Relationship Id="rId41" Type="http://schemas.openxmlformats.org/officeDocument/2006/relationships/tags" Target="../tags/tag354.xml"/><Relationship Id="rId40" Type="http://schemas.openxmlformats.org/officeDocument/2006/relationships/tags" Target="../tags/tag353.xml"/><Relationship Id="rId4" Type="http://schemas.openxmlformats.org/officeDocument/2006/relationships/tags" Target="../tags/tag317.xml"/><Relationship Id="rId39" Type="http://schemas.openxmlformats.org/officeDocument/2006/relationships/tags" Target="../tags/tag352.xml"/><Relationship Id="rId38" Type="http://schemas.openxmlformats.org/officeDocument/2006/relationships/tags" Target="../tags/tag351.xml"/><Relationship Id="rId37" Type="http://schemas.openxmlformats.org/officeDocument/2006/relationships/tags" Target="../tags/tag350.xml"/><Relationship Id="rId36" Type="http://schemas.openxmlformats.org/officeDocument/2006/relationships/tags" Target="../tags/tag349.xml"/><Relationship Id="rId35" Type="http://schemas.openxmlformats.org/officeDocument/2006/relationships/tags" Target="../tags/tag348.xml"/><Relationship Id="rId34" Type="http://schemas.openxmlformats.org/officeDocument/2006/relationships/tags" Target="../tags/tag347.xml"/><Relationship Id="rId33" Type="http://schemas.openxmlformats.org/officeDocument/2006/relationships/tags" Target="../tags/tag346.xml"/><Relationship Id="rId32" Type="http://schemas.openxmlformats.org/officeDocument/2006/relationships/tags" Target="../tags/tag345.xml"/><Relationship Id="rId31" Type="http://schemas.openxmlformats.org/officeDocument/2006/relationships/tags" Target="../tags/tag344.xml"/><Relationship Id="rId30" Type="http://schemas.openxmlformats.org/officeDocument/2006/relationships/tags" Target="../tags/tag343.xml"/><Relationship Id="rId3" Type="http://schemas.openxmlformats.org/officeDocument/2006/relationships/tags" Target="../tags/tag316.xml"/><Relationship Id="rId29" Type="http://schemas.openxmlformats.org/officeDocument/2006/relationships/tags" Target="../tags/tag342.xml"/><Relationship Id="rId28" Type="http://schemas.openxmlformats.org/officeDocument/2006/relationships/tags" Target="../tags/tag341.xml"/><Relationship Id="rId27" Type="http://schemas.openxmlformats.org/officeDocument/2006/relationships/tags" Target="../tags/tag340.xml"/><Relationship Id="rId26" Type="http://schemas.openxmlformats.org/officeDocument/2006/relationships/tags" Target="../tags/tag339.xml"/><Relationship Id="rId25" Type="http://schemas.openxmlformats.org/officeDocument/2006/relationships/tags" Target="../tags/tag338.xml"/><Relationship Id="rId24" Type="http://schemas.openxmlformats.org/officeDocument/2006/relationships/tags" Target="../tags/tag337.xml"/><Relationship Id="rId23" Type="http://schemas.openxmlformats.org/officeDocument/2006/relationships/tags" Target="../tags/tag336.xml"/><Relationship Id="rId22" Type="http://schemas.openxmlformats.org/officeDocument/2006/relationships/tags" Target="../tags/tag335.xml"/><Relationship Id="rId21" Type="http://schemas.openxmlformats.org/officeDocument/2006/relationships/tags" Target="../tags/tag334.xml"/><Relationship Id="rId20" Type="http://schemas.openxmlformats.org/officeDocument/2006/relationships/tags" Target="../tags/tag333.xml"/><Relationship Id="rId2" Type="http://schemas.openxmlformats.org/officeDocument/2006/relationships/image" Target="../media/image11.png"/><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5.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3.jpeg"/><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image" Target="../media/image11.png"/><Relationship Id="rId1" Type="http://schemas.openxmlformats.org/officeDocument/2006/relationships/tags" Target="../tags/tag363.xml"/></Relationships>
</file>

<file path=ppt/slides/_rels/slide32.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4" Type="http://schemas.openxmlformats.org/officeDocument/2006/relationships/slideLayout" Target="../slideLayouts/slideLayout2.xml"/><Relationship Id="rId33" Type="http://schemas.openxmlformats.org/officeDocument/2006/relationships/tags" Target="../tags/tag399.xml"/><Relationship Id="rId32" Type="http://schemas.openxmlformats.org/officeDocument/2006/relationships/tags" Target="../tags/tag398.xml"/><Relationship Id="rId31" Type="http://schemas.openxmlformats.org/officeDocument/2006/relationships/tags" Target="../tags/tag397.xml"/><Relationship Id="rId30" Type="http://schemas.openxmlformats.org/officeDocument/2006/relationships/tags" Target="../tags/tag396.xml"/><Relationship Id="rId3" Type="http://schemas.openxmlformats.org/officeDocument/2006/relationships/tags" Target="../tags/tag369.xml"/><Relationship Id="rId29" Type="http://schemas.openxmlformats.org/officeDocument/2006/relationships/tags" Target="../tags/tag395.xml"/><Relationship Id="rId28" Type="http://schemas.openxmlformats.org/officeDocument/2006/relationships/tags" Target="../tags/tag394.xml"/><Relationship Id="rId27" Type="http://schemas.openxmlformats.org/officeDocument/2006/relationships/tags" Target="../tags/tag393.xml"/><Relationship Id="rId26" Type="http://schemas.openxmlformats.org/officeDocument/2006/relationships/tags" Target="../tags/tag392.xml"/><Relationship Id="rId25" Type="http://schemas.openxmlformats.org/officeDocument/2006/relationships/tags" Target="../tags/tag391.xml"/><Relationship Id="rId24" Type="http://schemas.openxmlformats.org/officeDocument/2006/relationships/tags" Target="../tags/tag390.xml"/><Relationship Id="rId23" Type="http://schemas.openxmlformats.org/officeDocument/2006/relationships/tags" Target="../tags/tag389.xml"/><Relationship Id="rId22" Type="http://schemas.openxmlformats.org/officeDocument/2006/relationships/tags" Target="../tags/tag388.xml"/><Relationship Id="rId21" Type="http://schemas.openxmlformats.org/officeDocument/2006/relationships/tags" Target="../tags/tag387.xml"/><Relationship Id="rId20" Type="http://schemas.openxmlformats.org/officeDocument/2006/relationships/tags" Target="../tags/tag386.xml"/><Relationship Id="rId2" Type="http://schemas.openxmlformats.org/officeDocument/2006/relationships/image" Target="../media/image11.png"/><Relationship Id="rId19" Type="http://schemas.openxmlformats.org/officeDocument/2006/relationships/tags" Target="../tags/tag385.xml"/><Relationship Id="rId18" Type="http://schemas.openxmlformats.org/officeDocument/2006/relationships/tags" Target="../tags/tag384.xml"/><Relationship Id="rId17" Type="http://schemas.openxmlformats.org/officeDocument/2006/relationships/tags" Target="../tags/tag383.xml"/><Relationship Id="rId16" Type="http://schemas.openxmlformats.org/officeDocument/2006/relationships/tags" Target="../tags/tag382.xml"/><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8.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image" Target="../media/image11.png"/><Relationship Id="rId1" Type="http://schemas.openxmlformats.org/officeDocument/2006/relationships/tags" Target="../tags/tag400.xml"/></Relationships>
</file>

<file path=ppt/slides/_rels/slide34.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2" Type="http://schemas.openxmlformats.org/officeDocument/2006/relationships/slideLayout" Target="../slideLayouts/slideLayout2.xml"/><Relationship Id="rId31" Type="http://schemas.openxmlformats.org/officeDocument/2006/relationships/tags" Target="../tags/tag435.xml"/><Relationship Id="rId30" Type="http://schemas.openxmlformats.org/officeDocument/2006/relationships/tags" Target="../tags/tag434.xml"/><Relationship Id="rId3" Type="http://schemas.openxmlformats.org/officeDocument/2006/relationships/tags" Target="../tags/tag407.xml"/><Relationship Id="rId29" Type="http://schemas.openxmlformats.org/officeDocument/2006/relationships/tags" Target="../tags/tag433.xml"/><Relationship Id="rId28" Type="http://schemas.openxmlformats.org/officeDocument/2006/relationships/tags" Target="../tags/tag432.xml"/><Relationship Id="rId27" Type="http://schemas.openxmlformats.org/officeDocument/2006/relationships/tags" Target="../tags/tag431.xml"/><Relationship Id="rId26" Type="http://schemas.openxmlformats.org/officeDocument/2006/relationships/tags" Target="../tags/tag430.xml"/><Relationship Id="rId25" Type="http://schemas.openxmlformats.org/officeDocument/2006/relationships/tags" Target="../tags/tag429.xml"/><Relationship Id="rId24" Type="http://schemas.openxmlformats.org/officeDocument/2006/relationships/tags" Target="../tags/tag428.xml"/><Relationship Id="rId23" Type="http://schemas.openxmlformats.org/officeDocument/2006/relationships/tags" Target="../tags/tag427.xml"/><Relationship Id="rId22" Type="http://schemas.openxmlformats.org/officeDocument/2006/relationships/tags" Target="../tags/tag426.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image" Target="../media/image11.png"/><Relationship Id="rId19" Type="http://schemas.openxmlformats.org/officeDocument/2006/relationships/tags" Target="../tags/tag423.xml"/><Relationship Id="rId18" Type="http://schemas.openxmlformats.org/officeDocument/2006/relationships/tags" Target="../tags/tag422.xml"/><Relationship Id="rId17" Type="http://schemas.openxmlformats.org/officeDocument/2006/relationships/tags" Target="../tags/tag421.xml"/><Relationship Id="rId16" Type="http://schemas.openxmlformats.org/officeDocument/2006/relationships/tags" Target="../tags/tag420.xml"/><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6.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image" Target="../media/image11.png"/><Relationship Id="rId1" Type="http://schemas.openxmlformats.org/officeDocument/2006/relationships/tags" Target="../tags/tag436.xml"/></Relationships>
</file>

<file path=ppt/slides/_rels/slide36.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0" Type="http://schemas.openxmlformats.org/officeDocument/2006/relationships/slideLayout" Target="../slideLayouts/slideLayout2.xml"/><Relationship Id="rId3" Type="http://schemas.openxmlformats.org/officeDocument/2006/relationships/tags" Target="../tags/tag442.xml"/><Relationship Id="rId29" Type="http://schemas.openxmlformats.org/officeDocument/2006/relationships/tags" Target="../tags/tag468.xml"/><Relationship Id="rId28" Type="http://schemas.openxmlformats.org/officeDocument/2006/relationships/tags" Target="../tags/tag467.xml"/><Relationship Id="rId27" Type="http://schemas.openxmlformats.org/officeDocument/2006/relationships/tags" Target="../tags/tag466.xml"/><Relationship Id="rId26" Type="http://schemas.openxmlformats.org/officeDocument/2006/relationships/tags" Target="../tags/tag465.xml"/><Relationship Id="rId25" Type="http://schemas.openxmlformats.org/officeDocument/2006/relationships/tags" Target="../tags/tag464.xml"/><Relationship Id="rId24" Type="http://schemas.openxmlformats.org/officeDocument/2006/relationships/tags" Target="../tags/tag463.xml"/><Relationship Id="rId23" Type="http://schemas.openxmlformats.org/officeDocument/2006/relationships/tags" Target="../tags/tag462.xml"/><Relationship Id="rId22" Type="http://schemas.openxmlformats.org/officeDocument/2006/relationships/tags" Target="../tags/tag461.xml"/><Relationship Id="rId21" Type="http://schemas.openxmlformats.org/officeDocument/2006/relationships/tags" Target="../tags/tag460.xml"/><Relationship Id="rId20" Type="http://schemas.openxmlformats.org/officeDocument/2006/relationships/tags" Target="../tags/tag459.xml"/><Relationship Id="rId2" Type="http://schemas.openxmlformats.org/officeDocument/2006/relationships/image" Target="../media/image11.png"/><Relationship Id="rId19" Type="http://schemas.openxmlformats.org/officeDocument/2006/relationships/tags" Target="../tags/tag458.xml"/><Relationship Id="rId18" Type="http://schemas.openxmlformats.org/officeDocument/2006/relationships/tags" Target="../tags/tag457.xml"/><Relationship Id="rId17" Type="http://schemas.openxmlformats.org/officeDocument/2006/relationships/tags" Target="../tags/tag456.xml"/><Relationship Id="rId16" Type="http://schemas.openxmlformats.org/officeDocument/2006/relationships/tags" Target="../tags/tag455.xml"/><Relationship Id="rId15" Type="http://schemas.openxmlformats.org/officeDocument/2006/relationships/tags" Target="../tags/tag454.xml"/><Relationship Id="rId14" Type="http://schemas.openxmlformats.org/officeDocument/2006/relationships/tags" Target="../tags/tag453.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1.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image" Target="../media/image11.png"/><Relationship Id="rId1" Type="http://schemas.openxmlformats.org/officeDocument/2006/relationships/tags" Target="../tags/tag469.xml"/></Relationships>
</file>

<file path=ppt/slides/_rels/slide38.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image" Target="../media/image11.png"/><Relationship Id="rId15" Type="http://schemas.openxmlformats.org/officeDocument/2006/relationships/slideLayout" Target="../slideLayouts/slideLayout2.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4.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image" Target="../media/image11.png"/><Relationship Id="rId2" Type="http://schemas.openxmlformats.org/officeDocument/2006/relationships/tags" Target="../tags/tag491.xml"/><Relationship Id="rId1" Type="http://schemas.openxmlformats.org/officeDocument/2006/relationships/tags" Target="../tags/tag490.xml"/></Relationships>
</file>

<file path=ppt/slides/_rels/slide41.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image" Target="../media/image11.png"/><Relationship Id="rId29" Type="http://schemas.openxmlformats.org/officeDocument/2006/relationships/slideLayout" Target="../slideLayouts/slideLayout2.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7.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 Type="http://schemas.openxmlformats.org/officeDocument/2006/relationships/tags" Target="../tags/tag507.xml"/><Relationship Id="rId12" Type="http://schemas.openxmlformats.org/officeDocument/2006/relationships/tags" Target="../tags/tag506.xml"/><Relationship Id="rId11" Type="http://schemas.openxmlformats.org/officeDocument/2006/relationships/tags" Target="../tags/tag505.xml"/><Relationship Id="rId10" Type="http://schemas.openxmlformats.org/officeDocument/2006/relationships/tags" Target="../tags/tag504.xml"/><Relationship Id="rId1" Type="http://schemas.openxmlformats.org/officeDocument/2006/relationships/tags" Target="../tags/tag496.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image" Target="../media/image11.png"/><Relationship Id="rId2" Type="http://schemas.openxmlformats.org/officeDocument/2006/relationships/tags" Target="../tags/tag524.xml"/><Relationship Id="rId1" Type="http://schemas.openxmlformats.org/officeDocument/2006/relationships/tags" Target="../tags/tag523.xml"/></Relationships>
</file>

<file path=ppt/slides/_rels/slide43.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image" Target="../media/image11.png"/><Relationship Id="rId21" Type="http://schemas.openxmlformats.org/officeDocument/2006/relationships/slideLayout" Target="../slideLayouts/slideLayout2.xml"/><Relationship Id="rId20" Type="http://schemas.openxmlformats.org/officeDocument/2006/relationships/tags" Target="../tags/tag546.xml"/><Relationship Id="rId2" Type="http://schemas.openxmlformats.org/officeDocument/2006/relationships/tags" Target="../tags/tag529.xml"/><Relationship Id="rId19" Type="http://schemas.openxmlformats.org/officeDocument/2006/relationships/tags" Target="../tags/tag545.xml"/><Relationship Id="rId18" Type="http://schemas.openxmlformats.org/officeDocument/2006/relationships/tags" Target="../tags/tag544.xml"/><Relationship Id="rId17" Type="http://schemas.openxmlformats.org/officeDocument/2006/relationships/tags" Target="../tags/tag543.xml"/><Relationship Id="rId16" Type="http://schemas.openxmlformats.org/officeDocument/2006/relationships/tags" Target="../tags/tag542.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2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 Id="rId3" Type="http://schemas.openxmlformats.org/officeDocument/2006/relationships/image" Target="../media/image11.png"/><Relationship Id="rId2" Type="http://schemas.openxmlformats.org/officeDocument/2006/relationships/tags" Target="../tags/tag551.xml"/><Relationship Id="rId1" Type="http://schemas.openxmlformats.org/officeDocument/2006/relationships/tags" Target="../tags/tag550.xml"/></Relationships>
</file>

<file path=ppt/slides/_rels/slide46.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image" Target="../media/image11.png"/><Relationship Id="rId2" Type="http://schemas.openxmlformats.org/officeDocument/2006/relationships/tags" Target="../tags/tag556.xml"/><Relationship Id="rId17" Type="http://schemas.openxmlformats.org/officeDocument/2006/relationships/slideLayout" Target="../slideLayouts/slideLayout2.xml"/><Relationship Id="rId16" Type="http://schemas.openxmlformats.org/officeDocument/2006/relationships/tags" Target="../tags/tag569.xml"/><Relationship Id="rId15" Type="http://schemas.openxmlformats.org/officeDocument/2006/relationships/tags" Target="../tags/tag568.xml"/><Relationship Id="rId14" Type="http://schemas.openxmlformats.org/officeDocument/2006/relationships/tags" Target="../tags/tag567.xml"/><Relationship Id="rId13" Type="http://schemas.openxmlformats.org/officeDocument/2006/relationships/tags" Target="../tags/tag566.xml"/><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5.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image" Target="../media/image11.png"/><Relationship Id="rId2" Type="http://schemas.openxmlformats.org/officeDocument/2006/relationships/tags" Target="../tags/tag571.xml"/><Relationship Id="rId1" Type="http://schemas.openxmlformats.org/officeDocument/2006/relationships/tags" Target="../tags/tag570.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tags" Target="../tags/tag578.xml"/><Relationship Id="rId5" Type="http://schemas.openxmlformats.org/officeDocument/2006/relationships/image" Target="../media/image12.png"/><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tags" Target="../tags/tag574.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9" Type="http://schemas.openxmlformats.org/officeDocument/2006/relationships/slideLayout" Target="../slideLayouts/slideLayout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50.xml.rels><?xml version="1.0" encoding="UTF-8" standalone="yes"?>
<Relationships xmlns="http://schemas.openxmlformats.org/package/2006/relationships"><Relationship Id="rId9" Type="http://schemas.openxmlformats.org/officeDocument/2006/relationships/tags" Target="../tags/tag597.xml"/><Relationship Id="rId8" Type="http://schemas.openxmlformats.org/officeDocument/2006/relationships/tags" Target="../tags/tag596.xml"/><Relationship Id="rId7" Type="http://schemas.openxmlformats.org/officeDocument/2006/relationships/tags" Target="../tags/tag595.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image" Target="../media/image13.jpeg"/><Relationship Id="rId2" Type="http://schemas.openxmlformats.org/officeDocument/2006/relationships/tags" Target="../tags/tag591.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598.xml"/><Relationship Id="rId1" Type="http://schemas.openxmlformats.org/officeDocument/2006/relationships/tags" Target="../tags/tag590.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s>
</file>

<file path=ppt/slides/_rels/slide52.xml.rels><?xml version="1.0" encoding="UTF-8" standalone="yes"?>
<Relationships xmlns="http://schemas.openxmlformats.org/package/2006/relationships"><Relationship Id="rId9" Type="http://schemas.openxmlformats.org/officeDocument/2006/relationships/tags" Target="../tags/tag615.xml"/><Relationship Id="rId8" Type="http://schemas.openxmlformats.org/officeDocument/2006/relationships/tags" Target="../tags/tag614.xml"/><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5" Type="http://schemas.openxmlformats.org/officeDocument/2006/relationships/slideLayout" Target="../slideLayouts/slideLayout2.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tags" Target="../tags/tag617.xml"/><Relationship Id="rId10" Type="http://schemas.openxmlformats.org/officeDocument/2006/relationships/tags" Target="../tags/tag616.xml"/><Relationship Id="rId1" Type="http://schemas.openxmlformats.org/officeDocument/2006/relationships/tags" Target="../tags/tag607.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 Type="http://schemas.openxmlformats.org/officeDocument/2006/relationships/tags" Target="../tags/tag621.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 Type="http://schemas.openxmlformats.org/officeDocument/2006/relationships/tags" Target="../tags/tag628.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37.xml"/><Relationship Id="rId5" Type="http://schemas.openxmlformats.org/officeDocument/2006/relationships/tags" Target="../tags/tag636.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image" Target="../media/image15.png"/><Relationship Id="rId4" Type="http://schemas.openxmlformats.org/officeDocument/2006/relationships/tags" Target="../tags/tag641.xml"/><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tags" Target="../tags/tag638.xml"/></Relationships>
</file>

<file path=ppt/slides/_rels/slide57.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tags" Target="../tags/tag649.xml"/><Relationship Id="rId3" Type="http://schemas.openxmlformats.org/officeDocument/2006/relationships/image" Target="../media/image13.jpeg"/><Relationship Id="rId2" Type="http://schemas.openxmlformats.org/officeDocument/2006/relationships/tags" Target="../tags/tag648.xml"/><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655.xml"/><Relationship Id="rId1" Type="http://schemas.openxmlformats.org/officeDocument/2006/relationships/tags" Target="../tags/tag647.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16.jpeg"/><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20.xml"/><Relationship Id="rId3" Type="http://schemas.openxmlformats.org/officeDocument/2006/relationships/image" Target="../media/image4.jpeg"/><Relationship Id="rId2" Type="http://schemas.openxmlformats.org/officeDocument/2006/relationships/tags" Target="../tags/tag119.xml"/><Relationship Id="rId1" Type="http://schemas.openxmlformats.org/officeDocument/2006/relationships/tags" Target="../tags/tag118.xml"/></Relationships>
</file>

<file path=ppt/slides/_rels/slide60.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8" Type="http://schemas.openxmlformats.org/officeDocument/2006/relationships/slideLayout" Target="../slideLayouts/slideLayout2.xml"/><Relationship Id="rId17" Type="http://schemas.openxmlformats.org/officeDocument/2006/relationships/tags" Target="../tags/tag686.xml"/><Relationship Id="rId16" Type="http://schemas.openxmlformats.org/officeDocument/2006/relationships/tags" Target="../tags/tag685.xml"/><Relationship Id="rId15" Type="http://schemas.openxmlformats.org/officeDocument/2006/relationships/tags" Target="../tags/tag684.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tags" Target="../tags/tag670.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93.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3" Type="http://schemas.openxmlformats.org/officeDocument/2006/relationships/tags" Target="../tags/tag689.xml"/><Relationship Id="rId2" Type="http://schemas.openxmlformats.org/officeDocument/2006/relationships/tags" Target="../tags/tag688.xml"/><Relationship Id="rId1" Type="http://schemas.openxmlformats.org/officeDocument/2006/relationships/tags" Target="../tags/tag687.xml"/></Relationships>
</file>

<file path=ppt/slides/_rels/slide62.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 Id="rId3" Type="http://schemas.openxmlformats.org/officeDocument/2006/relationships/tags" Target="../tags/tag696.xml"/><Relationship Id="rId22" Type="http://schemas.openxmlformats.org/officeDocument/2006/relationships/slideLayout" Target="../slideLayouts/slideLayout2.xml"/><Relationship Id="rId21" Type="http://schemas.openxmlformats.org/officeDocument/2006/relationships/tags" Target="../tags/tag714.xml"/><Relationship Id="rId20" Type="http://schemas.openxmlformats.org/officeDocument/2006/relationships/tags" Target="../tags/tag713.xml"/><Relationship Id="rId2" Type="http://schemas.openxmlformats.org/officeDocument/2006/relationships/tags" Target="../tags/tag695.xml"/><Relationship Id="rId19" Type="http://schemas.openxmlformats.org/officeDocument/2006/relationships/tags" Target="../tags/tag712.xml"/><Relationship Id="rId18" Type="http://schemas.openxmlformats.org/officeDocument/2006/relationships/tags" Target="../tags/tag711.xml"/><Relationship Id="rId17" Type="http://schemas.openxmlformats.org/officeDocument/2006/relationships/tags" Target="../tags/tag710.xml"/><Relationship Id="rId16" Type="http://schemas.openxmlformats.org/officeDocument/2006/relationships/tags" Target="../tags/tag709.xml"/><Relationship Id="rId15" Type="http://schemas.openxmlformats.org/officeDocument/2006/relationships/tags" Target="../tags/tag708.xml"/><Relationship Id="rId14" Type="http://schemas.openxmlformats.org/officeDocument/2006/relationships/tags" Target="../tags/tag707.xml"/><Relationship Id="rId13" Type="http://schemas.openxmlformats.org/officeDocument/2006/relationships/tags" Target="../tags/tag706.xml"/><Relationship Id="rId12" Type="http://schemas.openxmlformats.org/officeDocument/2006/relationships/tags" Target="../tags/tag705.xml"/><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4.xml"/></Relationships>
</file>

<file path=ppt/slides/_rels/slide63.xml.rels><?xml version="1.0" encoding="UTF-8" standalone="yes"?>
<Relationships xmlns="http://schemas.openxmlformats.org/package/2006/relationships"><Relationship Id="rId9" Type="http://schemas.openxmlformats.org/officeDocument/2006/relationships/tags" Target="../tags/tag722.xml"/><Relationship Id="rId8" Type="http://schemas.openxmlformats.org/officeDocument/2006/relationships/tags" Target="../tags/tag721.xml"/><Relationship Id="rId7" Type="http://schemas.openxmlformats.org/officeDocument/2006/relationships/tags" Target="../tags/tag720.xml"/><Relationship Id="rId6" Type="http://schemas.openxmlformats.org/officeDocument/2006/relationships/tags" Target="../tags/tag719.xml"/><Relationship Id="rId5" Type="http://schemas.openxmlformats.org/officeDocument/2006/relationships/tags" Target="../tags/tag718.xml"/><Relationship Id="rId4" Type="http://schemas.openxmlformats.org/officeDocument/2006/relationships/image" Target="../media/image18.png"/><Relationship Id="rId3" Type="http://schemas.openxmlformats.org/officeDocument/2006/relationships/tags" Target="../tags/tag717.xml"/><Relationship Id="rId2" Type="http://schemas.openxmlformats.org/officeDocument/2006/relationships/tags" Target="../tags/tag716.xml"/><Relationship Id="rId10" Type="http://schemas.openxmlformats.org/officeDocument/2006/relationships/slideLayout" Target="../slideLayouts/slideLayout2.xml"/><Relationship Id="rId1" Type="http://schemas.openxmlformats.org/officeDocument/2006/relationships/tags" Target="../tags/tag715.xml"/></Relationships>
</file>

<file path=ppt/slides/_rels/slide64.xml.rels><?xml version="1.0" encoding="UTF-8" standalone="yes"?>
<Relationships xmlns="http://schemas.openxmlformats.org/package/2006/relationships"><Relationship Id="rId9" Type="http://schemas.openxmlformats.org/officeDocument/2006/relationships/tags" Target="../tags/tag731.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1" Type="http://schemas.openxmlformats.org/officeDocument/2006/relationships/slideLayout" Target="../slideLayouts/slideLayout8.xml"/><Relationship Id="rId20" Type="http://schemas.openxmlformats.org/officeDocument/2006/relationships/tags" Target="../tags/tag742.xml"/><Relationship Id="rId2" Type="http://schemas.openxmlformats.org/officeDocument/2006/relationships/tags" Target="../tags/tag724.xml"/><Relationship Id="rId19" Type="http://schemas.openxmlformats.org/officeDocument/2006/relationships/tags" Target="../tags/tag741.xml"/><Relationship Id="rId18" Type="http://schemas.openxmlformats.org/officeDocument/2006/relationships/tags" Target="../tags/tag740.xml"/><Relationship Id="rId17" Type="http://schemas.openxmlformats.org/officeDocument/2006/relationships/tags" Target="../tags/tag739.xml"/><Relationship Id="rId16" Type="http://schemas.openxmlformats.org/officeDocument/2006/relationships/tags" Target="../tags/tag738.xml"/><Relationship Id="rId15" Type="http://schemas.openxmlformats.org/officeDocument/2006/relationships/tags" Target="../tags/tag737.xml"/><Relationship Id="rId14" Type="http://schemas.openxmlformats.org/officeDocument/2006/relationships/tags" Target="../tags/tag736.xml"/><Relationship Id="rId13" Type="http://schemas.openxmlformats.org/officeDocument/2006/relationships/tags" Target="../tags/tag735.xml"/><Relationship Id="rId12" Type="http://schemas.openxmlformats.org/officeDocument/2006/relationships/tags" Target="../tags/tag734.xml"/><Relationship Id="rId11" Type="http://schemas.openxmlformats.org/officeDocument/2006/relationships/tags" Target="../tags/tag733.xml"/><Relationship Id="rId10" Type="http://schemas.openxmlformats.org/officeDocument/2006/relationships/tags" Target="../tags/tag732.xml"/><Relationship Id="rId1" Type="http://schemas.openxmlformats.org/officeDocument/2006/relationships/tags" Target="../tags/tag723.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46.xml"/><Relationship Id="rId3" Type="http://schemas.openxmlformats.org/officeDocument/2006/relationships/tags" Target="../tags/tag745.xml"/><Relationship Id="rId2" Type="http://schemas.openxmlformats.org/officeDocument/2006/relationships/tags" Target="../tags/tag744.xml"/><Relationship Id="rId1" Type="http://schemas.openxmlformats.org/officeDocument/2006/relationships/tags" Target="../tags/tag743.xml"/></Relationships>
</file>

<file path=ppt/slides/_rels/slide66.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image" Target="../media/image13.jpeg"/><Relationship Id="rId2" Type="http://schemas.openxmlformats.org/officeDocument/2006/relationships/tags" Target="../tags/tag748.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tags" Target="../tags/tag755.xml"/><Relationship Id="rId1" Type="http://schemas.openxmlformats.org/officeDocument/2006/relationships/tags" Target="../tags/tag747.xml"/></Relationships>
</file>

<file path=ppt/slides/_rels/slide67.xml.rels><?xml version="1.0" encoding="UTF-8" standalone="yes"?>
<Relationships xmlns="http://schemas.openxmlformats.org/package/2006/relationships"><Relationship Id="rId9" Type="http://schemas.openxmlformats.org/officeDocument/2006/relationships/tags" Target="../tags/tag767.xml"/><Relationship Id="rId8" Type="http://schemas.openxmlformats.org/officeDocument/2006/relationships/tags" Target="../tags/tag766.xml"/><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1" Type="http://schemas.openxmlformats.org/officeDocument/2006/relationships/slideLayout" Target="../slideLayouts/slideLayout8.xml"/><Relationship Id="rId20" Type="http://schemas.openxmlformats.org/officeDocument/2006/relationships/tags" Target="../tags/tag778.xml"/><Relationship Id="rId2" Type="http://schemas.openxmlformats.org/officeDocument/2006/relationships/tags" Target="../tags/tag760.xml"/><Relationship Id="rId19" Type="http://schemas.openxmlformats.org/officeDocument/2006/relationships/tags" Target="../tags/tag777.xml"/><Relationship Id="rId18" Type="http://schemas.openxmlformats.org/officeDocument/2006/relationships/tags" Target="../tags/tag776.xml"/><Relationship Id="rId17" Type="http://schemas.openxmlformats.org/officeDocument/2006/relationships/tags" Target="../tags/tag775.xml"/><Relationship Id="rId16" Type="http://schemas.openxmlformats.org/officeDocument/2006/relationships/tags" Target="../tags/tag774.xml"/><Relationship Id="rId15" Type="http://schemas.openxmlformats.org/officeDocument/2006/relationships/tags" Target="../tags/tag773.xml"/><Relationship Id="rId14" Type="http://schemas.openxmlformats.org/officeDocument/2006/relationships/tags" Target="../tags/tag772.xml"/><Relationship Id="rId13" Type="http://schemas.openxmlformats.org/officeDocument/2006/relationships/tags" Target="../tags/tag771.xml"/><Relationship Id="rId12" Type="http://schemas.openxmlformats.org/officeDocument/2006/relationships/tags" Target="../tags/tag770.xml"/><Relationship Id="rId11" Type="http://schemas.openxmlformats.org/officeDocument/2006/relationships/tags" Target="../tags/tag769.xml"/><Relationship Id="rId10" Type="http://schemas.openxmlformats.org/officeDocument/2006/relationships/tags" Target="../tags/tag768.xml"/><Relationship Id="rId1" Type="http://schemas.openxmlformats.org/officeDocument/2006/relationships/tags" Target="../tags/tag759.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81.xml"/><Relationship Id="rId2" Type="http://schemas.openxmlformats.org/officeDocument/2006/relationships/tags" Target="../tags/tag780.xml"/><Relationship Id="rId1" Type="http://schemas.openxmlformats.org/officeDocument/2006/relationships/tags" Target="../tags/tag779.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84.xml"/><Relationship Id="rId2" Type="http://schemas.openxmlformats.org/officeDocument/2006/relationships/tags" Target="../tags/tag783.xml"/><Relationship Id="rId1" Type="http://schemas.openxmlformats.org/officeDocument/2006/relationships/tags" Target="../tags/tag78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tags" Target="../tags/tag121.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87.xml"/><Relationship Id="rId3" Type="http://schemas.openxmlformats.org/officeDocument/2006/relationships/tags" Target="../tags/tag786.xml"/><Relationship Id="rId2" Type="http://schemas.openxmlformats.org/officeDocument/2006/relationships/image" Target="../media/image19.png"/><Relationship Id="rId1" Type="http://schemas.openxmlformats.org/officeDocument/2006/relationships/tags" Target="../tags/tag785.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tags" Target="../tags/tag791.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tags" Target="../tags/tag793.xml"/><Relationship Id="rId1" Type="http://schemas.openxmlformats.org/officeDocument/2006/relationships/tags" Target="../tags/tag792.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03.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image" Target="../media/image22.png"/><Relationship Id="rId1" Type="http://schemas.openxmlformats.org/officeDocument/2006/relationships/tags" Target="../tags/tag799.xml"/></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image" Target="../media/image23.jpeg"/><Relationship Id="rId1" Type="http://schemas.openxmlformats.org/officeDocument/2006/relationships/tags" Target="../tags/tag804.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813.xml"/><Relationship Id="rId4" Type="http://schemas.openxmlformats.org/officeDocument/2006/relationships/tags" Target="../tags/tag812.xml"/><Relationship Id="rId3" Type="http://schemas.openxmlformats.org/officeDocument/2006/relationships/tags" Target="../tags/tag811.xml"/><Relationship Id="rId2" Type="http://schemas.openxmlformats.org/officeDocument/2006/relationships/tags" Target="../tags/tag810.xml"/><Relationship Id="rId1" Type="http://schemas.openxmlformats.org/officeDocument/2006/relationships/tags" Target="../tags/tag809.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826.xml"/><Relationship Id="rId4" Type="http://schemas.openxmlformats.org/officeDocument/2006/relationships/tags" Target="../tags/tag825.xml"/><Relationship Id="rId3" Type="http://schemas.openxmlformats.org/officeDocument/2006/relationships/tags" Target="../tags/tag824.xml"/><Relationship Id="rId2" Type="http://schemas.openxmlformats.org/officeDocument/2006/relationships/tags" Target="../tags/tag823.xml"/><Relationship Id="rId1" Type="http://schemas.openxmlformats.org/officeDocument/2006/relationships/tags" Target="../tags/tag822.xml"/></Relationships>
</file>

<file path=ppt/slides/_rels/slide78.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tags" Target="../tags/tag831.xml"/><Relationship Id="rId1" Type="http://schemas.openxmlformats.org/officeDocument/2006/relationships/tags" Target="../tags/tag830.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1.xml"/><Relationship Id="rId1" Type="http://schemas.openxmlformats.org/officeDocument/2006/relationships/tags" Target="../tags/tag84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3.xml"/><Relationship Id="rId1" Type="http://schemas.openxmlformats.org/officeDocument/2006/relationships/tags" Target="../tags/tag84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5.xml"/><Relationship Id="rId1" Type="http://schemas.openxmlformats.org/officeDocument/2006/relationships/tags" Target="../tags/tag844.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tags" Target="../tags/tag847.xml"/><Relationship Id="rId1" Type="http://schemas.openxmlformats.org/officeDocument/2006/relationships/tags" Target="../tags/tag846.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9.xml"/><Relationship Id="rId1" Type="http://schemas.openxmlformats.org/officeDocument/2006/relationships/tags" Target="../tags/tag848.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1.xml"/><Relationship Id="rId1" Type="http://schemas.openxmlformats.org/officeDocument/2006/relationships/tags" Target="../tags/tag850.xml"/></Relationships>
</file>

<file path=ppt/slides/_rels/slide85.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image" Target="../media/image1.jpeg"/><Relationship Id="rId1" Type="http://schemas.openxmlformats.org/officeDocument/2006/relationships/tags" Target="../tags/tag85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827312" y="603589"/>
            <a:ext cx="4537710" cy="1106805"/>
          </a:xfrm>
          <a:prstGeom prst="rect">
            <a:avLst/>
          </a:prstGeom>
          <a:solidFill>
            <a:schemeClr val="bg1"/>
          </a:solidFill>
        </p:spPr>
        <p:txBody>
          <a:bodyPr vert="horz" wrap="none" rtlCol="0">
            <a:spAutoFit/>
          </a:bodyPr>
          <a:lstStyle/>
          <a:p>
            <a:r>
              <a:rPr lang="zh-CN" altLang="en-US" sz="6600" smtClean="0">
                <a:gradFill>
                  <a:gsLst>
                    <a:gs pos="0">
                      <a:schemeClr val="tx1"/>
                    </a:gs>
                    <a:gs pos="100000">
                      <a:srgbClr val="C00000"/>
                    </a:gs>
                  </a:gsLst>
                  <a:lin ang="0" scaled="0"/>
                </a:gradFill>
                <a:latin typeface="华文隶书" panose="02010800040101010101" charset="-122"/>
                <a:ea typeface="华文隶书" panose="02010800040101010101" charset="-122"/>
                <a:cs typeface="华文隶书" panose="02010800040101010101" charset="-122"/>
              </a:rPr>
              <a:t>赤    壁     赋</a:t>
            </a:r>
            <a:endParaRPr lang="zh-CN" altLang="en-US" sz="6600" smtClean="0">
              <a:gradFill>
                <a:gsLst>
                  <a:gs pos="0">
                    <a:schemeClr val="tx1"/>
                  </a:gs>
                  <a:gs pos="100000">
                    <a:srgbClr val="C00000"/>
                  </a:gs>
                </a:gsLst>
                <a:lin ang="0" scaled="0"/>
              </a:gradFill>
              <a:latin typeface="华文隶书" panose="02010800040101010101" charset="-122"/>
              <a:ea typeface="华文隶书" panose="02010800040101010101" charset="-122"/>
              <a:cs typeface="华文隶书" panose="02010800040101010101" charset="-122"/>
            </a:endParaRPr>
          </a:p>
        </p:txBody>
      </p:sp>
      <p:pic>
        <p:nvPicPr>
          <p:cNvPr id="11" name="Picture 2"/>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t="44444"/>
          <a:stretch>
            <a:fillRect/>
          </a:stretch>
        </p:blipFill>
        <p:spPr bwMode="auto">
          <a:xfrm>
            <a:off x="-1" y="2024380"/>
            <a:ext cx="12192001" cy="280987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custDataLst>
              <p:tags r:id="rId4"/>
            </p:custDataLst>
          </p:nvPr>
        </p:nvSpPr>
        <p:spPr>
          <a:xfrm>
            <a:off x="5495290" y="5270500"/>
            <a:ext cx="2058670" cy="706755"/>
          </a:xfrm>
          <a:prstGeom prst="rect">
            <a:avLst/>
          </a:prstGeom>
          <a:noFill/>
        </p:spPr>
        <p:txBody>
          <a:bodyPr wrap="square" rtlCol="0">
            <a:spAutoFit/>
          </a:bodyPr>
          <a:lstStyle/>
          <a:p>
            <a:pPr algn="ctr"/>
            <a:r>
              <a:rPr lang="zh-CN" altLang="en-US" sz="4000">
                <a:latin typeface="华文隶书" panose="02010800040101010101" charset="-122"/>
                <a:ea typeface="华文隶书" panose="02010800040101010101" charset="-122"/>
              </a:rPr>
              <a:t>苏     轼</a:t>
            </a:r>
            <a:endParaRPr lang="zh-CN" altLang="en-US" sz="4000">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7911465" y="1090930"/>
            <a:ext cx="3900170" cy="4373245"/>
          </a:xfrm>
          <a:prstGeom prst="rect">
            <a:avLst/>
          </a:prstGeom>
        </p:spPr>
      </p:pic>
      <p:sp>
        <p:nvSpPr>
          <p:cNvPr id="5" name="文本框 4"/>
          <p:cNvSpPr txBox="1"/>
          <p:nvPr>
            <p:custDataLst>
              <p:tags r:id="rId3"/>
            </p:custDataLst>
          </p:nvPr>
        </p:nvSpPr>
        <p:spPr>
          <a:xfrm>
            <a:off x="411480" y="230505"/>
            <a:ext cx="3267710" cy="583565"/>
          </a:xfrm>
          <a:prstGeom prst="rect">
            <a:avLst/>
          </a:prstGeom>
          <a:noFill/>
        </p:spPr>
        <p:txBody>
          <a:bodyPr wrap="square" rtlCol="0">
            <a:spAutoFit/>
            <a:scene3d>
              <a:camera prst="orthographicFront"/>
              <a:lightRig rig="threePt" dir="t"/>
            </a:scene3d>
          </a:bodyPr>
          <a:lstStyle/>
          <a:p>
            <a:r>
              <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rPr>
              <a:t>走近苏轼知多少</a:t>
            </a:r>
            <a:endPar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endParaRPr>
          </a:p>
        </p:txBody>
      </p:sp>
      <p:sp>
        <p:nvSpPr>
          <p:cNvPr id="7" name="TextBox 5"/>
          <p:cNvSpPr txBox="1"/>
          <p:nvPr>
            <p:custDataLst>
              <p:tags r:id="rId4"/>
            </p:custDataLst>
          </p:nvPr>
        </p:nvSpPr>
        <p:spPr>
          <a:xfrm>
            <a:off x="411480" y="1035050"/>
            <a:ext cx="7277735" cy="521970"/>
          </a:xfrm>
          <a:prstGeom prst="rect">
            <a:avLst/>
          </a:prstGeom>
          <a:noFill/>
        </p:spPr>
        <p:txBody>
          <a:bodyPr wrap="square" rtlCol="0">
            <a:spAutoFit/>
          </a:bodyPr>
          <a:lstStyle/>
          <a:p>
            <a:r>
              <a:rPr lang="en-US" altLang="zh-CN" sz="2800" b="1" smtClean="0">
                <a:solidFill>
                  <a:schemeClr val="tx1">
                    <a:lumMod val="50000"/>
                  </a:schemeClr>
                </a:solidFill>
                <a:latin typeface="宋体" panose="02010600030101010101" pitchFamily="2" charset="-122"/>
                <a:ea typeface="宋体" panose="02010600030101010101" pitchFamily="2" charset="-122"/>
              </a:rPr>
              <a:t>1.</a:t>
            </a:r>
            <a:r>
              <a:rPr lang="zh-CN" altLang="en-US" sz="2800" b="1" smtClean="0">
                <a:solidFill>
                  <a:schemeClr val="tx1">
                    <a:lumMod val="50000"/>
                  </a:schemeClr>
                </a:solidFill>
                <a:latin typeface="宋体" panose="02010600030101010101" pitchFamily="2" charset="-122"/>
                <a:ea typeface="宋体" panose="02010600030101010101" pitchFamily="2" charset="-122"/>
              </a:rPr>
              <a:t>公元</a:t>
            </a:r>
            <a:r>
              <a:rPr lang="en-US" altLang="zh-CN" sz="2800" b="1" smtClean="0">
                <a:solidFill>
                  <a:schemeClr val="tx1">
                    <a:lumMod val="50000"/>
                  </a:schemeClr>
                </a:solidFill>
                <a:latin typeface="宋体" panose="02010600030101010101" pitchFamily="2" charset="-122"/>
                <a:ea typeface="宋体" panose="02010600030101010101" pitchFamily="2" charset="-122"/>
              </a:rPr>
              <a:t>1037</a:t>
            </a:r>
            <a:r>
              <a:rPr lang="zh-CN" altLang="en-US" sz="2800" b="1" smtClean="0">
                <a:solidFill>
                  <a:schemeClr val="tx1">
                    <a:lumMod val="50000"/>
                  </a:schemeClr>
                </a:solidFill>
                <a:latin typeface="宋体" panose="02010600030101010101" pitchFamily="2" charset="-122"/>
                <a:ea typeface="宋体" panose="02010600030101010101" pitchFamily="2" charset="-122"/>
              </a:rPr>
              <a:t>年，苏轼出生于</a:t>
            </a:r>
            <a:r>
              <a:rPr lang="en-US" altLang="zh-CN" sz="2800" b="1" smtClean="0">
                <a:solidFill>
                  <a:schemeClr val="tx1">
                    <a:lumMod val="50000"/>
                  </a:schemeClr>
                </a:solidFill>
                <a:latin typeface="宋体" panose="02010600030101010101" pitchFamily="2" charset="-122"/>
                <a:ea typeface="宋体" panose="02010600030101010101" pitchFamily="2" charset="-122"/>
              </a:rPr>
              <a:t>_________</a:t>
            </a:r>
            <a:r>
              <a:rPr lang="zh-CN" altLang="en-US" sz="2800" b="1" smtClean="0">
                <a:solidFill>
                  <a:schemeClr val="tx1">
                    <a:lumMod val="50000"/>
                  </a:schemeClr>
                </a:solidFill>
                <a:latin typeface="宋体" panose="02010600030101010101" pitchFamily="2" charset="-122"/>
                <a:ea typeface="宋体" panose="02010600030101010101" pitchFamily="2" charset="-122"/>
              </a:rPr>
              <a:t>。</a:t>
            </a:r>
            <a:endParaRPr lang="zh-CN" altLang="en-US" sz="2800" b="1" smtClean="0">
              <a:solidFill>
                <a:schemeClr val="tx1">
                  <a:lumMod val="50000"/>
                </a:schemeClr>
              </a:solidFill>
              <a:latin typeface="宋体" panose="02010600030101010101" pitchFamily="2" charset="-122"/>
              <a:ea typeface="宋体" panose="02010600030101010101" pitchFamily="2" charset="-122"/>
            </a:endParaRPr>
          </a:p>
        </p:txBody>
      </p:sp>
      <p:sp>
        <p:nvSpPr>
          <p:cNvPr id="8" name="TextBox 6"/>
          <p:cNvSpPr txBox="1"/>
          <p:nvPr>
            <p:custDataLst>
              <p:tags r:id="rId5"/>
            </p:custDataLst>
          </p:nvPr>
        </p:nvSpPr>
        <p:spPr>
          <a:xfrm>
            <a:off x="1568237" y="1783581"/>
            <a:ext cx="6480720" cy="521970"/>
          </a:xfrm>
          <a:prstGeom prst="rect">
            <a:avLst/>
          </a:prstGeom>
          <a:noFill/>
        </p:spPr>
        <p:txBody>
          <a:bodyPr wrap="square" rtlCol="0">
            <a:spAutoFit/>
          </a:bodyPr>
          <a:lstStyle/>
          <a:p>
            <a:pPr algn="ct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广州佛山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四川成都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四川眉山</a:t>
            </a:r>
            <a:endParaRPr lang="zh-CN" altLang="en-US" sz="2800" b="1">
              <a:solidFill>
                <a:schemeClr val="tx1">
                  <a:lumMod val="50000"/>
                </a:schemeClr>
              </a:solidFill>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6"/>
            </p:custDataLst>
          </p:nvPr>
        </p:nvSpPr>
        <p:spPr>
          <a:xfrm>
            <a:off x="492760" y="2691765"/>
            <a:ext cx="7278370" cy="953135"/>
          </a:xfrm>
          <a:prstGeom prst="rect">
            <a:avLst/>
          </a:prstGeom>
          <a:noFill/>
        </p:spPr>
        <p:txBody>
          <a:bodyPr wrap="square" rtlCol="0">
            <a:spAutoFit/>
          </a:bodyPr>
          <a:lstStyle/>
          <a:p>
            <a:pPr lvl="0" algn="l">
              <a:buClrTx/>
              <a:buSzTx/>
              <a:buFontTx/>
            </a:pP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2.苏轼，字______，号铁冠道人、东坡居士，世称苏东坡、苏仙。</a:t>
            </a:r>
            <a:endParaRPr lang="en-US" altLang="zh-CN"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
        <p:nvSpPr>
          <p:cNvPr id="10" name="TextBox 6"/>
          <p:cNvSpPr txBox="1"/>
          <p:nvPr>
            <p:custDataLst>
              <p:tags r:id="rId7"/>
            </p:custDataLst>
          </p:nvPr>
        </p:nvSpPr>
        <p:spPr>
          <a:xfrm>
            <a:off x="3543935" y="3758565"/>
            <a:ext cx="4367530" cy="521970"/>
          </a:xfrm>
          <a:prstGeom prst="rect">
            <a:avLst/>
          </a:prstGeom>
          <a:noFill/>
        </p:spPr>
        <p:txBody>
          <a:bodyPr wrap="square" rtlCol="0">
            <a:spAutoFit/>
          </a:bodyPr>
          <a:lstStyle/>
          <a:p>
            <a:pPr algn="l"/>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子美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子瞻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子长</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
        <p:nvSpPr>
          <p:cNvPr id="11" name="TextBox 5"/>
          <p:cNvSpPr txBox="1"/>
          <p:nvPr>
            <p:custDataLst>
              <p:tags r:id="rId8"/>
            </p:custDataLst>
          </p:nvPr>
        </p:nvSpPr>
        <p:spPr>
          <a:xfrm>
            <a:off x="411480" y="4632325"/>
            <a:ext cx="7359650" cy="953135"/>
          </a:xfrm>
          <a:prstGeom prst="rect">
            <a:avLst/>
          </a:prstGeom>
          <a:noFill/>
        </p:spPr>
        <p:txBody>
          <a:bodyPr wrap="square" rtlCol="0">
            <a:spAutoFit/>
          </a:bodyPr>
          <a:lstStyle/>
          <a:p>
            <a:r>
              <a:rPr lang="en-US" altLang="zh-CN" sz="2800" b="1" smtClean="0">
                <a:solidFill>
                  <a:schemeClr val="tx1">
                    <a:lumMod val="50000"/>
                  </a:schemeClr>
                </a:solidFill>
                <a:latin typeface="宋体" panose="02010600030101010101" pitchFamily="2" charset="-122"/>
                <a:ea typeface="宋体" panose="02010600030101010101" pitchFamily="2" charset="-122"/>
              </a:rPr>
              <a:t>3.</a:t>
            </a:r>
            <a:r>
              <a:rPr lang="zh-CN" altLang="en-US" sz="2800" b="1" smtClean="0">
                <a:solidFill>
                  <a:schemeClr val="tx1">
                    <a:lumMod val="50000"/>
                  </a:schemeClr>
                </a:solidFill>
                <a:latin typeface="宋体" panose="02010600030101010101" pitchFamily="2" charset="-122"/>
                <a:ea typeface="宋体" panose="02010600030101010101" pitchFamily="2" charset="-122"/>
              </a:rPr>
              <a:t>公元</a:t>
            </a:r>
            <a:r>
              <a:rPr lang="zh-CN" altLang="en-US" sz="2800" b="1">
                <a:sym typeface="+mn-ea"/>
              </a:rPr>
              <a:t>1057年，苏轼与父亲苏洵、弟弟苏辙一起参加科考，这一年主考官是</a:t>
            </a: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_________</a:t>
            </a:r>
            <a:r>
              <a:rPr lang="zh-CN" altLang="en-US" sz="2800" b="1" smtClean="0">
                <a:solidFill>
                  <a:schemeClr val="tx1">
                    <a:lumMod val="50000"/>
                  </a:schemeClr>
                </a:solidFill>
                <a:latin typeface="宋体" panose="02010600030101010101" pitchFamily="2" charset="-122"/>
                <a:ea typeface="宋体" panose="02010600030101010101" pitchFamily="2" charset="-122"/>
                <a:sym typeface="+mn-ea"/>
              </a:rPr>
              <a:t>。</a:t>
            </a:r>
            <a:endParaRPr lang="zh-CN" altLang="en-US"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
        <p:nvSpPr>
          <p:cNvPr id="12" name="TextBox 6"/>
          <p:cNvSpPr txBox="1"/>
          <p:nvPr>
            <p:custDataLst>
              <p:tags r:id="rId9"/>
            </p:custDataLst>
          </p:nvPr>
        </p:nvSpPr>
        <p:spPr>
          <a:xfrm>
            <a:off x="2759710" y="5840730"/>
            <a:ext cx="5289550" cy="521970"/>
          </a:xfrm>
          <a:prstGeom prst="rect">
            <a:avLst/>
          </a:prstGeom>
          <a:noFill/>
        </p:spPr>
        <p:txBody>
          <a:bodyPr wrap="square" rtlCol="0">
            <a:spAutoFit/>
          </a:bodyPr>
          <a:lstStyle/>
          <a:p>
            <a:pPr algn="l"/>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欧阳修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王安石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司马光</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7911465" y="1090930"/>
            <a:ext cx="3900170" cy="4373245"/>
          </a:xfrm>
          <a:prstGeom prst="rect">
            <a:avLst/>
          </a:prstGeom>
        </p:spPr>
      </p:pic>
      <p:sp>
        <p:nvSpPr>
          <p:cNvPr id="5" name="文本框 4"/>
          <p:cNvSpPr txBox="1"/>
          <p:nvPr>
            <p:custDataLst>
              <p:tags r:id="rId3"/>
            </p:custDataLst>
          </p:nvPr>
        </p:nvSpPr>
        <p:spPr>
          <a:xfrm>
            <a:off x="411480" y="230505"/>
            <a:ext cx="3267710" cy="583565"/>
          </a:xfrm>
          <a:prstGeom prst="rect">
            <a:avLst/>
          </a:prstGeom>
          <a:noFill/>
        </p:spPr>
        <p:txBody>
          <a:bodyPr wrap="square" rtlCol="0">
            <a:spAutoFit/>
            <a:scene3d>
              <a:camera prst="orthographicFront"/>
              <a:lightRig rig="threePt" dir="t"/>
            </a:scene3d>
          </a:bodyPr>
          <a:lstStyle/>
          <a:p>
            <a:r>
              <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rPr>
              <a:t>走近苏轼知多少</a:t>
            </a:r>
            <a:endPar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endParaRPr>
          </a:p>
        </p:txBody>
      </p:sp>
      <p:sp>
        <p:nvSpPr>
          <p:cNvPr id="2" name="文本框 1"/>
          <p:cNvSpPr txBox="1"/>
          <p:nvPr>
            <p:custDataLst>
              <p:tags r:id="rId4"/>
            </p:custDataLst>
          </p:nvPr>
        </p:nvSpPr>
        <p:spPr>
          <a:xfrm>
            <a:off x="503555" y="937260"/>
            <a:ext cx="8124825" cy="1383665"/>
          </a:xfrm>
          <a:prstGeom prst="rect">
            <a:avLst/>
          </a:prstGeom>
          <a:noFill/>
        </p:spPr>
        <p:txBody>
          <a:bodyPr wrap="square" rtlCol="0" anchor="t">
            <a:spAutoFit/>
          </a:bodyPr>
          <a:lstStyle/>
          <a:p>
            <a:pPr lvl="0" algn="l">
              <a:buClrTx/>
              <a:buSzTx/>
              <a:buFontTx/>
            </a:pP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4.嘉佑六年辛丑(1061)，苏轼参加仁宗皇帝亲自主持的“制科”殿试，苏轼入等______，是北宋建国开国百余年的第一人。</a:t>
            </a:r>
            <a:endParaRPr lang="en-US" altLang="zh-CN"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
        <p:nvSpPr>
          <p:cNvPr id="8" name="TextBox 6"/>
          <p:cNvSpPr txBox="1"/>
          <p:nvPr>
            <p:custDataLst>
              <p:tags r:id="rId5"/>
            </p:custDataLst>
          </p:nvPr>
        </p:nvSpPr>
        <p:spPr>
          <a:xfrm>
            <a:off x="3935730" y="2320925"/>
            <a:ext cx="4321175" cy="521970"/>
          </a:xfrm>
          <a:prstGeom prst="rect">
            <a:avLst/>
          </a:prstGeom>
          <a:noFill/>
        </p:spPr>
        <p:txBody>
          <a:bodyPr wrap="square" rtlCol="0">
            <a:spAutoFit/>
          </a:bodyPr>
          <a:lstStyle/>
          <a:p>
            <a:pPr algn="l"/>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一等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二等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三等</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6"/>
            </p:custDataLst>
          </p:nvPr>
        </p:nvSpPr>
        <p:spPr>
          <a:xfrm>
            <a:off x="542290" y="3395980"/>
            <a:ext cx="7597140" cy="1814830"/>
          </a:xfrm>
          <a:prstGeom prst="rect">
            <a:avLst/>
          </a:prstGeom>
          <a:noFill/>
        </p:spPr>
        <p:txBody>
          <a:bodyPr wrap="square" rtlCol="0" anchor="t">
            <a:spAutoFit/>
          </a:bodyPr>
          <a:lstStyle/>
          <a:p>
            <a:pPr lvl="0" algn="l">
              <a:buClrTx/>
              <a:buSzTx/>
              <a:buFontTx/>
            </a:pPr>
            <a:r>
              <a:rPr lang="en-US" altLang="zh-CN" sz="2800" b="1" smtClean="0">
                <a:solidFill>
                  <a:schemeClr val="tx1"/>
                </a:solidFill>
                <a:latin typeface="宋体" panose="02010600030101010101" pitchFamily="2" charset="-122"/>
                <a:ea typeface="宋体" panose="02010600030101010101" pitchFamily="2" charset="-122"/>
                <a:sym typeface="+mn-ea"/>
              </a:rPr>
              <a:t>5.在这次考试中，苏轼与______双双脱颖而出，凭借过人的才华和政见折服了考官和皇帝</a:t>
            </a:r>
            <a:r>
              <a:rPr lang="zh-CN" altLang="en-US" sz="2800" b="1" smtClean="0">
                <a:solidFill>
                  <a:schemeClr val="tx1"/>
                </a:solidFill>
                <a:latin typeface="宋体" panose="02010600030101010101" pitchFamily="2" charset="-122"/>
                <a:ea typeface="宋体" panose="02010600030101010101" pitchFamily="2" charset="-122"/>
                <a:sym typeface="+mn-ea"/>
              </a:rPr>
              <a:t>，皇帝</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宋仁宗回到后宫对曹皇后说：“朕今日为子孙得两宰相矣</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TextBox 6"/>
          <p:cNvSpPr txBox="1"/>
          <p:nvPr>
            <p:custDataLst>
              <p:tags r:id="rId7"/>
            </p:custDataLst>
          </p:nvPr>
        </p:nvSpPr>
        <p:spPr>
          <a:xfrm>
            <a:off x="1971675" y="5523865"/>
            <a:ext cx="6167755" cy="521970"/>
          </a:xfrm>
          <a:prstGeom prst="rect">
            <a:avLst/>
          </a:prstGeom>
          <a:noFill/>
        </p:spPr>
        <p:txBody>
          <a:bodyPr wrap="square" rtlCol="0">
            <a:spAutoFit/>
          </a:bodyPr>
          <a:lstStyle/>
          <a:p>
            <a:pPr algn="l"/>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父亲苏洵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弟弟苏辙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王安石</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7911465" y="1090930"/>
            <a:ext cx="3900170" cy="4373245"/>
          </a:xfrm>
          <a:prstGeom prst="rect">
            <a:avLst/>
          </a:prstGeom>
        </p:spPr>
      </p:pic>
      <p:sp>
        <p:nvSpPr>
          <p:cNvPr id="5" name="文本框 4"/>
          <p:cNvSpPr txBox="1"/>
          <p:nvPr>
            <p:custDataLst>
              <p:tags r:id="rId3"/>
            </p:custDataLst>
          </p:nvPr>
        </p:nvSpPr>
        <p:spPr>
          <a:xfrm>
            <a:off x="411480" y="230505"/>
            <a:ext cx="3267710" cy="583565"/>
          </a:xfrm>
          <a:prstGeom prst="rect">
            <a:avLst/>
          </a:prstGeom>
          <a:noFill/>
        </p:spPr>
        <p:txBody>
          <a:bodyPr wrap="square" rtlCol="0">
            <a:spAutoFit/>
            <a:scene3d>
              <a:camera prst="orthographicFront"/>
              <a:lightRig rig="threePt" dir="t"/>
            </a:scene3d>
          </a:bodyPr>
          <a:lstStyle/>
          <a:p>
            <a:r>
              <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rPr>
              <a:t>走近苏轼知多少</a:t>
            </a:r>
            <a:endPar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endParaRPr>
          </a:p>
        </p:txBody>
      </p:sp>
      <p:sp>
        <p:nvSpPr>
          <p:cNvPr id="3" name="TextBox 5"/>
          <p:cNvSpPr txBox="1"/>
          <p:nvPr>
            <p:custDataLst>
              <p:tags r:id="rId4"/>
            </p:custDataLst>
          </p:nvPr>
        </p:nvSpPr>
        <p:spPr>
          <a:xfrm>
            <a:off x="617146" y="1090682"/>
            <a:ext cx="7776864" cy="953135"/>
          </a:xfrm>
          <a:prstGeom prst="rect">
            <a:avLst/>
          </a:prstGeom>
          <a:noFill/>
        </p:spPr>
        <p:txBody>
          <a:bodyPr wrap="square" rtlCol="0">
            <a:spAutoFit/>
          </a:bodyPr>
          <a:lstStyle/>
          <a:p>
            <a:r>
              <a:rPr lang="en-US" sz="2800" b="1" smtClean="0">
                <a:solidFill>
                  <a:schemeClr val="tx1">
                    <a:lumMod val="50000"/>
                  </a:schemeClr>
                </a:solidFill>
                <a:latin typeface="宋体" panose="02010600030101010101" pitchFamily="2" charset="-122"/>
                <a:ea typeface="宋体" panose="02010600030101010101" pitchFamily="2" charset="-122"/>
              </a:rPr>
              <a:t>6.</a:t>
            </a:r>
            <a:r>
              <a:rPr lang="zh-CN" altLang="en-US" sz="2800" b="1" smtClean="0">
                <a:solidFill>
                  <a:schemeClr val="tx1">
                    <a:lumMod val="50000"/>
                  </a:schemeClr>
                </a:solidFill>
                <a:latin typeface="宋体" panose="02010600030101010101" pitchFamily="2" charset="-122"/>
                <a:ea typeface="宋体" panose="02010600030101010101" pitchFamily="2" charset="-122"/>
              </a:rPr>
              <a:t>公元</a:t>
            </a:r>
            <a:r>
              <a:rPr lang="en-US" altLang="zh-CN" sz="2800" b="1" smtClean="0">
                <a:solidFill>
                  <a:schemeClr val="tx1">
                    <a:lumMod val="50000"/>
                  </a:schemeClr>
                </a:solidFill>
                <a:latin typeface="宋体" panose="02010600030101010101" pitchFamily="2" charset="-122"/>
                <a:ea typeface="宋体" panose="02010600030101010101" pitchFamily="2" charset="-122"/>
              </a:rPr>
              <a:t>1079</a:t>
            </a:r>
            <a:r>
              <a:rPr lang="zh-CN" altLang="en-US" sz="2800" b="1" smtClean="0">
                <a:solidFill>
                  <a:schemeClr val="tx1">
                    <a:lumMod val="50000"/>
                  </a:schemeClr>
                </a:solidFill>
                <a:latin typeface="宋体" panose="02010600030101010101" pitchFamily="2" charset="-122"/>
                <a:ea typeface="宋体" panose="02010600030101010101" pitchFamily="2" charset="-122"/>
              </a:rPr>
              <a:t>年，苏轼卷入“</a:t>
            </a:r>
            <a:r>
              <a:rPr lang="en-US" altLang="zh-CN" sz="2800" b="1" smtClean="0">
                <a:solidFill>
                  <a:schemeClr val="tx1">
                    <a:lumMod val="50000"/>
                  </a:schemeClr>
                </a:solidFill>
                <a:latin typeface="宋体" panose="02010600030101010101" pitchFamily="2" charset="-122"/>
                <a:ea typeface="宋体" panose="02010600030101010101" pitchFamily="2" charset="-122"/>
              </a:rPr>
              <a:t>______</a:t>
            </a:r>
            <a:r>
              <a:rPr lang="zh-CN" altLang="en-US" sz="2800" b="1" smtClean="0">
                <a:solidFill>
                  <a:schemeClr val="tx1">
                    <a:lumMod val="50000"/>
                  </a:schemeClr>
                </a:solidFill>
                <a:latin typeface="宋体" panose="02010600030101010101" pitchFamily="2" charset="-122"/>
                <a:ea typeface="宋体" panose="02010600030101010101" pitchFamily="2" charset="-122"/>
              </a:rPr>
              <a:t>”</a:t>
            </a:r>
            <a:r>
              <a:rPr lang="en-US" altLang="zh-CN" sz="2800" b="1" smtClean="0">
                <a:solidFill>
                  <a:schemeClr val="tx1">
                    <a:lumMod val="50000"/>
                  </a:schemeClr>
                </a:solidFill>
                <a:latin typeface="宋体" panose="02010600030101010101" pitchFamily="2" charset="-122"/>
                <a:ea typeface="宋体" panose="02010600030101010101" pitchFamily="2" charset="-122"/>
              </a:rPr>
              <a:t>,</a:t>
            </a:r>
            <a:r>
              <a:rPr lang="zh-CN" altLang="en-US" sz="2800" b="1">
                <a:solidFill>
                  <a:schemeClr val="tx1">
                    <a:lumMod val="50000"/>
                  </a:schemeClr>
                </a:solidFill>
                <a:latin typeface="宋体" panose="02010600030101010101" pitchFamily="2" charset="-122"/>
                <a:ea typeface="宋体" panose="02010600030101010101" pitchFamily="2" charset="-122"/>
              </a:rPr>
              <a:t>被关押</a:t>
            </a:r>
            <a:r>
              <a:rPr lang="en-US" altLang="zh-CN" sz="2800" b="1" smtClean="0">
                <a:solidFill>
                  <a:schemeClr val="tx1">
                    <a:lumMod val="50000"/>
                  </a:schemeClr>
                </a:solidFill>
                <a:latin typeface="宋体" panose="02010600030101010101" pitchFamily="2" charset="-122"/>
                <a:ea typeface="宋体" panose="02010600030101010101" pitchFamily="2" charset="-122"/>
              </a:rPr>
              <a:t>103</a:t>
            </a:r>
            <a:r>
              <a:rPr lang="zh-CN" altLang="en-US" sz="2800" b="1" smtClean="0">
                <a:solidFill>
                  <a:schemeClr val="tx1">
                    <a:lumMod val="50000"/>
                  </a:schemeClr>
                </a:solidFill>
                <a:latin typeface="宋体" panose="02010600030101010101" pitchFamily="2" charset="-122"/>
                <a:ea typeface="宋体" panose="02010600030101010101" pitchFamily="2" charset="-122"/>
              </a:rPr>
              <a:t>天后，被贬</a:t>
            </a:r>
            <a:r>
              <a:rPr lang="en-US" altLang="zh-CN" sz="2800" b="1" smtClean="0">
                <a:solidFill>
                  <a:schemeClr val="tx1">
                    <a:lumMod val="50000"/>
                  </a:schemeClr>
                </a:solidFill>
                <a:latin typeface="宋体" panose="02010600030101010101" pitchFamily="2" charset="-122"/>
                <a:ea typeface="宋体" panose="02010600030101010101" pitchFamily="2" charset="-122"/>
              </a:rPr>
              <a:t>_______</a:t>
            </a:r>
            <a:r>
              <a:rPr lang="zh-CN" altLang="en-US" sz="2800" b="1" smtClean="0">
                <a:solidFill>
                  <a:schemeClr val="tx1">
                    <a:lumMod val="50000"/>
                  </a:schemeClr>
                </a:solidFill>
                <a:latin typeface="宋体" panose="02010600030101010101" pitchFamily="2" charset="-122"/>
                <a:ea typeface="宋体" panose="02010600030101010101" pitchFamily="2" charset="-122"/>
              </a:rPr>
              <a:t>。</a:t>
            </a:r>
            <a:endParaRPr lang="zh-CN" altLang="en-US" sz="2800" b="1">
              <a:solidFill>
                <a:schemeClr val="tx1">
                  <a:lumMod val="50000"/>
                </a:schemeClr>
              </a:solidFill>
              <a:latin typeface="宋体" panose="02010600030101010101" pitchFamily="2" charset="-122"/>
              <a:ea typeface="宋体" panose="02010600030101010101" pitchFamily="2" charset="-122"/>
            </a:endParaRPr>
          </a:p>
        </p:txBody>
      </p:sp>
      <p:sp>
        <p:nvSpPr>
          <p:cNvPr id="7" name="TextBox 6"/>
          <p:cNvSpPr txBox="1"/>
          <p:nvPr>
            <p:custDataLst>
              <p:tags r:id="rId5"/>
            </p:custDataLst>
          </p:nvPr>
        </p:nvSpPr>
        <p:spPr>
          <a:xfrm>
            <a:off x="480373" y="2213233"/>
            <a:ext cx="8568952" cy="521970"/>
          </a:xfrm>
          <a:prstGeom prst="rect">
            <a:avLst/>
          </a:prstGeom>
          <a:noFill/>
        </p:spPr>
        <p:txBody>
          <a:bodyPr wrap="square" rtlCol="0">
            <a:spAutoFit/>
          </a:bodyPr>
          <a:lstStyle/>
          <a:p>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文字狱 惠州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乌台诗案 黄州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乌台诗案 惠州</a:t>
            </a:r>
            <a:endParaRPr lang="zh-CN" altLang="en-US" sz="2800" b="1">
              <a:solidFill>
                <a:schemeClr val="tx1">
                  <a:lumMod val="50000"/>
                </a:schemeClr>
              </a:solidFill>
              <a:latin typeface="楷体" panose="02010609060101010101" charset="-122"/>
              <a:ea typeface="楷体" panose="02010609060101010101" charset="-122"/>
              <a:cs typeface="楷体" panose="02010609060101010101" charset="-122"/>
            </a:endParaRPr>
          </a:p>
        </p:txBody>
      </p:sp>
      <p:sp>
        <p:nvSpPr>
          <p:cNvPr id="8" name="TextBox 5"/>
          <p:cNvSpPr txBox="1"/>
          <p:nvPr>
            <p:custDataLst>
              <p:tags r:id="rId6"/>
            </p:custDataLst>
          </p:nvPr>
        </p:nvSpPr>
        <p:spPr>
          <a:xfrm>
            <a:off x="535305" y="2952115"/>
            <a:ext cx="7545070" cy="953135"/>
          </a:xfrm>
          <a:prstGeom prst="rect">
            <a:avLst/>
          </a:prstGeom>
          <a:noFill/>
        </p:spPr>
        <p:txBody>
          <a:bodyPr wrap="square" rtlCol="0">
            <a:spAutoFit/>
          </a:bodyPr>
          <a:lstStyle/>
          <a:p>
            <a:r>
              <a:rPr lang="en-US" sz="2800" b="1" smtClean="0">
                <a:solidFill>
                  <a:schemeClr val="tx1">
                    <a:lumMod val="50000"/>
                  </a:schemeClr>
                </a:solidFill>
                <a:latin typeface="宋体" panose="02010600030101010101" pitchFamily="2" charset="-122"/>
                <a:ea typeface="宋体" panose="02010600030101010101" pitchFamily="2" charset="-122"/>
              </a:rPr>
              <a:t>7.</a:t>
            </a:r>
            <a:r>
              <a:rPr lang="en-US" altLang="zh-CN" sz="2800" b="1" smtClean="0">
                <a:solidFill>
                  <a:schemeClr val="tx1">
                    <a:lumMod val="50000"/>
                  </a:schemeClr>
                </a:solidFill>
                <a:latin typeface="宋体" panose="02010600030101010101" pitchFamily="2" charset="-122"/>
                <a:ea typeface="宋体" panose="02010600030101010101" pitchFamily="2" charset="-122"/>
              </a:rPr>
              <a:t>《</a:t>
            </a:r>
            <a:r>
              <a:rPr lang="zh-CN" altLang="en-US" sz="2800" b="1" smtClean="0">
                <a:solidFill>
                  <a:schemeClr val="tx1">
                    <a:lumMod val="50000"/>
                  </a:schemeClr>
                </a:solidFill>
                <a:latin typeface="宋体" panose="02010600030101010101" pitchFamily="2" charset="-122"/>
                <a:ea typeface="宋体" panose="02010600030101010101" pitchFamily="2" charset="-122"/>
              </a:rPr>
              <a:t>水调歌头</a:t>
            </a:r>
            <a:r>
              <a:rPr lang="en-US" altLang="zh-CN" sz="2800" b="1">
                <a:solidFill>
                  <a:schemeClr val="tx1">
                    <a:lumMod val="50000"/>
                  </a:schemeClr>
                </a:solidFill>
                <a:latin typeface="宋体" panose="02010600030101010101" pitchFamily="2" charset="-122"/>
                <a:ea typeface="宋体" panose="02010600030101010101" pitchFamily="2" charset="-122"/>
              </a:rPr>
              <a:t>·</a:t>
            </a:r>
            <a:r>
              <a:rPr lang="zh-CN" altLang="en-US" sz="2800" b="1" smtClean="0">
                <a:solidFill>
                  <a:schemeClr val="tx1">
                    <a:lumMod val="50000"/>
                  </a:schemeClr>
                </a:solidFill>
                <a:latin typeface="宋体" panose="02010600030101010101" pitchFamily="2" charset="-122"/>
                <a:ea typeface="宋体" panose="02010600030101010101" pitchFamily="2" charset="-122"/>
              </a:rPr>
              <a:t>明月几时有</a:t>
            </a:r>
            <a:r>
              <a:rPr lang="en-US" altLang="zh-CN" sz="2800" b="1" smtClean="0">
                <a:solidFill>
                  <a:schemeClr val="tx1">
                    <a:lumMod val="50000"/>
                  </a:schemeClr>
                </a:solidFill>
                <a:latin typeface="宋体" panose="02010600030101010101" pitchFamily="2" charset="-122"/>
                <a:ea typeface="宋体" panose="02010600030101010101" pitchFamily="2" charset="-122"/>
              </a:rPr>
              <a:t>》</a:t>
            </a:r>
            <a:r>
              <a:rPr lang="zh-CN" altLang="en-US" sz="2800" b="1" smtClean="0">
                <a:solidFill>
                  <a:schemeClr val="tx1">
                    <a:lumMod val="50000"/>
                  </a:schemeClr>
                </a:solidFill>
                <a:latin typeface="宋体" panose="02010600030101010101" pitchFamily="2" charset="-122"/>
                <a:ea typeface="宋体" panose="02010600030101010101" pitchFamily="2" charset="-122"/>
              </a:rPr>
              <a:t>是苏轼在何时怀念何人所作？</a:t>
            </a:r>
            <a:endParaRPr lang="zh-CN" altLang="en-US" sz="2800" b="1">
              <a:solidFill>
                <a:schemeClr val="tx1">
                  <a:lumMod val="50000"/>
                </a:schemeClr>
              </a:solidFill>
              <a:latin typeface="宋体" panose="02010600030101010101" pitchFamily="2" charset="-122"/>
              <a:ea typeface="宋体" panose="02010600030101010101" pitchFamily="2" charset="-122"/>
            </a:endParaRPr>
          </a:p>
        </p:txBody>
      </p:sp>
      <p:sp>
        <p:nvSpPr>
          <p:cNvPr id="9" name="TextBox 6"/>
          <p:cNvSpPr txBox="1"/>
          <p:nvPr>
            <p:custDataLst>
              <p:tags r:id="rId7"/>
            </p:custDataLst>
          </p:nvPr>
        </p:nvSpPr>
        <p:spPr>
          <a:xfrm>
            <a:off x="617220" y="4189095"/>
            <a:ext cx="7085330" cy="521970"/>
          </a:xfrm>
          <a:prstGeom prst="rect">
            <a:avLst/>
          </a:prstGeom>
          <a:noFill/>
        </p:spPr>
        <p:txBody>
          <a:bodyPr wrap="square" rtlCol="0">
            <a:spAutoFit/>
          </a:bodyPr>
          <a:lstStyle/>
          <a:p>
            <a:pPr lvl="0" algn="l">
              <a:buClrTx/>
              <a:buSzTx/>
              <a:buFontTx/>
            </a:pP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sym typeface="+mn-ea"/>
              </a:rPr>
              <a:t>A.中秋 苏洵  B.重阳 苏辙  C.中秋 苏辙</a:t>
            </a:r>
            <a:endPar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sym typeface="+mn-ea"/>
            </a:endParaRPr>
          </a:p>
        </p:txBody>
      </p:sp>
      <p:sp>
        <p:nvSpPr>
          <p:cNvPr id="10" name="TextBox 5"/>
          <p:cNvSpPr txBox="1"/>
          <p:nvPr>
            <p:custDataLst>
              <p:tags r:id="rId8"/>
            </p:custDataLst>
          </p:nvPr>
        </p:nvSpPr>
        <p:spPr>
          <a:xfrm>
            <a:off x="617220" y="4974590"/>
            <a:ext cx="4482465" cy="521970"/>
          </a:xfrm>
          <a:prstGeom prst="rect">
            <a:avLst/>
          </a:prstGeom>
          <a:noFill/>
        </p:spPr>
        <p:txBody>
          <a:bodyPr wrap="square" rtlCol="0">
            <a:spAutoFit/>
          </a:bodyPr>
          <a:lstStyle/>
          <a:p>
            <a:r>
              <a:rPr lang="en-US" sz="2800" b="1" smtClean="0">
                <a:solidFill>
                  <a:schemeClr val="tx1">
                    <a:lumMod val="50000"/>
                  </a:schemeClr>
                </a:solidFill>
                <a:latin typeface="宋体" panose="02010600030101010101" pitchFamily="2" charset="-122"/>
                <a:ea typeface="宋体" panose="02010600030101010101" pitchFamily="2" charset="-122"/>
              </a:rPr>
              <a:t>8.</a:t>
            </a:r>
            <a:r>
              <a:rPr lang="zh-CN" altLang="en-US" sz="2800" b="1" smtClean="0">
                <a:solidFill>
                  <a:schemeClr val="tx1">
                    <a:lumMod val="50000"/>
                  </a:schemeClr>
                </a:solidFill>
                <a:latin typeface="宋体" panose="02010600030101010101" pitchFamily="2" charset="-122"/>
                <a:ea typeface="宋体" panose="02010600030101010101" pitchFamily="2" charset="-122"/>
              </a:rPr>
              <a:t>苏轼的原配是</a:t>
            </a: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_______</a:t>
            </a:r>
            <a:r>
              <a:rPr lang="zh-CN" altLang="en-US" sz="2800" b="1" smtClean="0">
                <a:solidFill>
                  <a:schemeClr val="tx1">
                    <a:lumMod val="50000"/>
                  </a:schemeClr>
                </a:solidFill>
                <a:latin typeface="宋体" panose="02010600030101010101" pitchFamily="2" charset="-122"/>
                <a:ea typeface="宋体" panose="02010600030101010101" pitchFamily="2" charset="-122"/>
                <a:sym typeface="+mn-ea"/>
              </a:rPr>
              <a:t>。</a:t>
            </a:r>
            <a:endParaRPr lang="zh-CN" altLang="en-US" sz="2800" b="1" smtClean="0">
              <a:solidFill>
                <a:schemeClr val="tx1">
                  <a:lumMod val="50000"/>
                </a:schemeClr>
              </a:solidFill>
              <a:latin typeface="宋体" panose="02010600030101010101" pitchFamily="2" charset="-122"/>
              <a:ea typeface="宋体" panose="02010600030101010101" pitchFamily="2" charset="-122"/>
            </a:endParaRPr>
          </a:p>
        </p:txBody>
      </p:sp>
      <p:sp>
        <p:nvSpPr>
          <p:cNvPr id="11" name="TextBox 6"/>
          <p:cNvSpPr txBox="1"/>
          <p:nvPr>
            <p:custDataLst>
              <p:tags r:id="rId9"/>
            </p:custDataLst>
          </p:nvPr>
        </p:nvSpPr>
        <p:spPr>
          <a:xfrm>
            <a:off x="2825750" y="5662930"/>
            <a:ext cx="4876800" cy="521970"/>
          </a:xfrm>
          <a:prstGeom prst="rect">
            <a:avLst/>
          </a:prstGeom>
          <a:noFill/>
        </p:spPr>
        <p:txBody>
          <a:bodyPr wrap="square" rtlCol="0">
            <a:spAutoFit/>
          </a:bodyPr>
          <a:lstStyle/>
          <a:p>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王弗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王闰之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王朝云</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7911465" y="1090930"/>
            <a:ext cx="3900170" cy="4373245"/>
          </a:xfrm>
          <a:prstGeom prst="rect">
            <a:avLst/>
          </a:prstGeom>
        </p:spPr>
      </p:pic>
      <p:sp>
        <p:nvSpPr>
          <p:cNvPr id="5" name="文本框 4"/>
          <p:cNvSpPr txBox="1"/>
          <p:nvPr>
            <p:custDataLst>
              <p:tags r:id="rId3"/>
            </p:custDataLst>
          </p:nvPr>
        </p:nvSpPr>
        <p:spPr>
          <a:xfrm>
            <a:off x="411480" y="230505"/>
            <a:ext cx="3267710" cy="583565"/>
          </a:xfrm>
          <a:prstGeom prst="rect">
            <a:avLst/>
          </a:prstGeom>
          <a:noFill/>
        </p:spPr>
        <p:txBody>
          <a:bodyPr wrap="square" rtlCol="0">
            <a:spAutoFit/>
            <a:scene3d>
              <a:camera prst="orthographicFront"/>
              <a:lightRig rig="threePt" dir="t"/>
            </a:scene3d>
          </a:bodyPr>
          <a:lstStyle/>
          <a:p>
            <a:r>
              <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rPr>
              <a:t>走近苏轼知多少</a:t>
            </a:r>
            <a:endPar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endParaRPr>
          </a:p>
        </p:txBody>
      </p:sp>
      <p:sp>
        <p:nvSpPr>
          <p:cNvPr id="2" name="文本框 1"/>
          <p:cNvSpPr txBox="1"/>
          <p:nvPr>
            <p:custDataLst>
              <p:tags r:id="rId4"/>
            </p:custDataLst>
          </p:nvPr>
        </p:nvSpPr>
        <p:spPr>
          <a:xfrm>
            <a:off x="554355" y="814070"/>
            <a:ext cx="8220710" cy="1383665"/>
          </a:xfrm>
          <a:prstGeom prst="rect">
            <a:avLst/>
          </a:prstGeom>
          <a:noFill/>
        </p:spPr>
        <p:txBody>
          <a:bodyPr wrap="square" rtlCol="0" anchor="t">
            <a:spAutoFit/>
          </a:bodyPr>
          <a:lstStyle/>
          <a:p>
            <a:pPr lvl="0" algn="l">
              <a:buClrTx/>
              <a:buSzTx/>
              <a:buFontTx/>
            </a:pPr>
            <a:r>
              <a:rPr lang="en-US" sz="2800" b="1" smtClean="0">
                <a:solidFill>
                  <a:schemeClr val="tx1">
                    <a:lumMod val="50000"/>
                  </a:schemeClr>
                </a:solidFill>
                <a:latin typeface="宋体" panose="02010600030101010101" pitchFamily="2" charset="-122"/>
                <a:ea typeface="宋体" panose="02010600030101010101" pitchFamily="2" charset="-122"/>
                <a:sym typeface="+mn-ea"/>
              </a:rPr>
              <a:t>9.苏东坡一生蹍转于凤翔、杭州、密州、湖州、徐州、黄州、登州、扬州、惠州、儋州、定州，但他“自问平生功业”，在于哪三个地方？</a:t>
            </a:r>
            <a:endParaRPr lang="en-US"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
        <p:nvSpPr>
          <p:cNvPr id="7" name="TextBox 6"/>
          <p:cNvSpPr txBox="1"/>
          <p:nvPr>
            <p:custDataLst>
              <p:tags r:id="rId5"/>
            </p:custDataLst>
          </p:nvPr>
        </p:nvSpPr>
        <p:spPr>
          <a:xfrm>
            <a:off x="554355" y="2370455"/>
            <a:ext cx="8439150" cy="521970"/>
          </a:xfrm>
          <a:prstGeom prst="rect">
            <a:avLst/>
          </a:prstGeom>
          <a:noFill/>
        </p:spPr>
        <p:txBody>
          <a:bodyPr wrap="square" rtlCol="0">
            <a:spAutoFit/>
          </a:bodyPr>
          <a:lstStyle/>
          <a:p>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杭州密州湖州  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sym typeface="+mn-ea"/>
              </a:rPr>
              <a:t>黄州惠州儋州 </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密州登州惠州</a:t>
            </a:r>
            <a:endParaRPr lang="zh-CN" altLang="en-US" sz="2800" b="1">
              <a:solidFill>
                <a:schemeClr val="tx1">
                  <a:lumMod val="50000"/>
                </a:schemeClr>
              </a:solidFill>
              <a:latin typeface="楷体" panose="02010609060101010101" charset="-122"/>
              <a:ea typeface="楷体" panose="02010609060101010101" charset="-122"/>
              <a:cs typeface="楷体" panose="02010609060101010101" charset="-122"/>
            </a:endParaRPr>
          </a:p>
        </p:txBody>
      </p:sp>
      <p:sp>
        <p:nvSpPr>
          <p:cNvPr id="8" name="TextBox 5"/>
          <p:cNvSpPr txBox="1"/>
          <p:nvPr>
            <p:custDataLst>
              <p:tags r:id="rId6"/>
            </p:custDataLst>
          </p:nvPr>
        </p:nvSpPr>
        <p:spPr>
          <a:xfrm>
            <a:off x="554534" y="3144827"/>
            <a:ext cx="7776864" cy="1383665"/>
          </a:xfrm>
          <a:prstGeom prst="rect">
            <a:avLst/>
          </a:prstGeom>
          <a:noFill/>
        </p:spPr>
        <p:txBody>
          <a:bodyPr wrap="square" rtlCol="0" anchor="t">
            <a:spAutoFit/>
          </a:bodyPr>
          <a:lstStyle/>
          <a:p>
            <a:pPr lvl="0" algn="l">
              <a:buClrTx/>
              <a:buSzTx/>
              <a:buFontTx/>
            </a:pPr>
            <a:r>
              <a:rPr lang="en-US" sz="2800" b="1" smtClean="0">
                <a:solidFill>
                  <a:schemeClr val="tx1">
                    <a:lumMod val="50000"/>
                  </a:schemeClr>
                </a:solidFill>
                <a:latin typeface="宋体" panose="02010600030101010101" pitchFamily="2" charset="-122"/>
                <a:ea typeface="宋体" panose="02010600030101010101" pitchFamily="2" charset="-122"/>
                <a:sym typeface="+mn-ea"/>
              </a:rPr>
              <a:t>10.“水光潋滟晴方好，山色空蒙雨亦奇”写的是____（地名）的景色</a:t>
            </a:r>
            <a:r>
              <a:rPr lang="zh-CN" altLang="en-US" sz="2800" b="1" smtClean="0">
                <a:solidFill>
                  <a:schemeClr val="tx1">
                    <a:lumMod val="50000"/>
                  </a:schemeClr>
                </a:solidFill>
                <a:latin typeface="宋体" panose="02010600030101010101" pitchFamily="2" charset="-122"/>
                <a:ea typeface="宋体" panose="02010600030101010101" pitchFamily="2" charset="-122"/>
                <a:sym typeface="+mn-ea"/>
              </a:rPr>
              <a:t>，苏轼曾在此地担任</a:t>
            </a: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____</a:t>
            </a:r>
            <a:r>
              <a:rPr lang="zh-CN" altLang="en-US" sz="2800" b="1" smtClean="0">
                <a:solidFill>
                  <a:schemeClr val="tx1">
                    <a:lumMod val="50000"/>
                  </a:schemeClr>
                </a:solidFill>
                <a:latin typeface="宋体" panose="02010600030101010101" pitchFamily="2" charset="-122"/>
                <a:ea typeface="宋体" panose="02010600030101010101" pitchFamily="2" charset="-122"/>
                <a:sym typeface="+mn-ea"/>
              </a:rPr>
              <a:t>（官职名）</a:t>
            </a:r>
            <a:endParaRPr lang="zh-CN" altLang="en-US"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
        <p:nvSpPr>
          <p:cNvPr id="9" name="TextBox 6"/>
          <p:cNvSpPr txBox="1"/>
          <p:nvPr>
            <p:custDataLst>
              <p:tags r:id="rId7"/>
            </p:custDataLst>
          </p:nvPr>
        </p:nvSpPr>
        <p:spPr>
          <a:xfrm>
            <a:off x="1033780" y="4657725"/>
            <a:ext cx="6971665" cy="521970"/>
          </a:xfrm>
          <a:prstGeom prst="rect">
            <a:avLst/>
          </a:prstGeom>
          <a:noFill/>
        </p:spPr>
        <p:txBody>
          <a:bodyPr wrap="square" rtlCol="0">
            <a:spAutoFit/>
          </a:bodyPr>
          <a:lstStyle/>
          <a:p>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A.</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杭州 太守  B.</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sym typeface="+mn-ea"/>
              </a:rPr>
              <a:t>湖州 通判</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 </a:t>
            </a:r>
            <a:r>
              <a:rPr lang="en-US" altLang="zh-CN" sz="2800" b="1" smtClean="0">
                <a:solidFill>
                  <a:schemeClr val="tx1">
                    <a:lumMod val="50000"/>
                  </a:schemeClr>
                </a:solidFill>
                <a:latin typeface="楷体" panose="02010609060101010101" charset="-122"/>
                <a:ea typeface="楷体" panose="02010609060101010101" charset="-122"/>
                <a:cs typeface="楷体" panose="02010609060101010101" charset="-122"/>
              </a:rPr>
              <a:t>C.</a:t>
            </a:r>
            <a:r>
              <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rPr>
              <a:t>密州  团练</a:t>
            </a:r>
            <a:endParaRPr lang="zh-CN" altLang="en-US" sz="2800" b="1" smtClean="0">
              <a:solidFill>
                <a:schemeClr val="tx1">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7911465" y="1090930"/>
            <a:ext cx="3900170" cy="4373245"/>
          </a:xfrm>
          <a:prstGeom prst="rect">
            <a:avLst/>
          </a:prstGeom>
        </p:spPr>
      </p:pic>
      <p:sp>
        <p:nvSpPr>
          <p:cNvPr id="5" name="文本框 4"/>
          <p:cNvSpPr txBox="1"/>
          <p:nvPr>
            <p:custDataLst>
              <p:tags r:id="rId3"/>
            </p:custDataLst>
          </p:nvPr>
        </p:nvSpPr>
        <p:spPr>
          <a:xfrm>
            <a:off x="411480" y="230505"/>
            <a:ext cx="3267710" cy="583565"/>
          </a:xfrm>
          <a:prstGeom prst="rect">
            <a:avLst/>
          </a:prstGeom>
          <a:noFill/>
        </p:spPr>
        <p:txBody>
          <a:bodyPr wrap="square" rtlCol="0">
            <a:spAutoFit/>
            <a:scene3d>
              <a:camera prst="orthographicFront"/>
              <a:lightRig rig="threePt" dir="t"/>
            </a:scene3d>
          </a:bodyPr>
          <a:lstStyle/>
          <a:p>
            <a:r>
              <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rPr>
              <a:t>走近苏轼知多少</a:t>
            </a:r>
            <a:endParaRPr lang="zh-CN" altLang="en-US" sz="3200">
              <a:gradFill>
                <a:gsLst>
                  <a:gs pos="21000">
                    <a:srgbClr val="53575C"/>
                  </a:gs>
                  <a:gs pos="88000">
                    <a:srgbClr val="C5C7CA"/>
                  </a:gs>
                </a:gsLst>
                <a:lin ang="5400000"/>
              </a:gradFill>
              <a:effectLst/>
              <a:latin typeface="华文隶书" panose="02010800040101010101" charset="-122"/>
              <a:ea typeface="华文隶书" panose="02010800040101010101" charset="-122"/>
            </a:endParaRPr>
          </a:p>
        </p:txBody>
      </p:sp>
      <p:sp>
        <p:nvSpPr>
          <p:cNvPr id="3" name="TextBox 5"/>
          <p:cNvSpPr txBox="1"/>
          <p:nvPr>
            <p:custDataLst>
              <p:tags r:id="rId4"/>
            </p:custDataLst>
          </p:nvPr>
        </p:nvSpPr>
        <p:spPr>
          <a:xfrm>
            <a:off x="635561" y="1254284"/>
            <a:ext cx="7776864" cy="953135"/>
          </a:xfrm>
          <a:prstGeom prst="rect">
            <a:avLst/>
          </a:prstGeom>
          <a:noFill/>
        </p:spPr>
        <p:txBody>
          <a:bodyPr wrap="square" rtlCol="0">
            <a:spAutoFit/>
          </a:bodyPr>
          <a:lstStyle/>
          <a:p>
            <a:r>
              <a:rPr lang="en-US" sz="2800" b="1" smtClean="0">
                <a:solidFill>
                  <a:schemeClr val="tx1">
                    <a:lumMod val="50000"/>
                  </a:schemeClr>
                </a:solidFill>
                <a:latin typeface="宋体" panose="02010600030101010101" pitchFamily="2" charset="-122"/>
                <a:ea typeface="宋体" panose="02010600030101010101" pitchFamily="2" charset="-122"/>
              </a:rPr>
              <a:t>11.</a:t>
            </a:r>
            <a:r>
              <a:rPr lang="zh-CN" altLang="en-US" sz="2800" b="1" smtClean="0">
                <a:solidFill>
                  <a:schemeClr val="tx1">
                    <a:lumMod val="50000"/>
                  </a:schemeClr>
                </a:solidFill>
                <a:latin typeface="宋体" panose="02010600030101010101" pitchFamily="2" charset="-122"/>
                <a:ea typeface="宋体" panose="02010600030101010101" pitchFamily="2" charset="-122"/>
              </a:rPr>
              <a:t>苏轼的思想以</a:t>
            </a:r>
            <a:r>
              <a:rPr lang="en-US" altLang="zh-CN" sz="2800" b="1" smtClean="0">
                <a:solidFill>
                  <a:schemeClr val="tx1">
                    <a:lumMod val="50000"/>
                  </a:schemeClr>
                </a:solidFill>
                <a:latin typeface="宋体" panose="02010600030101010101" pitchFamily="2" charset="-122"/>
                <a:ea typeface="宋体" panose="02010600030101010101" pitchFamily="2" charset="-122"/>
              </a:rPr>
              <a:t>____</a:t>
            </a:r>
            <a:r>
              <a:rPr lang="zh-CN" altLang="en-US" sz="2800" b="1" smtClean="0">
                <a:solidFill>
                  <a:schemeClr val="tx1">
                    <a:lumMod val="50000"/>
                  </a:schemeClr>
                </a:solidFill>
                <a:latin typeface="宋体" panose="02010600030101010101" pitchFamily="2" charset="-122"/>
                <a:ea typeface="宋体" panose="02010600030101010101" pitchFamily="2" charset="-122"/>
              </a:rPr>
              <a:t>思想为核心，兼具</a:t>
            </a:r>
            <a:r>
              <a:rPr lang="en-US" altLang="zh-CN" sz="2800" b="1" smtClean="0">
                <a:solidFill>
                  <a:schemeClr val="tx1">
                    <a:lumMod val="50000"/>
                  </a:schemeClr>
                </a:solidFill>
                <a:latin typeface="宋体" panose="02010600030101010101" pitchFamily="2" charset="-122"/>
                <a:ea typeface="宋体" panose="02010600030101010101" pitchFamily="2" charset="-122"/>
              </a:rPr>
              <a:t>_____</a:t>
            </a:r>
            <a:r>
              <a:rPr lang="zh-CN" altLang="en-US" sz="2800" b="1" smtClean="0">
                <a:solidFill>
                  <a:schemeClr val="tx1">
                    <a:lumMod val="50000"/>
                  </a:schemeClr>
                </a:solidFill>
                <a:latin typeface="宋体" panose="02010600030101010101" pitchFamily="2" charset="-122"/>
                <a:ea typeface="宋体" panose="02010600030101010101" pitchFamily="2" charset="-122"/>
              </a:rPr>
              <a:t>、</a:t>
            </a:r>
            <a:r>
              <a:rPr lang="en-US" altLang="zh-CN" sz="2800" b="1" smtClean="0">
                <a:solidFill>
                  <a:schemeClr val="tx1">
                    <a:lumMod val="50000"/>
                  </a:schemeClr>
                </a:solidFill>
                <a:latin typeface="宋体" panose="02010600030101010101" pitchFamily="2" charset="-122"/>
                <a:ea typeface="宋体" panose="02010600030101010101" pitchFamily="2" charset="-122"/>
              </a:rPr>
              <a:t>________</a:t>
            </a:r>
            <a:r>
              <a:rPr lang="zh-CN" altLang="en-US" sz="2800" b="1" smtClean="0">
                <a:solidFill>
                  <a:schemeClr val="tx1">
                    <a:lumMod val="50000"/>
                  </a:schemeClr>
                </a:solidFill>
                <a:latin typeface="宋体" panose="02010600030101010101" pitchFamily="2" charset="-122"/>
                <a:ea typeface="宋体" panose="02010600030101010101" pitchFamily="2" charset="-122"/>
              </a:rPr>
              <a:t>。</a:t>
            </a:r>
            <a:endParaRPr lang="zh-CN" altLang="en-US" sz="2800" b="1">
              <a:solidFill>
                <a:schemeClr val="tx1">
                  <a:lumMod val="50000"/>
                </a:schemeClr>
              </a:solidFill>
              <a:latin typeface="宋体" panose="02010600030101010101" pitchFamily="2" charset="-122"/>
              <a:ea typeface="宋体" panose="02010600030101010101" pitchFamily="2" charset="-122"/>
            </a:endParaRPr>
          </a:p>
        </p:txBody>
      </p:sp>
      <p:sp>
        <p:nvSpPr>
          <p:cNvPr id="7" name="TextBox 5"/>
          <p:cNvSpPr txBox="1"/>
          <p:nvPr>
            <p:custDataLst>
              <p:tags r:id="rId5"/>
            </p:custDataLst>
          </p:nvPr>
        </p:nvSpPr>
        <p:spPr>
          <a:xfrm>
            <a:off x="755650" y="2481580"/>
            <a:ext cx="5561965" cy="521970"/>
          </a:xfrm>
          <a:prstGeom prst="rect">
            <a:avLst/>
          </a:prstGeom>
          <a:noFill/>
        </p:spPr>
        <p:txBody>
          <a:bodyPr wrap="square" rtlCol="0">
            <a:spAutoFit/>
          </a:bodyPr>
          <a:lstStyle/>
          <a:p>
            <a:r>
              <a:rPr lang="en-US" sz="2800" b="1" smtClean="0">
                <a:solidFill>
                  <a:schemeClr val="tx1">
                    <a:lumMod val="50000"/>
                  </a:schemeClr>
                </a:solidFill>
                <a:latin typeface="宋体" panose="02010600030101010101" pitchFamily="2" charset="-122"/>
                <a:ea typeface="宋体" panose="02010600030101010101" pitchFamily="2" charset="-122"/>
              </a:rPr>
              <a:t>12.</a:t>
            </a:r>
            <a:r>
              <a:rPr lang="zh-CN" altLang="en-US" sz="2800" b="1" smtClean="0">
                <a:solidFill>
                  <a:schemeClr val="tx1">
                    <a:lumMod val="50000"/>
                  </a:schemeClr>
                </a:solidFill>
                <a:latin typeface="宋体" panose="02010600030101010101" pitchFamily="2" charset="-122"/>
                <a:ea typeface="宋体" panose="02010600030101010101" pitchFamily="2" charset="-122"/>
              </a:rPr>
              <a:t>说出三种与苏轼相关的食物。</a:t>
            </a:r>
            <a:endParaRPr lang="zh-CN" altLang="en-US" sz="2800" b="1">
              <a:solidFill>
                <a:schemeClr val="tx1">
                  <a:lumMod val="50000"/>
                </a:schemeClr>
              </a:solidFill>
              <a:latin typeface="宋体" panose="02010600030101010101" pitchFamily="2" charset="-122"/>
              <a:ea typeface="宋体" panose="02010600030101010101" pitchFamily="2" charset="-122"/>
            </a:endParaRPr>
          </a:p>
        </p:txBody>
      </p:sp>
      <p:sp>
        <p:nvSpPr>
          <p:cNvPr id="8" name="文本框 7"/>
          <p:cNvSpPr txBox="1"/>
          <p:nvPr>
            <p:custDataLst>
              <p:tags r:id="rId6"/>
            </p:custDataLst>
          </p:nvPr>
        </p:nvSpPr>
        <p:spPr>
          <a:xfrm>
            <a:off x="775335" y="3559175"/>
            <a:ext cx="6278245" cy="1383665"/>
          </a:xfrm>
          <a:prstGeom prst="rect">
            <a:avLst/>
          </a:prstGeom>
          <a:noFill/>
        </p:spPr>
        <p:txBody>
          <a:bodyPr wrap="square" rtlCol="0" anchor="t">
            <a:spAutoFit/>
          </a:bodyPr>
          <a:lstStyle/>
          <a:p>
            <a:pPr lvl="0" algn="l">
              <a:buClrTx/>
              <a:buSzTx/>
              <a:buFontTx/>
            </a:pPr>
            <a:r>
              <a:rPr lang="en-US" sz="2800" b="1" smtClean="0">
                <a:solidFill>
                  <a:schemeClr val="tx1">
                    <a:lumMod val="50000"/>
                  </a:schemeClr>
                </a:solidFill>
                <a:latin typeface="宋体" panose="02010600030101010101" pitchFamily="2" charset="-122"/>
                <a:ea typeface="宋体" panose="02010600030101010101" pitchFamily="2" charset="-122"/>
                <a:sym typeface="+mn-ea"/>
              </a:rPr>
              <a:t>13.苏轼擅长写行书、楷书，</a:t>
            </a:r>
            <a:endParaRPr lang="en-US" sz="2800" b="1" smtClean="0">
              <a:solidFill>
                <a:schemeClr val="tx1">
                  <a:lumMod val="50000"/>
                </a:schemeClr>
              </a:solidFill>
              <a:latin typeface="宋体" panose="02010600030101010101" pitchFamily="2" charset="-122"/>
              <a:ea typeface="宋体" panose="02010600030101010101" pitchFamily="2" charset="-122"/>
              <a:sym typeface="+mn-ea"/>
            </a:endParaRPr>
          </a:p>
          <a:p>
            <a:pPr lvl="0" algn="l">
              <a:buClrTx/>
              <a:buSzTx/>
              <a:buFontTx/>
            </a:pPr>
            <a:r>
              <a:rPr lang="en-US" sz="2800" b="1" smtClean="0">
                <a:solidFill>
                  <a:schemeClr val="tx1">
                    <a:lumMod val="50000"/>
                  </a:schemeClr>
                </a:solidFill>
                <a:latin typeface="宋体" panose="02010600030101010101" pitchFamily="2" charset="-122"/>
                <a:ea typeface="宋体" panose="02010600030101010101" pitchFamily="2" charset="-122"/>
                <a:sym typeface="+mn-ea"/>
              </a:rPr>
              <a:t>与黄庭坚、米芾（fú）、蔡襄并称为“</a:t>
            </a:r>
            <a:r>
              <a:rPr lang="en-US" altLang="zh-CN" sz="2800" b="1" smtClean="0">
                <a:solidFill>
                  <a:schemeClr val="tx1">
                    <a:lumMod val="50000"/>
                  </a:schemeClr>
                </a:solidFill>
                <a:latin typeface="宋体" panose="02010600030101010101" pitchFamily="2" charset="-122"/>
                <a:ea typeface="宋体" panose="02010600030101010101" pitchFamily="2" charset="-122"/>
                <a:sym typeface="+mn-ea"/>
              </a:rPr>
              <a:t>________</a:t>
            </a:r>
            <a:r>
              <a:rPr lang="en-US" sz="2800" b="1" smtClean="0">
                <a:solidFill>
                  <a:schemeClr val="tx1">
                    <a:lumMod val="50000"/>
                  </a:schemeClr>
                </a:solidFill>
                <a:latin typeface="宋体" panose="02010600030101010101" pitchFamily="2" charset="-122"/>
                <a:ea typeface="宋体" panose="02010600030101010101" pitchFamily="2" charset="-122"/>
                <a:sym typeface="+mn-ea"/>
              </a:rPr>
              <a:t>”</a:t>
            </a:r>
            <a:r>
              <a:rPr lang="zh-CN" altLang="en-US" sz="2800" b="1" smtClean="0">
                <a:solidFill>
                  <a:schemeClr val="tx1">
                    <a:lumMod val="50000"/>
                  </a:schemeClr>
                </a:solidFill>
                <a:latin typeface="宋体" panose="02010600030101010101" pitchFamily="2" charset="-122"/>
                <a:ea typeface="宋体" panose="02010600030101010101" pitchFamily="2" charset="-122"/>
                <a:sym typeface="+mn-ea"/>
              </a:rPr>
              <a:t>。</a:t>
            </a:r>
            <a:endParaRPr lang="zh-CN" altLang="en-US" sz="2800" b="1" smtClean="0">
              <a:solidFill>
                <a:schemeClr val="tx1">
                  <a:lumMod val="50000"/>
                </a:schemeClr>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0" y="0"/>
            <a:ext cx="12192000" cy="6858000"/>
          </a:xfrm>
          <a:prstGeom prst="rect">
            <a:avLst/>
          </a:prstGeom>
        </p:spPr>
      </p:pic>
      <p:sp>
        <p:nvSpPr>
          <p:cNvPr id="2" name="文本框 1"/>
          <p:cNvSpPr txBox="1"/>
          <p:nvPr>
            <p:custDataLst>
              <p:tags r:id="rId3"/>
            </p:custDataLst>
          </p:nvPr>
        </p:nvSpPr>
        <p:spPr>
          <a:xfrm>
            <a:off x="648335" y="4272280"/>
            <a:ext cx="859790" cy="1781810"/>
          </a:xfrm>
          <a:prstGeom prst="rect">
            <a:avLst/>
          </a:prstGeom>
          <a:noFill/>
        </p:spPr>
        <p:txBody>
          <a:bodyPr vert="eaVert" wrap="square" rtlCol="0">
            <a:spAutoFit/>
          </a:bodyPr>
          <a:lstStyle/>
          <a:p>
            <a:r>
              <a:rPr lang="zh-CN" altLang="en-US" sz="4400" b="1">
                <a:effectLst/>
                <a:latin typeface="华文隶书" panose="02010800040101010101" charset="-122"/>
                <a:ea typeface="华文隶书" panose="02010800040101010101" charset="-122"/>
              </a:rPr>
              <a:t>赤壁赋</a:t>
            </a:r>
            <a:endParaRPr lang="zh-CN" altLang="en-US" sz="4400" b="1">
              <a:effectLst/>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875030" y="999490"/>
            <a:ext cx="1554480" cy="3784600"/>
            <a:chOff x="1378" y="1574"/>
            <a:chExt cx="2448" cy="5960"/>
          </a:xfrm>
        </p:grpSpPr>
        <p:sp>
          <p:nvSpPr>
            <p:cNvPr id="4" name="矩形 3"/>
            <p:cNvSpPr/>
            <p:nvPr>
              <p:custDataLst>
                <p:tags r:id="rId2"/>
              </p:custDataLst>
            </p:nvPr>
          </p:nvSpPr>
          <p:spPr>
            <a:xfrm>
              <a:off x="1378" y="2348"/>
              <a:ext cx="2449" cy="4418"/>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1831" y="1574"/>
              <a:ext cx="1660" cy="5960"/>
            </a:xfrm>
            <a:prstGeom prst="rect">
              <a:avLst/>
            </a:prstGeom>
            <a:solidFill>
              <a:schemeClr val="bg1"/>
            </a:solidFill>
          </p:spPr>
          <p:txBody>
            <a:bodyPr vert="horz" wrap="square" rtlCol="0">
              <a:spAutoFit/>
            </a:bodyPr>
            <a:lstStyle/>
            <a:p>
              <a:pPr algn="ctr"/>
              <a:r>
                <a:rPr lang="zh-CN" altLang="en-US" sz="6000" b="1" smtClean="0">
                  <a:gradFill>
                    <a:gsLst>
                      <a:gs pos="0">
                        <a:schemeClr val="tx1"/>
                      </a:gs>
                      <a:gs pos="100000">
                        <a:srgbClr val="C00000"/>
                      </a:gs>
                    </a:gsLst>
                    <a:lin ang="0" scaled="0"/>
                  </a:gradFill>
                  <a:latin typeface="+mn-ea"/>
                  <a:cs typeface="Tahoma" panose="020B0604030504040204" pitchFamily="34" charset="0"/>
                </a:rPr>
                <a:t>学 习 目 标</a:t>
              </a:r>
              <a:endParaRPr lang="zh-CN" altLang="en-US" sz="6000" b="1" smtClean="0">
                <a:gradFill>
                  <a:gsLst>
                    <a:gs pos="0">
                      <a:schemeClr val="tx1"/>
                    </a:gs>
                    <a:gs pos="100000">
                      <a:srgbClr val="C00000"/>
                    </a:gs>
                  </a:gsLst>
                  <a:lin ang="0" scaled="0"/>
                </a:gradFill>
                <a:latin typeface="+mn-ea"/>
                <a:cs typeface="Tahoma" panose="020B0604030504040204" pitchFamily="34" charset="0"/>
              </a:endParaRPr>
            </a:p>
          </p:txBody>
        </p:sp>
      </p:grpSp>
      <p:sp>
        <p:nvSpPr>
          <p:cNvPr id="3" name="矩形 2"/>
          <p:cNvSpPr/>
          <p:nvPr>
            <p:custDataLst>
              <p:tags r:id="rId4"/>
            </p:custDataLst>
          </p:nvPr>
        </p:nvSpPr>
        <p:spPr>
          <a:xfrm>
            <a:off x="3719195" y="42418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solidFill>
                  <a:schemeClr val="tx1"/>
                </a:solidFill>
                <a:effectLst>
                  <a:outerShdw blurRad="38100" dist="38100" dir="2700000" algn="tl">
                    <a:srgbClr val="000000">
                      <a:alpha val="43137"/>
                    </a:srgbClr>
                  </a:outerShdw>
                </a:effectLst>
              </a:rPr>
              <a:t>一</a:t>
            </a:r>
            <a:endParaRPr lang="zh-CN" altLang="en-US" sz="4000" b="1" smtClean="0">
              <a:solidFill>
                <a:schemeClr val="tx1"/>
              </a:solidFill>
              <a:effectLst>
                <a:outerShdw blurRad="38100" dist="38100" dir="2700000" algn="tl">
                  <a:srgbClr val="000000">
                    <a:alpha val="43137"/>
                  </a:srgbClr>
                </a:outerShdw>
              </a:effectLst>
            </a:endParaRPr>
          </a:p>
        </p:txBody>
      </p:sp>
      <p:sp>
        <p:nvSpPr>
          <p:cNvPr id="31" name="矩形 30"/>
          <p:cNvSpPr/>
          <p:nvPr>
            <p:custDataLst>
              <p:tags r:id="rId5"/>
            </p:custDataLst>
          </p:nvPr>
        </p:nvSpPr>
        <p:spPr>
          <a:xfrm>
            <a:off x="3719483" y="2290445"/>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b="1" smtClean="0">
                <a:solidFill>
                  <a:schemeClr val="tx1"/>
                </a:solidFill>
                <a:effectLst>
                  <a:outerShdw blurRad="38100" dist="38100" dir="2700000" algn="tl">
                    <a:srgbClr val="000000">
                      <a:alpha val="43137"/>
                    </a:srgbClr>
                  </a:outerShdw>
                </a:effectLst>
                <a:sym typeface="+mn-ea"/>
              </a:rPr>
              <a:t>二</a:t>
            </a:r>
            <a:endParaRPr lang="zh-CN" altLang="en-US" sz="4000" b="1" smtClean="0">
              <a:solidFill>
                <a:schemeClr val="tx1"/>
              </a:solidFill>
              <a:effectLst>
                <a:outerShdw blurRad="38100" dist="38100" dir="2700000" algn="tl">
                  <a:srgbClr val="000000">
                    <a:alpha val="43137"/>
                  </a:srgbClr>
                </a:outerShdw>
              </a:effectLst>
              <a:sym typeface="+mn-ea"/>
            </a:endParaRPr>
          </a:p>
        </p:txBody>
      </p:sp>
      <p:sp>
        <p:nvSpPr>
          <p:cNvPr id="32" name="矩形 31"/>
          <p:cNvSpPr/>
          <p:nvPr>
            <p:custDataLst>
              <p:tags r:id="rId6"/>
            </p:custDataLst>
          </p:nvPr>
        </p:nvSpPr>
        <p:spPr>
          <a:xfrm>
            <a:off x="3719136" y="4218940"/>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b="1" smtClean="0">
                <a:solidFill>
                  <a:schemeClr val="tx1"/>
                </a:solidFill>
                <a:effectLst>
                  <a:outerShdw blurRad="38100" dist="38100" dir="2700000" algn="tl">
                    <a:srgbClr val="000000">
                      <a:alpha val="43137"/>
                    </a:srgbClr>
                  </a:outerShdw>
                </a:effectLst>
                <a:sym typeface="+mn-ea"/>
              </a:rPr>
              <a:t>三</a:t>
            </a:r>
            <a:endParaRPr lang="zh-CN" altLang="en-US" sz="4000" b="1" smtClean="0">
              <a:solidFill>
                <a:schemeClr val="tx1"/>
              </a:solidFill>
              <a:effectLst>
                <a:outerShdw blurRad="38100" dist="38100" dir="2700000" algn="tl">
                  <a:srgbClr val="000000">
                    <a:alpha val="43137"/>
                  </a:srgbClr>
                </a:outerShdw>
              </a:effectLst>
              <a:sym typeface="+mn-ea"/>
            </a:endParaRPr>
          </a:p>
        </p:txBody>
      </p:sp>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25" name="TextBox 24"/>
          <p:cNvSpPr txBox="1"/>
          <p:nvPr>
            <p:custDataLst>
              <p:tags r:id="rId9"/>
            </p:custDataLst>
          </p:nvPr>
        </p:nvSpPr>
        <p:spPr>
          <a:xfrm>
            <a:off x="5253355" y="424180"/>
            <a:ext cx="6520180" cy="1076325"/>
          </a:xfrm>
          <a:prstGeom prst="rect">
            <a:avLst/>
          </a:prstGeom>
          <a:noFill/>
        </p:spPr>
        <p:txBody>
          <a:bodyPr wrap="square" rtlCol="0">
            <a:spAutoFit/>
          </a:bodyPr>
          <a:lstStyle/>
          <a:p>
            <a:r>
              <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rPr>
              <a:t>学习和积累有关文言实词和虚词的知识，掌握一些基本文言句式</a:t>
            </a:r>
            <a:endPar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endParaRPr>
          </a:p>
        </p:txBody>
      </p:sp>
      <p:sp>
        <p:nvSpPr>
          <p:cNvPr id="26" name="TextBox 25"/>
          <p:cNvSpPr txBox="1"/>
          <p:nvPr>
            <p:custDataLst>
              <p:tags r:id="rId10"/>
            </p:custDataLst>
          </p:nvPr>
        </p:nvSpPr>
        <p:spPr>
          <a:xfrm>
            <a:off x="5313680" y="2321560"/>
            <a:ext cx="6414770" cy="1076325"/>
          </a:xfrm>
          <a:prstGeom prst="rect">
            <a:avLst/>
          </a:prstGeom>
          <a:noFill/>
        </p:spPr>
        <p:txBody>
          <a:bodyPr wrap="square" rtlCol="0">
            <a:spAutoFit/>
          </a:bodyPr>
          <a:lstStyle/>
          <a:p>
            <a:pPr lvl="0" algn="l">
              <a:buClrTx/>
              <a:buSzTx/>
              <a:buFontTx/>
            </a:pPr>
            <a:r>
              <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sym typeface="+mn-ea"/>
              </a:rPr>
              <a:t>体会文中苏轼情感变化和景、情、理交融的写作特点</a:t>
            </a:r>
            <a:endPar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sym typeface="+mn-ea"/>
            </a:endParaRPr>
          </a:p>
        </p:txBody>
      </p:sp>
      <p:sp>
        <p:nvSpPr>
          <p:cNvPr id="27" name="TextBox 26"/>
          <p:cNvSpPr txBox="1"/>
          <p:nvPr>
            <p:custDataLst>
              <p:tags r:id="rId11"/>
            </p:custDataLst>
          </p:nvPr>
        </p:nvSpPr>
        <p:spPr>
          <a:xfrm>
            <a:off x="5434330" y="4152265"/>
            <a:ext cx="6293485" cy="1568450"/>
          </a:xfrm>
          <a:prstGeom prst="rect">
            <a:avLst/>
          </a:prstGeom>
          <a:noFill/>
        </p:spPr>
        <p:txBody>
          <a:bodyPr wrap="square" rtlCol="0">
            <a:spAutoFit/>
          </a:bodyPr>
          <a:lstStyle/>
          <a:p>
            <a:pPr lvl="0" algn="l">
              <a:buClrTx/>
              <a:buSzTx/>
              <a:buFontTx/>
            </a:pPr>
            <a:r>
              <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sym typeface="+mn-ea"/>
              </a:rPr>
              <a:t>体悟“赋”的主客问答中所蕴含的人生哲理，感受苏轼在逆境困苦中运用理性思辩的乐观和旷达</a:t>
            </a:r>
            <a:endParaRPr lang="zh-CN" altLang="zh-CN" sz="3200" b="1" smtClean="0">
              <a:effectLst>
                <a:outerShdw blurRad="38100" dist="38100" dir="2700000" algn="tl">
                  <a:srgbClr val="000000">
                    <a:alpha val="43137"/>
                  </a:srgbClr>
                </a:outerShdw>
              </a:effectLst>
              <a:latin typeface="仿宋" panose="02010609060101010101" charset="-122"/>
              <a:ea typeface="仿宋"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8823823" y="1005991"/>
            <a:ext cx="1106170" cy="1621790"/>
          </a:xfrm>
          <a:prstGeom prst="rect">
            <a:avLst/>
          </a:prstGeom>
          <a:noFill/>
        </p:spPr>
        <p:txBody>
          <a:bodyPr vert="eaVert" wrap="none" rtlCol="0">
            <a:spAutoFit/>
          </a:bodyPr>
          <a:lstStyle/>
          <a:p>
            <a:r>
              <a:rPr lang="zh-CN" altLang="en-US" sz="6000" b="1" smtClean="0">
                <a:gradFill>
                  <a:gsLst>
                    <a:gs pos="0">
                      <a:schemeClr val="tx1"/>
                    </a:gs>
                    <a:gs pos="100000">
                      <a:srgbClr val="C00000"/>
                    </a:gs>
                  </a:gsLst>
                  <a:lin ang="0" scaled="0"/>
                </a:gradFill>
              </a:rPr>
              <a:t>目录</a:t>
            </a:r>
            <a:endParaRPr lang="zh-CN" altLang="en-US" sz="6000" b="1" smtClean="0">
              <a:gradFill>
                <a:gsLst>
                  <a:gs pos="0">
                    <a:schemeClr val="tx1"/>
                  </a:gs>
                  <a:gs pos="100000">
                    <a:srgbClr val="C00000"/>
                  </a:gs>
                </a:gsLst>
                <a:lin ang="0" scaled="0"/>
              </a:gradFill>
            </a:endParaRPr>
          </a:p>
        </p:txBody>
      </p:sp>
      <p:sp>
        <p:nvSpPr>
          <p:cNvPr id="7" name="文本框 6"/>
          <p:cNvSpPr txBox="1"/>
          <p:nvPr>
            <p:custDataLst>
              <p:tags r:id="rId2"/>
            </p:custDataLst>
          </p:nvPr>
        </p:nvSpPr>
        <p:spPr>
          <a:xfrm>
            <a:off x="7319555" y="1746431"/>
            <a:ext cx="675005" cy="1615440"/>
          </a:xfrm>
          <a:prstGeom prst="rect">
            <a:avLst/>
          </a:prstGeom>
          <a:noFill/>
          <a:ln>
            <a:solidFill>
              <a:srgbClr val="C00000"/>
            </a:solidFill>
          </a:ln>
        </p:spPr>
        <p:txBody>
          <a:bodyPr vert="eaVert" wrap="square" rtlCol="0">
            <a:spAutoFit/>
          </a:bodyPr>
          <a:lstStyle/>
          <a:p>
            <a:r>
              <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rPr>
              <a:t>第一章</a:t>
            </a:r>
            <a:endPar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endParaRPr>
          </a:p>
        </p:txBody>
      </p:sp>
      <p:cxnSp>
        <p:nvCxnSpPr>
          <p:cNvPr id="9" name="直接连接符 8"/>
          <p:cNvCxnSpPr/>
          <p:nvPr>
            <p:custDataLst>
              <p:tags r:id="rId3"/>
            </p:custDataLst>
          </p:nvPr>
        </p:nvCxnSpPr>
        <p:spPr>
          <a:xfrm>
            <a:off x="6985000" y="2212521"/>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4"/>
            </p:custDataLst>
          </p:nvPr>
        </p:nvSpPr>
        <p:spPr>
          <a:xfrm>
            <a:off x="6213476" y="3108266"/>
            <a:ext cx="1106170" cy="2123440"/>
          </a:xfrm>
          <a:prstGeom prst="rect">
            <a:avLst/>
          </a:prstGeom>
          <a:noFill/>
        </p:spPr>
        <p:txBody>
          <a:bodyPr vert="eaVert" wrap="none" rtlCol="0">
            <a:spAutoFit/>
          </a:bodyPr>
          <a:lstStyle/>
          <a:p>
            <a:pPr>
              <a:lnSpc>
                <a:spcPct val="150000"/>
              </a:lnSpc>
            </a:pPr>
            <a:r>
              <a:rPr lang="zh-CN" altLang="en-US" sz="4000" smtClean="0">
                <a:solidFill>
                  <a:schemeClr val="tx1"/>
                </a:solidFill>
                <a:latin typeface="方正姚体" panose="02010601030101010101" charset="-122"/>
                <a:ea typeface="方正姚体" panose="02010601030101010101" charset="-122"/>
              </a:rPr>
              <a:t>疏通文句</a:t>
            </a:r>
            <a:endParaRPr lang="zh-CN" altLang="en-US" sz="4000" smtClean="0">
              <a:solidFill>
                <a:schemeClr val="tx1"/>
              </a:solidFill>
              <a:latin typeface="方正姚体" panose="02010601030101010101" charset="-122"/>
              <a:ea typeface="方正姚体" panose="02010601030101010101" charset="-122"/>
            </a:endParaRPr>
          </a:p>
        </p:txBody>
      </p:sp>
      <p:sp>
        <p:nvSpPr>
          <p:cNvPr id="13" name="文本框 12"/>
          <p:cNvSpPr txBox="1"/>
          <p:nvPr>
            <p:custDataLst>
              <p:tags r:id="rId5"/>
            </p:custDataLst>
          </p:nvPr>
        </p:nvSpPr>
        <p:spPr>
          <a:xfrm>
            <a:off x="5234940" y="1704340"/>
            <a:ext cx="675005" cy="1699260"/>
          </a:xfrm>
          <a:prstGeom prst="rect">
            <a:avLst/>
          </a:prstGeom>
          <a:noFill/>
          <a:ln>
            <a:solidFill>
              <a:srgbClr val="C00000"/>
            </a:solidFill>
          </a:ln>
        </p:spPr>
        <p:txBody>
          <a:bodyPr vert="eaVert" wrap="square" rtlCol="0">
            <a:spAutoFit/>
          </a:bodyPr>
          <a:lstStyle/>
          <a:p>
            <a:pPr lvl="0" algn="l">
              <a:buClrTx/>
              <a:buSzTx/>
              <a:buFontTx/>
            </a:pPr>
            <a:r>
              <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第二章</a:t>
            </a:r>
            <a:endPar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cxnSp>
        <p:nvCxnSpPr>
          <p:cNvPr id="14" name="直接连接符 13"/>
          <p:cNvCxnSpPr/>
          <p:nvPr>
            <p:custDataLst>
              <p:tags r:id="rId6"/>
            </p:custDataLst>
          </p:nvPr>
        </p:nvCxnSpPr>
        <p:spPr>
          <a:xfrm>
            <a:off x="4851390" y="2212521"/>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7"/>
            </p:custDataLst>
          </p:nvPr>
        </p:nvSpPr>
        <p:spPr>
          <a:xfrm>
            <a:off x="4067166" y="3108266"/>
            <a:ext cx="1106170" cy="2123440"/>
          </a:xfrm>
          <a:prstGeom prst="rect">
            <a:avLst/>
          </a:prstGeom>
          <a:noFill/>
        </p:spPr>
        <p:txBody>
          <a:bodyPr vert="eaVert" wrap="none" rtlCol="0">
            <a:spAutoFit/>
          </a:bodyPr>
          <a:lstStyle/>
          <a:p>
            <a:pPr lvl="0" algn="l">
              <a:lnSpc>
                <a:spcPct val="150000"/>
              </a:lnSpc>
              <a:buClrTx/>
              <a:buSzTx/>
              <a:buFontTx/>
            </a:pPr>
            <a:r>
              <a:rPr lang="zh-CN" altLang="en-US" sz="4000" smtClean="0">
                <a:latin typeface="方正姚体" panose="02010601030101010101" charset="-122"/>
                <a:ea typeface="方正姚体" panose="02010601030101010101" charset="-122"/>
                <a:sym typeface="+mn-ea"/>
              </a:rPr>
              <a:t>研读文本</a:t>
            </a:r>
            <a:endParaRPr lang="zh-CN" altLang="en-US" sz="4000" smtClean="0">
              <a:latin typeface="方正姚体" panose="02010601030101010101" charset="-122"/>
              <a:ea typeface="方正姚体" panose="02010601030101010101" charset="-122"/>
              <a:sym typeface="+mn-ea"/>
            </a:endParaRPr>
          </a:p>
        </p:txBody>
      </p:sp>
      <p:sp>
        <p:nvSpPr>
          <p:cNvPr id="16" name="文本框 15"/>
          <p:cNvSpPr txBox="1"/>
          <p:nvPr>
            <p:custDataLst>
              <p:tags r:id="rId8"/>
            </p:custDataLst>
          </p:nvPr>
        </p:nvSpPr>
        <p:spPr>
          <a:xfrm>
            <a:off x="3027680" y="1704340"/>
            <a:ext cx="675005" cy="1699260"/>
          </a:xfrm>
          <a:prstGeom prst="rect">
            <a:avLst/>
          </a:prstGeom>
          <a:noFill/>
          <a:ln>
            <a:solidFill>
              <a:srgbClr val="C00000"/>
            </a:solidFill>
          </a:ln>
        </p:spPr>
        <p:txBody>
          <a:bodyPr vert="eaVert" wrap="square" rtlCol="0">
            <a:spAutoFit/>
          </a:bodyPr>
          <a:lstStyle/>
          <a:p>
            <a:pPr lvl="0" algn="l">
              <a:buClrTx/>
              <a:buSzTx/>
              <a:buFontTx/>
            </a:pPr>
            <a:r>
              <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第三章</a:t>
            </a:r>
            <a:endParaRPr lang="zh-CN" altLang="en-US" sz="3200"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cxnSp>
        <p:nvCxnSpPr>
          <p:cNvPr id="17" name="直接连接符 16"/>
          <p:cNvCxnSpPr/>
          <p:nvPr>
            <p:custDataLst>
              <p:tags r:id="rId9"/>
            </p:custDataLst>
          </p:nvPr>
        </p:nvCxnSpPr>
        <p:spPr>
          <a:xfrm>
            <a:off x="2695973" y="2212521"/>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10"/>
            </p:custDataLst>
          </p:nvPr>
        </p:nvSpPr>
        <p:spPr>
          <a:xfrm>
            <a:off x="1921510" y="3108325"/>
            <a:ext cx="1106170" cy="2407920"/>
          </a:xfrm>
          <a:prstGeom prst="rect">
            <a:avLst/>
          </a:prstGeom>
          <a:noFill/>
        </p:spPr>
        <p:txBody>
          <a:bodyPr vert="eaVert" wrap="square" rtlCol="0">
            <a:spAutoFit/>
          </a:bodyPr>
          <a:lstStyle/>
          <a:p>
            <a:pPr lvl="0" algn="l">
              <a:lnSpc>
                <a:spcPct val="150000"/>
              </a:lnSpc>
              <a:buClrTx/>
              <a:buSzTx/>
              <a:buFontTx/>
            </a:pPr>
            <a:r>
              <a:rPr lang="zh-CN" altLang="en-US" sz="4000" smtClean="0">
                <a:latin typeface="方正姚体" panose="02010601030101010101" charset="-122"/>
                <a:ea typeface="方正姚体" panose="02010601030101010101" charset="-122"/>
                <a:sym typeface="+mn-ea"/>
              </a:rPr>
              <a:t>拓展探究</a:t>
            </a:r>
            <a:endParaRPr lang="zh-CN" altLang="en-US" sz="4000" smtClean="0">
              <a:latin typeface="方正姚体" panose="02010601030101010101" charset="-122"/>
              <a:ea typeface="方正姚体" panose="02010601030101010101" charset="-122"/>
              <a:sym typeface="+mn-ea"/>
            </a:endParaRPr>
          </a:p>
        </p:txBody>
      </p:sp>
      <p:pic>
        <p:nvPicPr>
          <p:cNvPr id="19" name="图片 18"/>
          <p:cNvPicPr>
            <a:picLocks noChangeAspect="1"/>
          </p:cNvPicPr>
          <p:nvPr>
            <p:custDataLst>
              <p:tags r:id="rId11"/>
            </p:custDataLst>
          </p:nvPr>
        </p:nvPicPr>
        <p:blipFill>
          <a:blip r:embed="rId12">
            <a:duotone>
              <a:schemeClr val="accent3">
                <a:shade val="45000"/>
                <a:satMod val="135000"/>
              </a:schemeClr>
              <a:prstClr val="white"/>
            </a:duotone>
          </a:blip>
          <a:stretch>
            <a:fillRect/>
          </a:stretch>
        </p:blipFill>
        <p:spPr>
          <a:xfrm>
            <a:off x="8452535" y="3319780"/>
            <a:ext cx="1960800" cy="18492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0037375" y="1169216"/>
            <a:ext cx="921385" cy="1927860"/>
          </a:xfrm>
          <a:prstGeom prst="rect">
            <a:avLst/>
          </a:prstGeom>
          <a:noFill/>
          <a:ln>
            <a:solidFill>
              <a:srgbClr val="C00000"/>
            </a:solidFill>
          </a:ln>
        </p:spPr>
        <p:txBody>
          <a:bodyPr vert="eaVert" wrap="none" rtlCol="0">
            <a:spAutoFit/>
          </a:bodyPr>
          <a:lstStyle/>
          <a:p>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rPr>
              <a:t>第一章</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endParaRPr>
          </a:p>
        </p:txBody>
      </p:sp>
      <p:cxnSp>
        <p:nvCxnSpPr>
          <p:cNvPr id="7" name="直接连接符 6"/>
          <p:cNvCxnSpPr/>
          <p:nvPr>
            <p:custDataLst>
              <p:tags r:id="rId2"/>
            </p:custDataLst>
          </p:nvPr>
        </p:nvCxnSpPr>
        <p:spPr>
          <a:xfrm>
            <a:off x="9827915" y="2164896"/>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custDataLst>
              <p:tags r:id="rId5"/>
            </p:custDataLst>
          </p:nvPr>
        </p:nvSpPr>
        <p:spPr>
          <a:xfrm>
            <a:off x="5671820" y="3284220"/>
            <a:ext cx="2952750" cy="2154555"/>
          </a:xfrm>
          <a:prstGeom prst="rect">
            <a:avLst/>
          </a:prstGeom>
        </p:spPr>
        <p:txBody>
          <a:bodyPr vert="eaVert" wrap="square">
            <a:spAutoFit/>
          </a:bodyPr>
          <a:lstStyle/>
          <a:p>
            <a:pPr>
              <a:lnSpc>
                <a:spcPct val="150000"/>
              </a:lnSpc>
            </a:pPr>
            <a:r>
              <a:rPr lang="en-US" altLang="zh-CN" sz="1200" smtClean="0">
                <a:solidFill>
                  <a:schemeClr val="bg1">
                    <a:lumMod val="75000"/>
                  </a:schemeClr>
                </a:solidFill>
              </a:rPr>
              <a:t>I</a:t>
            </a:r>
            <a:r>
              <a:rPr lang="en-US" altLang="zh-CN" sz="1200">
                <a:solidFill>
                  <a:schemeClr val="bg1">
                    <a:lumMod val="75000"/>
                  </a:schemeClr>
                </a:solidFill>
              </a:rPr>
              <a:t>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羽化而登仙</a:t>
            </a:r>
            <a:endParaRPr lang="en-US" altLang="zh-CN" sz="1200">
              <a:solidFill>
                <a:schemeClr val="bg1">
                  <a:lumMod val="75000"/>
                </a:schemeClr>
              </a:solidFill>
            </a:endParaRPr>
          </a:p>
        </p:txBody>
      </p:sp>
      <p:sp>
        <p:nvSpPr>
          <p:cNvPr id="11" name="文本框 10"/>
          <p:cNvSpPr txBox="1"/>
          <p:nvPr>
            <p:custDataLst>
              <p:tags r:id="rId6"/>
            </p:custDataLst>
          </p:nvPr>
        </p:nvSpPr>
        <p:spPr>
          <a:xfrm>
            <a:off x="8747126" y="3096836"/>
            <a:ext cx="1290320" cy="2529840"/>
          </a:xfrm>
          <a:prstGeom prst="rect">
            <a:avLst/>
          </a:prstGeom>
          <a:noFill/>
        </p:spPr>
        <p:txBody>
          <a:bodyPr vert="eaVert" wrap="none" rtlCol="0">
            <a:spAutoFit/>
          </a:bodyPr>
          <a:lstStyle/>
          <a:p>
            <a:pPr>
              <a:lnSpc>
                <a:spcPct val="150000"/>
              </a:lnSpc>
            </a:pPr>
            <a:r>
              <a:rPr lang="zh-CN" altLang="en-US" sz="4800" smtClean="0">
                <a:solidFill>
                  <a:schemeClr val="tx1"/>
                </a:solidFill>
                <a:latin typeface="方正姚体" panose="02010601030101010101" charset="-122"/>
                <a:ea typeface="方正姚体" panose="02010601030101010101" charset="-122"/>
              </a:rPr>
              <a:t>疏通文句</a:t>
            </a:r>
            <a:endParaRPr lang="zh-CN" altLang="en-US" sz="4800" smtClean="0">
              <a:solidFill>
                <a:schemeClr val="tx1"/>
              </a:solidFill>
              <a:latin typeface="方正姚体" panose="02010601030101010101" charset="-122"/>
              <a:ea typeface="方正姚体" panose="02010601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6" name="文本框 5"/>
          <p:cNvSpPr txBox="1"/>
          <p:nvPr>
            <p:custDataLst>
              <p:tags r:id="rId3"/>
            </p:custDataLst>
          </p:nvPr>
        </p:nvSpPr>
        <p:spPr>
          <a:xfrm>
            <a:off x="1113790" y="1371600"/>
            <a:ext cx="8387715" cy="521970"/>
          </a:xfrm>
          <a:prstGeom prst="rect">
            <a:avLst/>
          </a:prstGeom>
          <a:noFill/>
        </p:spPr>
        <p:txBody>
          <a:bodyPr wrap="square" rtlCol="0" anchor="t">
            <a:spAutoFit/>
          </a:bodyPr>
          <a:lstStyle/>
          <a:p>
            <a:r>
              <a:rPr lang="zh-CN" altLang="en-US" sz="2800" b="1">
                <a:latin typeface="+mn-ea"/>
                <a:sym typeface="+mn-ea"/>
              </a:rPr>
              <a:t>壬戌之秋，七月</a:t>
            </a:r>
            <a:r>
              <a:rPr lang="zh-CN" altLang="en-US" sz="2800" b="1">
                <a:solidFill>
                  <a:srgbClr val="040ECB"/>
                </a:solidFill>
                <a:latin typeface="+mn-ea"/>
                <a:sym typeface="+mn-ea"/>
              </a:rPr>
              <a:t>既望</a:t>
            </a:r>
            <a:r>
              <a:rPr lang="zh-CN" altLang="en-US" sz="2800" b="1">
                <a:latin typeface="+mn-ea"/>
                <a:sym typeface="+mn-ea"/>
              </a:rPr>
              <a:t>，苏子与客</a:t>
            </a:r>
            <a:r>
              <a:rPr lang="zh-CN" altLang="en-US" sz="2800" b="1">
                <a:solidFill>
                  <a:srgbClr val="FF0000"/>
                </a:solidFill>
                <a:latin typeface="+mn-ea"/>
                <a:sym typeface="+mn-ea"/>
              </a:rPr>
              <a:t>泛舟</a:t>
            </a:r>
            <a:r>
              <a:rPr lang="zh-CN" altLang="en-US" sz="2800" b="1" u="sng">
                <a:latin typeface="+mn-ea"/>
                <a:sym typeface="+mn-ea"/>
              </a:rPr>
              <a:t>游于赤壁之下</a:t>
            </a:r>
            <a:r>
              <a:rPr lang="zh-CN" altLang="en-US" sz="2800" b="1">
                <a:latin typeface="+mn-ea"/>
                <a:sym typeface="+mn-ea"/>
              </a:rPr>
              <a:t>。</a:t>
            </a:r>
            <a:endParaRPr lang="zh-CN" altLang="en-US" sz="2800" b="1">
              <a:latin typeface="+mn-ea"/>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3" name="文本框 2"/>
          <p:cNvSpPr txBox="1"/>
          <p:nvPr>
            <p:custDataLst>
              <p:tags r:id="rId5"/>
            </p:custDataLst>
          </p:nvPr>
        </p:nvSpPr>
        <p:spPr>
          <a:xfrm>
            <a:off x="1113790" y="2682240"/>
            <a:ext cx="3835400" cy="521970"/>
          </a:xfrm>
          <a:prstGeom prst="rect">
            <a:avLst/>
          </a:prstGeom>
          <a:noFill/>
        </p:spPr>
        <p:txBody>
          <a:bodyPr wrap="square" rtlCol="0" anchor="t">
            <a:spAutoFit/>
          </a:bodyPr>
          <a:lstStyle/>
          <a:p>
            <a:r>
              <a:rPr lang="zh-CN" altLang="en-US" sz="2800" b="1">
                <a:latin typeface="+mn-ea"/>
                <a:sym typeface="+mn-ea"/>
              </a:rPr>
              <a:t>清风</a:t>
            </a:r>
            <a:r>
              <a:rPr lang="zh-CN" altLang="en-US" sz="2800" b="1">
                <a:solidFill>
                  <a:srgbClr val="FF0000"/>
                </a:solidFill>
                <a:latin typeface="+mn-ea"/>
                <a:sym typeface="+mn-ea"/>
              </a:rPr>
              <a:t>徐</a:t>
            </a:r>
            <a:r>
              <a:rPr lang="zh-CN" altLang="en-US" sz="2800" b="1">
                <a:latin typeface="+mn-ea"/>
                <a:sym typeface="+mn-ea"/>
              </a:rPr>
              <a:t>来，水波不</a:t>
            </a:r>
            <a:r>
              <a:rPr lang="zh-CN" altLang="en-US" sz="2800" b="1">
                <a:solidFill>
                  <a:srgbClr val="FF0000"/>
                </a:solidFill>
                <a:latin typeface="+mn-ea"/>
                <a:sym typeface="+mn-ea"/>
              </a:rPr>
              <a:t>兴</a:t>
            </a:r>
            <a:r>
              <a:rPr lang="zh-CN" altLang="en-US" sz="2800" b="1">
                <a:latin typeface="+mn-ea"/>
                <a:sym typeface="+mn-ea"/>
              </a:rPr>
              <a:t>。</a:t>
            </a:r>
            <a:endParaRPr lang="zh-CN" altLang="en-US" sz="2800" b="1">
              <a:latin typeface="+mn-ea"/>
            </a:endParaRPr>
          </a:p>
        </p:txBody>
      </p:sp>
      <p:sp>
        <p:nvSpPr>
          <p:cNvPr id="19" name="文本框 18"/>
          <p:cNvSpPr txBox="1"/>
          <p:nvPr>
            <p:custDataLst>
              <p:tags r:id="rId6"/>
            </p:custDataLst>
          </p:nvPr>
        </p:nvSpPr>
        <p:spPr>
          <a:xfrm>
            <a:off x="1113790" y="4121785"/>
            <a:ext cx="6109335" cy="521970"/>
          </a:xfrm>
          <a:prstGeom prst="rect">
            <a:avLst/>
          </a:prstGeom>
          <a:noFill/>
        </p:spPr>
        <p:txBody>
          <a:bodyPr wrap="square" rtlCol="0" anchor="t">
            <a:spAutoFit/>
          </a:bodyPr>
          <a:lstStyle/>
          <a:p>
            <a:r>
              <a:rPr lang="zh-CN" altLang="en-US" sz="2800" b="1">
                <a:latin typeface="+mn-ea"/>
                <a:sym typeface="+mn-ea"/>
              </a:rPr>
              <a:t>举</a:t>
            </a:r>
            <a:r>
              <a:rPr lang="zh-CN" altLang="en-US" sz="2800" b="1">
                <a:solidFill>
                  <a:srgbClr val="00B050"/>
                </a:solidFill>
                <a:latin typeface="+mn-ea"/>
                <a:sym typeface="+mn-ea"/>
              </a:rPr>
              <a:t>酒</a:t>
            </a:r>
            <a:r>
              <a:rPr lang="zh-CN" altLang="en-US" sz="2800" b="1">
                <a:solidFill>
                  <a:srgbClr val="FF0000"/>
                </a:solidFill>
                <a:latin typeface="+mn-ea"/>
                <a:sym typeface="+mn-ea"/>
              </a:rPr>
              <a:t>属</a:t>
            </a:r>
            <a:r>
              <a:rPr lang="zh-CN" altLang="en-US" sz="2800" b="1">
                <a:latin typeface="+mn-ea"/>
                <a:sym typeface="+mn-ea"/>
              </a:rPr>
              <a:t>客，诵</a:t>
            </a:r>
            <a:r>
              <a:rPr lang="zh-CN" altLang="en-US" sz="2800" b="1">
                <a:solidFill>
                  <a:srgbClr val="040ECB"/>
                </a:solidFill>
                <a:latin typeface="+mn-ea"/>
                <a:sym typeface="+mn-ea"/>
              </a:rPr>
              <a:t>明月之诗</a:t>
            </a:r>
            <a:r>
              <a:rPr lang="zh-CN" altLang="en-US" sz="2800" b="1">
                <a:latin typeface="+mn-ea"/>
                <a:sym typeface="+mn-ea"/>
              </a:rPr>
              <a:t>，歌</a:t>
            </a:r>
            <a:r>
              <a:rPr lang="zh-CN" altLang="en-US" sz="2800" b="1">
                <a:solidFill>
                  <a:srgbClr val="040ECB"/>
                </a:solidFill>
                <a:latin typeface="+mn-ea"/>
                <a:sym typeface="+mn-ea"/>
              </a:rPr>
              <a:t>窈窕之章</a:t>
            </a:r>
            <a:r>
              <a:rPr lang="zh-CN" altLang="en-US" sz="2800" b="1">
                <a:latin typeface="+mn-ea"/>
                <a:sym typeface="+mn-ea"/>
              </a:rPr>
              <a:t>。</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044575" y="935990"/>
            <a:ext cx="4824730" cy="4986020"/>
          </a:xfrm>
          <a:prstGeom prst="rect">
            <a:avLst/>
          </a:prstGeom>
        </p:spPr>
      </p:pic>
      <p:sp>
        <p:nvSpPr>
          <p:cNvPr id="5" name="文本框 4"/>
          <p:cNvSpPr txBox="1"/>
          <p:nvPr>
            <p:custDataLst>
              <p:tags r:id="rId3"/>
            </p:custDataLst>
          </p:nvPr>
        </p:nvSpPr>
        <p:spPr>
          <a:xfrm>
            <a:off x="6663690" y="2063115"/>
            <a:ext cx="3840480" cy="1198880"/>
          </a:xfrm>
          <a:prstGeom prst="rect">
            <a:avLst/>
          </a:prstGeom>
          <a:noFill/>
        </p:spPr>
        <p:txBody>
          <a:bodyPr wrap="none" rtlCol="0" anchor="t">
            <a:spAutoFit/>
            <a:scene3d>
              <a:camera prst="orthographicFront"/>
              <a:lightRig rig="threePt" dir="t"/>
            </a:scene3d>
          </a:bodyPr>
          <a:lstStyle/>
          <a:p>
            <a:r>
              <a:rPr lang="zh-CN" altLang="en-US" sz="720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sym typeface="+mn-ea"/>
              </a:rPr>
              <a:t>走近苏轼</a:t>
            </a:r>
            <a:endParaRPr lang="zh-CN" altLang="en-US" sz="720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6" name="文本框 5"/>
          <p:cNvSpPr txBox="1"/>
          <p:nvPr>
            <p:custDataLst>
              <p:tags r:id="rId3"/>
            </p:custDataLst>
          </p:nvPr>
        </p:nvSpPr>
        <p:spPr>
          <a:xfrm>
            <a:off x="1356995" y="1361440"/>
            <a:ext cx="8387715" cy="521970"/>
          </a:xfrm>
          <a:prstGeom prst="rect">
            <a:avLst/>
          </a:prstGeom>
          <a:noFill/>
        </p:spPr>
        <p:txBody>
          <a:bodyPr wrap="square" rtlCol="0" anchor="t">
            <a:spAutoFit/>
          </a:bodyPr>
          <a:lstStyle/>
          <a:p>
            <a:r>
              <a:rPr lang="zh-CN" altLang="en-US" sz="2800" b="1">
                <a:latin typeface="+mn-ea"/>
                <a:sym typeface="+mn-ea"/>
              </a:rPr>
              <a:t>壬戌之秋，七月</a:t>
            </a:r>
            <a:r>
              <a:rPr lang="zh-CN" altLang="en-US" sz="2800" b="1" u="sng">
                <a:latin typeface="+mn-ea"/>
                <a:sym typeface="+mn-ea"/>
              </a:rPr>
              <a:t>既</a:t>
            </a:r>
            <a:r>
              <a:rPr lang="zh-CN" altLang="en-US" sz="2800" b="1" u="sng">
                <a:solidFill>
                  <a:srgbClr val="040ECB"/>
                </a:solidFill>
                <a:latin typeface="+mn-ea"/>
                <a:sym typeface="+mn-ea"/>
              </a:rPr>
              <a:t>望</a:t>
            </a:r>
            <a:r>
              <a:rPr lang="zh-CN" altLang="en-US" sz="2800" b="1">
                <a:latin typeface="+mn-ea"/>
                <a:sym typeface="+mn-ea"/>
              </a:rPr>
              <a:t>，苏子与客</a:t>
            </a:r>
            <a:r>
              <a:rPr lang="zh-CN" altLang="en-US" sz="2800" b="1">
                <a:solidFill>
                  <a:srgbClr val="FF0000"/>
                </a:solidFill>
                <a:latin typeface="+mn-ea"/>
                <a:sym typeface="+mn-ea"/>
              </a:rPr>
              <a:t>泛舟</a:t>
            </a:r>
            <a:r>
              <a:rPr lang="zh-CN" altLang="en-US" sz="2800" b="1">
                <a:latin typeface="+mn-ea"/>
                <a:sym typeface="+mn-ea"/>
              </a:rPr>
              <a:t>游于赤壁之下。</a:t>
            </a:r>
            <a:endParaRPr lang="zh-CN" altLang="en-US" sz="2800" b="1">
              <a:latin typeface="+mn-ea"/>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矩形标注 1"/>
          <p:cNvSpPr/>
          <p:nvPr>
            <p:custDataLst>
              <p:tags r:id="rId5"/>
            </p:custDataLst>
          </p:nvPr>
        </p:nvSpPr>
        <p:spPr>
          <a:xfrm>
            <a:off x="3943985" y="490220"/>
            <a:ext cx="2436495" cy="511175"/>
          </a:xfrm>
          <a:prstGeom prst="wedgeRectCallout">
            <a:avLst>
              <a:gd name="adj1" fmla="val -29356"/>
              <a:gd name="adj2" fmla="val 132187"/>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040ECB"/>
                </a:solidFill>
                <a:latin typeface="楷体" panose="02010609060101010101" charset="-122"/>
                <a:ea typeface="楷体" panose="02010609060101010101" charset="-122"/>
              </a:rPr>
              <a:t>农历每月十五日</a:t>
            </a:r>
            <a:endParaRPr lang="zh-CN" altLang="en-US" sz="2400" b="1">
              <a:solidFill>
                <a:srgbClr val="040ECB"/>
              </a:solidFill>
              <a:latin typeface="楷体" panose="02010609060101010101" charset="-122"/>
              <a:ea typeface="楷体" panose="02010609060101010101" charset="-122"/>
            </a:endParaRPr>
          </a:p>
        </p:txBody>
      </p:sp>
      <p:sp>
        <p:nvSpPr>
          <p:cNvPr id="5" name="矩形 4"/>
          <p:cNvSpPr/>
          <p:nvPr>
            <p:custDataLst>
              <p:tags r:id="rId6"/>
            </p:custDataLst>
          </p:nvPr>
        </p:nvSpPr>
        <p:spPr>
          <a:xfrm>
            <a:off x="238125" y="1966595"/>
            <a:ext cx="4265930" cy="543560"/>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latin typeface="楷体" panose="02010609060101010101" charset="-122"/>
                <a:ea typeface="楷体" panose="02010609060101010101" charset="-122"/>
                <a:sym typeface="+mn-ea"/>
              </a:rPr>
              <a:t>农历十六日，表示满月后一天</a:t>
            </a:r>
            <a:endParaRPr lang="zh-CN" altLang="en-US" sz="2400" b="1">
              <a:solidFill>
                <a:srgbClr val="040ECB"/>
              </a:solidFill>
              <a:latin typeface="楷体" panose="02010609060101010101" charset="-122"/>
              <a:ea typeface="楷体" panose="02010609060101010101" charset="-122"/>
              <a:sym typeface="+mn-ea"/>
            </a:endParaRPr>
          </a:p>
        </p:txBody>
      </p:sp>
      <p:sp>
        <p:nvSpPr>
          <p:cNvPr id="8" name="文本框 7"/>
          <p:cNvSpPr txBox="1"/>
          <p:nvPr>
            <p:custDataLst>
              <p:tags r:id="rId7"/>
            </p:custDataLst>
          </p:nvPr>
        </p:nvSpPr>
        <p:spPr>
          <a:xfrm>
            <a:off x="5638165" y="1883410"/>
            <a:ext cx="1433830" cy="46037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rPr>
              <a:t>乘船游玩</a:t>
            </a:r>
            <a:endParaRPr lang="zh-CN" altLang="en-US" sz="2400" b="1">
              <a:solidFill>
                <a:srgbClr val="FF0000"/>
              </a:solidFill>
              <a:latin typeface="楷体" panose="02010609060101010101" charset="-122"/>
              <a:ea typeface="楷体" panose="02010609060101010101" charset="-122"/>
            </a:endParaRPr>
          </a:p>
        </p:txBody>
      </p:sp>
      <p:cxnSp>
        <p:nvCxnSpPr>
          <p:cNvPr id="9" name="直接连接符 8"/>
          <p:cNvCxnSpPr/>
          <p:nvPr>
            <p:custDataLst>
              <p:tags r:id="rId8"/>
            </p:custDataLst>
          </p:nvPr>
        </p:nvCxnSpPr>
        <p:spPr>
          <a:xfrm flipV="1">
            <a:off x="7533640" y="1883410"/>
            <a:ext cx="1661795" cy="88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9"/>
            </p:custDataLst>
          </p:nvPr>
        </p:nvCxnSpPr>
        <p:spPr>
          <a:xfrm>
            <a:off x="7071995" y="1361440"/>
            <a:ext cx="4616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flipH="1">
            <a:off x="7533640" y="1357630"/>
            <a:ext cx="0" cy="5257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11"/>
            </p:custDataLst>
          </p:nvPr>
        </p:nvSpPr>
        <p:spPr>
          <a:xfrm>
            <a:off x="7682230" y="1807845"/>
            <a:ext cx="75565" cy="755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12"/>
            </p:custDataLst>
          </p:nvPr>
        </p:nvSpPr>
        <p:spPr>
          <a:xfrm>
            <a:off x="1678305" y="1001395"/>
            <a:ext cx="693420" cy="460375"/>
          </a:xfrm>
          <a:prstGeom prst="rect">
            <a:avLst/>
          </a:prstGeom>
          <a:noFill/>
        </p:spPr>
        <p:txBody>
          <a:bodyPr wrap="square" rtlCol="0" anchor="t">
            <a:spAutoFit/>
          </a:bodyPr>
          <a:lstStyle/>
          <a:p>
            <a:r>
              <a:rPr lang="zh-CN" altLang="en-US" sz="2400" b="1">
                <a:solidFill>
                  <a:srgbClr val="7030A0"/>
                </a:solidFill>
              </a:rPr>
              <a:t>rén</a:t>
            </a:r>
            <a:endParaRPr lang="zh-CN" altLang="en-US" sz="2400" b="1">
              <a:solidFill>
                <a:srgbClr val="7030A0"/>
              </a:solidFill>
            </a:endParaRPr>
          </a:p>
        </p:txBody>
      </p:sp>
      <p:sp>
        <p:nvSpPr>
          <p:cNvPr id="14" name="文本框 13"/>
          <p:cNvSpPr txBox="1"/>
          <p:nvPr>
            <p:custDataLst>
              <p:tags r:id="rId13"/>
            </p:custDataLst>
          </p:nvPr>
        </p:nvSpPr>
        <p:spPr>
          <a:xfrm>
            <a:off x="2029460" y="3623310"/>
            <a:ext cx="81280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缓慢</a:t>
            </a:r>
            <a:endParaRPr lang="zh-CN" altLang="en-US" sz="2400" b="1">
              <a:solidFill>
                <a:srgbClr val="FF0000"/>
              </a:solidFill>
              <a:latin typeface="楷体" panose="02010609060101010101" charset="-122"/>
              <a:ea typeface="楷体" panose="02010609060101010101" charset="-122"/>
              <a:sym typeface="+mn-ea"/>
            </a:endParaRPr>
          </a:p>
        </p:txBody>
      </p:sp>
      <p:sp>
        <p:nvSpPr>
          <p:cNvPr id="15" name="文本框 14"/>
          <p:cNvSpPr txBox="1"/>
          <p:nvPr>
            <p:custDataLst>
              <p:tags r:id="rId14"/>
            </p:custDataLst>
          </p:nvPr>
        </p:nvSpPr>
        <p:spPr>
          <a:xfrm>
            <a:off x="1575435" y="3101340"/>
            <a:ext cx="3712210" cy="521970"/>
          </a:xfrm>
          <a:prstGeom prst="rect">
            <a:avLst/>
          </a:prstGeom>
          <a:noFill/>
        </p:spPr>
        <p:txBody>
          <a:bodyPr wrap="square" rtlCol="0" anchor="t">
            <a:spAutoFit/>
          </a:bodyPr>
          <a:lstStyle/>
          <a:p>
            <a:r>
              <a:rPr lang="zh-CN" altLang="en-US" sz="2800" b="1">
                <a:latin typeface="+mn-ea"/>
                <a:sym typeface="+mn-ea"/>
              </a:rPr>
              <a:t>清风</a:t>
            </a:r>
            <a:r>
              <a:rPr lang="zh-CN" altLang="en-US" sz="2800" b="1">
                <a:solidFill>
                  <a:srgbClr val="FF0000"/>
                </a:solidFill>
                <a:latin typeface="+mn-ea"/>
                <a:sym typeface="+mn-ea"/>
              </a:rPr>
              <a:t>徐</a:t>
            </a:r>
            <a:r>
              <a:rPr lang="zh-CN" altLang="en-US" sz="2800" b="1">
                <a:latin typeface="+mn-ea"/>
                <a:sym typeface="+mn-ea"/>
              </a:rPr>
              <a:t>来，</a:t>
            </a:r>
            <a:r>
              <a:rPr lang="zh-CN" altLang="en-US" sz="2800" b="1" u="sng">
                <a:latin typeface="+mn-ea"/>
                <a:sym typeface="+mn-ea"/>
              </a:rPr>
              <a:t>水波不</a:t>
            </a:r>
            <a:r>
              <a:rPr lang="zh-CN" altLang="en-US" sz="2800" b="1" u="sng">
                <a:solidFill>
                  <a:srgbClr val="FF0000"/>
                </a:solidFill>
                <a:latin typeface="+mn-ea"/>
                <a:sym typeface="+mn-ea"/>
              </a:rPr>
              <a:t>兴</a:t>
            </a:r>
            <a:r>
              <a:rPr lang="zh-CN" altLang="en-US" sz="2800" b="1">
                <a:latin typeface="+mn-ea"/>
                <a:sym typeface="+mn-ea"/>
              </a:rPr>
              <a:t>。</a:t>
            </a:r>
            <a:endParaRPr lang="zh-CN" altLang="en-US" sz="2800" b="1">
              <a:latin typeface="+mn-ea"/>
            </a:endParaRPr>
          </a:p>
        </p:txBody>
      </p:sp>
      <p:sp>
        <p:nvSpPr>
          <p:cNvPr id="16" name="文本框 15"/>
          <p:cNvSpPr txBox="1"/>
          <p:nvPr>
            <p:custDataLst>
              <p:tags r:id="rId15"/>
            </p:custDataLst>
          </p:nvPr>
        </p:nvSpPr>
        <p:spPr>
          <a:xfrm>
            <a:off x="4382770" y="2640965"/>
            <a:ext cx="694055" cy="82994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xīng</a:t>
            </a:r>
            <a:endParaRPr lang="zh-CN" altLang="en-US" sz="2400" b="1">
              <a:solidFill>
                <a:srgbClr val="7030A0"/>
              </a:solidFill>
              <a:sym typeface="+mn-ea"/>
            </a:endParaRPr>
          </a:p>
        </p:txBody>
      </p:sp>
      <p:sp>
        <p:nvSpPr>
          <p:cNvPr id="17" name="文本框 16"/>
          <p:cNvSpPr txBox="1"/>
          <p:nvPr>
            <p:custDataLst>
              <p:tags r:id="rId16"/>
            </p:custDataLst>
          </p:nvPr>
        </p:nvSpPr>
        <p:spPr>
          <a:xfrm>
            <a:off x="4172585" y="3688715"/>
            <a:ext cx="81343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掀起</a:t>
            </a:r>
            <a:endParaRPr lang="zh-CN" altLang="en-US" sz="2400" b="1">
              <a:solidFill>
                <a:srgbClr val="FF0000"/>
              </a:solidFill>
              <a:latin typeface="楷体" panose="02010609060101010101" charset="-122"/>
              <a:ea typeface="楷体" panose="02010609060101010101" charset="-122"/>
              <a:sym typeface="+mn-ea"/>
            </a:endParaRPr>
          </a:p>
        </p:txBody>
      </p:sp>
      <p:sp>
        <p:nvSpPr>
          <p:cNvPr id="18" name="文本框 17"/>
          <p:cNvSpPr txBox="1"/>
          <p:nvPr>
            <p:custDataLst>
              <p:tags r:id="rId17"/>
            </p:custDataLst>
          </p:nvPr>
        </p:nvSpPr>
        <p:spPr>
          <a:xfrm>
            <a:off x="5287645" y="2858770"/>
            <a:ext cx="3223260" cy="829945"/>
          </a:xfrm>
          <a:prstGeom prst="rect">
            <a:avLst/>
          </a:prstGeom>
          <a:noFill/>
          <a:ln>
            <a:solidFill>
              <a:srgbClr val="FF0000"/>
            </a:solidFill>
          </a:ln>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水面没有涟漪和波纹，形容十分平静。</a:t>
            </a:r>
            <a:endParaRPr lang="zh-CN" altLang="en-US" sz="2400" b="1">
              <a:solidFill>
                <a:srgbClr val="FF0000"/>
              </a:solidFill>
              <a:latin typeface="楷体" panose="02010609060101010101" charset="-122"/>
              <a:ea typeface="楷体" panose="02010609060101010101" charset="-122"/>
              <a:sym typeface="+mn-ea"/>
            </a:endParaRPr>
          </a:p>
        </p:txBody>
      </p:sp>
      <p:sp>
        <p:nvSpPr>
          <p:cNvPr id="20" name="文本框 19"/>
          <p:cNvSpPr txBox="1"/>
          <p:nvPr>
            <p:custDataLst>
              <p:tags r:id="rId18"/>
            </p:custDataLst>
          </p:nvPr>
        </p:nvSpPr>
        <p:spPr>
          <a:xfrm>
            <a:off x="1524635" y="4914900"/>
            <a:ext cx="6109335" cy="521970"/>
          </a:xfrm>
          <a:prstGeom prst="rect">
            <a:avLst/>
          </a:prstGeom>
          <a:noFill/>
        </p:spPr>
        <p:txBody>
          <a:bodyPr wrap="square" rtlCol="0" anchor="t">
            <a:spAutoFit/>
          </a:bodyPr>
          <a:lstStyle/>
          <a:p>
            <a:r>
              <a:rPr lang="zh-CN" altLang="en-US" sz="2800" b="1">
                <a:latin typeface="+mn-ea"/>
                <a:sym typeface="+mn-ea"/>
              </a:rPr>
              <a:t>举</a:t>
            </a:r>
            <a:r>
              <a:rPr lang="zh-CN" altLang="en-US" sz="2800" b="1">
                <a:solidFill>
                  <a:srgbClr val="00B050"/>
                </a:solidFill>
                <a:latin typeface="+mn-ea"/>
                <a:sym typeface="+mn-ea"/>
              </a:rPr>
              <a:t>酒</a:t>
            </a:r>
            <a:r>
              <a:rPr lang="zh-CN" altLang="en-US" sz="2800" b="1">
                <a:solidFill>
                  <a:srgbClr val="FF0000"/>
                </a:solidFill>
                <a:latin typeface="+mn-ea"/>
                <a:sym typeface="+mn-ea"/>
              </a:rPr>
              <a:t>属客</a:t>
            </a:r>
            <a:r>
              <a:rPr lang="zh-CN" altLang="en-US" sz="2800" b="1">
                <a:latin typeface="+mn-ea"/>
                <a:sym typeface="+mn-ea"/>
              </a:rPr>
              <a:t>，诵</a:t>
            </a:r>
            <a:r>
              <a:rPr lang="zh-CN" altLang="en-US" sz="2800" b="1">
                <a:solidFill>
                  <a:srgbClr val="040ECB"/>
                </a:solidFill>
                <a:latin typeface="+mn-ea"/>
                <a:sym typeface="+mn-ea"/>
              </a:rPr>
              <a:t>明月之诗</a:t>
            </a:r>
            <a:r>
              <a:rPr lang="zh-CN" altLang="en-US" sz="2800" b="1">
                <a:latin typeface="+mn-ea"/>
                <a:sym typeface="+mn-ea"/>
              </a:rPr>
              <a:t>，歌</a:t>
            </a:r>
            <a:r>
              <a:rPr lang="zh-CN" altLang="en-US" sz="2800" b="1">
                <a:solidFill>
                  <a:srgbClr val="040ECB"/>
                </a:solidFill>
                <a:latin typeface="+mn-ea"/>
                <a:sym typeface="+mn-ea"/>
              </a:rPr>
              <a:t>窈窕之章</a:t>
            </a:r>
            <a:r>
              <a:rPr lang="zh-CN" altLang="en-US" sz="2800" b="1">
                <a:latin typeface="+mn-ea"/>
                <a:sym typeface="+mn-ea"/>
              </a:rPr>
              <a:t>。</a:t>
            </a:r>
            <a:endParaRPr lang="zh-CN" altLang="en-US"/>
          </a:p>
        </p:txBody>
      </p:sp>
      <p:sp>
        <p:nvSpPr>
          <p:cNvPr id="22" name="文本框 21"/>
          <p:cNvSpPr txBox="1"/>
          <p:nvPr>
            <p:custDataLst>
              <p:tags r:id="rId19"/>
            </p:custDataLst>
          </p:nvPr>
        </p:nvSpPr>
        <p:spPr>
          <a:xfrm>
            <a:off x="2190750" y="4540885"/>
            <a:ext cx="740410" cy="460375"/>
          </a:xfrm>
          <a:prstGeom prst="rect">
            <a:avLst/>
          </a:prstGeom>
          <a:noFill/>
        </p:spPr>
        <p:txBody>
          <a:bodyPr wrap="square" rtlCol="0" anchor="t">
            <a:spAutoFit/>
          </a:bodyPr>
          <a:lstStyle/>
          <a:p>
            <a:pPr lvl="0" algn="l">
              <a:buClrTx/>
              <a:buSzTx/>
              <a:buFontTx/>
            </a:pPr>
            <a:r>
              <a:rPr lang="zh-CN" altLang="en-US" sz="2400">
                <a:solidFill>
                  <a:srgbClr val="7030A0"/>
                </a:solidFill>
                <a:sym typeface="+mn-ea"/>
              </a:rPr>
              <a:t>zhǔ</a:t>
            </a:r>
            <a:endParaRPr lang="zh-CN" altLang="en-US" sz="2400">
              <a:solidFill>
                <a:srgbClr val="7030A0"/>
              </a:solidFill>
              <a:sym typeface="+mn-ea"/>
            </a:endParaRPr>
          </a:p>
        </p:txBody>
      </p:sp>
      <p:sp>
        <p:nvSpPr>
          <p:cNvPr id="23" name="文本框 22"/>
          <p:cNvSpPr txBox="1"/>
          <p:nvPr>
            <p:custDataLst>
              <p:tags r:id="rId20"/>
            </p:custDataLst>
          </p:nvPr>
        </p:nvSpPr>
        <p:spPr>
          <a:xfrm>
            <a:off x="1858645" y="5474335"/>
            <a:ext cx="142240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为客斟酒</a:t>
            </a:r>
            <a:endParaRPr lang="zh-CN" altLang="en-US" sz="2400" b="1">
              <a:solidFill>
                <a:srgbClr val="FF0000"/>
              </a:solidFill>
              <a:latin typeface="楷体" panose="02010609060101010101" charset="-122"/>
              <a:ea typeface="楷体" panose="02010609060101010101" charset="-122"/>
              <a:sym typeface="+mn-ea"/>
            </a:endParaRPr>
          </a:p>
          <a:p>
            <a:pPr lvl="0" algn="l">
              <a:buClrTx/>
              <a:buSzTx/>
              <a:buFontTx/>
            </a:pPr>
            <a:r>
              <a:rPr lang="zh-CN" altLang="en-US" sz="2400" b="1">
                <a:solidFill>
                  <a:srgbClr val="FF0000"/>
                </a:solidFill>
                <a:latin typeface="楷体" panose="02010609060101010101" charset="-122"/>
                <a:ea typeface="楷体" panose="02010609060101010101" charset="-122"/>
                <a:sym typeface="+mn-ea"/>
              </a:rPr>
              <a:t>劝客进酒</a:t>
            </a:r>
            <a:endParaRPr lang="zh-CN" altLang="en-US" sz="2400" b="1">
              <a:solidFill>
                <a:srgbClr val="FF0000"/>
              </a:solidFill>
              <a:latin typeface="楷体" panose="02010609060101010101" charset="-122"/>
              <a:ea typeface="楷体" panose="02010609060101010101" charset="-122"/>
              <a:sym typeface="+mn-ea"/>
            </a:endParaRPr>
          </a:p>
        </p:txBody>
      </p:sp>
      <p:sp>
        <p:nvSpPr>
          <p:cNvPr id="24" name="矩形 23"/>
          <p:cNvSpPr/>
          <p:nvPr>
            <p:custDataLst>
              <p:tags r:id="rId21"/>
            </p:custDataLst>
          </p:nvPr>
        </p:nvSpPr>
        <p:spPr>
          <a:xfrm>
            <a:off x="3793490" y="4295775"/>
            <a:ext cx="3025775" cy="560070"/>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latin typeface="楷体" panose="02010609060101010101" charset="-122"/>
                <a:ea typeface="楷体" panose="02010609060101010101" charset="-122"/>
                <a:sym typeface="+mn-ea"/>
              </a:rPr>
              <a:t>《诗经·陈风·月出》</a:t>
            </a:r>
            <a:endParaRPr lang="zh-CN" altLang="en-US" sz="2400" b="1">
              <a:solidFill>
                <a:srgbClr val="040ECB"/>
              </a:solidFill>
              <a:latin typeface="楷体" panose="02010609060101010101" charset="-122"/>
              <a:ea typeface="楷体" panose="02010609060101010101" charset="-122"/>
              <a:sym typeface="+mn-ea"/>
            </a:endParaRPr>
          </a:p>
        </p:txBody>
      </p:sp>
      <p:sp>
        <p:nvSpPr>
          <p:cNvPr id="25" name="矩形 24"/>
          <p:cNvSpPr/>
          <p:nvPr>
            <p:custDataLst>
              <p:tags r:id="rId22"/>
            </p:custDataLst>
          </p:nvPr>
        </p:nvSpPr>
        <p:spPr>
          <a:xfrm>
            <a:off x="4674870" y="5474335"/>
            <a:ext cx="3920490" cy="1198880"/>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诗首章为：“月出皎兮，佼人僚兮，舒窈纠兮，劳心悄兮。”“窈纠”同“窈窕”。</a:t>
            </a:r>
            <a:endParaRPr lang="zh-CN" altLang="en-US" sz="2400" b="1">
              <a:solidFill>
                <a:srgbClr val="040ECB"/>
              </a:solidFill>
              <a:latin typeface="楷体" panose="02010609060101010101" charset="-122"/>
              <a:ea typeface="楷体" panose="02010609060101010101" charset="-122"/>
              <a:sym typeface="+mn-ea"/>
            </a:endParaRPr>
          </a:p>
        </p:txBody>
      </p:sp>
      <p:sp>
        <p:nvSpPr>
          <p:cNvPr id="26" name="圆角矩形标注 25"/>
          <p:cNvSpPr/>
          <p:nvPr>
            <p:custDataLst>
              <p:tags r:id="rId23"/>
            </p:custDataLst>
          </p:nvPr>
        </p:nvSpPr>
        <p:spPr>
          <a:xfrm>
            <a:off x="604520" y="4239895"/>
            <a:ext cx="1586865" cy="485775"/>
          </a:xfrm>
          <a:prstGeom prst="wedgeRoundRectCallout">
            <a:avLst>
              <a:gd name="adj1" fmla="val 40916"/>
              <a:gd name="adj2" fmla="val 94444"/>
              <a:gd name="adj3" fmla="val 16667"/>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a:solidFill>
                  <a:srgbClr val="00B050"/>
                </a:solidFill>
                <a:latin typeface="隶书" panose="02010509060101010101" pitchFamily="49" charset="-122"/>
                <a:ea typeface="隶书" panose="02010509060101010101" pitchFamily="49" charset="-122"/>
                <a:sym typeface="+mn-ea"/>
              </a:rPr>
              <a:t>借代酒杯</a:t>
            </a:r>
            <a:endParaRPr lang="zh-CN" altLang="en-US" sz="2400">
              <a:solidFill>
                <a:srgbClr val="00B050"/>
              </a:solidFill>
              <a:latin typeface="隶书" panose="02010509060101010101" pitchFamily="49" charset="-122"/>
              <a:ea typeface="隶书" panose="020105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6" name="文本框 5"/>
          <p:cNvSpPr txBox="1"/>
          <p:nvPr>
            <p:custDataLst>
              <p:tags r:id="rId3"/>
            </p:custDataLst>
          </p:nvPr>
        </p:nvSpPr>
        <p:spPr>
          <a:xfrm>
            <a:off x="1375410" y="3359150"/>
            <a:ext cx="3757930" cy="521970"/>
          </a:xfrm>
          <a:prstGeom prst="rect">
            <a:avLst/>
          </a:prstGeom>
          <a:noFill/>
        </p:spPr>
        <p:txBody>
          <a:bodyPr wrap="none" rtlCol="0" anchor="t">
            <a:spAutoFit/>
          </a:bodyPr>
          <a:lstStyle/>
          <a:p>
            <a:pPr lvl="0" algn="l">
              <a:buClrTx/>
              <a:buSzTx/>
              <a:buFontTx/>
            </a:pPr>
            <a:r>
              <a:rPr lang="zh-CN" altLang="en-US" sz="2800" b="1">
                <a:solidFill>
                  <a:srgbClr val="FF0000"/>
                </a:solidFill>
                <a:sym typeface="+mn-ea"/>
              </a:rPr>
              <a:t>白露横</a:t>
            </a:r>
            <a:r>
              <a:rPr lang="zh-CN" altLang="en-US" sz="2800" b="1">
                <a:solidFill>
                  <a:schemeClr val="tx1"/>
                </a:solidFill>
                <a:sym typeface="+mn-ea"/>
              </a:rPr>
              <a:t>江</a:t>
            </a:r>
            <a:r>
              <a:rPr lang="zh-CN" altLang="en-US" sz="2800" b="1">
                <a:sym typeface="+mn-ea"/>
              </a:rPr>
              <a:t>，</a:t>
            </a:r>
            <a:r>
              <a:rPr lang="zh-CN" altLang="en-US" sz="2800" b="1">
                <a:solidFill>
                  <a:srgbClr val="FF0000"/>
                </a:solidFill>
                <a:sym typeface="+mn-ea"/>
              </a:rPr>
              <a:t>水光接天</a:t>
            </a:r>
            <a:r>
              <a:rPr lang="zh-CN" altLang="en-US" sz="2800" b="1">
                <a:sym typeface="+mn-ea"/>
              </a:rPr>
              <a:t>。</a:t>
            </a:r>
            <a:endParaRPr lang="zh-CN" altLang="en-US" sz="2800" b="1">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5"/>
            </p:custDataLst>
          </p:nvPr>
        </p:nvSpPr>
        <p:spPr>
          <a:xfrm>
            <a:off x="1375410" y="1705610"/>
            <a:ext cx="6975475" cy="521970"/>
          </a:xfrm>
          <a:prstGeom prst="rect">
            <a:avLst/>
          </a:prstGeom>
          <a:noFill/>
        </p:spPr>
        <p:txBody>
          <a:bodyPr wrap="none" rtlCol="0">
            <a:spAutoFit/>
          </a:bodyPr>
          <a:lstStyle/>
          <a:p>
            <a:pPr algn="l"/>
            <a:r>
              <a:rPr lang="zh-CN" altLang="en-US" sz="2800" b="1">
                <a:solidFill>
                  <a:srgbClr val="FF0000"/>
                </a:solidFill>
                <a:sym typeface="+mn-ea"/>
              </a:rPr>
              <a:t>少焉</a:t>
            </a:r>
            <a:r>
              <a:rPr lang="zh-CN" altLang="en-US" sz="2800" b="1">
                <a:sym typeface="+mn-ea"/>
              </a:rPr>
              <a:t>，月</a:t>
            </a:r>
            <a:r>
              <a:rPr lang="zh-CN" altLang="en-US" sz="2800" b="1" u="sng">
                <a:sym typeface="+mn-ea"/>
              </a:rPr>
              <a:t>出于东山之上</a:t>
            </a:r>
            <a:r>
              <a:rPr lang="zh-CN" altLang="en-US" sz="2800" b="1">
                <a:sym typeface="+mn-ea"/>
              </a:rPr>
              <a:t>，</a:t>
            </a:r>
            <a:r>
              <a:rPr lang="zh-CN" altLang="en-US" sz="2800" b="1" u="sng">
                <a:sym typeface="+mn-ea"/>
              </a:rPr>
              <a:t>徘徊于</a:t>
            </a:r>
            <a:r>
              <a:rPr lang="zh-CN" altLang="en-US" sz="2800" b="1" u="sng">
                <a:solidFill>
                  <a:srgbClr val="040ECB"/>
                </a:solidFill>
                <a:sym typeface="+mn-ea"/>
              </a:rPr>
              <a:t>斗牛</a:t>
            </a:r>
            <a:r>
              <a:rPr lang="zh-CN" altLang="en-US" sz="2800" b="1" u="sng">
                <a:sym typeface="+mn-ea"/>
              </a:rPr>
              <a:t>之间</a:t>
            </a:r>
            <a:r>
              <a:rPr lang="zh-CN" altLang="en-US" sz="2800" b="1">
                <a:sym typeface="+mn-ea"/>
              </a:rPr>
              <a:t>。</a:t>
            </a:r>
            <a:endParaRPr lang="zh-CN" altLang="en-US" sz="2800" b="1">
              <a:sym typeface="+mn-ea"/>
            </a:endParaRPr>
          </a:p>
        </p:txBody>
      </p:sp>
      <p:sp>
        <p:nvSpPr>
          <p:cNvPr id="3" name="文本框 2"/>
          <p:cNvSpPr txBox="1"/>
          <p:nvPr>
            <p:custDataLst>
              <p:tags r:id="rId6"/>
            </p:custDataLst>
          </p:nvPr>
        </p:nvSpPr>
        <p:spPr>
          <a:xfrm>
            <a:off x="1375410" y="5244465"/>
            <a:ext cx="548767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纵</a:t>
            </a:r>
            <a:r>
              <a:rPr lang="zh-CN" altLang="en-US" sz="2800" b="1">
                <a:solidFill>
                  <a:srgbClr val="00B050"/>
                </a:solidFill>
                <a:sym typeface="+mn-ea"/>
              </a:rPr>
              <a:t>一苇</a:t>
            </a:r>
            <a:r>
              <a:rPr lang="zh-CN" altLang="en-US" sz="2800" b="1">
                <a:sym typeface="+mn-ea"/>
              </a:rPr>
              <a:t>之所</a:t>
            </a:r>
            <a:r>
              <a:rPr lang="zh-CN" altLang="en-US" sz="2800" b="1">
                <a:solidFill>
                  <a:srgbClr val="FF0000"/>
                </a:solidFill>
                <a:sym typeface="+mn-ea"/>
              </a:rPr>
              <a:t>如</a:t>
            </a:r>
            <a:r>
              <a:rPr lang="zh-CN" altLang="en-US" sz="2800" b="1">
                <a:sym typeface="+mn-ea"/>
              </a:rPr>
              <a:t>，</a:t>
            </a:r>
            <a:r>
              <a:rPr lang="zh-CN" altLang="en-US" sz="2800" b="1">
                <a:solidFill>
                  <a:srgbClr val="FF0000"/>
                </a:solidFill>
                <a:sym typeface="+mn-ea"/>
              </a:rPr>
              <a:t>凌</a:t>
            </a:r>
            <a:r>
              <a:rPr lang="zh-CN" altLang="en-US" sz="2800" b="1">
                <a:solidFill>
                  <a:srgbClr val="00B050"/>
                </a:solidFill>
                <a:sym typeface="+mn-ea"/>
              </a:rPr>
              <a:t>万顷</a:t>
            </a:r>
            <a:r>
              <a:rPr lang="zh-CN" altLang="en-US" sz="2800" b="1">
                <a:sym typeface="+mn-ea"/>
              </a:rPr>
              <a:t>之</a:t>
            </a:r>
            <a:r>
              <a:rPr lang="zh-CN" altLang="en-US" sz="2800" b="1">
                <a:solidFill>
                  <a:srgbClr val="FF0000"/>
                </a:solidFill>
                <a:sym typeface="+mn-ea"/>
              </a:rPr>
              <a:t>茫然</a:t>
            </a:r>
            <a:r>
              <a:rPr lang="zh-CN" altLang="en-US" sz="2800" b="1">
                <a:sym typeface="+mn-ea"/>
              </a:rPr>
              <a:t>。</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6" name="文本框 5"/>
          <p:cNvSpPr txBox="1"/>
          <p:nvPr>
            <p:custDataLst>
              <p:tags r:id="rId3"/>
            </p:custDataLst>
          </p:nvPr>
        </p:nvSpPr>
        <p:spPr>
          <a:xfrm>
            <a:off x="2662555" y="2994660"/>
            <a:ext cx="3757930" cy="521970"/>
          </a:xfrm>
          <a:prstGeom prst="rect">
            <a:avLst/>
          </a:prstGeom>
          <a:noFill/>
        </p:spPr>
        <p:txBody>
          <a:bodyPr wrap="none" rtlCol="0" anchor="t">
            <a:spAutoFit/>
          </a:bodyPr>
          <a:lstStyle/>
          <a:p>
            <a:pPr lvl="0" algn="l">
              <a:buClrTx/>
              <a:buSzTx/>
              <a:buFontTx/>
            </a:pPr>
            <a:r>
              <a:rPr lang="zh-CN" altLang="en-US" sz="2800" b="1">
                <a:solidFill>
                  <a:schemeClr val="tx1"/>
                </a:solidFill>
                <a:sym typeface="+mn-ea"/>
              </a:rPr>
              <a:t>白露</a:t>
            </a:r>
            <a:r>
              <a:rPr lang="zh-CN" altLang="en-US" sz="2800" b="1">
                <a:solidFill>
                  <a:srgbClr val="FF0000"/>
                </a:solidFill>
                <a:sym typeface="+mn-ea"/>
              </a:rPr>
              <a:t>横</a:t>
            </a:r>
            <a:r>
              <a:rPr lang="zh-CN" altLang="en-US" sz="2800" b="1">
                <a:solidFill>
                  <a:schemeClr val="tx1"/>
                </a:solidFill>
                <a:sym typeface="+mn-ea"/>
              </a:rPr>
              <a:t>江</a:t>
            </a:r>
            <a:r>
              <a:rPr lang="zh-CN" altLang="en-US" sz="2800" b="1">
                <a:sym typeface="+mn-ea"/>
              </a:rPr>
              <a:t>，</a:t>
            </a:r>
            <a:r>
              <a:rPr lang="zh-CN" altLang="en-US" sz="2800" b="1" u="sng">
                <a:solidFill>
                  <a:schemeClr val="tx1"/>
                </a:solidFill>
                <a:sym typeface="+mn-ea"/>
              </a:rPr>
              <a:t>水光接天</a:t>
            </a:r>
            <a:r>
              <a:rPr lang="zh-CN" altLang="en-US" sz="2800" b="1">
                <a:sym typeface="+mn-ea"/>
              </a:rPr>
              <a:t>。</a:t>
            </a:r>
            <a:endParaRPr lang="zh-CN" altLang="en-US" sz="2800" b="1">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5"/>
            </p:custDataLst>
          </p:nvPr>
        </p:nvSpPr>
        <p:spPr>
          <a:xfrm>
            <a:off x="1375410" y="1457325"/>
            <a:ext cx="6975475" cy="521970"/>
          </a:xfrm>
          <a:prstGeom prst="rect">
            <a:avLst/>
          </a:prstGeom>
          <a:noFill/>
        </p:spPr>
        <p:txBody>
          <a:bodyPr wrap="none" rtlCol="0">
            <a:spAutoFit/>
          </a:bodyPr>
          <a:lstStyle/>
          <a:p>
            <a:pPr algn="l"/>
            <a:r>
              <a:rPr lang="zh-CN" altLang="en-US" sz="2800" b="1">
                <a:solidFill>
                  <a:srgbClr val="FF0000"/>
                </a:solidFill>
                <a:sym typeface="+mn-ea"/>
              </a:rPr>
              <a:t>少焉</a:t>
            </a:r>
            <a:r>
              <a:rPr lang="zh-CN" altLang="en-US" sz="2800" b="1">
                <a:sym typeface="+mn-ea"/>
              </a:rPr>
              <a:t>，月出于东山之上，徘徊于</a:t>
            </a:r>
            <a:r>
              <a:rPr lang="zh-CN" altLang="en-US" sz="2800" b="1">
                <a:solidFill>
                  <a:srgbClr val="040ECB"/>
                </a:solidFill>
                <a:sym typeface="+mn-ea"/>
              </a:rPr>
              <a:t>斗牛</a:t>
            </a:r>
            <a:r>
              <a:rPr lang="zh-CN" altLang="en-US" sz="2800" b="1">
                <a:sym typeface="+mn-ea"/>
              </a:rPr>
              <a:t>之间。</a:t>
            </a:r>
            <a:endParaRPr lang="zh-CN" altLang="en-US" sz="2800" b="1">
              <a:sym typeface="+mn-ea"/>
            </a:endParaRPr>
          </a:p>
        </p:txBody>
      </p:sp>
      <p:sp>
        <p:nvSpPr>
          <p:cNvPr id="3" name="文本框 2"/>
          <p:cNvSpPr txBox="1"/>
          <p:nvPr>
            <p:custDataLst>
              <p:tags r:id="rId6"/>
            </p:custDataLst>
          </p:nvPr>
        </p:nvSpPr>
        <p:spPr>
          <a:xfrm>
            <a:off x="1375410" y="4914900"/>
            <a:ext cx="548767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纵</a:t>
            </a:r>
            <a:r>
              <a:rPr lang="zh-CN" altLang="en-US" sz="2800" b="1">
                <a:solidFill>
                  <a:srgbClr val="00B050"/>
                </a:solidFill>
                <a:sym typeface="+mn-ea"/>
              </a:rPr>
              <a:t>一苇</a:t>
            </a:r>
            <a:r>
              <a:rPr lang="zh-CN" altLang="en-US" sz="2800" b="1">
                <a:sym typeface="+mn-ea"/>
              </a:rPr>
              <a:t>之所</a:t>
            </a:r>
            <a:r>
              <a:rPr lang="zh-CN" altLang="en-US" sz="2800" b="1">
                <a:solidFill>
                  <a:srgbClr val="FF0000"/>
                </a:solidFill>
                <a:sym typeface="+mn-ea"/>
              </a:rPr>
              <a:t>如</a:t>
            </a:r>
            <a:r>
              <a:rPr lang="zh-CN" altLang="en-US" sz="2800" b="1">
                <a:sym typeface="+mn-ea"/>
              </a:rPr>
              <a:t>，</a:t>
            </a:r>
            <a:r>
              <a:rPr lang="zh-CN" altLang="en-US" sz="2800" b="1">
                <a:solidFill>
                  <a:srgbClr val="FF0000"/>
                </a:solidFill>
                <a:sym typeface="+mn-ea"/>
              </a:rPr>
              <a:t>凌</a:t>
            </a:r>
            <a:r>
              <a:rPr lang="zh-CN" altLang="en-US" sz="2800" b="1">
                <a:solidFill>
                  <a:srgbClr val="00B050"/>
                </a:solidFill>
                <a:sym typeface="+mn-ea"/>
              </a:rPr>
              <a:t>万顷</a:t>
            </a:r>
            <a:r>
              <a:rPr lang="zh-CN" altLang="en-US" sz="2800" b="1">
                <a:sym typeface="+mn-ea"/>
              </a:rPr>
              <a:t>之</a:t>
            </a:r>
            <a:r>
              <a:rPr lang="zh-CN" altLang="en-US" sz="2800" b="1">
                <a:solidFill>
                  <a:srgbClr val="FF0000"/>
                </a:solidFill>
                <a:sym typeface="+mn-ea"/>
              </a:rPr>
              <a:t>茫然</a:t>
            </a:r>
            <a:r>
              <a:rPr lang="zh-CN" altLang="en-US" sz="2800" b="1">
                <a:sym typeface="+mn-ea"/>
              </a:rPr>
              <a:t>。</a:t>
            </a:r>
            <a:endParaRPr lang="zh-CN" altLang="en-US" sz="2800" b="1">
              <a:sym typeface="+mn-ea"/>
            </a:endParaRPr>
          </a:p>
        </p:txBody>
      </p:sp>
      <p:sp>
        <p:nvSpPr>
          <p:cNvPr id="5" name="文本框 4"/>
          <p:cNvSpPr txBox="1"/>
          <p:nvPr>
            <p:custDataLst>
              <p:tags r:id="rId7"/>
            </p:custDataLst>
          </p:nvPr>
        </p:nvSpPr>
        <p:spPr>
          <a:xfrm>
            <a:off x="963930" y="1979295"/>
            <a:ext cx="123317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一会儿</a:t>
            </a:r>
            <a:endParaRPr lang="zh-CN" altLang="en-US" sz="2400" b="1">
              <a:solidFill>
                <a:srgbClr val="FF0000"/>
              </a:solidFill>
              <a:latin typeface="楷体" panose="02010609060101010101" charset="-122"/>
              <a:ea typeface="楷体" panose="02010609060101010101" charset="-122"/>
              <a:sym typeface="+mn-ea"/>
            </a:endParaRPr>
          </a:p>
        </p:txBody>
      </p:sp>
      <p:sp>
        <p:nvSpPr>
          <p:cNvPr id="9" name="矩形标注 8"/>
          <p:cNvSpPr/>
          <p:nvPr>
            <p:custDataLst>
              <p:tags r:id="rId8"/>
            </p:custDataLst>
          </p:nvPr>
        </p:nvSpPr>
        <p:spPr>
          <a:xfrm>
            <a:off x="3943985" y="490220"/>
            <a:ext cx="4842510" cy="511175"/>
          </a:xfrm>
          <a:prstGeom prst="wedgeRectCallout">
            <a:avLst>
              <a:gd name="adj1" fmla="val 8077"/>
              <a:gd name="adj2" fmla="val 155465"/>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latin typeface="楷体" panose="02010609060101010101" charset="-122"/>
                <a:ea typeface="楷体" panose="02010609060101010101" charset="-122"/>
                <a:sym typeface="+mn-ea"/>
              </a:rPr>
              <a:t>星座名，即斗宿（南斗）、牛宿</a:t>
            </a:r>
            <a:endParaRPr lang="zh-CN" altLang="en-US" sz="2400" b="1">
              <a:solidFill>
                <a:srgbClr val="040ECB"/>
              </a:solidFill>
              <a:latin typeface="楷体" panose="02010609060101010101" charset="-122"/>
              <a:ea typeface="楷体" panose="02010609060101010101" charset="-122"/>
              <a:sym typeface="+mn-ea"/>
            </a:endParaRPr>
          </a:p>
        </p:txBody>
      </p:sp>
      <p:cxnSp>
        <p:nvCxnSpPr>
          <p:cNvPr id="10" name="直接连接符 9"/>
          <p:cNvCxnSpPr/>
          <p:nvPr>
            <p:custDataLst>
              <p:tags r:id="rId9"/>
            </p:custDataLst>
          </p:nvPr>
        </p:nvCxnSpPr>
        <p:spPr>
          <a:xfrm flipV="1">
            <a:off x="6127750" y="1985010"/>
            <a:ext cx="1834515" cy="31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flipV="1">
            <a:off x="5410835" y="1456690"/>
            <a:ext cx="716915" cy="6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flipH="1">
            <a:off x="6127750" y="1457325"/>
            <a:ext cx="0" cy="5257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12"/>
            </p:custDataLst>
          </p:nvPr>
        </p:nvSpPr>
        <p:spPr>
          <a:xfrm>
            <a:off x="6262370" y="1903730"/>
            <a:ext cx="75565" cy="755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custDataLst>
              <p:tags r:id="rId13"/>
            </p:custDataLst>
          </p:nvPr>
        </p:nvGrpSpPr>
        <p:grpSpPr>
          <a:xfrm>
            <a:off x="2792730" y="1453515"/>
            <a:ext cx="2122805" cy="525780"/>
            <a:chOff x="4398" y="2289"/>
            <a:chExt cx="3343" cy="828"/>
          </a:xfrm>
        </p:grpSpPr>
        <p:cxnSp>
          <p:nvCxnSpPr>
            <p:cNvPr id="14" name="直接连接符 13"/>
            <p:cNvCxnSpPr/>
            <p:nvPr>
              <p:custDataLst>
                <p:tags r:id="rId14"/>
              </p:custDataLst>
            </p:nvPr>
          </p:nvCxnSpPr>
          <p:spPr>
            <a:xfrm flipV="1">
              <a:off x="5125" y="3103"/>
              <a:ext cx="2617" cy="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5"/>
              </p:custDataLst>
            </p:nvPr>
          </p:nvCxnSpPr>
          <p:spPr>
            <a:xfrm>
              <a:off x="4398" y="2295"/>
              <a:ext cx="7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6"/>
              </p:custDataLst>
            </p:nvPr>
          </p:nvCxnSpPr>
          <p:spPr>
            <a:xfrm flipH="1">
              <a:off x="5125" y="2289"/>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7"/>
              </p:custDataLst>
            </p:nvPr>
          </p:nvSpPr>
          <p:spPr>
            <a:xfrm>
              <a:off x="5359" y="2984"/>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custDataLst>
              <p:tags r:id="rId18"/>
            </p:custDataLst>
          </p:nvPr>
        </p:nvSpPr>
        <p:spPr>
          <a:xfrm>
            <a:off x="1245235" y="3516630"/>
            <a:ext cx="221488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白茫茫的水气</a:t>
            </a:r>
            <a:endParaRPr lang="zh-CN" altLang="en-US" sz="2400" b="1">
              <a:solidFill>
                <a:srgbClr val="FF0000"/>
              </a:solidFill>
              <a:latin typeface="楷体" panose="02010609060101010101" charset="-122"/>
              <a:ea typeface="楷体" panose="02010609060101010101" charset="-122"/>
              <a:sym typeface="+mn-ea"/>
            </a:endParaRPr>
          </a:p>
        </p:txBody>
      </p:sp>
      <p:sp>
        <p:nvSpPr>
          <p:cNvPr id="20" name="矩形 19"/>
          <p:cNvSpPr/>
          <p:nvPr>
            <p:custDataLst>
              <p:tags r:id="rId19"/>
            </p:custDataLst>
          </p:nvPr>
        </p:nvSpPr>
        <p:spPr>
          <a:xfrm>
            <a:off x="2662555" y="2994660"/>
            <a:ext cx="808990" cy="50736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custDataLst>
              <p:tags r:id="rId20"/>
            </p:custDataLst>
          </p:nvPr>
        </p:nvSpPr>
        <p:spPr>
          <a:xfrm>
            <a:off x="284480" y="2534285"/>
            <a:ext cx="3187065" cy="460375"/>
          </a:xfrm>
          <a:prstGeom prst="rect">
            <a:avLst/>
          </a:prstGeom>
          <a:noFill/>
        </p:spPr>
        <p:txBody>
          <a:bodyPr wrap="square" rtlCol="0" anchor="t">
            <a:spAutoFit/>
          </a:bodyPr>
          <a:lstStyle/>
          <a:p>
            <a:r>
              <a:rPr lang="zh-CN" altLang="en-US" sz="2400" b="1">
                <a:latin typeface="楷体" panose="02010609060101010101" charset="-122"/>
                <a:ea typeface="楷体" panose="02010609060101010101" charset="-122"/>
              </a:rPr>
              <a:t>今：二十四节气之一</a:t>
            </a:r>
            <a:endParaRPr lang="zh-CN" altLang="en-US" sz="2400" b="1">
              <a:latin typeface="楷体" panose="02010609060101010101" charset="-122"/>
              <a:ea typeface="楷体" panose="02010609060101010101" charset="-122"/>
            </a:endParaRPr>
          </a:p>
        </p:txBody>
      </p:sp>
      <p:sp>
        <p:nvSpPr>
          <p:cNvPr id="22" name="文本框 21"/>
          <p:cNvSpPr txBox="1"/>
          <p:nvPr>
            <p:custDataLst>
              <p:tags r:id="rId21"/>
            </p:custDataLst>
          </p:nvPr>
        </p:nvSpPr>
        <p:spPr>
          <a:xfrm>
            <a:off x="3493135" y="3516630"/>
            <a:ext cx="992505" cy="36830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笼罩</a:t>
            </a:r>
            <a:endParaRPr lang="zh-CN" altLang="en-US" sz="2400" b="1">
              <a:solidFill>
                <a:srgbClr val="FF0000"/>
              </a:solidFill>
              <a:latin typeface="楷体" panose="02010609060101010101" charset="-122"/>
              <a:ea typeface="楷体" panose="02010609060101010101" charset="-122"/>
              <a:sym typeface="+mn-ea"/>
            </a:endParaRPr>
          </a:p>
        </p:txBody>
      </p:sp>
      <p:sp>
        <p:nvSpPr>
          <p:cNvPr id="23" name="文本框 22"/>
          <p:cNvSpPr txBox="1"/>
          <p:nvPr>
            <p:custDataLst>
              <p:tags r:id="rId22"/>
            </p:custDataLst>
          </p:nvPr>
        </p:nvSpPr>
        <p:spPr>
          <a:xfrm>
            <a:off x="6207760" y="2825115"/>
            <a:ext cx="397510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水的光色与天的光色相连接，比喻水域宽广。</a:t>
            </a:r>
            <a:endParaRPr lang="zh-CN" altLang="en-US" sz="2400" b="1">
              <a:solidFill>
                <a:srgbClr val="FF0000"/>
              </a:solidFill>
              <a:latin typeface="楷体" panose="02010609060101010101" charset="-122"/>
              <a:ea typeface="楷体" panose="02010609060101010101" charset="-122"/>
              <a:sym typeface="+mn-ea"/>
            </a:endParaRPr>
          </a:p>
        </p:txBody>
      </p:sp>
      <p:sp>
        <p:nvSpPr>
          <p:cNvPr id="24" name="文本框 23"/>
          <p:cNvSpPr txBox="1"/>
          <p:nvPr>
            <p:custDataLst>
              <p:tags r:id="rId23"/>
            </p:custDataLst>
          </p:nvPr>
        </p:nvSpPr>
        <p:spPr>
          <a:xfrm>
            <a:off x="899795" y="5436870"/>
            <a:ext cx="95885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任凭</a:t>
            </a:r>
            <a:endParaRPr lang="zh-CN" altLang="en-US" sz="2400" b="1">
              <a:solidFill>
                <a:srgbClr val="FF0000"/>
              </a:solidFill>
              <a:latin typeface="楷体" panose="02010609060101010101" charset="-122"/>
              <a:ea typeface="楷体" panose="02010609060101010101" charset="-122"/>
              <a:sym typeface="+mn-ea"/>
            </a:endParaRPr>
          </a:p>
        </p:txBody>
      </p:sp>
      <p:sp>
        <p:nvSpPr>
          <p:cNvPr id="26" name="圆角矩形标注 25"/>
          <p:cNvSpPr/>
          <p:nvPr>
            <p:custDataLst>
              <p:tags r:id="rId24"/>
            </p:custDataLst>
          </p:nvPr>
        </p:nvSpPr>
        <p:spPr>
          <a:xfrm>
            <a:off x="581025" y="4154805"/>
            <a:ext cx="2211705" cy="582930"/>
          </a:xfrm>
          <a:prstGeom prst="wedgeRoundRectCallout">
            <a:avLst>
              <a:gd name="adj1" fmla="val 26485"/>
              <a:gd name="adj2" fmla="val 82897"/>
              <a:gd name="adj3" fmla="val 16667"/>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a:solidFill>
                  <a:srgbClr val="00B050"/>
                </a:solidFill>
                <a:latin typeface="隶书" panose="02010509060101010101" pitchFamily="49" charset="-122"/>
                <a:ea typeface="隶书" panose="02010509060101010101" pitchFamily="49" charset="-122"/>
                <a:sym typeface="+mn-ea"/>
              </a:rPr>
              <a:t>比喻极小的船</a:t>
            </a:r>
            <a:endParaRPr lang="zh-CN" altLang="en-US" sz="2400">
              <a:solidFill>
                <a:srgbClr val="00B050"/>
              </a:solidFill>
              <a:latin typeface="隶书" panose="02010509060101010101" pitchFamily="49" charset="-122"/>
              <a:ea typeface="隶书" panose="02010509060101010101" pitchFamily="49" charset="-122"/>
              <a:sym typeface="+mn-ea"/>
            </a:endParaRPr>
          </a:p>
        </p:txBody>
      </p:sp>
      <p:sp>
        <p:nvSpPr>
          <p:cNvPr id="28" name="文本框 27"/>
          <p:cNvSpPr txBox="1"/>
          <p:nvPr>
            <p:custDataLst>
              <p:tags r:id="rId25"/>
            </p:custDataLst>
          </p:nvPr>
        </p:nvSpPr>
        <p:spPr>
          <a:xfrm>
            <a:off x="2115185" y="5511165"/>
            <a:ext cx="146875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&lt;动&gt;，往</a:t>
            </a:r>
            <a:endParaRPr lang="zh-CN" altLang="en-US" sz="2400" b="1">
              <a:solidFill>
                <a:srgbClr val="FF0000"/>
              </a:solidFill>
              <a:latin typeface="楷体" panose="02010609060101010101" charset="-122"/>
              <a:ea typeface="楷体" panose="02010609060101010101" charset="-122"/>
              <a:sym typeface="+mn-ea"/>
            </a:endParaRPr>
          </a:p>
        </p:txBody>
      </p:sp>
      <p:sp>
        <p:nvSpPr>
          <p:cNvPr id="29" name="文本框 28"/>
          <p:cNvSpPr txBox="1"/>
          <p:nvPr>
            <p:custDataLst>
              <p:tags r:id="rId26"/>
            </p:custDataLst>
          </p:nvPr>
        </p:nvSpPr>
        <p:spPr>
          <a:xfrm>
            <a:off x="3791585" y="5511165"/>
            <a:ext cx="89852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越过</a:t>
            </a:r>
            <a:endParaRPr lang="zh-CN" altLang="en-US" sz="2400" b="1">
              <a:solidFill>
                <a:srgbClr val="FF0000"/>
              </a:solidFill>
              <a:latin typeface="楷体" panose="02010609060101010101" charset="-122"/>
              <a:ea typeface="楷体" panose="02010609060101010101" charset="-122"/>
              <a:sym typeface="+mn-ea"/>
            </a:endParaRPr>
          </a:p>
        </p:txBody>
      </p:sp>
      <p:sp>
        <p:nvSpPr>
          <p:cNvPr id="30" name="文本框 29"/>
          <p:cNvSpPr txBox="1"/>
          <p:nvPr>
            <p:custDataLst>
              <p:tags r:id="rId27"/>
            </p:custDataLst>
          </p:nvPr>
        </p:nvSpPr>
        <p:spPr>
          <a:xfrm>
            <a:off x="5696585" y="5511165"/>
            <a:ext cx="203708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旷远的样子</a:t>
            </a:r>
            <a:endParaRPr lang="zh-CN" altLang="en-US" sz="2400" b="1">
              <a:solidFill>
                <a:srgbClr val="FF0000"/>
              </a:solidFill>
              <a:latin typeface="楷体" panose="02010609060101010101" charset="-122"/>
              <a:ea typeface="楷体" panose="02010609060101010101" charset="-122"/>
              <a:sym typeface="+mn-ea"/>
            </a:endParaRPr>
          </a:p>
        </p:txBody>
      </p:sp>
      <p:sp>
        <p:nvSpPr>
          <p:cNvPr id="31" name="文本框 30"/>
          <p:cNvSpPr txBox="1"/>
          <p:nvPr>
            <p:custDataLst>
              <p:tags r:id="rId28"/>
            </p:custDataLst>
          </p:nvPr>
        </p:nvSpPr>
        <p:spPr>
          <a:xfrm>
            <a:off x="3791585" y="4454525"/>
            <a:ext cx="247015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极为宽阔的江面</a:t>
            </a:r>
            <a:endParaRPr lang="zh-CN" altLang="en-US" sz="2400" b="1">
              <a:solidFill>
                <a:srgbClr val="FF0000"/>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597660" y="1350645"/>
            <a:ext cx="5684520" cy="521970"/>
          </a:xfrm>
          <a:prstGeom prst="rect">
            <a:avLst/>
          </a:prstGeom>
          <a:noFill/>
        </p:spPr>
        <p:txBody>
          <a:bodyPr wrap="square" rtlCol="0" anchor="t">
            <a:spAutoFit/>
          </a:bodyPr>
          <a:lstStyle/>
          <a:p>
            <a:pPr lvl="0" algn="l">
              <a:buClrTx/>
              <a:buSzTx/>
              <a:buFontTx/>
            </a:pPr>
            <a:r>
              <a:rPr lang="zh-CN" altLang="en-US" sz="2800" b="1" u="sng">
                <a:sym typeface="+mn-ea"/>
              </a:rPr>
              <a:t>浩浩</a:t>
            </a:r>
            <a:r>
              <a:rPr lang="zh-CN" altLang="en-US" sz="2800" b="1">
                <a:solidFill>
                  <a:srgbClr val="FF0000"/>
                </a:solidFill>
                <a:sym typeface="+mn-ea"/>
              </a:rPr>
              <a:t>乎</a:t>
            </a:r>
            <a:r>
              <a:rPr lang="zh-CN" altLang="en-US" sz="2800" b="1">
                <a:sym typeface="+mn-ea"/>
              </a:rPr>
              <a:t>如</a:t>
            </a:r>
            <a:r>
              <a:rPr lang="zh-CN" altLang="en-US" sz="2800" b="1">
                <a:solidFill>
                  <a:srgbClr val="FF0000"/>
                </a:solidFill>
                <a:sym typeface="+mn-ea"/>
              </a:rPr>
              <a:t>冯</a:t>
            </a:r>
            <a:r>
              <a:rPr lang="zh-CN" altLang="en-US" sz="2800" b="1">
                <a:sym typeface="+mn-ea"/>
              </a:rPr>
              <a:t>虚御风，</a:t>
            </a:r>
            <a:r>
              <a:rPr lang="zh-CN" altLang="en-US" sz="2800" b="1">
                <a:solidFill>
                  <a:srgbClr val="FF0000"/>
                </a:solidFill>
                <a:sym typeface="+mn-ea"/>
              </a:rPr>
              <a:t>而</a:t>
            </a:r>
            <a:r>
              <a:rPr lang="zh-CN" altLang="en-US" sz="2800" b="1">
                <a:sym typeface="+mn-ea"/>
              </a:rPr>
              <a:t>不知其</a:t>
            </a:r>
            <a:r>
              <a:rPr lang="zh-CN" altLang="en-US" sz="2800" b="1">
                <a:solidFill>
                  <a:srgbClr val="FF0000"/>
                </a:solidFill>
                <a:sym typeface="+mn-ea"/>
              </a:rPr>
              <a:t>所</a:t>
            </a:r>
            <a:r>
              <a:rPr lang="zh-CN" altLang="en-US" sz="2800" b="1">
                <a:sym typeface="+mn-ea"/>
              </a:rPr>
              <a:t>止；</a:t>
            </a:r>
            <a:endParaRPr lang="zh-CN" altLang="en-US" sz="2800" b="1">
              <a:sym typeface="+mn-ea"/>
            </a:endParaRPr>
          </a:p>
        </p:txBody>
      </p:sp>
      <p:sp>
        <p:nvSpPr>
          <p:cNvPr id="8" name="文本框 7"/>
          <p:cNvSpPr txBox="1"/>
          <p:nvPr>
            <p:custDataLst>
              <p:tags r:id="rId2"/>
            </p:custDataLst>
          </p:nvPr>
        </p:nvSpPr>
        <p:spPr>
          <a:xfrm>
            <a:off x="1597025" y="3658235"/>
            <a:ext cx="5685155"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飘飘</a:t>
            </a:r>
            <a:r>
              <a:rPr lang="zh-CN" altLang="en-US" sz="2800" b="1">
                <a:sym typeface="+mn-ea"/>
              </a:rPr>
              <a:t>乎如</a:t>
            </a:r>
            <a:r>
              <a:rPr lang="zh-CN" altLang="en-US" sz="2800" b="1">
                <a:solidFill>
                  <a:srgbClr val="040ECB"/>
                </a:solidFill>
                <a:sym typeface="+mn-ea"/>
              </a:rPr>
              <a:t>遗世</a:t>
            </a:r>
            <a:r>
              <a:rPr lang="zh-CN" altLang="en-US" sz="2800" b="1">
                <a:sym typeface="+mn-ea"/>
              </a:rPr>
              <a:t>独立，</a:t>
            </a:r>
            <a:r>
              <a:rPr lang="zh-CN" altLang="en-US" sz="2800" b="1">
                <a:solidFill>
                  <a:srgbClr val="040ECB"/>
                </a:solidFill>
                <a:sym typeface="+mn-ea"/>
              </a:rPr>
              <a:t>羽化</a:t>
            </a:r>
            <a:r>
              <a:rPr lang="zh-CN" altLang="en-US" sz="2800" b="1">
                <a:sym typeface="+mn-ea"/>
              </a:rPr>
              <a:t>而</a:t>
            </a:r>
            <a:r>
              <a:rPr lang="zh-CN" altLang="en-US" sz="2800" b="1">
                <a:solidFill>
                  <a:srgbClr val="040ECB"/>
                </a:solidFill>
                <a:sym typeface="+mn-ea"/>
              </a:rPr>
              <a:t>登仙</a:t>
            </a:r>
            <a:r>
              <a:rPr lang="zh-CN" altLang="en-US" sz="2800" b="1">
                <a:sym typeface="+mn-ea"/>
              </a:rPr>
              <a:t>。</a:t>
            </a:r>
            <a:endParaRPr lang="zh-CN" altLang="en-US" sz="2800" b="1">
              <a:sym typeface="+mn-ea"/>
            </a:endParaRPr>
          </a:p>
        </p:txBody>
      </p:sp>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4" name="图片 3"/>
          <p:cNvPicPr>
            <a:picLocks noChangeAspect="1"/>
          </p:cNvPicPr>
          <p:nvPr>
            <p:custDataLst>
              <p:tags r:id="rId4"/>
            </p:custDataLst>
          </p:nvPr>
        </p:nvPicPr>
        <p:blipFill>
          <a:blip r:embed="rId5"/>
          <a:stretch>
            <a:fillRect/>
          </a:stretch>
        </p:blipFill>
        <p:spPr>
          <a:xfrm>
            <a:off x="8908415" y="4914900"/>
            <a:ext cx="3281680" cy="19488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78280" y="1727200"/>
            <a:ext cx="568452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浩浩</a:t>
            </a:r>
            <a:r>
              <a:rPr lang="zh-CN" altLang="en-US" sz="2800" b="1" u="sng">
                <a:sym typeface="+mn-ea"/>
              </a:rPr>
              <a:t>乎</a:t>
            </a:r>
            <a:r>
              <a:rPr lang="zh-CN" altLang="en-US" sz="2800" b="1">
                <a:sym typeface="+mn-ea"/>
              </a:rPr>
              <a:t>如冯虚</a:t>
            </a:r>
            <a:r>
              <a:rPr lang="zh-CN" altLang="en-US" sz="2800" b="1">
                <a:solidFill>
                  <a:srgbClr val="FF0000"/>
                </a:solidFill>
                <a:sym typeface="+mn-ea"/>
              </a:rPr>
              <a:t>御</a:t>
            </a:r>
            <a:r>
              <a:rPr lang="zh-CN" altLang="en-US" sz="2800" b="1">
                <a:sym typeface="+mn-ea"/>
              </a:rPr>
              <a:t>风，</a:t>
            </a:r>
            <a:r>
              <a:rPr lang="zh-CN" altLang="en-US" sz="2800" b="1">
                <a:solidFill>
                  <a:srgbClr val="FF0000"/>
                </a:solidFill>
                <a:sym typeface="+mn-ea"/>
              </a:rPr>
              <a:t>而</a:t>
            </a:r>
            <a:r>
              <a:rPr lang="zh-CN" altLang="en-US" sz="2800" b="1">
                <a:sym typeface="+mn-ea"/>
              </a:rPr>
              <a:t>不知其</a:t>
            </a:r>
            <a:r>
              <a:rPr lang="zh-CN" altLang="en-US" sz="2800" b="1">
                <a:solidFill>
                  <a:srgbClr val="FF0000"/>
                </a:solidFill>
                <a:sym typeface="+mn-ea"/>
              </a:rPr>
              <a:t>所</a:t>
            </a:r>
            <a:r>
              <a:rPr lang="zh-CN" altLang="en-US" sz="2800" b="1">
                <a:sym typeface="+mn-ea"/>
              </a:rPr>
              <a:t>止；</a:t>
            </a:r>
            <a:endParaRPr lang="zh-CN" altLang="en-US" sz="2800" b="1">
              <a:sym typeface="+mn-ea"/>
            </a:endParaRPr>
          </a:p>
        </p:txBody>
      </p:sp>
      <p:sp>
        <p:nvSpPr>
          <p:cNvPr id="8" name="文本框 7"/>
          <p:cNvSpPr txBox="1"/>
          <p:nvPr>
            <p:custDataLst>
              <p:tags r:id="rId2"/>
            </p:custDataLst>
          </p:nvPr>
        </p:nvSpPr>
        <p:spPr>
          <a:xfrm>
            <a:off x="1550670" y="3714115"/>
            <a:ext cx="5685155"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飘飘</a:t>
            </a:r>
            <a:r>
              <a:rPr lang="zh-CN" altLang="en-US" sz="2800" b="1">
                <a:sym typeface="+mn-ea"/>
              </a:rPr>
              <a:t>乎如</a:t>
            </a:r>
            <a:r>
              <a:rPr lang="zh-CN" altLang="en-US" sz="2800" b="1">
                <a:solidFill>
                  <a:srgbClr val="040ECB"/>
                </a:solidFill>
                <a:sym typeface="+mn-ea"/>
              </a:rPr>
              <a:t>遗世</a:t>
            </a:r>
            <a:r>
              <a:rPr lang="zh-CN" altLang="en-US" sz="2800" b="1">
                <a:sym typeface="+mn-ea"/>
              </a:rPr>
              <a:t>独立，</a:t>
            </a:r>
            <a:r>
              <a:rPr lang="zh-CN" altLang="en-US" sz="2800" b="1">
                <a:solidFill>
                  <a:srgbClr val="040ECB"/>
                </a:solidFill>
                <a:sym typeface="+mn-ea"/>
              </a:rPr>
              <a:t>羽化</a:t>
            </a:r>
            <a:r>
              <a:rPr lang="zh-CN" altLang="en-US" sz="2800" b="1">
                <a:sym typeface="+mn-ea"/>
              </a:rPr>
              <a:t>而</a:t>
            </a:r>
            <a:r>
              <a:rPr lang="zh-CN" altLang="en-US" sz="2800" b="1">
                <a:solidFill>
                  <a:srgbClr val="040ECB"/>
                </a:solidFill>
                <a:sym typeface="+mn-ea"/>
              </a:rPr>
              <a:t>登仙</a:t>
            </a:r>
            <a:r>
              <a:rPr lang="zh-CN" altLang="en-US" sz="2800" b="1">
                <a:sym typeface="+mn-ea"/>
              </a:rPr>
              <a:t>。</a:t>
            </a:r>
            <a:endParaRPr lang="zh-CN" altLang="en-US" sz="2800" b="1">
              <a:sym typeface="+mn-ea"/>
            </a:endParaRPr>
          </a:p>
        </p:txBody>
      </p:sp>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4" name="图片 3"/>
          <p:cNvPicPr>
            <a:picLocks noChangeAspect="1"/>
          </p:cNvPicPr>
          <p:nvPr>
            <p:custDataLst>
              <p:tags r:id="rId4"/>
            </p:custDataLst>
          </p:nvPr>
        </p:nvPicPr>
        <p:blipFill>
          <a:blip r:embed="rId5"/>
          <a:stretch>
            <a:fillRect/>
          </a:stretch>
        </p:blipFill>
        <p:spPr>
          <a:xfrm>
            <a:off x="8908415" y="4914900"/>
            <a:ext cx="3281680" cy="1948815"/>
          </a:xfrm>
          <a:prstGeom prst="rect">
            <a:avLst/>
          </a:prstGeom>
        </p:spPr>
      </p:pic>
      <p:sp>
        <p:nvSpPr>
          <p:cNvPr id="2" name="文本框 1"/>
          <p:cNvSpPr txBox="1"/>
          <p:nvPr>
            <p:custDataLst>
              <p:tags r:id="rId6"/>
            </p:custDataLst>
          </p:nvPr>
        </p:nvSpPr>
        <p:spPr>
          <a:xfrm>
            <a:off x="833755" y="2249170"/>
            <a:ext cx="151574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广阔宏大</a:t>
            </a:r>
            <a:endParaRPr lang="zh-CN" altLang="en-US" sz="2400" b="1">
              <a:solidFill>
                <a:srgbClr val="FF0000"/>
              </a:solidFill>
              <a:latin typeface="楷体" panose="02010609060101010101" charset="-122"/>
              <a:ea typeface="楷体" panose="02010609060101010101" charset="-122"/>
              <a:sym typeface="+mn-ea"/>
            </a:endParaRPr>
          </a:p>
        </p:txBody>
      </p:sp>
      <p:sp>
        <p:nvSpPr>
          <p:cNvPr id="6" name="矩形标注 5"/>
          <p:cNvSpPr/>
          <p:nvPr>
            <p:custDataLst>
              <p:tags r:id="rId7"/>
            </p:custDataLst>
          </p:nvPr>
        </p:nvSpPr>
        <p:spPr>
          <a:xfrm>
            <a:off x="1478280" y="928370"/>
            <a:ext cx="2718435" cy="572135"/>
          </a:xfrm>
          <a:prstGeom prst="wedgeRectCallout">
            <a:avLst>
              <a:gd name="adj1" fmla="val -17250"/>
              <a:gd name="adj2" fmla="val 92619"/>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latin typeface="楷体" panose="02010609060101010101" charset="-122"/>
                <a:ea typeface="楷体" panose="02010609060101010101" charset="-122"/>
                <a:sym typeface="+mn-ea"/>
              </a:rPr>
              <a:t>形容词或副词后缀</a:t>
            </a:r>
            <a:endParaRPr lang="zh-CN" altLang="en-US" sz="2400" b="1">
              <a:latin typeface="楷体" panose="02010609060101010101" charset="-122"/>
              <a:ea typeface="楷体" panose="02010609060101010101" charset="-122"/>
            </a:endParaRPr>
          </a:p>
        </p:txBody>
      </p:sp>
      <p:sp>
        <p:nvSpPr>
          <p:cNvPr id="9" name="椭圆 8"/>
          <p:cNvSpPr/>
          <p:nvPr>
            <p:custDataLst>
              <p:tags r:id="rId8"/>
            </p:custDataLst>
          </p:nvPr>
        </p:nvSpPr>
        <p:spPr>
          <a:xfrm>
            <a:off x="2937510" y="1727200"/>
            <a:ext cx="452120" cy="452755"/>
          </a:xfrm>
          <a:prstGeom prst="ellipse">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0" name="文本框 9"/>
          <p:cNvSpPr txBox="1"/>
          <p:nvPr>
            <p:custDataLst>
              <p:tags r:id="rId9"/>
            </p:custDataLst>
          </p:nvPr>
        </p:nvSpPr>
        <p:spPr>
          <a:xfrm>
            <a:off x="2833370" y="2249170"/>
            <a:ext cx="46418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凭</a:t>
            </a:r>
            <a:endParaRPr lang="zh-CN" altLang="en-US" sz="2400" b="1">
              <a:solidFill>
                <a:srgbClr val="FF0000"/>
              </a:solidFill>
              <a:latin typeface="楷体" panose="02010609060101010101" charset="-122"/>
              <a:ea typeface="楷体" panose="02010609060101010101" charset="-122"/>
              <a:sym typeface="+mn-ea"/>
            </a:endParaRPr>
          </a:p>
        </p:txBody>
      </p:sp>
      <p:sp>
        <p:nvSpPr>
          <p:cNvPr id="11" name="文本框 10"/>
          <p:cNvSpPr txBox="1"/>
          <p:nvPr>
            <p:custDataLst>
              <p:tags r:id="rId10"/>
            </p:custDataLst>
          </p:nvPr>
        </p:nvSpPr>
        <p:spPr>
          <a:xfrm>
            <a:off x="3782695" y="2249170"/>
            <a:ext cx="92519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驾御</a:t>
            </a:r>
            <a:endParaRPr lang="zh-CN" altLang="en-US" sz="2400" b="1">
              <a:solidFill>
                <a:srgbClr val="FF0000"/>
              </a:solidFill>
              <a:latin typeface="楷体" panose="02010609060101010101" charset="-122"/>
              <a:ea typeface="楷体" panose="02010609060101010101" charset="-122"/>
              <a:sym typeface="+mn-ea"/>
            </a:endParaRPr>
          </a:p>
        </p:txBody>
      </p:sp>
      <p:sp>
        <p:nvSpPr>
          <p:cNvPr id="12" name="文本框 11"/>
          <p:cNvSpPr txBox="1"/>
          <p:nvPr>
            <p:custDataLst>
              <p:tags r:id="rId11"/>
            </p:custDataLst>
          </p:nvPr>
        </p:nvSpPr>
        <p:spPr>
          <a:xfrm>
            <a:off x="3389630" y="2249170"/>
            <a:ext cx="465455" cy="64516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太空</a:t>
            </a:r>
            <a:endParaRPr lang="zh-CN" altLang="en-US" sz="2400" b="1">
              <a:solidFill>
                <a:srgbClr val="FF0000"/>
              </a:solidFill>
              <a:latin typeface="楷体" panose="02010609060101010101" charset="-122"/>
              <a:ea typeface="楷体" panose="02010609060101010101" charset="-122"/>
              <a:sym typeface="+mn-ea"/>
            </a:endParaRPr>
          </a:p>
        </p:txBody>
      </p:sp>
      <p:sp>
        <p:nvSpPr>
          <p:cNvPr id="13" name="椭圆 12"/>
          <p:cNvSpPr/>
          <p:nvPr>
            <p:custDataLst>
              <p:tags r:id="rId12"/>
            </p:custDataLst>
          </p:nvPr>
        </p:nvSpPr>
        <p:spPr>
          <a:xfrm>
            <a:off x="4820920" y="2179955"/>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转</a:t>
            </a:r>
            <a:endParaRPr lang="zh-CN" altLang="en-US" sz="2000" b="1">
              <a:solidFill>
                <a:srgbClr val="FF0000"/>
              </a:solidFill>
              <a:latin typeface="楷体" panose="02010609060101010101" charset="-122"/>
              <a:ea typeface="楷体" panose="02010609060101010101" charset="-122"/>
            </a:endParaRPr>
          </a:p>
        </p:txBody>
      </p:sp>
      <p:cxnSp>
        <p:nvCxnSpPr>
          <p:cNvPr id="14" name="直接连接符 13"/>
          <p:cNvCxnSpPr/>
          <p:nvPr>
            <p:custDataLst>
              <p:tags r:id="rId13"/>
            </p:custDataLst>
          </p:nvPr>
        </p:nvCxnSpPr>
        <p:spPr>
          <a:xfrm flipH="1">
            <a:off x="6205855" y="2233295"/>
            <a:ext cx="821055" cy="635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14"/>
            </p:custDataLst>
          </p:nvPr>
        </p:nvSpPr>
        <p:spPr>
          <a:xfrm>
            <a:off x="6529070" y="423545"/>
            <a:ext cx="3996690" cy="829945"/>
          </a:xfrm>
          <a:prstGeom prst="rect">
            <a:avLst/>
          </a:prstGeom>
          <a:noFill/>
          <a:ln>
            <a:solidFill>
              <a:schemeClr val="tx1"/>
            </a:solidFill>
          </a:ln>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所</a:t>
            </a:r>
            <a:r>
              <a:rPr lang="en-US" altLang="zh-CN" sz="2400" b="1">
                <a:latin typeface="楷体" panose="02010609060101010101" charset="-122"/>
                <a:ea typeface="楷体" panose="02010609060101010101" charset="-122"/>
                <a:cs typeface="楷体" panose="02010609060101010101" charset="-122"/>
              </a:rPr>
              <a:t>+&lt;</a:t>
            </a:r>
            <a:r>
              <a:rPr lang="zh-CN" altLang="en-US" sz="2400" b="1">
                <a:latin typeface="楷体" panose="02010609060101010101" charset="-122"/>
                <a:ea typeface="楷体" panose="02010609060101010101" charset="-122"/>
                <a:cs typeface="楷体" panose="02010609060101010101" charset="-122"/>
              </a:rPr>
              <a:t>非名词性</a:t>
            </a:r>
            <a:r>
              <a:rPr lang="en-US" altLang="zh-CN" sz="2400" b="1">
                <a:latin typeface="楷体" panose="02010609060101010101" charset="-122"/>
                <a:ea typeface="楷体" panose="02010609060101010101" charset="-122"/>
                <a:cs typeface="楷体" panose="02010609060101010101" charset="-122"/>
              </a:rPr>
              <a:t>&gt;=</a:t>
            </a:r>
            <a:r>
              <a:rPr lang="zh-CN" altLang="en-US" sz="2400" b="1">
                <a:latin typeface="楷体" panose="02010609060101010101" charset="-122"/>
                <a:ea typeface="楷体" panose="02010609060101010101" charset="-122"/>
                <a:cs typeface="楷体" panose="02010609060101010101" charset="-122"/>
              </a:rPr>
              <a:t>名词性结构</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的人</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事</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物）</a:t>
            </a:r>
            <a:endParaRPr lang="zh-CN" altLang="en-US" sz="2400" b="1">
              <a:latin typeface="楷体" panose="02010609060101010101" charset="-122"/>
              <a:ea typeface="楷体" panose="02010609060101010101" charset="-122"/>
              <a:cs typeface="楷体" panose="02010609060101010101" charset="-122"/>
            </a:endParaRPr>
          </a:p>
        </p:txBody>
      </p:sp>
      <p:sp>
        <p:nvSpPr>
          <p:cNvPr id="16" name="文本框 15"/>
          <p:cNvSpPr txBox="1"/>
          <p:nvPr>
            <p:custDataLst>
              <p:tags r:id="rId15"/>
            </p:custDataLst>
          </p:nvPr>
        </p:nvSpPr>
        <p:spPr>
          <a:xfrm>
            <a:off x="501650" y="4236085"/>
            <a:ext cx="1905000" cy="119888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轻盈舒缓，超尘脱俗的样子</a:t>
            </a:r>
            <a:endParaRPr lang="zh-CN" altLang="en-US" sz="2400" b="1">
              <a:solidFill>
                <a:srgbClr val="FF0000"/>
              </a:solidFill>
              <a:latin typeface="楷体" panose="02010609060101010101" charset="-122"/>
              <a:ea typeface="楷体" panose="02010609060101010101" charset="-122"/>
              <a:sym typeface="+mn-ea"/>
            </a:endParaRPr>
          </a:p>
        </p:txBody>
      </p:sp>
      <p:sp>
        <p:nvSpPr>
          <p:cNvPr id="17" name="文本框 16"/>
          <p:cNvSpPr txBox="1"/>
          <p:nvPr>
            <p:custDataLst>
              <p:tags r:id="rId16"/>
            </p:custDataLst>
          </p:nvPr>
        </p:nvSpPr>
        <p:spPr>
          <a:xfrm>
            <a:off x="3057525" y="3253740"/>
            <a:ext cx="149923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离开人世</a:t>
            </a:r>
            <a:endParaRPr lang="zh-CN" altLang="en-US" sz="2400" b="1">
              <a:solidFill>
                <a:srgbClr val="FF0000"/>
              </a:solidFill>
              <a:latin typeface="楷体" panose="02010609060101010101" charset="-122"/>
              <a:ea typeface="楷体" panose="02010609060101010101" charset="-122"/>
              <a:sym typeface="+mn-ea"/>
            </a:endParaRPr>
          </a:p>
        </p:txBody>
      </p:sp>
      <p:sp>
        <p:nvSpPr>
          <p:cNvPr id="18" name="矩形 17"/>
          <p:cNvSpPr/>
          <p:nvPr>
            <p:custDataLst>
              <p:tags r:id="rId17"/>
            </p:custDataLst>
          </p:nvPr>
        </p:nvSpPr>
        <p:spPr>
          <a:xfrm>
            <a:off x="2406650" y="4254500"/>
            <a:ext cx="2613660" cy="1180465"/>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遗弃人世之事。</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常说明人的离世隐居,修仙学道</a:t>
            </a:r>
            <a:endParaRPr lang="zh-CN" altLang="en-US" sz="2400" b="1">
              <a:solidFill>
                <a:srgbClr val="040ECB"/>
              </a:solidFill>
              <a:latin typeface="楷体" panose="02010609060101010101" charset="-122"/>
              <a:ea typeface="楷体" panose="02010609060101010101" charset="-122"/>
              <a:sym typeface="+mn-ea"/>
            </a:endParaRPr>
          </a:p>
        </p:txBody>
      </p:sp>
      <p:sp>
        <p:nvSpPr>
          <p:cNvPr id="19" name="矩形 18"/>
          <p:cNvSpPr/>
          <p:nvPr>
            <p:custDataLst>
              <p:tags r:id="rId18"/>
            </p:custDataLst>
          </p:nvPr>
        </p:nvSpPr>
        <p:spPr>
          <a:xfrm>
            <a:off x="6906895" y="3558540"/>
            <a:ext cx="2742565" cy="1268730"/>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人得道而飞升成仙。形容人远离尘嚣，飘洒如临仙境。</a:t>
            </a:r>
            <a:endParaRPr lang="zh-CN" altLang="en-US" sz="2400" b="1">
              <a:solidFill>
                <a:srgbClr val="040ECB"/>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09600" y="931545"/>
            <a:ext cx="11149330" cy="1568450"/>
          </a:xfrm>
          <a:prstGeom prst="rect">
            <a:avLst/>
          </a:prstGeom>
          <a:noFill/>
        </p:spPr>
        <p:txBody>
          <a:bodyPr wrap="square" rtlCol="0" anchor="t">
            <a:spAutoFit/>
          </a:bodyPr>
          <a:lstStyle/>
          <a:p>
            <a:r>
              <a:rPr lang="en-US" altLang="zh-CN" sz="2400" b="1">
                <a:sym typeface="+mn-ea"/>
              </a:rPr>
              <a:t>         </a:t>
            </a:r>
            <a:r>
              <a:rPr lang="zh-CN" altLang="en-US" sz="2400" b="1">
                <a:sym typeface="+mn-ea"/>
              </a:rPr>
              <a:t>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羽化而登仙。</a:t>
            </a:r>
            <a:endParaRPr lang="zh-CN" altLang="en-US" sz="2400" b="1">
              <a:sym typeface="+mn-ea"/>
            </a:endParaRPr>
          </a:p>
        </p:txBody>
      </p:sp>
      <p:sp>
        <p:nvSpPr>
          <p:cNvPr id="7" name="文本框 6"/>
          <p:cNvSpPr txBox="1"/>
          <p:nvPr>
            <p:custDataLst>
              <p:tags r:id="rId2"/>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第一段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3"/>
            </p:custDataLst>
          </p:nvPr>
        </p:nvSpPr>
        <p:spPr>
          <a:xfrm>
            <a:off x="739140" y="2573655"/>
            <a:ext cx="10713085" cy="4009390"/>
          </a:xfrm>
          <a:prstGeom prst="rect">
            <a:avLst/>
          </a:prstGeom>
          <a:noFill/>
        </p:spPr>
        <p:txBody>
          <a:bodyPr wrap="square" rtlCol="0" anchor="t">
            <a:spAutoFit/>
          </a:bodyPr>
          <a:lstStyle/>
          <a:p>
            <a:pPr>
              <a:lnSpc>
                <a:spcPct val="130000"/>
              </a:lnSpc>
            </a:pPr>
            <a:r>
              <a:rPr lang="en-US" altLang="zh-CN" sz="2800" b="1">
                <a:solidFill>
                  <a:srgbClr val="040ECB"/>
                </a:solidFill>
                <a:latin typeface="楷体" panose="02010609060101010101" charset="-122"/>
                <a:ea typeface="楷体" panose="02010609060101010101" charset="-122"/>
                <a:sym typeface="+mn-ea"/>
              </a:rPr>
              <a:t>    </a:t>
            </a:r>
            <a:r>
              <a:rPr lang="zh-CN" altLang="en-US" sz="2800" b="1">
                <a:solidFill>
                  <a:srgbClr val="040ECB"/>
                </a:solidFill>
                <a:latin typeface="楷体" panose="02010609060101010101" charset="-122"/>
                <a:ea typeface="楷体" panose="02010609060101010101" charset="-122"/>
                <a:sym typeface="+mn-ea"/>
              </a:rPr>
              <a:t>壬戌年的秋天，七月十六日，我和客人在赤壁之下泛舟游览。清风徐徐吹来，江面上水波平静。我举起酒杯，劝客人共饮，吟诵着明月的诗篇，歌唱着窈窕的诗句。不一会儿，月亮从东山上升起，徘徊在斗宿和牛宿之间。白茫茫的水气笼罩着江面，水上浮光远接天边。我们任凭小船随意漂荡，越过那茫茫万顷的江面。</a:t>
            </a:r>
            <a:r>
              <a:rPr lang="zh-CN" altLang="en-US" sz="2800" b="1">
                <a:solidFill>
                  <a:srgbClr val="040ECB"/>
                </a:solidFill>
                <a:latin typeface="楷体" panose="02010609060101010101" charset="-122"/>
                <a:ea typeface="楷体" panose="02010609060101010101" charset="-122"/>
                <a:cs typeface="Times New Roman" panose="02020603050405020304" pitchFamily="18" charset="0"/>
                <a:sym typeface="+mn-ea"/>
              </a:rPr>
              <a:t>浩浩然仿佛要凌空乘风飞去，却不知到什么地方才能停止；飘飘然像要脱离了人世超然独立，成为神仙而飞入仙境。</a:t>
            </a:r>
            <a:r>
              <a:rPr lang="zh-CN" altLang="en-US" sz="2800" b="1" i="1">
                <a:solidFill>
                  <a:srgbClr val="040ECB"/>
                </a:solidFill>
                <a:latin typeface="楷体" panose="02010609060101010101" charset="-122"/>
                <a:ea typeface="楷体" panose="02010609060101010101" charset="-122"/>
                <a:sym typeface="+mn-ea"/>
              </a:rPr>
              <a:t> </a:t>
            </a:r>
            <a:endParaRPr lang="zh-CN" altLang="en-US" sz="2800" b="1" i="1">
              <a:solidFill>
                <a:srgbClr val="040ECB"/>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第二段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8" name="文本框 7"/>
          <p:cNvSpPr txBox="1"/>
          <p:nvPr>
            <p:custDataLst>
              <p:tags r:id="rId4"/>
            </p:custDataLst>
          </p:nvPr>
        </p:nvSpPr>
        <p:spPr>
          <a:xfrm>
            <a:off x="1150620" y="1528445"/>
            <a:ext cx="4830445" cy="521970"/>
          </a:xfrm>
          <a:prstGeom prst="rect">
            <a:avLst/>
          </a:prstGeom>
          <a:noFill/>
        </p:spPr>
        <p:txBody>
          <a:bodyPr wrap="none" rtlCol="0" anchor="t">
            <a:spAutoFit/>
          </a:bodyPr>
          <a:lstStyle/>
          <a:p>
            <a:r>
              <a:rPr lang="en-US" altLang="zh-CN" sz="2800" b="1">
                <a:solidFill>
                  <a:srgbClr val="FF0000"/>
                </a:solidFill>
                <a:latin typeface="+mn-ea"/>
                <a:cs typeface="+mn-ea"/>
                <a:sym typeface="+mn-ea"/>
              </a:rPr>
              <a:t>于是</a:t>
            </a:r>
            <a:r>
              <a:rPr lang="en-US" altLang="zh-CN" sz="2800" b="1">
                <a:latin typeface="+mn-ea"/>
                <a:cs typeface="+mn-ea"/>
                <a:sym typeface="+mn-ea"/>
              </a:rPr>
              <a:t>饮酒乐</a:t>
            </a:r>
            <a:r>
              <a:rPr lang="en-US" altLang="zh-CN" sz="2800" b="1">
                <a:solidFill>
                  <a:srgbClr val="FF0000"/>
                </a:solidFill>
                <a:latin typeface="+mn-ea"/>
                <a:cs typeface="+mn-ea"/>
                <a:sym typeface="+mn-ea"/>
              </a:rPr>
              <a:t>甚</a:t>
            </a:r>
            <a:r>
              <a:rPr lang="en-US" altLang="zh-CN" sz="2800" b="1">
                <a:latin typeface="+mn-ea"/>
                <a:cs typeface="+mn-ea"/>
                <a:sym typeface="+mn-ea"/>
              </a:rPr>
              <a:t>，</a:t>
            </a:r>
            <a:r>
              <a:rPr lang="en-US" altLang="zh-CN" sz="2800" b="1">
                <a:solidFill>
                  <a:srgbClr val="FF0000"/>
                </a:solidFill>
                <a:latin typeface="+mn-ea"/>
                <a:cs typeface="+mn-ea"/>
                <a:sym typeface="+mn-ea"/>
              </a:rPr>
              <a:t>扣</a:t>
            </a:r>
            <a:r>
              <a:rPr lang="en-US" altLang="zh-CN" sz="2800" b="1">
                <a:latin typeface="+mn-ea"/>
                <a:cs typeface="+mn-ea"/>
                <a:sym typeface="+mn-ea"/>
              </a:rPr>
              <a:t>舷而</a:t>
            </a:r>
            <a:r>
              <a:rPr lang="en-US" altLang="zh-CN" sz="2800" b="1">
                <a:solidFill>
                  <a:srgbClr val="FF0000"/>
                </a:solidFill>
                <a:latin typeface="+mn-ea"/>
                <a:cs typeface="+mn-ea"/>
                <a:sym typeface="+mn-ea"/>
              </a:rPr>
              <a:t>歌</a:t>
            </a:r>
            <a:r>
              <a:rPr lang="en-US" altLang="zh-CN" sz="2800" b="1">
                <a:latin typeface="+mn-ea"/>
                <a:cs typeface="+mn-ea"/>
                <a:sym typeface="+mn-ea"/>
              </a:rPr>
              <a:t>之。</a:t>
            </a:r>
            <a:endParaRPr lang="en-US" altLang="zh-CN" sz="2800" b="1">
              <a:latin typeface="+mn-ea"/>
              <a:cs typeface="+mn-ea"/>
              <a:sym typeface="+mn-ea"/>
            </a:endParaRPr>
          </a:p>
        </p:txBody>
      </p:sp>
      <p:sp>
        <p:nvSpPr>
          <p:cNvPr id="9" name="文本框 8"/>
          <p:cNvSpPr txBox="1"/>
          <p:nvPr>
            <p:custDataLst>
              <p:tags r:id="rId5"/>
            </p:custDataLst>
          </p:nvPr>
        </p:nvSpPr>
        <p:spPr>
          <a:xfrm>
            <a:off x="1361440" y="2885440"/>
            <a:ext cx="6617970" cy="521970"/>
          </a:xfrm>
          <a:prstGeom prst="rect">
            <a:avLst/>
          </a:prstGeom>
          <a:noFill/>
        </p:spPr>
        <p:txBody>
          <a:bodyPr wrap="none" rtlCol="0" anchor="t">
            <a:spAutoFit/>
          </a:bodyPr>
          <a:lstStyle/>
          <a:p>
            <a:r>
              <a:rPr lang="en-US" altLang="zh-CN" sz="2800" b="1">
                <a:latin typeface="+mn-ea"/>
                <a:cs typeface="+mn-ea"/>
                <a:sym typeface="+mn-ea"/>
              </a:rPr>
              <a:t>歌曰：“桂棹</a:t>
            </a:r>
            <a:r>
              <a:rPr lang="en-US" altLang="zh-CN" sz="2800" b="1">
                <a:solidFill>
                  <a:srgbClr val="FF0000"/>
                </a:solidFill>
                <a:latin typeface="+mn-ea"/>
                <a:cs typeface="+mn-ea"/>
                <a:sym typeface="+mn-ea"/>
              </a:rPr>
              <a:t>兮</a:t>
            </a:r>
            <a:r>
              <a:rPr lang="en-US" altLang="zh-CN" sz="2800" b="1">
                <a:latin typeface="+mn-ea"/>
                <a:cs typeface="+mn-ea"/>
                <a:sym typeface="+mn-ea"/>
              </a:rPr>
              <a:t>兰桨，击</a:t>
            </a:r>
            <a:r>
              <a:rPr lang="en-US" altLang="zh-CN" sz="2800" b="1">
                <a:solidFill>
                  <a:srgbClr val="FF0000"/>
                </a:solidFill>
                <a:latin typeface="+mn-ea"/>
                <a:cs typeface="+mn-ea"/>
                <a:sym typeface="+mn-ea"/>
              </a:rPr>
              <a:t>空明</a:t>
            </a:r>
            <a:r>
              <a:rPr lang="en-US" altLang="zh-CN" sz="2800" b="1">
                <a:latin typeface="+mn-ea"/>
                <a:cs typeface="+mn-ea"/>
                <a:sym typeface="+mn-ea"/>
              </a:rPr>
              <a:t>兮溯</a:t>
            </a:r>
            <a:r>
              <a:rPr lang="en-US" altLang="zh-CN" sz="2800" b="1">
                <a:solidFill>
                  <a:srgbClr val="FF0000"/>
                </a:solidFill>
                <a:latin typeface="+mn-ea"/>
                <a:cs typeface="+mn-ea"/>
                <a:sym typeface="+mn-ea"/>
              </a:rPr>
              <a:t>流光</a:t>
            </a:r>
            <a:r>
              <a:rPr lang="en-US" altLang="zh-CN" sz="2800" b="1">
                <a:latin typeface="+mn-ea"/>
                <a:cs typeface="+mn-ea"/>
                <a:sym typeface="+mn-ea"/>
              </a:rPr>
              <a:t>。</a:t>
            </a:r>
            <a:endParaRPr lang="en-US" altLang="zh-CN" sz="2800" b="1">
              <a:latin typeface="+mn-ea"/>
              <a:cs typeface="+mn-ea"/>
              <a:sym typeface="+mn-ea"/>
            </a:endParaRPr>
          </a:p>
        </p:txBody>
      </p:sp>
      <p:sp>
        <p:nvSpPr>
          <p:cNvPr id="10" name="文本框 9"/>
          <p:cNvSpPr txBox="1"/>
          <p:nvPr>
            <p:custDataLst>
              <p:tags r:id="rId6"/>
            </p:custDataLst>
          </p:nvPr>
        </p:nvSpPr>
        <p:spPr>
          <a:xfrm>
            <a:off x="1492885" y="4392930"/>
            <a:ext cx="5545455" cy="521970"/>
          </a:xfrm>
          <a:prstGeom prst="rect">
            <a:avLst/>
          </a:prstGeom>
          <a:noFill/>
        </p:spPr>
        <p:txBody>
          <a:bodyPr wrap="none" rtlCol="0" anchor="t">
            <a:spAutoFit/>
          </a:bodyPr>
          <a:lstStyle/>
          <a:p>
            <a:r>
              <a:rPr lang="en-US" altLang="zh-CN" sz="2800" b="1">
                <a:solidFill>
                  <a:srgbClr val="FF0000"/>
                </a:solidFill>
                <a:latin typeface="+mn-ea"/>
                <a:cs typeface="+mn-ea"/>
                <a:sym typeface="+mn-ea"/>
              </a:rPr>
              <a:t>渺渺</a:t>
            </a:r>
            <a:r>
              <a:rPr lang="en-US" altLang="zh-CN" sz="2800" b="1">
                <a:latin typeface="+mn-ea"/>
                <a:cs typeface="+mn-ea"/>
                <a:sym typeface="+mn-ea"/>
              </a:rPr>
              <a:t>兮予怀，望</a:t>
            </a:r>
            <a:r>
              <a:rPr lang="en-US" altLang="zh-CN" sz="2800" b="1">
                <a:solidFill>
                  <a:srgbClr val="040ECB"/>
                </a:solidFill>
                <a:latin typeface="+mn-ea"/>
                <a:cs typeface="+mn-ea"/>
                <a:sym typeface="+mn-ea"/>
              </a:rPr>
              <a:t>美人</a:t>
            </a:r>
            <a:r>
              <a:rPr lang="en-US" altLang="zh-CN" sz="2800" b="1">
                <a:latin typeface="+mn-ea"/>
                <a:cs typeface="+mn-ea"/>
                <a:sym typeface="+mn-ea"/>
              </a:rPr>
              <a:t>兮天一方。”</a:t>
            </a:r>
            <a:endParaRPr lang="en-US" altLang="zh-CN" sz="2800" b="1">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第二段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8" name="文本框 7"/>
          <p:cNvSpPr txBox="1"/>
          <p:nvPr>
            <p:custDataLst>
              <p:tags r:id="rId4"/>
            </p:custDataLst>
          </p:nvPr>
        </p:nvSpPr>
        <p:spPr>
          <a:xfrm>
            <a:off x="1751965" y="1781810"/>
            <a:ext cx="4830445" cy="521970"/>
          </a:xfrm>
          <a:prstGeom prst="rect">
            <a:avLst/>
          </a:prstGeom>
          <a:noFill/>
        </p:spPr>
        <p:txBody>
          <a:bodyPr wrap="none" rtlCol="0" anchor="t">
            <a:spAutoFit/>
          </a:bodyPr>
          <a:lstStyle/>
          <a:p>
            <a:r>
              <a:rPr lang="en-US" altLang="zh-CN" sz="2800" b="1">
                <a:solidFill>
                  <a:srgbClr val="FF0000"/>
                </a:solidFill>
                <a:latin typeface="+mn-ea"/>
                <a:cs typeface="+mn-ea"/>
                <a:sym typeface="+mn-ea"/>
              </a:rPr>
              <a:t>于是</a:t>
            </a:r>
            <a:r>
              <a:rPr lang="en-US" altLang="zh-CN" sz="2800" b="1">
                <a:latin typeface="+mn-ea"/>
                <a:cs typeface="+mn-ea"/>
                <a:sym typeface="+mn-ea"/>
              </a:rPr>
              <a:t>饮酒乐</a:t>
            </a:r>
            <a:r>
              <a:rPr lang="en-US" altLang="zh-CN" sz="2800" b="1">
                <a:solidFill>
                  <a:srgbClr val="FF0000"/>
                </a:solidFill>
                <a:latin typeface="+mn-ea"/>
                <a:cs typeface="+mn-ea"/>
                <a:sym typeface="+mn-ea"/>
              </a:rPr>
              <a:t>甚</a:t>
            </a:r>
            <a:r>
              <a:rPr lang="en-US" altLang="zh-CN" sz="2800" b="1">
                <a:latin typeface="+mn-ea"/>
                <a:cs typeface="+mn-ea"/>
                <a:sym typeface="+mn-ea"/>
              </a:rPr>
              <a:t>，</a:t>
            </a:r>
            <a:r>
              <a:rPr lang="en-US" altLang="zh-CN" sz="2800" b="1">
                <a:solidFill>
                  <a:srgbClr val="FF0000"/>
                </a:solidFill>
                <a:latin typeface="+mn-ea"/>
                <a:cs typeface="+mn-ea"/>
                <a:sym typeface="+mn-ea"/>
              </a:rPr>
              <a:t>扣</a:t>
            </a:r>
            <a:r>
              <a:rPr lang="en-US" altLang="zh-CN" sz="2800" b="1">
                <a:latin typeface="+mn-ea"/>
                <a:cs typeface="+mn-ea"/>
                <a:sym typeface="+mn-ea"/>
              </a:rPr>
              <a:t>舷而</a:t>
            </a:r>
            <a:r>
              <a:rPr lang="en-US" altLang="zh-CN" sz="2800" b="1">
                <a:solidFill>
                  <a:srgbClr val="FF0000"/>
                </a:solidFill>
                <a:latin typeface="+mn-ea"/>
                <a:cs typeface="+mn-ea"/>
                <a:sym typeface="+mn-ea"/>
              </a:rPr>
              <a:t>歌</a:t>
            </a:r>
            <a:r>
              <a:rPr lang="en-US" altLang="zh-CN" sz="2800" b="1">
                <a:latin typeface="+mn-ea"/>
                <a:cs typeface="+mn-ea"/>
                <a:sym typeface="+mn-ea"/>
              </a:rPr>
              <a:t>之。</a:t>
            </a:r>
            <a:endParaRPr lang="en-US" altLang="zh-CN" sz="2800" b="1">
              <a:latin typeface="+mn-ea"/>
              <a:cs typeface="+mn-ea"/>
              <a:sym typeface="+mn-ea"/>
            </a:endParaRPr>
          </a:p>
        </p:txBody>
      </p:sp>
      <p:sp>
        <p:nvSpPr>
          <p:cNvPr id="9" name="文本框 8"/>
          <p:cNvSpPr txBox="1"/>
          <p:nvPr>
            <p:custDataLst>
              <p:tags r:id="rId5"/>
            </p:custDataLst>
          </p:nvPr>
        </p:nvSpPr>
        <p:spPr>
          <a:xfrm>
            <a:off x="1361440" y="3267075"/>
            <a:ext cx="6617970" cy="521970"/>
          </a:xfrm>
          <a:prstGeom prst="rect">
            <a:avLst/>
          </a:prstGeom>
          <a:noFill/>
        </p:spPr>
        <p:txBody>
          <a:bodyPr wrap="none" rtlCol="0" anchor="t">
            <a:spAutoFit/>
          </a:bodyPr>
          <a:lstStyle/>
          <a:p>
            <a:r>
              <a:rPr lang="en-US" altLang="zh-CN" sz="2800" b="1">
                <a:solidFill>
                  <a:srgbClr val="FF0000"/>
                </a:solidFill>
                <a:latin typeface="+mn-ea"/>
                <a:cs typeface="+mn-ea"/>
                <a:sym typeface="+mn-ea"/>
              </a:rPr>
              <a:t>歌</a:t>
            </a:r>
            <a:r>
              <a:rPr lang="en-US" altLang="zh-CN" sz="2800" b="1">
                <a:latin typeface="+mn-ea"/>
                <a:cs typeface="+mn-ea"/>
                <a:sym typeface="+mn-ea"/>
              </a:rPr>
              <a:t>曰：“</a:t>
            </a:r>
            <a:r>
              <a:rPr lang="en-US" altLang="zh-CN" sz="2800" b="1">
                <a:solidFill>
                  <a:schemeClr val="tx1"/>
                </a:solidFill>
                <a:latin typeface="+mn-ea"/>
                <a:cs typeface="+mn-ea"/>
                <a:sym typeface="+mn-ea"/>
              </a:rPr>
              <a:t>桂棹</a:t>
            </a:r>
            <a:r>
              <a:rPr lang="en-US" altLang="zh-CN" sz="2800" b="1">
                <a:solidFill>
                  <a:srgbClr val="FF0000"/>
                </a:solidFill>
                <a:latin typeface="+mn-ea"/>
                <a:cs typeface="+mn-ea"/>
                <a:sym typeface="+mn-ea"/>
              </a:rPr>
              <a:t>兮</a:t>
            </a:r>
            <a:r>
              <a:rPr lang="en-US" altLang="zh-CN" sz="2800" b="1">
                <a:solidFill>
                  <a:schemeClr val="tx1"/>
                </a:solidFill>
                <a:latin typeface="+mn-ea"/>
                <a:cs typeface="+mn-ea"/>
                <a:sym typeface="+mn-ea"/>
              </a:rPr>
              <a:t>兰桨</a:t>
            </a:r>
            <a:r>
              <a:rPr lang="en-US" altLang="zh-CN" sz="2800" b="1">
                <a:latin typeface="+mn-ea"/>
                <a:cs typeface="+mn-ea"/>
                <a:sym typeface="+mn-ea"/>
              </a:rPr>
              <a:t>，击</a:t>
            </a:r>
            <a:r>
              <a:rPr lang="en-US" altLang="zh-CN" sz="2800" b="1">
                <a:solidFill>
                  <a:srgbClr val="FF0000"/>
                </a:solidFill>
                <a:latin typeface="+mn-ea"/>
                <a:cs typeface="+mn-ea"/>
                <a:sym typeface="+mn-ea"/>
              </a:rPr>
              <a:t>空明</a:t>
            </a:r>
            <a:r>
              <a:rPr lang="en-US" altLang="zh-CN" sz="2800" b="1">
                <a:latin typeface="+mn-ea"/>
                <a:cs typeface="+mn-ea"/>
                <a:sym typeface="+mn-ea"/>
              </a:rPr>
              <a:t>兮溯</a:t>
            </a:r>
            <a:r>
              <a:rPr lang="en-US" altLang="zh-CN" sz="2800" b="1">
                <a:solidFill>
                  <a:srgbClr val="FF0000"/>
                </a:solidFill>
                <a:latin typeface="+mn-ea"/>
                <a:cs typeface="+mn-ea"/>
                <a:sym typeface="+mn-ea"/>
              </a:rPr>
              <a:t>流光</a:t>
            </a:r>
            <a:r>
              <a:rPr lang="en-US" altLang="zh-CN" sz="2800" b="1">
                <a:latin typeface="+mn-ea"/>
                <a:cs typeface="+mn-ea"/>
                <a:sym typeface="+mn-ea"/>
              </a:rPr>
              <a:t>。</a:t>
            </a:r>
            <a:endParaRPr lang="en-US" altLang="zh-CN" sz="2800" b="1">
              <a:latin typeface="+mn-ea"/>
              <a:cs typeface="+mn-ea"/>
              <a:sym typeface="+mn-ea"/>
            </a:endParaRPr>
          </a:p>
        </p:txBody>
      </p:sp>
      <p:sp>
        <p:nvSpPr>
          <p:cNvPr id="10" name="文本框 9"/>
          <p:cNvSpPr txBox="1"/>
          <p:nvPr>
            <p:custDataLst>
              <p:tags r:id="rId6"/>
            </p:custDataLst>
          </p:nvPr>
        </p:nvSpPr>
        <p:spPr>
          <a:xfrm>
            <a:off x="1751965" y="4914900"/>
            <a:ext cx="5545455" cy="521970"/>
          </a:xfrm>
          <a:prstGeom prst="rect">
            <a:avLst/>
          </a:prstGeom>
          <a:noFill/>
        </p:spPr>
        <p:txBody>
          <a:bodyPr wrap="none" rtlCol="0" anchor="t">
            <a:spAutoFit/>
          </a:bodyPr>
          <a:lstStyle/>
          <a:p>
            <a:r>
              <a:rPr lang="en-US" altLang="zh-CN" sz="2800" b="1">
                <a:solidFill>
                  <a:srgbClr val="FF0000"/>
                </a:solidFill>
                <a:latin typeface="+mn-ea"/>
                <a:cs typeface="+mn-ea"/>
                <a:sym typeface="+mn-ea"/>
              </a:rPr>
              <a:t>渺渺</a:t>
            </a:r>
            <a:r>
              <a:rPr lang="en-US" altLang="zh-CN" sz="2800" b="1">
                <a:latin typeface="+mn-ea"/>
                <a:cs typeface="+mn-ea"/>
                <a:sym typeface="+mn-ea"/>
              </a:rPr>
              <a:t>兮予怀，望</a:t>
            </a:r>
            <a:r>
              <a:rPr lang="en-US" altLang="zh-CN" sz="2800" b="1">
                <a:solidFill>
                  <a:srgbClr val="040ECB"/>
                </a:solidFill>
                <a:latin typeface="+mn-ea"/>
                <a:cs typeface="+mn-ea"/>
                <a:sym typeface="+mn-ea"/>
              </a:rPr>
              <a:t>美人</a:t>
            </a:r>
            <a:r>
              <a:rPr lang="en-US" altLang="zh-CN" sz="2800" b="1">
                <a:latin typeface="+mn-ea"/>
                <a:cs typeface="+mn-ea"/>
                <a:sym typeface="+mn-ea"/>
              </a:rPr>
              <a:t>兮天一方。”</a:t>
            </a:r>
            <a:endParaRPr lang="en-US" altLang="zh-CN" sz="2800" b="1">
              <a:latin typeface="+mn-ea"/>
              <a:cs typeface="+mn-ea"/>
              <a:sym typeface="+mn-ea"/>
            </a:endParaRPr>
          </a:p>
        </p:txBody>
      </p:sp>
      <p:grpSp>
        <p:nvGrpSpPr>
          <p:cNvPr id="11" name="组合 10"/>
          <p:cNvGrpSpPr/>
          <p:nvPr>
            <p:custDataLst>
              <p:tags r:id="rId7"/>
            </p:custDataLst>
          </p:nvPr>
        </p:nvGrpSpPr>
        <p:grpSpPr>
          <a:xfrm>
            <a:off x="2094865" y="214630"/>
            <a:ext cx="4863465" cy="1122680"/>
            <a:chOff x="10751" y="687"/>
            <a:chExt cx="7659" cy="1768"/>
          </a:xfrm>
        </p:grpSpPr>
        <p:sp>
          <p:nvSpPr>
            <p:cNvPr id="2" name="文本框 1"/>
            <p:cNvSpPr txBox="1"/>
            <p:nvPr>
              <p:custDataLst>
                <p:tags r:id="rId8"/>
              </p:custDataLst>
            </p:nvPr>
          </p:nvSpPr>
          <p:spPr>
            <a:xfrm>
              <a:off x="10751" y="1315"/>
              <a:ext cx="1252" cy="725"/>
            </a:xfrm>
            <a:prstGeom prst="rect">
              <a:avLst/>
            </a:prstGeom>
            <a:noFill/>
          </p:spPr>
          <p:txBody>
            <a:bodyPr wrap="none" rtlCol="0" anchor="t">
              <a:spAutoFit/>
            </a:bodyPr>
            <a:lstStyle/>
            <a:p>
              <a:r>
                <a:rPr lang="en-US" altLang="zh-CN" sz="2400" b="1">
                  <a:solidFill>
                    <a:schemeClr val="tx1"/>
                  </a:solidFill>
                  <a:latin typeface="+mn-ea"/>
                  <a:cs typeface="+mn-ea"/>
                  <a:sym typeface="+mn-ea"/>
                </a:rPr>
                <a:t>于是</a:t>
              </a:r>
              <a:endParaRPr lang="en-US" altLang="zh-CN" sz="2400" b="1">
                <a:solidFill>
                  <a:schemeClr val="tx1"/>
                </a:solidFill>
                <a:latin typeface="+mn-ea"/>
                <a:cs typeface="+mn-ea"/>
                <a:sym typeface="+mn-ea"/>
              </a:endParaRPr>
            </a:p>
          </p:txBody>
        </p:sp>
        <p:sp>
          <p:nvSpPr>
            <p:cNvPr id="3" name="左大括号 2"/>
            <p:cNvSpPr/>
            <p:nvPr>
              <p:custDataLst>
                <p:tags r:id="rId9"/>
              </p:custDataLst>
            </p:nvPr>
          </p:nvSpPr>
          <p:spPr>
            <a:xfrm>
              <a:off x="12112" y="900"/>
              <a:ext cx="189" cy="155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custDataLst>
                <p:tags r:id="rId10"/>
              </p:custDataLst>
            </p:nvPr>
          </p:nvSpPr>
          <p:spPr>
            <a:xfrm>
              <a:off x="12464" y="687"/>
              <a:ext cx="5947" cy="628"/>
            </a:xfrm>
            <a:prstGeom prst="rect">
              <a:avLst/>
            </a:prstGeom>
            <a:noFill/>
            <a:ln>
              <a:solidFill>
                <a:schemeClr val="tx1"/>
              </a:solidFill>
            </a:ln>
          </p:spPr>
          <p:txBody>
            <a:bodyPr wrap="square" rtlCol="0" anchor="t">
              <a:spAutoFit/>
            </a:bodyPr>
            <a:lstStyle/>
            <a:p>
              <a:r>
                <a:rPr lang="zh-CN" altLang="en-US" sz="2000" b="1"/>
                <a:t>（连）表示后一事紧接着前一事</a:t>
              </a:r>
              <a:endParaRPr lang="zh-CN" altLang="en-US" sz="2000" b="1"/>
            </a:p>
          </p:txBody>
        </p:sp>
        <p:sp>
          <p:nvSpPr>
            <p:cNvPr id="6" name="文本框 5"/>
            <p:cNvSpPr txBox="1"/>
            <p:nvPr>
              <p:custDataLst>
                <p:tags r:id="rId11"/>
              </p:custDataLst>
            </p:nvPr>
          </p:nvSpPr>
          <p:spPr>
            <a:xfrm>
              <a:off x="12464" y="1827"/>
              <a:ext cx="5043" cy="628"/>
            </a:xfrm>
            <a:prstGeom prst="rect">
              <a:avLst/>
            </a:prstGeom>
            <a:noFill/>
            <a:ln>
              <a:solidFill>
                <a:schemeClr val="tx1"/>
              </a:solidFill>
            </a:ln>
          </p:spPr>
          <p:txBody>
            <a:bodyPr wrap="square" rtlCol="0" anchor="t">
              <a:spAutoFit/>
            </a:bodyPr>
            <a:lstStyle/>
            <a:p>
              <a:pPr lvl="0" algn="l">
                <a:buClrTx/>
                <a:buSzTx/>
                <a:buFontTx/>
              </a:pPr>
              <a:r>
                <a:rPr lang="zh-CN" altLang="en-US" sz="2000" b="1">
                  <a:sym typeface="+mn-ea"/>
                </a:rPr>
                <a:t>（介）于+（指示代）是</a:t>
              </a:r>
              <a:endParaRPr lang="zh-CN" altLang="en-US" sz="2000" b="1">
                <a:sym typeface="+mn-ea"/>
              </a:endParaRPr>
            </a:p>
          </p:txBody>
        </p:sp>
      </p:grpSp>
      <p:sp>
        <p:nvSpPr>
          <p:cNvPr id="12" name="文本框 11"/>
          <p:cNvSpPr txBox="1"/>
          <p:nvPr>
            <p:custDataLst>
              <p:tags r:id="rId12"/>
            </p:custDataLst>
          </p:nvPr>
        </p:nvSpPr>
        <p:spPr>
          <a:xfrm>
            <a:off x="2030730" y="2303780"/>
            <a:ext cx="1976755" cy="460375"/>
          </a:xfrm>
          <a:prstGeom prst="rect">
            <a:avLst/>
          </a:prstGeom>
          <a:noFill/>
        </p:spPr>
        <p:txBody>
          <a:bodyPr wrap="square" rtlCol="0" anchor="t">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&lt;</a:t>
            </a:r>
            <a:r>
              <a:rPr lang="zh-CN" altLang="en-US" sz="2400" b="1">
                <a:solidFill>
                  <a:srgbClr val="FF0000"/>
                </a:solidFill>
                <a:latin typeface="楷体" panose="02010609060101010101" charset="-122"/>
                <a:ea typeface="楷体" panose="02010609060101010101" charset="-122"/>
                <a:cs typeface="楷体" panose="02010609060101010101" charset="-122"/>
              </a:rPr>
              <a:t>副</a:t>
            </a:r>
            <a:r>
              <a:rPr lang="en-US" altLang="zh-CN" sz="2400" b="1">
                <a:solidFill>
                  <a:srgbClr val="FF0000"/>
                </a:solidFill>
                <a:latin typeface="楷体" panose="02010609060101010101" charset="-122"/>
                <a:ea typeface="楷体" panose="02010609060101010101" charset="-122"/>
                <a:cs typeface="楷体" panose="02010609060101010101" charset="-122"/>
              </a:rPr>
              <a:t>&gt;,</a:t>
            </a:r>
            <a:r>
              <a:rPr lang="zh-CN" altLang="en-US" sz="2400" b="1">
                <a:solidFill>
                  <a:srgbClr val="FF0000"/>
                </a:solidFill>
                <a:latin typeface="楷体" panose="02010609060101010101" charset="-122"/>
                <a:ea typeface="楷体" panose="02010609060101010101" charset="-122"/>
                <a:cs typeface="楷体" panose="02010609060101010101" charset="-122"/>
              </a:rPr>
              <a:t>很、极</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
        <p:nvSpPr>
          <p:cNvPr id="13" name="文本框 12"/>
          <p:cNvSpPr txBox="1"/>
          <p:nvPr>
            <p:custDataLst>
              <p:tags r:id="rId13"/>
            </p:custDataLst>
          </p:nvPr>
        </p:nvSpPr>
        <p:spPr>
          <a:xfrm>
            <a:off x="4549140" y="1445260"/>
            <a:ext cx="72263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xián</a:t>
            </a:r>
            <a:endParaRPr lang="zh-CN" altLang="en-US" sz="2400" b="1">
              <a:solidFill>
                <a:srgbClr val="7030A0"/>
              </a:solidFill>
              <a:sym typeface="+mn-ea"/>
            </a:endParaRPr>
          </a:p>
        </p:txBody>
      </p:sp>
      <p:sp>
        <p:nvSpPr>
          <p:cNvPr id="14" name="文本框 13"/>
          <p:cNvSpPr txBox="1"/>
          <p:nvPr>
            <p:custDataLst>
              <p:tags r:id="rId14"/>
            </p:custDataLst>
          </p:nvPr>
        </p:nvSpPr>
        <p:spPr>
          <a:xfrm>
            <a:off x="4258310" y="2303780"/>
            <a:ext cx="82359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敲击</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6" name="文本框 15"/>
          <p:cNvSpPr txBox="1"/>
          <p:nvPr>
            <p:custDataLst>
              <p:tags r:id="rId15"/>
            </p:custDataLst>
          </p:nvPr>
        </p:nvSpPr>
        <p:spPr>
          <a:xfrm>
            <a:off x="5369560" y="2171700"/>
            <a:ext cx="101536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&lt;动&gt;唱歌</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7" name="文本框 16"/>
          <p:cNvSpPr txBox="1"/>
          <p:nvPr>
            <p:custDataLst>
              <p:tags r:id="rId16"/>
            </p:custDataLst>
          </p:nvPr>
        </p:nvSpPr>
        <p:spPr>
          <a:xfrm>
            <a:off x="1079500" y="3724910"/>
            <a:ext cx="101536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&lt;</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名</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&gt;歌</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词</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8" name="文本框 17"/>
          <p:cNvSpPr txBox="1"/>
          <p:nvPr>
            <p:custDataLst>
              <p:tags r:id="rId17"/>
            </p:custDataLst>
          </p:nvPr>
        </p:nvSpPr>
        <p:spPr>
          <a:xfrm>
            <a:off x="3079115" y="2861945"/>
            <a:ext cx="82105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zhào</a:t>
            </a:r>
            <a:endParaRPr lang="zh-CN" altLang="en-US" sz="2400" b="1">
              <a:solidFill>
                <a:srgbClr val="7030A0"/>
              </a:solidFill>
              <a:sym typeface="+mn-ea"/>
            </a:endParaRPr>
          </a:p>
        </p:txBody>
      </p:sp>
      <p:sp>
        <p:nvSpPr>
          <p:cNvPr id="19" name="文本框 18"/>
          <p:cNvSpPr txBox="1"/>
          <p:nvPr>
            <p:custDataLst>
              <p:tags r:id="rId18"/>
            </p:custDataLst>
          </p:nvPr>
        </p:nvSpPr>
        <p:spPr>
          <a:xfrm>
            <a:off x="2580640" y="3322320"/>
            <a:ext cx="876935" cy="398780"/>
          </a:xfrm>
          <a:prstGeom prst="rect">
            <a:avLst/>
          </a:prstGeom>
          <a:noFill/>
        </p:spPr>
        <p:txBody>
          <a:bodyPr wrap="square" rtlCol="0">
            <a:spAutoFit/>
          </a:bodyPr>
          <a:lstStyle/>
          <a:p>
            <a:r>
              <a:rPr lang="zh-CN" altLang="en-US" sz="2000" b="1">
                <a:solidFill>
                  <a:srgbClr val="FF0000"/>
                </a:solidFill>
              </a:rPr>
              <a:t>（    ）</a:t>
            </a:r>
            <a:endParaRPr lang="zh-CN" altLang="en-US" sz="2000" b="1">
              <a:solidFill>
                <a:srgbClr val="FF0000"/>
              </a:solidFill>
            </a:endParaRPr>
          </a:p>
        </p:txBody>
      </p:sp>
      <p:sp>
        <p:nvSpPr>
          <p:cNvPr id="20" name="文本框 19"/>
          <p:cNvSpPr txBox="1"/>
          <p:nvPr>
            <p:custDataLst>
              <p:tags r:id="rId19"/>
            </p:custDataLst>
          </p:nvPr>
        </p:nvSpPr>
        <p:spPr>
          <a:xfrm>
            <a:off x="3672205" y="3328670"/>
            <a:ext cx="876935" cy="398780"/>
          </a:xfrm>
          <a:prstGeom prst="rect">
            <a:avLst/>
          </a:prstGeom>
          <a:noFill/>
        </p:spPr>
        <p:txBody>
          <a:bodyPr wrap="square" rtlCol="0">
            <a:spAutoFit/>
          </a:bodyPr>
          <a:lstStyle/>
          <a:p>
            <a:r>
              <a:rPr lang="zh-CN" altLang="en-US" sz="2000" b="1">
                <a:solidFill>
                  <a:srgbClr val="FF0000"/>
                </a:solidFill>
              </a:rPr>
              <a:t>（    ）</a:t>
            </a:r>
            <a:endParaRPr lang="zh-CN" altLang="en-US" sz="2000" b="1">
              <a:solidFill>
                <a:srgbClr val="FF0000"/>
              </a:solidFill>
            </a:endParaRPr>
          </a:p>
        </p:txBody>
      </p:sp>
      <p:sp>
        <p:nvSpPr>
          <p:cNvPr id="21" name="文本框 20"/>
          <p:cNvSpPr txBox="1"/>
          <p:nvPr>
            <p:custDataLst>
              <p:tags r:id="rId20"/>
            </p:custDataLst>
          </p:nvPr>
        </p:nvSpPr>
        <p:spPr>
          <a:xfrm>
            <a:off x="7176770" y="2118995"/>
            <a:ext cx="4676775" cy="82994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兮：语气助词，多用于诗赋中，相当于现代汉语的“啊”、“呀”</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22" name="文本框 21"/>
          <p:cNvSpPr txBox="1"/>
          <p:nvPr>
            <p:custDataLst>
              <p:tags r:id="rId21"/>
            </p:custDataLst>
          </p:nvPr>
        </p:nvSpPr>
        <p:spPr>
          <a:xfrm>
            <a:off x="6280785" y="3789045"/>
            <a:ext cx="89598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逆流而上</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3" name="文本框 22"/>
          <p:cNvSpPr txBox="1"/>
          <p:nvPr>
            <p:custDataLst>
              <p:tags r:id="rId22"/>
            </p:custDataLst>
          </p:nvPr>
        </p:nvSpPr>
        <p:spPr>
          <a:xfrm>
            <a:off x="4198620" y="3831590"/>
            <a:ext cx="208216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月光下的清波</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4" name="文本框 23"/>
          <p:cNvSpPr txBox="1"/>
          <p:nvPr>
            <p:custDataLst>
              <p:tags r:id="rId23"/>
            </p:custDataLst>
          </p:nvPr>
        </p:nvSpPr>
        <p:spPr>
          <a:xfrm>
            <a:off x="7798435" y="3371215"/>
            <a:ext cx="244856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江面浮动的月光</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5" name="文本框 24"/>
          <p:cNvSpPr txBox="1"/>
          <p:nvPr>
            <p:custDataLst>
              <p:tags r:id="rId24"/>
            </p:custDataLst>
          </p:nvPr>
        </p:nvSpPr>
        <p:spPr>
          <a:xfrm>
            <a:off x="861060" y="5436870"/>
            <a:ext cx="171958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悠远的样子</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6" name="文本框 25"/>
          <p:cNvSpPr txBox="1"/>
          <p:nvPr>
            <p:custDataLst>
              <p:tags r:id="rId25"/>
            </p:custDataLst>
          </p:nvPr>
        </p:nvSpPr>
        <p:spPr>
          <a:xfrm>
            <a:off x="3182620" y="5436870"/>
            <a:ext cx="598170"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思念</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7" name="矩形 26"/>
          <p:cNvSpPr/>
          <p:nvPr>
            <p:custDataLst>
              <p:tags r:id="rId26"/>
            </p:custDataLst>
          </p:nvPr>
        </p:nvSpPr>
        <p:spPr>
          <a:xfrm>
            <a:off x="4418965" y="5528945"/>
            <a:ext cx="2540000" cy="738505"/>
          </a:xfrm>
          <a:prstGeom prst="rect">
            <a:avLst/>
          </a:prstGeom>
          <a:noFill/>
          <a:ln>
            <a:solidFill>
              <a:srgbClr val="040E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比喻心中美好的理想或好的君王</a:t>
            </a:r>
            <a:endParaRPr lang="zh-CN" altLang="en-US" sz="2400" b="1">
              <a:solidFill>
                <a:srgbClr val="040ECB"/>
              </a:solidFill>
              <a:latin typeface="楷体" panose="02010609060101010101" charset="-122"/>
              <a:ea typeface="楷体" panose="02010609060101010101" charset="-122"/>
              <a:sym typeface="+mn-ea"/>
            </a:endParaRPr>
          </a:p>
        </p:txBody>
      </p:sp>
      <p:sp>
        <p:nvSpPr>
          <p:cNvPr id="28" name="文本框 27"/>
          <p:cNvSpPr txBox="1"/>
          <p:nvPr>
            <p:custDataLst>
              <p:tags r:id="rId27"/>
            </p:custDataLst>
          </p:nvPr>
        </p:nvSpPr>
        <p:spPr>
          <a:xfrm>
            <a:off x="6382385" y="2868295"/>
            <a:ext cx="57658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sù </a:t>
            </a:r>
            <a:endParaRPr lang="zh-CN" altLang="en-US" sz="2400" b="1">
              <a:solidFill>
                <a:srgbClr val="7030A0"/>
              </a:solidFill>
              <a:sym typeface="+mn-ea"/>
            </a:endParaRPr>
          </a:p>
        </p:txBody>
      </p:sp>
      <p:sp>
        <p:nvSpPr>
          <p:cNvPr id="29" name="椭圆 28"/>
          <p:cNvSpPr/>
          <p:nvPr>
            <p:custDataLst>
              <p:tags r:id="rId28"/>
            </p:custDataLst>
          </p:nvPr>
        </p:nvSpPr>
        <p:spPr>
          <a:xfrm>
            <a:off x="5055235" y="2303780"/>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2" name="文本框 1"/>
          <p:cNvSpPr txBox="1"/>
          <p:nvPr>
            <p:custDataLst>
              <p:tags r:id="rId3"/>
            </p:custDataLst>
          </p:nvPr>
        </p:nvSpPr>
        <p:spPr>
          <a:xfrm>
            <a:off x="1534160" y="1412240"/>
            <a:ext cx="4750435" cy="521970"/>
          </a:xfrm>
          <a:prstGeom prst="rect">
            <a:avLst/>
          </a:prstGeom>
          <a:noFill/>
        </p:spPr>
        <p:txBody>
          <a:bodyPr wrap="square" rtlCol="0" anchor="t">
            <a:spAutoFit/>
          </a:bodyPr>
          <a:lstStyle/>
          <a:p>
            <a:pPr lvl="0" algn="l">
              <a:buClrTx/>
              <a:buSzTx/>
              <a:buFontTx/>
            </a:pPr>
            <a:r>
              <a:rPr lang="en-US" altLang="zh-CN" sz="2800" b="1" u="sng">
                <a:latin typeface="+mn-ea"/>
                <a:cs typeface="+mn-ea"/>
                <a:sym typeface="+mn-ea"/>
              </a:rPr>
              <a:t>客有吹洞箫者</a:t>
            </a:r>
            <a:r>
              <a:rPr lang="en-US" altLang="zh-CN" sz="2800" b="1">
                <a:latin typeface="+mn-ea"/>
                <a:cs typeface="+mn-ea"/>
                <a:sym typeface="+mn-ea"/>
              </a:rPr>
              <a:t>，</a:t>
            </a:r>
            <a:r>
              <a:rPr lang="en-US" altLang="zh-CN" sz="2800" b="1">
                <a:solidFill>
                  <a:srgbClr val="FF0000"/>
                </a:solidFill>
                <a:latin typeface="+mn-ea"/>
                <a:cs typeface="+mn-ea"/>
                <a:sym typeface="+mn-ea"/>
              </a:rPr>
              <a:t>倚</a:t>
            </a:r>
            <a:r>
              <a:rPr lang="en-US" altLang="zh-CN" sz="2800" b="1">
                <a:latin typeface="+mn-ea"/>
                <a:cs typeface="+mn-ea"/>
                <a:sym typeface="+mn-ea"/>
              </a:rPr>
              <a:t>歌而</a:t>
            </a:r>
            <a:r>
              <a:rPr lang="en-US" altLang="zh-CN" sz="2800" b="1">
                <a:solidFill>
                  <a:srgbClr val="FF0000"/>
                </a:solidFill>
                <a:latin typeface="+mn-ea"/>
                <a:cs typeface="+mn-ea"/>
                <a:sym typeface="+mn-ea"/>
              </a:rPr>
              <a:t>和</a:t>
            </a:r>
            <a:r>
              <a:rPr lang="en-US" altLang="zh-CN" sz="2800" b="1">
                <a:latin typeface="+mn-ea"/>
                <a:cs typeface="+mn-ea"/>
                <a:sym typeface="+mn-ea"/>
              </a:rPr>
              <a:t>之。</a:t>
            </a:r>
            <a:endParaRPr lang="en-US" altLang="zh-CN" sz="2800" b="1">
              <a:latin typeface="+mn-ea"/>
              <a:cs typeface="+mn-ea"/>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第二段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3" name="文本框 2"/>
          <p:cNvSpPr txBox="1"/>
          <p:nvPr>
            <p:custDataLst>
              <p:tags r:id="rId5"/>
            </p:custDataLst>
          </p:nvPr>
        </p:nvSpPr>
        <p:spPr>
          <a:xfrm>
            <a:off x="1682750" y="5020310"/>
            <a:ext cx="5187950" cy="521970"/>
          </a:xfrm>
          <a:prstGeom prst="rect">
            <a:avLst/>
          </a:prstGeom>
          <a:noFill/>
        </p:spPr>
        <p:txBody>
          <a:bodyPr wrap="none" rtlCol="0">
            <a:spAutoFit/>
          </a:bodyPr>
          <a:lstStyle/>
          <a:p>
            <a:pPr lvl="0" algn="l">
              <a:buClrTx/>
              <a:buSzTx/>
              <a:buFontTx/>
            </a:pPr>
            <a:r>
              <a:rPr lang="en-US" altLang="zh-CN" sz="2800" b="1">
                <a:solidFill>
                  <a:srgbClr val="FF0000"/>
                </a:solidFill>
                <a:latin typeface="+mn-ea"/>
                <a:cs typeface="+mn-ea"/>
                <a:sym typeface="+mn-ea"/>
              </a:rPr>
              <a:t>舞</a:t>
            </a:r>
            <a:r>
              <a:rPr lang="en-US" altLang="zh-CN" sz="2800" b="1">
                <a:latin typeface="+mn-ea"/>
                <a:cs typeface="+mn-ea"/>
                <a:sym typeface="+mn-ea"/>
              </a:rPr>
              <a:t>幽壑之潜蛟，</a:t>
            </a:r>
            <a:r>
              <a:rPr lang="en-US" altLang="zh-CN" sz="2800" b="1">
                <a:solidFill>
                  <a:srgbClr val="FF0000"/>
                </a:solidFill>
                <a:latin typeface="+mn-ea"/>
                <a:cs typeface="+mn-ea"/>
                <a:sym typeface="+mn-ea"/>
              </a:rPr>
              <a:t>泣</a:t>
            </a:r>
            <a:r>
              <a:rPr lang="en-US" altLang="zh-CN" sz="2800" b="1">
                <a:latin typeface="+mn-ea"/>
                <a:cs typeface="+mn-ea"/>
                <a:sym typeface="+mn-ea"/>
              </a:rPr>
              <a:t>孤舟之嫠妇。</a:t>
            </a:r>
            <a:endParaRPr lang="en-US" altLang="zh-CN" sz="2800" b="1">
              <a:latin typeface="+mn-ea"/>
              <a:cs typeface="+mn-ea"/>
              <a:sym typeface="+mn-ea"/>
            </a:endParaRPr>
          </a:p>
        </p:txBody>
      </p:sp>
      <p:sp>
        <p:nvSpPr>
          <p:cNvPr id="5" name="文本框 4"/>
          <p:cNvSpPr txBox="1"/>
          <p:nvPr>
            <p:custDataLst>
              <p:tags r:id="rId6"/>
            </p:custDataLst>
          </p:nvPr>
        </p:nvSpPr>
        <p:spPr>
          <a:xfrm>
            <a:off x="1598930" y="2695575"/>
            <a:ext cx="5902960" cy="521970"/>
          </a:xfrm>
          <a:prstGeom prst="rect">
            <a:avLst/>
          </a:prstGeom>
          <a:noFill/>
        </p:spPr>
        <p:txBody>
          <a:bodyPr wrap="none" rtlCol="0">
            <a:spAutoFit/>
          </a:bodyPr>
          <a:lstStyle/>
          <a:p>
            <a:pPr algn="l"/>
            <a:r>
              <a:rPr lang="en-US" altLang="zh-CN" sz="2800" b="1">
                <a:solidFill>
                  <a:srgbClr val="FF0000"/>
                </a:solidFill>
                <a:latin typeface="+mn-ea"/>
                <a:cs typeface="+mn-ea"/>
                <a:sym typeface="+mn-ea"/>
              </a:rPr>
              <a:t>其</a:t>
            </a:r>
            <a:r>
              <a:rPr lang="en-US" altLang="zh-CN" sz="2800" b="1">
                <a:latin typeface="+mn-ea"/>
                <a:cs typeface="+mn-ea"/>
                <a:sym typeface="+mn-ea"/>
              </a:rPr>
              <a:t>声呜呜然，如怨如慕，如泣如诉，</a:t>
            </a:r>
            <a:endParaRPr lang="en-US" altLang="zh-CN" sz="2800" b="1">
              <a:latin typeface="+mn-ea"/>
              <a:cs typeface="+mn-ea"/>
              <a:sym typeface="+mn-ea"/>
            </a:endParaRPr>
          </a:p>
        </p:txBody>
      </p:sp>
      <p:sp>
        <p:nvSpPr>
          <p:cNvPr id="6" name="文本框 5"/>
          <p:cNvSpPr txBox="1"/>
          <p:nvPr>
            <p:custDataLst>
              <p:tags r:id="rId7"/>
            </p:custDataLst>
          </p:nvPr>
        </p:nvSpPr>
        <p:spPr>
          <a:xfrm>
            <a:off x="1682750" y="3839210"/>
            <a:ext cx="3757930" cy="521970"/>
          </a:xfrm>
          <a:prstGeom prst="rect">
            <a:avLst/>
          </a:prstGeom>
          <a:noFill/>
        </p:spPr>
        <p:txBody>
          <a:bodyPr wrap="none" rtlCol="0">
            <a:spAutoFit/>
          </a:bodyPr>
          <a:lstStyle/>
          <a:p>
            <a:pPr algn="l"/>
            <a:r>
              <a:rPr lang="en-US" altLang="zh-CN" sz="2800" b="1">
                <a:latin typeface="+mn-ea"/>
                <a:cs typeface="+mn-ea"/>
                <a:sym typeface="+mn-ea"/>
              </a:rPr>
              <a:t>余音袅袅，不绝如缕。</a:t>
            </a:r>
            <a:endParaRPr lang="en-US" altLang="zh-CN" sz="2800" b="1">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19210" y="4906010"/>
            <a:ext cx="3281680" cy="1948815"/>
          </a:xfrm>
          <a:prstGeom prst="rect">
            <a:avLst/>
          </a:prstGeom>
        </p:spPr>
      </p:pic>
      <p:sp>
        <p:nvSpPr>
          <p:cNvPr id="2" name="文本框 1"/>
          <p:cNvSpPr txBox="1"/>
          <p:nvPr>
            <p:custDataLst>
              <p:tags r:id="rId3"/>
            </p:custDataLst>
          </p:nvPr>
        </p:nvSpPr>
        <p:spPr>
          <a:xfrm>
            <a:off x="746760" y="1142365"/>
            <a:ext cx="4750435" cy="521970"/>
          </a:xfrm>
          <a:prstGeom prst="rect">
            <a:avLst/>
          </a:prstGeom>
          <a:noFill/>
        </p:spPr>
        <p:txBody>
          <a:bodyPr wrap="square" rtlCol="0" anchor="t">
            <a:spAutoFit/>
          </a:bodyPr>
          <a:lstStyle/>
          <a:p>
            <a:pPr lvl="0" algn="l">
              <a:buClrTx/>
              <a:buSzTx/>
              <a:buFontTx/>
            </a:pPr>
            <a:r>
              <a:rPr lang="en-US" altLang="zh-CN" sz="2800" b="1">
                <a:latin typeface="+mn-ea"/>
                <a:cs typeface="+mn-ea"/>
                <a:sym typeface="+mn-ea"/>
              </a:rPr>
              <a:t>客有吹洞箫者，</a:t>
            </a:r>
            <a:r>
              <a:rPr lang="en-US" altLang="zh-CN" sz="2800" b="1">
                <a:solidFill>
                  <a:srgbClr val="FF0000"/>
                </a:solidFill>
                <a:latin typeface="+mn-ea"/>
                <a:cs typeface="+mn-ea"/>
                <a:sym typeface="+mn-ea"/>
              </a:rPr>
              <a:t>倚</a:t>
            </a:r>
            <a:r>
              <a:rPr lang="en-US" altLang="zh-CN" sz="2800" b="1">
                <a:latin typeface="+mn-ea"/>
                <a:cs typeface="+mn-ea"/>
                <a:sym typeface="+mn-ea"/>
              </a:rPr>
              <a:t>歌而</a:t>
            </a:r>
            <a:r>
              <a:rPr lang="en-US" altLang="zh-CN" sz="2800" b="1">
                <a:solidFill>
                  <a:srgbClr val="FF0000"/>
                </a:solidFill>
                <a:latin typeface="+mn-ea"/>
                <a:cs typeface="+mn-ea"/>
                <a:sym typeface="+mn-ea"/>
              </a:rPr>
              <a:t>和</a:t>
            </a:r>
            <a:r>
              <a:rPr lang="en-US" altLang="zh-CN" sz="2800" b="1">
                <a:latin typeface="+mn-ea"/>
                <a:cs typeface="+mn-ea"/>
                <a:sym typeface="+mn-ea"/>
              </a:rPr>
              <a:t>之。</a:t>
            </a:r>
            <a:endParaRPr lang="en-US" altLang="zh-CN" sz="2800" b="1">
              <a:latin typeface="+mn-ea"/>
              <a:cs typeface="+mn-ea"/>
              <a:sym typeface="+mn-ea"/>
            </a:endParaRPr>
          </a:p>
        </p:txBody>
      </p:sp>
      <p:sp>
        <p:nvSpPr>
          <p:cNvPr id="7" name="文本框 6"/>
          <p:cNvSpPr txBox="1"/>
          <p:nvPr>
            <p:custDataLst>
              <p:tags r:id="rId4"/>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第二段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3" name="文本框 2"/>
          <p:cNvSpPr txBox="1"/>
          <p:nvPr>
            <p:custDataLst>
              <p:tags r:id="rId5"/>
            </p:custDataLst>
          </p:nvPr>
        </p:nvSpPr>
        <p:spPr>
          <a:xfrm>
            <a:off x="1096010" y="5398770"/>
            <a:ext cx="5187950" cy="521970"/>
          </a:xfrm>
          <a:prstGeom prst="rect">
            <a:avLst/>
          </a:prstGeom>
          <a:noFill/>
        </p:spPr>
        <p:txBody>
          <a:bodyPr wrap="none" rtlCol="0">
            <a:spAutoFit/>
          </a:bodyPr>
          <a:lstStyle/>
          <a:p>
            <a:pPr lvl="0" algn="l">
              <a:buClrTx/>
              <a:buSzTx/>
              <a:buFontTx/>
            </a:pPr>
            <a:r>
              <a:rPr lang="en-US" altLang="zh-CN" sz="2800" b="1">
                <a:solidFill>
                  <a:srgbClr val="FF0000"/>
                </a:solidFill>
                <a:latin typeface="+mn-ea"/>
                <a:cs typeface="+mn-ea"/>
                <a:sym typeface="+mn-ea"/>
              </a:rPr>
              <a:t>舞</a:t>
            </a:r>
            <a:r>
              <a:rPr lang="en-US" altLang="zh-CN" sz="2800" b="1">
                <a:latin typeface="+mn-ea"/>
                <a:cs typeface="+mn-ea"/>
                <a:sym typeface="+mn-ea"/>
              </a:rPr>
              <a:t>幽壑之潜蛟，</a:t>
            </a:r>
            <a:r>
              <a:rPr lang="en-US" altLang="zh-CN" sz="2800" b="1">
                <a:solidFill>
                  <a:srgbClr val="FF0000"/>
                </a:solidFill>
                <a:latin typeface="+mn-ea"/>
                <a:cs typeface="+mn-ea"/>
                <a:sym typeface="+mn-ea"/>
              </a:rPr>
              <a:t>泣</a:t>
            </a:r>
            <a:r>
              <a:rPr lang="en-US" altLang="zh-CN" sz="2800" b="1">
                <a:latin typeface="+mn-ea"/>
                <a:cs typeface="+mn-ea"/>
                <a:sym typeface="+mn-ea"/>
              </a:rPr>
              <a:t>孤舟之嫠妇。</a:t>
            </a:r>
            <a:endParaRPr lang="en-US" altLang="zh-CN" sz="2800" b="1">
              <a:latin typeface="+mn-ea"/>
              <a:cs typeface="+mn-ea"/>
              <a:sym typeface="+mn-ea"/>
            </a:endParaRPr>
          </a:p>
        </p:txBody>
      </p:sp>
      <p:sp>
        <p:nvSpPr>
          <p:cNvPr id="5" name="文本框 4"/>
          <p:cNvSpPr txBox="1"/>
          <p:nvPr>
            <p:custDataLst>
              <p:tags r:id="rId6"/>
            </p:custDataLst>
          </p:nvPr>
        </p:nvSpPr>
        <p:spPr>
          <a:xfrm>
            <a:off x="738505" y="2254250"/>
            <a:ext cx="5902960" cy="521970"/>
          </a:xfrm>
          <a:prstGeom prst="rect">
            <a:avLst/>
          </a:prstGeom>
          <a:noFill/>
        </p:spPr>
        <p:txBody>
          <a:bodyPr wrap="none" rtlCol="0">
            <a:spAutoFit/>
          </a:bodyPr>
          <a:lstStyle/>
          <a:p>
            <a:pPr algn="l"/>
            <a:r>
              <a:rPr lang="en-US" altLang="zh-CN" sz="2800" b="1">
                <a:solidFill>
                  <a:srgbClr val="FF0000"/>
                </a:solidFill>
                <a:latin typeface="+mn-ea"/>
                <a:cs typeface="+mn-ea"/>
                <a:sym typeface="+mn-ea"/>
              </a:rPr>
              <a:t>其</a:t>
            </a:r>
            <a:r>
              <a:rPr lang="en-US" altLang="zh-CN" sz="2800" b="1">
                <a:latin typeface="+mn-ea"/>
                <a:cs typeface="+mn-ea"/>
                <a:sym typeface="+mn-ea"/>
              </a:rPr>
              <a:t>声</a:t>
            </a:r>
            <a:r>
              <a:rPr lang="en-US" altLang="zh-CN" sz="2800" b="1">
                <a:solidFill>
                  <a:srgbClr val="FF0000"/>
                </a:solidFill>
                <a:latin typeface="+mn-ea"/>
                <a:cs typeface="+mn-ea"/>
                <a:sym typeface="+mn-ea"/>
              </a:rPr>
              <a:t>呜呜</a:t>
            </a:r>
            <a:r>
              <a:rPr lang="en-US" altLang="zh-CN" sz="2800" b="1">
                <a:latin typeface="+mn-ea"/>
                <a:cs typeface="+mn-ea"/>
                <a:sym typeface="+mn-ea"/>
              </a:rPr>
              <a:t>然，如怨如慕，如泣如诉，</a:t>
            </a:r>
            <a:endParaRPr lang="en-US" altLang="zh-CN" sz="2800" b="1">
              <a:latin typeface="+mn-ea"/>
              <a:cs typeface="+mn-ea"/>
              <a:sym typeface="+mn-ea"/>
            </a:endParaRPr>
          </a:p>
        </p:txBody>
      </p:sp>
      <p:sp>
        <p:nvSpPr>
          <p:cNvPr id="6" name="文本框 5"/>
          <p:cNvSpPr txBox="1"/>
          <p:nvPr>
            <p:custDataLst>
              <p:tags r:id="rId7"/>
            </p:custDataLst>
          </p:nvPr>
        </p:nvSpPr>
        <p:spPr>
          <a:xfrm>
            <a:off x="960120" y="4187190"/>
            <a:ext cx="3757930" cy="521970"/>
          </a:xfrm>
          <a:prstGeom prst="rect">
            <a:avLst/>
          </a:prstGeom>
          <a:noFill/>
        </p:spPr>
        <p:txBody>
          <a:bodyPr wrap="none" rtlCol="0">
            <a:spAutoFit/>
          </a:bodyPr>
          <a:lstStyle/>
          <a:p>
            <a:pPr algn="l"/>
            <a:r>
              <a:rPr lang="en-US" altLang="zh-CN" sz="2800" b="1">
                <a:latin typeface="+mn-ea"/>
                <a:cs typeface="+mn-ea"/>
                <a:sym typeface="+mn-ea"/>
              </a:rPr>
              <a:t>余音</a:t>
            </a:r>
            <a:r>
              <a:rPr lang="en-US" altLang="zh-CN" sz="2800" b="1">
                <a:solidFill>
                  <a:srgbClr val="FF0000"/>
                </a:solidFill>
                <a:latin typeface="+mn-ea"/>
                <a:cs typeface="+mn-ea"/>
                <a:sym typeface="+mn-ea"/>
              </a:rPr>
              <a:t>袅袅</a:t>
            </a:r>
            <a:r>
              <a:rPr lang="en-US" altLang="zh-CN" sz="2800" b="1">
                <a:latin typeface="+mn-ea"/>
                <a:cs typeface="+mn-ea"/>
                <a:sym typeface="+mn-ea"/>
              </a:rPr>
              <a:t>，不绝如</a:t>
            </a:r>
            <a:r>
              <a:rPr lang="en-US" altLang="zh-CN" sz="2800" b="1">
                <a:solidFill>
                  <a:srgbClr val="FF0000"/>
                </a:solidFill>
                <a:latin typeface="+mn-ea"/>
                <a:cs typeface="+mn-ea"/>
                <a:sym typeface="+mn-ea"/>
              </a:rPr>
              <a:t>缕</a:t>
            </a:r>
            <a:r>
              <a:rPr lang="en-US" altLang="zh-CN" sz="2800" b="1">
                <a:latin typeface="+mn-ea"/>
                <a:cs typeface="+mn-ea"/>
                <a:sym typeface="+mn-ea"/>
              </a:rPr>
              <a:t>。</a:t>
            </a:r>
            <a:endParaRPr lang="en-US" altLang="zh-CN" sz="2800" b="1">
              <a:latin typeface="+mn-ea"/>
              <a:cs typeface="+mn-ea"/>
              <a:sym typeface="+mn-ea"/>
            </a:endParaRPr>
          </a:p>
        </p:txBody>
      </p:sp>
      <p:grpSp>
        <p:nvGrpSpPr>
          <p:cNvPr id="8" name="组合 7"/>
          <p:cNvGrpSpPr/>
          <p:nvPr>
            <p:custDataLst>
              <p:tags r:id="rId8"/>
            </p:custDataLst>
          </p:nvPr>
        </p:nvGrpSpPr>
        <p:grpSpPr>
          <a:xfrm>
            <a:off x="746760" y="1142365"/>
            <a:ext cx="2197735" cy="525780"/>
            <a:chOff x="2416" y="2224"/>
            <a:chExt cx="3461" cy="828"/>
          </a:xfrm>
        </p:grpSpPr>
        <p:cxnSp>
          <p:nvCxnSpPr>
            <p:cNvPr id="14" name="直接连接符 13"/>
            <p:cNvCxnSpPr/>
            <p:nvPr>
              <p:custDataLst>
                <p:tags r:id="rId9"/>
              </p:custDataLst>
            </p:nvPr>
          </p:nvCxnSpPr>
          <p:spPr>
            <a:xfrm flipV="1">
              <a:off x="3143" y="3024"/>
              <a:ext cx="2735" cy="2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a:off x="2416" y="2224"/>
              <a:ext cx="7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H="1">
              <a:off x="3143" y="2224"/>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2"/>
              </p:custDataLst>
            </p:nvPr>
          </p:nvSpPr>
          <p:spPr>
            <a:xfrm>
              <a:off x="5550" y="2905"/>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custDataLst>
              <p:tags r:id="rId13"/>
            </p:custDataLst>
          </p:nvPr>
        </p:nvSpPr>
        <p:spPr>
          <a:xfrm>
            <a:off x="2900680" y="1668145"/>
            <a:ext cx="1165860" cy="460375"/>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rPr>
              <a:t>循、依</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custDataLst>
              <p:tags r:id="rId14"/>
            </p:custDataLst>
          </p:nvPr>
        </p:nvSpPr>
        <p:spPr>
          <a:xfrm>
            <a:off x="4351655" y="763270"/>
            <a:ext cx="61468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hè</a:t>
            </a:r>
            <a:endParaRPr lang="zh-CN" altLang="en-US" sz="2400" b="1">
              <a:solidFill>
                <a:srgbClr val="7030A0"/>
              </a:solidFill>
              <a:sym typeface="+mn-ea"/>
            </a:endParaRPr>
          </a:p>
        </p:txBody>
      </p:sp>
      <p:sp>
        <p:nvSpPr>
          <p:cNvPr id="11" name="文本框 10"/>
          <p:cNvSpPr txBox="1"/>
          <p:nvPr>
            <p:custDataLst>
              <p:tags r:id="rId15"/>
            </p:custDataLst>
          </p:nvPr>
        </p:nvSpPr>
        <p:spPr>
          <a:xfrm>
            <a:off x="5383530" y="1172845"/>
            <a:ext cx="3420110" cy="460375"/>
          </a:xfrm>
          <a:prstGeom prst="rect">
            <a:avLst/>
          </a:prstGeom>
          <a:noFill/>
        </p:spPr>
        <p:txBody>
          <a:bodyPr wrap="square" rtlCol="0">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（用箫）随着歌声伴奏</a:t>
            </a:r>
            <a:endParaRPr lang="zh-CN" altLang="en-US" sz="2400" b="1">
              <a:solidFill>
                <a:srgbClr val="FF0000"/>
              </a:solidFill>
              <a:latin typeface="楷体" panose="02010609060101010101" charset="-122"/>
              <a:ea typeface="楷体" panose="02010609060101010101" charset="-122"/>
              <a:sym typeface="+mn-ea"/>
            </a:endParaRPr>
          </a:p>
        </p:txBody>
      </p:sp>
      <p:sp>
        <p:nvSpPr>
          <p:cNvPr id="12" name="文本框 11"/>
          <p:cNvSpPr txBox="1"/>
          <p:nvPr>
            <p:custDataLst>
              <p:tags r:id="rId16"/>
            </p:custDataLst>
          </p:nvPr>
        </p:nvSpPr>
        <p:spPr>
          <a:xfrm>
            <a:off x="647065" y="2776220"/>
            <a:ext cx="561340" cy="368300"/>
          </a:xfrm>
          <a:prstGeom prst="rect">
            <a:avLst/>
          </a:prstGeom>
          <a:noFill/>
        </p:spPr>
        <p:txBody>
          <a:bodyPr wrap="square" rtlCol="0">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那</a:t>
            </a:r>
            <a:endParaRPr lang="zh-CN" altLang="en-US" sz="2400" b="1">
              <a:solidFill>
                <a:srgbClr val="FF0000"/>
              </a:solidFill>
              <a:latin typeface="楷体" panose="02010609060101010101" charset="-122"/>
              <a:ea typeface="楷体" panose="02010609060101010101" charset="-122"/>
              <a:sym typeface="+mn-ea"/>
            </a:endParaRPr>
          </a:p>
        </p:txBody>
      </p:sp>
      <p:sp>
        <p:nvSpPr>
          <p:cNvPr id="13" name="文本框 12"/>
          <p:cNvSpPr txBox="1"/>
          <p:nvPr>
            <p:custDataLst>
              <p:tags r:id="rId17"/>
            </p:custDataLst>
          </p:nvPr>
        </p:nvSpPr>
        <p:spPr>
          <a:xfrm>
            <a:off x="1659890" y="2665095"/>
            <a:ext cx="1515745" cy="119888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象声词，多形容低沉的声响</a:t>
            </a:r>
            <a:endParaRPr lang="zh-CN" altLang="en-US" sz="2400" b="1">
              <a:solidFill>
                <a:srgbClr val="FF0000"/>
              </a:solidFill>
              <a:latin typeface="楷体" panose="02010609060101010101" charset="-122"/>
              <a:ea typeface="楷体" panose="02010609060101010101" charset="-122"/>
              <a:sym typeface="+mn-ea"/>
            </a:endParaRPr>
          </a:p>
        </p:txBody>
      </p:sp>
      <p:sp>
        <p:nvSpPr>
          <p:cNvPr id="20" name="文本框 19"/>
          <p:cNvSpPr txBox="1"/>
          <p:nvPr>
            <p:custDataLst>
              <p:tags r:id="rId18"/>
            </p:custDataLst>
          </p:nvPr>
        </p:nvSpPr>
        <p:spPr>
          <a:xfrm>
            <a:off x="3175635" y="2776220"/>
            <a:ext cx="48133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哀怨</a:t>
            </a:r>
            <a:endParaRPr lang="zh-CN" altLang="en-US" sz="2400" b="1">
              <a:solidFill>
                <a:srgbClr val="FF0000"/>
              </a:solidFill>
              <a:latin typeface="楷体" panose="02010609060101010101" charset="-122"/>
              <a:ea typeface="楷体" panose="02010609060101010101" charset="-122"/>
              <a:sym typeface="+mn-ea"/>
            </a:endParaRPr>
          </a:p>
        </p:txBody>
      </p:sp>
      <p:sp>
        <p:nvSpPr>
          <p:cNvPr id="21" name="文本框 20"/>
          <p:cNvSpPr txBox="1"/>
          <p:nvPr>
            <p:custDataLst>
              <p:tags r:id="rId19"/>
            </p:custDataLst>
          </p:nvPr>
        </p:nvSpPr>
        <p:spPr>
          <a:xfrm>
            <a:off x="3927475" y="2776220"/>
            <a:ext cx="55626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思慕</a:t>
            </a:r>
            <a:endParaRPr lang="zh-CN" altLang="en-US" sz="2400" b="1">
              <a:solidFill>
                <a:srgbClr val="FF0000"/>
              </a:solidFill>
              <a:latin typeface="楷体" panose="02010609060101010101" charset="-122"/>
              <a:ea typeface="楷体" panose="02010609060101010101" charset="-122"/>
              <a:sym typeface="+mn-ea"/>
            </a:endParaRPr>
          </a:p>
        </p:txBody>
      </p:sp>
      <p:sp>
        <p:nvSpPr>
          <p:cNvPr id="22" name="文本框 21"/>
          <p:cNvSpPr txBox="1"/>
          <p:nvPr>
            <p:custDataLst>
              <p:tags r:id="rId20"/>
            </p:custDataLst>
          </p:nvPr>
        </p:nvSpPr>
        <p:spPr>
          <a:xfrm>
            <a:off x="4966335" y="2776220"/>
            <a:ext cx="62230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哭泣</a:t>
            </a:r>
            <a:endParaRPr lang="zh-CN" altLang="en-US" sz="2400" b="1">
              <a:solidFill>
                <a:srgbClr val="FF0000"/>
              </a:solidFill>
              <a:latin typeface="楷体" panose="02010609060101010101" charset="-122"/>
              <a:ea typeface="楷体" panose="02010609060101010101" charset="-122"/>
              <a:sym typeface="+mn-ea"/>
            </a:endParaRPr>
          </a:p>
        </p:txBody>
      </p:sp>
      <p:sp>
        <p:nvSpPr>
          <p:cNvPr id="23" name="文本框 22"/>
          <p:cNvSpPr txBox="1"/>
          <p:nvPr>
            <p:custDataLst>
              <p:tags r:id="rId21"/>
            </p:custDataLst>
          </p:nvPr>
        </p:nvSpPr>
        <p:spPr>
          <a:xfrm>
            <a:off x="5804535" y="2776220"/>
            <a:ext cx="59944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倾诉</a:t>
            </a:r>
            <a:endParaRPr lang="zh-CN" altLang="en-US" sz="2400" b="1">
              <a:solidFill>
                <a:srgbClr val="FF0000"/>
              </a:solidFill>
              <a:latin typeface="楷体" panose="02010609060101010101" charset="-122"/>
              <a:ea typeface="楷体" panose="02010609060101010101" charset="-122"/>
              <a:sym typeface="+mn-ea"/>
            </a:endParaRPr>
          </a:p>
        </p:txBody>
      </p:sp>
      <p:sp>
        <p:nvSpPr>
          <p:cNvPr id="24" name="文本框 23"/>
          <p:cNvSpPr txBox="1"/>
          <p:nvPr>
            <p:custDataLst>
              <p:tags r:id="rId22"/>
            </p:custDataLst>
          </p:nvPr>
        </p:nvSpPr>
        <p:spPr>
          <a:xfrm>
            <a:off x="780415" y="4709160"/>
            <a:ext cx="87947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尾声</a:t>
            </a:r>
            <a:endParaRPr lang="zh-CN" altLang="en-US" sz="2400" b="1">
              <a:solidFill>
                <a:srgbClr val="FF0000"/>
              </a:solidFill>
              <a:latin typeface="楷体" panose="02010609060101010101" charset="-122"/>
              <a:ea typeface="楷体" panose="02010609060101010101" charset="-122"/>
              <a:sym typeface="+mn-ea"/>
            </a:endParaRPr>
          </a:p>
        </p:txBody>
      </p:sp>
      <p:sp>
        <p:nvSpPr>
          <p:cNvPr id="25" name="文本框 24"/>
          <p:cNvSpPr txBox="1"/>
          <p:nvPr>
            <p:custDataLst>
              <p:tags r:id="rId23"/>
            </p:custDataLst>
          </p:nvPr>
        </p:nvSpPr>
        <p:spPr>
          <a:xfrm>
            <a:off x="1697990" y="4709160"/>
            <a:ext cx="273748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形容声音婉转悠长</a:t>
            </a:r>
            <a:endParaRPr lang="zh-CN" altLang="en-US" sz="2400" b="1">
              <a:solidFill>
                <a:srgbClr val="FF0000"/>
              </a:solidFill>
              <a:latin typeface="楷体" panose="02010609060101010101" charset="-122"/>
              <a:ea typeface="楷体" panose="02010609060101010101" charset="-122"/>
              <a:sym typeface="+mn-ea"/>
            </a:endParaRPr>
          </a:p>
        </p:txBody>
      </p:sp>
      <p:sp>
        <p:nvSpPr>
          <p:cNvPr id="26" name="文本框 25"/>
          <p:cNvSpPr txBox="1"/>
          <p:nvPr>
            <p:custDataLst>
              <p:tags r:id="rId24"/>
            </p:custDataLst>
          </p:nvPr>
        </p:nvSpPr>
        <p:spPr>
          <a:xfrm>
            <a:off x="4435475" y="4248785"/>
            <a:ext cx="106172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细丝</a:t>
            </a:r>
            <a:endParaRPr lang="zh-CN" altLang="en-US" sz="2400" b="1">
              <a:solidFill>
                <a:srgbClr val="FF0000"/>
              </a:solidFill>
              <a:latin typeface="楷体" panose="02010609060101010101" charset="-122"/>
              <a:ea typeface="楷体" panose="02010609060101010101" charset="-122"/>
              <a:sym typeface="+mn-ea"/>
            </a:endParaRPr>
          </a:p>
        </p:txBody>
      </p:sp>
      <p:sp>
        <p:nvSpPr>
          <p:cNvPr id="27" name="文本框 26"/>
          <p:cNvSpPr txBox="1"/>
          <p:nvPr>
            <p:custDataLst>
              <p:tags r:id="rId25"/>
            </p:custDataLst>
          </p:nvPr>
        </p:nvSpPr>
        <p:spPr>
          <a:xfrm>
            <a:off x="1647825" y="3863975"/>
            <a:ext cx="85725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niǎo</a:t>
            </a:r>
            <a:endParaRPr lang="zh-CN" altLang="en-US" sz="2400" b="1">
              <a:solidFill>
                <a:srgbClr val="7030A0"/>
              </a:solidFill>
              <a:sym typeface="+mn-ea"/>
            </a:endParaRPr>
          </a:p>
        </p:txBody>
      </p:sp>
      <p:sp>
        <p:nvSpPr>
          <p:cNvPr id="30" name="圆角矩形 29"/>
          <p:cNvSpPr/>
          <p:nvPr>
            <p:custDataLst>
              <p:tags r:id="rId26"/>
            </p:custDataLst>
          </p:nvPr>
        </p:nvSpPr>
        <p:spPr>
          <a:xfrm>
            <a:off x="961390" y="5920740"/>
            <a:ext cx="518160" cy="51752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charset="-122"/>
                <a:ea typeface="楷体" panose="02010609060101010101" charset="-122"/>
              </a:rPr>
              <a:t>使</a:t>
            </a:r>
            <a:endParaRPr lang="zh-CN" altLang="en-US" sz="2400" b="1">
              <a:solidFill>
                <a:srgbClr val="FF0000"/>
              </a:solidFill>
              <a:latin typeface="楷体" panose="02010609060101010101" charset="-122"/>
              <a:ea typeface="楷体" panose="02010609060101010101" charset="-122"/>
            </a:endParaRPr>
          </a:p>
        </p:txBody>
      </p:sp>
      <p:sp>
        <p:nvSpPr>
          <p:cNvPr id="31" name="圆角矩形 30"/>
          <p:cNvSpPr/>
          <p:nvPr>
            <p:custDataLst>
              <p:tags r:id="rId27"/>
            </p:custDataLst>
          </p:nvPr>
        </p:nvSpPr>
        <p:spPr>
          <a:xfrm>
            <a:off x="3559175" y="5920740"/>
            <a:ext cx="518160" cy="51752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charset="-122"/>
                <a:ea typeface="楷体" panose="02010609060101010101" charset="-122"/>
              </a:rPr>
              <a:t>使</a:t>
            </a:r>
            <a:endParaRPr lang="zh-CN" altLang="en-US" sz="2400" b="1">
              <a:solidFill>
                <a:srgbClr val="FF0000"/>
              </a:solidFill>
              <a:latin typeface="楷体" panose="02010609060101010101" charset="-122"/>
              <a:ea typeface="楷体" panose="02010609060101010101" charset="-122"/>
            </a:endParaRPr>
          </a:p>
        </p:txBody>
      </p:sp>
      <p:sp>
        <p:nvSpPr>
          <p:cNvPr id="32" name="文本框 31"/>
          <p:cNvSpPr txBox="1"/>
          <p:nvPr>
            <p:custDataLst>
              <p:tags r:id="rId28"/>
            </p:custDataLst>
          </p:nvPr>
        </p:nvSpPr>
        <p:spPr>
          <a:xfrm>
            <a:off x="5152390" y="5024120"/>
            <a:ext cx="43624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lí</a:t>
            </a:r>
            <a:endParaRPr lang="zh-CN" altLang="en-US" sz="2400" b="1">
              <a:solidFill>
                <a:srgbClr val="7030A0"/>
              </a:solidFill>
              <a:sym typeface="+mn-ea"/>
            </a:endParaRPr>
          </a:p>
        </p:txBody>
      </p:sp>
      <p:sp>
        <p:nvSpPr>
          <p:cNvPr id="33" name="文本框 32"/>
          <p:cNvSpPr txBox="1"/>
          <p:nvPr>
            <p:custDataLst>
              <p:tags r:id="rId29"/>
            </p:custDataLst>
          </p:nvPr>
        </p:nvSpPr>
        <p:spPr>
          <a:xfrm>
            <a:off x="6283960" y="5484495"/>
            <a:ext cx="2042160" cy="1198880"/>
          </a:xfrm>
          <a:prstGeom prst="rect">
            <a:avLst/>
          </a:prstGeom>
          <a:noFill/>
        </p:spPr>
        <p:txBody>
          <a:bodyPr wrap="square" rtlCol="0" anchor="t">
            <a:spAutoFit/>
          </a:bodyPr>
          <a:lstStyle/>
          <a:p>
            <a:r>
              <a:rPr lang="en-US" altLang="zh-CN" sz="7200" b="1">
                <a:latin typeface="+mn-ea"/>
                <a:cs typeface="+mn-ea"/>
                <a:sym typeface="+mn-ea"/>
              </a:rPr>
              <a:t>壑嫠</a:t>
            </a:r>
            <a:endParaRPr lang="en-US" altLang="zh-CN" sz="7200" b="1">
              <a:latin typeface="+mn-ea"/>
              <a:cs typeface="+mn-ea"/>
              <a:sym typeface="+mn-ea"/>
            </a:endParaRPr>
          </a:p>
        </p:txBody>
      </p:sp>
      <p:sp>
        <p:nvSpPr>
          <p:cNvPr id="34" name="文本框 33"/>
          <p:cNvSpPr txBox="1"/>
          <p:nvPr>
            <p:custDataLst>
              <p:tags r:id="rId30"/>
            </p:custDataLst>
          </p:nvPr>
        </p:nvSpPr>
        <p:spPr>
          <a:xfrm>
            <a:off x="1551305" y="5920740"/>
            <a:ext cx="88963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深谷</a:t>
            </a:r>
            <a:endParaRPr lang="zh-CN" altLang="en-US" sz="2400" b="1">
              <a:solidFill>
                <a:srgbClr val="FF0000"/>
              </a:solidFill>
              <a:latin typeface="楷体" panose="02010609060101010101" charset="-122"/>
              <a:ea typeface="楷体" panose="02010609060101010101" charset="-122"/>
              <a:sym typeface="+mn-ea"/>
            </a:endParaRPr>
          </a:p>
        </p:txBody>
      </p:sp>
      <p:sp>
        <p:nvSpPr>
          <p:cNvPr id="35" name="文本框 34"/>
          <p:cNvSpPr txBox="1"/>
          <p:nvPr>
            <p:custDataLst>
              <p:tags r:id="rId31"/>
            </p:custDataLst>
          </p:nvPr>
        </p:nvSpPr>
        <p:spPr>
          <a:xfrm>
            <a:off x="4966335" y="5834380"/>
            <a:ext cx="85725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寡妇</a:t>
            </a:r>
            <a:endParaRPr lang="zh-CN" altLang="en-US" sz="2400" b="1">
              <a:solidFill>
                <a:srgbClr val="FF0000"/>
              </a:solidFill>
              <a:latin typeface="楷体" panose="02010609060101010101" charset="-122"/>
              <a:ea typeface="楷体" panose="02010609060101010101" charset="-122"/>
              <a:sym typeface="+mn-ea"/>
            </a:endParaRPr>
          </a:p>
        </p:txBody>
      </p:sp>
      <p:sp>
        <p:nvSpPr>
          <p:cNvPr id="36" name="文本框 35"/>
          <p:cNvSpPr txBox="1"/>
          <p:nvPr>
            <p:custDataLst>
              <p:tags r:id="rId32"/>
            </p:custDataLst>
          </p:nvPr>
        </p:nvSpPr>
        <p:spPr>
          <a:xfrm>
            <a:off x="2313305" y="374650"/>
            <a:ext cx="6163310" cy="46037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定语后置：&lt;主&gt;</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“之/而/有”+&lt;定&gt;+</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者”</a:t>
            </a:r>
            <a:endParaRPr lang="zh-CN" altLang="en-US" sz="2400" b="1">
              <a:latin typeface="楷体" panose="02010609060101010101" charset="-122"/>
              <a:ea typeface="楷体" panose="02010609060101010101" charset="-122"/>
              <a:cs typeface="楷体" panose="02010609060101010101" charset="-122"/>
              <a:sym typeface="+mn-ea"/>
            </a:endParaRPr>
          </a:p>
        </p:txBody>
      </p:sp>
      <p:grpSp>
        <p:nvGrpSpPr>
          <p:cNvPr id="52" name="组合 51"/>
          <p:cNvGrpSpPr/>
          <p:nvPr>
            <p:custDataLst>
              <p:tags r:id="rId33"/>
            </p:custDataLst>
          </p:nvPr>
        </p:nvGrpSpPr>
        <p:grpSpPr>
          <a:xfrm>
            <a:off x="6979920" y="1843405"/>
            <a:ext cx="3624580" cy="3048000"/>
            <a:chOff x="11196" y="2300"/>
            <a:chExt cx="5708" cy="4800"/>
          </a:xfrm>
        </p:grpSpPr>
        <p:sp>
          <p:nvSpPr>
            <p:cNvPr id="37" name="文本框 36"/>
            <p:cNvSpPr txBox="1"/>
            <p:nvPr>
              <p:custDataLst>
                <p:tags r:id="rId34"/>
              </p:custDataLst>
            </p:nvPr>
          </p:nvSpPr>
          <p:spPr>
            <a:xfrm>
              <a:off x="11196" y="4515"/>
              <a:ext cx="833" cy="725"/>
            </a:xfrm>
            <a:prstGeom prst="rect">
              <a:avLst/>
            </a:prstGeom>
            <a:noFill/>
          </p:spPr>
          <p:txBody>
            <a:bodyPr wrap="square" rtlCol="0">
              <a:spAutoFit/>
            </a:bodyPr>
            <a:lstStyle/>
            <a:p>
              <a:r>
                <a:rPr lang="zh-CN" altLang="en-US" sz="2400" b="1"/>
                <a:t>其</a:t>
              </a:r>
              <a:endParaRPr lang="zh-CN" altLang="en-US" sz="2400" b="1"/>
            </a:p>
          </p:txBody>
        </p:sp>
        <p:sp>
          <p:nvSpPr>
            <p:cNvPr id="38" name="左大括号 37"/>
            <p:cNvSpPr/>
            <p:nvPr>
              <p:custDataLst>
                <p:tags r:id="rId35"/>
              </p:custDataLst>
            </p:nvPr>
          </p:nvSpPr>
          <p:spPr>
            <a:xfrm>
              <a:off x="12318" y="3106"/>
              <a:ext cx="493" cy="3381"/>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文本框 38"/>
            <p:cNvSpPr txBox="1"/>
            <p:nvPr>
              <p:custDataLst>
                <p:tags r:id="rId36"/>
              </p:custDataLst>
            </p:nvPr>
          </p:nvSpPr>
          <p:spPr>
            <a:xfrm>
              <a:off x="12885" y="2745"/>
              <a:ext cx="1460" cy="725"/>
            </a:xfrm>
            <a:prstGeom prst="rect">
              <a:avLst/>
            </a:prstGeom>
            <a:noFill/>
          </p:spPr>
          <p:txBody>
            <a:bodyPr wrap="square" rtlCol="0">
              <a:spAutoFit/>
            </a:bodyPr>
            <a:lstStyle/>
            <a:p>
              <a:pPr lvl="0" algn="l">
                <a:buClrTx/>
                <a:buSzTx/>
                <a:buFontTx/>
              </a:pPr>
              <a:r>
                <a:rPr lang="zh-CN" altLang="en-US" sz="2400" b="1">
                  <a:sym typeface="+mn-ea"/>
                </a:rPr>
                <a:t>&lt;代&gt;</a:t>
              </a:r>
              <a:endParaRPr lang="zh-CN" altLang="en-US" sz="2400" b="1">
                <a:sym typeface="+mn-ea"/>
              </a:endParaRPr>
            </a:p>
          </p:txBody>
        </p:sp>
        <p:sp>
          <p:nvSpPr>
            <p:cNvPr id="40" name="左大括号 39"/>
            <p:cNvSpPr/>
            <p:nvPr>
              <p:custDataLst>
                <p:tags r:id="rId37"/>
              </p:custDataLst>
            </p:nvPr>
          </p:nvSpPr>
          <p:spPr>
            <a:xfrm>
              <a:off x="14345" y="2572"/>
              <a:ext cx="334" cy="107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文本框 40"/>
            <p:cNvSpPr txBox="1"/>
            <p:nvPr>
              <p:custDataLst>
                <p:tags r:id="rId38"/>
              </p:custDataLst>
            </p:nvPr>
          </p:nvSpPr>
          <p:spPr>
            <a:xfrm>
              <a:off x="14679" y="2300"/>
              <a:ext cx="2225" cy="725"/>
            </a:xfrm>
            <a:prstGeom prst="rect">
              <a:avLst/>
            </a:prstGeom>
            <a:noFill/>
          </p:spPr>
          <p:txBody>
            <a:bodyPr wrap="square" rtlCol="0">
              <a:spAutoFit/>
            </a:bodyPr>
            <a:lstStyle/>
            <a:p>
              <a:pPr lvl="0" algn="l">
                <a:buClrTx/>
                <a:buSzTx/>
                <a:buFontTx/>
              </a:pPr>
              <a:r>
                <a:rPr lang="zh-CN" altLang="en-US" sz="2400" b="1">
                  <a:sym typeface="+mn-ea"/>
                </a:rPr>
                <a:t>&lt;人称代&gt;</a:t>
              </a:r>
              <a:endParaRPr lang="zh-CN" altLang="en-US" sz="2400" b="1">
                <a:sym typeface="+mn-ea"/>
              </a:endParaRPr>
            </a:p>
          </p:txBody>
        </p:sp>
        <p:sp>
          <p:nvSpPr>
            <p:cNvPr id="42" name="文本框 41"/>
            <p:cNvSpPr txBox="1"/>
            <p:nvPr>
              <p:custDataLst>
                <p:tags r:id="rId39"/>
              </p:custDataLst>
            </p:nvPr>
          </p:nvSpPr>
          <p:spPr>
            <a:xfrm>
              <a:off x="14680" y="3182"/>
              <a:ext cx="2224" cy="725"/>
            </a:xfrm>
            <a:prstGeom prst="rect">
              <a:avLst/>
            </a:prstGeom>
            <a:noFill/>
          </p:spPr>
          <p:txBody>
            <a:bodyPr wrap="square" rtlCol="0">
              <a:spAutoFit/>
            </a:bodyPr>
            <a:lstStyle/>
            <a:p>
              <a:pPr lvl="0" algn="l">
                <a:buClrTx/>
                <a:buSzTx/>
                <a:buFontTx/>
              </a:pPr>
              <a:r>
                <a:rPr lang="zh-CN" altLang="en-US" sz="2400" b="1">
                  <a:sym typeface="+mn-ea"/>
                </a:rPr>
                <a:t>&lt;指示代&gt;</a:t>
              </a:r>
              <a:endParaRPr lang="zh-CN" altLang="en-US" sz="2400" b="1">
                <a:sym typeface="+mn-ea"/>
              </a:endParaRPr>
            </a:p>
          </p:txBody>
        </p:sp>
        <p:sp>
          <p:nvSpPr>
            <p:cNvPr id="43" name="文本框 42"/>
            <p:cNvSpPr txBox="1"/>
            <p:nvPr>
              <p:custDataLst>
                <p:tags r:id="rId40"/>
              </p:custDataLst>
            </p:nvPr>
          </p:nvSpPr>
          <p:spPr>
            <a:xfrm>
              <a:off x="13001" y="4227"/>
              <a:ext cx="1460" cy="725"/>
            </a:xfrm>
            <a:prstGeom prst="rect">
              <a:avLst/>
            </a:prstGeom>
            <a:noFill/>
          </p:spPr>
          <p:txBody>
            <a:bodyPr wrap="square" rtlCol="0">
              <a:spAutoFit/>
            </a:bodyPr>
            <a:lstStyle/>
            <a:p>
              <a:pPr lvl="0" algn="l">
                <a:buClrTx/>
                <a:buSzTx/>
                <a:buFontTx/>
              </a:pPr>
              <a:r>
                <a:rPr lang="zh-CN" altLang="en-US" sz="2400" b="1">
                  <a:sym typeface="+mn-ea"/>
                </a:rPr>
                <a:t>&lt;副&gt;</a:t>
              </a:r>
              <a:endParaRPr lang="zh-CN" altLang="en-US" sz="2400" b="1">
                <a:sym typeface="+mn-ea"/>
              </a:endParaRPr>
            </a:p>
          </p:txBody>
        </p:sp>
        <p:sp>
          <p:nvSpPr>
            <p:cNvPr id="44" name="文本框 43"/>
            <p:cNvSpPr txBox="1"/>
            <p:nvPr>
              <p:custDataLst>
                <p:tags r:id="rId41"/>
              </p:custDataLst>
            </p:nvPr>
          </p:nvSpPr>
          <p:spPr>
            <a:xfrm>
              <a:off x="14722" y="3934"/>
              <a:ext cx="1800" cy="1888"/>
            </a:xfrm>
            <a:prstGeom prst="rect">
              <a:avLst/>
            </a:prstGeom>
            <a:noFill/>
          </p:spPr>
          <p:txBody>
            <a:bodyPr wrap="square" rtlCol="0">
              <a:spAutoFit/>
            </a:bodyPr>
            <a:lstStyle/>
            <a:p>
              <a:pPr lvl="0" algn="l">
                <a:buClrTx/>
                <a:buSzTx/>
                <a:buFontTx/>
              </a:pPr>
              <a:r>
                <a:rPr lang="zh-CN" altLang="en-US" sz="2400" b="1">
                  <a:sym typeface="+mn-ea"/>
                </a:rPr>
                <a:t>表推测</a:t>
              </a:r>
              <a:endParaRPr lang="zh-CN" altLang="en-US" sz="2400" b="1">
                <a:sym typeface="+mn-ea"/>
              </a:endParaRPr>
            </a:p>
            <a:p>
              <a:pPr lvl="0" algn="l">
                <a:buClrTx/>
                <a:buSzTx/>
                <a:buFontTx/>
              </a:pPr>
              <a:r>
                <a:rPr lang="zh-CN" altLang="en-US" sz="2400" b="1">
                  <a:sym typeface="+mn-ea"/>
                </a:rPr>
                <a:t>表祈使</a:t>
              </a:r>
              <a:endParaRPr lang="zh-CN" altLang="en-US" sz="2400" b="1">
                <a:sym typeface="+mn-ea"/>
              </a:endParaRPr>
            </a:p>
            <a:p>
              <a:pPr lvl="0" algn="l">
                <a:buClrTx/>
                <a:buSzTx/>
                <a:buFontTx/>
              </a:pPr>
              <a:r>
                <a:rPr lang="zh-CN" altLang="en-US" sz="2400" b="1">
                  <a:sym typeface="+mn-ea"/>
                </a:rPr>
                <a:t>表反问</a:t>
              </a:r>
              <a:endParaRPr lang="zh-CN" altLang="en-US" sz="2400" b="1">
                <a:sym typeface="+mn-ea"/>
              </a:endParaRPr>
            </a:p>
          </p:txBody>
        </p:sp>
        <p:sp>
          <p:nvSpPr>
            <p:cNvPr id="47" name="文本框 46"/>
            <p:cNvSpPr txBox="1"/>
            <p:nvPr>
              <p:custDataLst>
                <p:tags r:id="rId42"/>
              </p:custDataLst>
            </p:nvPr>
          </p:nvSpPr>
          <p:spPr>
            <a:xfrm>
              <a:off x="12927" y="6085"/>
              <a:ext cx="1460" cy="725"/>
            </a:xfrm>
            <a:prstGeom prst="rect">
              <a:avLst/>
            </a:prstGeom>
            <a:noFill/>
          </p:spPr>
          <p:txBody>
            <a:bodyPr wrap="square" rtlCol="0">
              <a:spAutoFit/>
            </a:bodyPr>
            <a:lstStyle/>
            <a:p>
              <a:pPr lvl="0" algn="l">
                <a:buClrTx/>
                <a:buSzTx/>
                <a:buFontTx/>
              </a:pPr>
              <a:r>
                <a:rPr lang="zh-CN" altLang="en-US" sz="2400" b="1">
                  <a:sym typeface="+mn-ea"/>
                </a:rPr>
                <a:t>&lt;助&gt;</a:t>
              </a:r>
              <a:endParaRPr lang="zh-CN" altLang="en-US" sz="2400" b="1">
                <a:sym typeface="+mn-ea"/>
              </a:endParaRPr>
            </a:p>
          </p:txBody>
        </p:sp>
        <p:sp>
          <p:nvSpPr>
            <p:cNvPr id="48" name="文本框 47"/>
            <p:cNvSpPr txBox="1"/>
            <p:nvPr>
              <p:custDataLst>
                <p:tags r:id="rId43"/>
              </p:custDataLst>
            </p:nvPr>
          </p:nvSpPr>
          <p:spPr>
            <a:xfrm>
              <a:off x="14721" y="5794"/>
              <a:ext cx="1460" cy="1307"/>
            </a:xfrm>
            <a:prstGeom prst="rect">
              <a:avLst/>
            </a:prstGeom>
            <a:noFill/>
          </p:spPr>
          <p:txBody>
            <a:bodyPr wrap="square" rtlCol="0">
              <a:spAutoFit/>
            </a:bodyPr>
            <a:lstStyle/>
            <a:p>
              <a:pPr lvl="0" algn="l">
                <a:buClrTx/>
                <a:buSzTx/>
                <a:buFontTx/>
              </a:pPr>
              <a:r>
                <a:rPr lang="zh-CN" altLang="en-US" sz="2400" b="1">
                  <a:sym typeface="+mn-ea"/>
                </a:rPr>
                <a:t>前缀后缀</a:t>
              </a:r>
              <a:endParaRPr lang="zh-CN" altLang="en-US" sz="2400" b="1">
                <a:sym typeface="+mn-ea"/>
              </a:endParaRPr>
            </a:p>
          </p:txBody>
        </p:sp>
        <p:sp>
          <p:nvSpPr>
            <p:cNvPr id="50" name="左大括号 49"/>
            <p:cNvSpPr/>
            <p:nvPr>
              <p:custDataLst>
                <p:tags r:id="rId44"/>
              </p:custDataLst>
            </p:nvPr>
          </p:nvSpPr>
          <p:spPr>
            <a:xfrm>
              <a:off x="14447" y="4222"/>
              <a:ext cx="274" cy="132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左大括号 50"/>
            <p:cNvSpPr/>
            <p:nvPr>
              <p:custDataLst>
                <p:tags r:id="rId45"/>
              </p:custDataLst>
            </p:nvPr>
          </p:nvSpPr>
          <p:spPr>
            <a:xfrm>
              <a:off x="14387" y="6031"/>
              <a:ext cx="335" cy="89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3" name="椭圆 52"/>
          <p:cNvSpPr/>
          <p:nvPr>
            <p:custDataLst>
              <p:tags r:id="rId46"/>
            </p:custDataLst>
          </p:nvPr>
        </p:nvSpPr>
        <p:spPr>
          <a:xfrm>
            <a:off x="4066540" y="1633220"/>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6849" name="图片 125953" descr="苏轼2"/>
          <p:cNvPicPr/>
          <p:nvPr>
            <p:custDataLst>
              <p:tags r:id="rId1"/>
            </p:custDataLst>
          </p:nvPr>
        </p:nvPicPr>
        <p:blipFill>
          <a:blip r:embed="rId2"/>
          <a:stretch>
            <a:fillRect/>
          </a:stretch>
        </p:blipFill>
        <p:spPr>
          <a:xfrm>
            <a:off x="1524000" y="577850"/>
            <a:ext cx="3541713" cy="5659438"/>
          </a:xfrm>
          <a:prstGeom prst="rect">
            <a:avLst/>
          </a:prstGeom>
          <a:noFill/>
          <a:ln w="9525">
            <a:noFill/>
          </a:ln>
        </p:spPr>
      </p:pic>
      <p:sp>
        <p:nvSpPr>
          <p:cNvPr id="104451" name="文本占位符 125955"/>
          <p:cNvSpPr>
            <a:spLocks noGrp="1"/>
          </p:cNvSpPr>
          <p:nvPr>
            <p:ph idx="1"/>
            <p:custDataLst>
              <p:tags r:id="rId3"/>
            </p:custDataLst>
          </p:nvPr>
        </p:nvSpPr>
        <p:spPr>
          <a:xfrm>
            <a:off x="5348288" y="465138"/>
            <a:ext cx="6335713" cy="6124575"/>
          </a:xfrm>
          <a:ln>
            <a:miter lim="800000"/>
          </a:ln>
        </p:spPr>
        <p:txBody>
          <a:bodyPr anchor="t" anchorCtr="0"/>
          <a:lstStyle>
            <a:lvl1pPr marL="342900" indent="-342900" algn="l" rtl="0" eaLnBrk="0" fontAlgn="base" hangingPunct="0">
              <a:lnSpc>
                <a:spcPct val="100000"/>
              </a:lnSpc>
              <a:spcBef>
                <a:spcPct val="20000"/>
              </a:spcBef>
              <a:spcAft>
                <a:spcPct val="0"/>
              </a:spcAft>
              <a:buClrTx/>
              <a:buSzTx/>
              <a:buFontTx/>
              <a:buChar char="•"/>
              <a:defRPr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Tx/>
              <a:buSzTx/>
              <a:buFontTx/>
              <a:buChar char="–"/>
              <a:defRPr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Tx/>
              <a:buFontTx/>
              <a:buChar char="•"/>
              <a:defRPr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Tx/>
              <a:buFontTx/>
              <a:buChar char="–"/>
              <a:defRPr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Tx/>
              <a:buFontTx/>
              <a:buChar char="»"/>
              <a:defRPr lang="zh-CN" altLang="en-US" sz="20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       苏轼，字</a:t>
            </a:r>
            <a:r>
              <a:rPr kumimoji="0" lang="zh-CN" altLang="en-US" sz="3600" b="1" i="0" u="none" strike="noStrike" kern="0" cap="none" spc="0" normalizeH="0" baseline="0" noProof="1">
                <a:solidFill>
                  <a:srgbClr val="FF0066"/>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子瞻，</a:t>
            </a:r>
            <a:r>
              <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号“</a:t>
            </a:r>
            <a:r>
              <a:rPr kumimoji="0" lang="zh-CN" altLang="en-US" sz="3600" b="1" i="0" u="none" strike="noStrike" kern="0" cap="none" spc="0" normalizeH="0" baseline="0" noProof="1">
                <a:solidFill>
                  <a:srgbClr val="FF0066"/>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东坡居士</a:t>
            </a:r>
            <a:r>
              <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”，世人称其为“苏东坡”。北宋著名</a:t>
            </a:r>
            <a:r>
              <a:rPr kumimoji="0" lang="zh-CN" altLang="en-US" sz="3600" b="1" i="0" u="none" strike="noStrike" kern="0" cap="none" spc="0" normalizeH="0" baseline="0" noProof="1">
                <a:solidFill>
                  <a:srgbClr val="000099"/>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文学家、书画家、诗人，美食家</a:t>
            </a:r>
            <a:r>
              <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a:t>
            </a:r>
            <a:r>
              <a:rPr kumimoji="0" lang="zh-CN" altLang="en-US" sz="3600" b="1" i="0" u="none" strike="noStrike" kern="0" cap="none" spc="0" normalizeH="0" baseline="0" noProof="1">
                <a:solidFill>
                  <a:srgbClr val="FF0066"/>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豪放派</a:t>
            </a:r>
            <a:r>
              <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rPr>
              <a:t>词人代表。中国文学史上少有的全才之一。</a:t>
            </a:r>
            <a:endPar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endParaRPr>
          </a:p>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3600" b="1" i="0" u="none" strike="noStrike" kern="0" cap="none" spc="0" normalizeH="0" baseline="0" noProof="1">
              <a:solidFill>
                <a:srgbClr val="000000"/>
              </a:solidFill>
              <a:effectLst>
                <a:outerShdw blurRad="38100" dist="38100" dir="2700000" algn="tl">
                  <a:schemeClr val="bg2"/>
                </a:outerShdw>
              </a:effectLst>
              <a:latin typeface="Arial" panose="020B0604020202020204" pitchFamily="34" charset="0"/>
              <a:ea typeface="宋体" panose="02010600030101010101" pitchFamily="2" charset="-122"/>
              <a:cs typeface="+mn-ea"/>
            </a:endParaRPr>
          </a:p>
          <a:p>
            <a:pPr marL="342900" marR="0" lvl="0" indent="-342900" algn="l" defTabSz="914400" rtl="0" eaLnBrk="0" fontAlgn="base" latinLnBrk="0" hangingPunct="0">
              <a:lnSpc>
                <a:spcPct val="80000"/>
              </a:lnSpc>
              <a:spcBef>
                <a:spcPct val="50000"/>
              </a:spcBef>
              <a:spcAft>
                <a:spcPct val="0"/>
              </a:spcAft>
              <a:buClrTx/>
              <a:buSzTx/>
              <a:buFontTx/>
              <a:buChar char="•"/>
            </a:pPr>
            <a:r>
              <a:rPr kumimoji="0" lang="zh-CN" altLang="en-US" sz="3600" b="1" i="0" u="none" strike="noStrike" kern="0" cap="none" spc="0" normalizeH="0" baseline="0" noProof="1">
                <a:solidFill>
                  <a:schemeClr val="tx1"/>
                </a:solidFill>
                <a:latin typeface="Times New Roman" panose="02020603050405020304" pitchFamily="18" charset="0"/>
                <a:ea typeface="宋体" panose="02010600030101010101" pitchFamily="2" charset="-122"/>
                <a:cs typeface="+mn-ea"/>
                <a:sym typeface="宋体" panose="02010600030101010101" pitchFamily="2" charset="-122"/>
              </a:rPr>
              <a:t>一度下狱，三度贬官。</a:t>
            </a:r>
            <a:endParaRPr kumimoji="0" lang="zh-CN" altLang="en-US" sz="3600" b="1" i="0" u="none" strike="noStrike" kern="0" cap="none" spc="0" normalizeH="0" baseline="0" noProof="1">
              <a:solidFill>
                <a:schemeClr val="tx1"/>
              </a:solidFill>
              <a:latin typeface="Times New Roman" panose="02020603050405020304" pitchFamily="18" charset="0"/>
              <a:ea typeface="宋体" panose="02010600030101010101" pitchFamily="2" charset="-122"/>
              <a:cs typeface="+mn-ea"/>
            </a:endParaRPr>
          </a:p>
          <a:p>
            <a:pPr marL="342900" marR="0" lvl="0" indent="-342900" algn="l" defTabSz="914400" rtl="0" eaLnBrk="0" fontAlgn="base" latinLnBrk="0" hangingPunct="0">
              <a:lnSpc>
                <a:spcPct val="80000"/>
              </a:lnSpc>
              <a:spcBef>
                <a:spcPct val="50000"/>
              </a:spcBef>
              <a:spcAft>
                <a:spcPct val="0"/>
              </a:spcAft>
              <a:buClrTx/>
              <a:buSzTx/>
              <a:buFontTx/>
              <a:buChar char="•"/>
            </a:pPr>
            <a:r>
              <a:rPr kumimoji="0" lang="zh-CN" altLang="en-US" sz="3600" b="1" i="0" u="none" strike="noStrike" kern="0" cap="none" spc="0" normalizeH="0" baseline="0" noProof="1">
                <a:solidFill>
                  <a:schemeClr val="tx1"/>
                </a:solidFill>
                <a:latin typeface="Times New Roman" panose="02020603050405020304" pitchFamily="18" charset="0"/>
                <a:ea typeface="宋体" panose="02010600030101010101" pitchFamily="2" charset="-122"/>
                <a:cs typeface="+mn-ea"/>
                <a:sym typeface="宋体" panose="02010600030101010101" pitchFamily="2" charset="-122"/>
              </a:rPr>
              <a:t>命运多舛，生活坎坷。</a:t>
            </a:r>
            <a:endParaRPr kumimoji="0" lang="zh-CN" altLang="en-US" sz="3600" b="1" i="0" u="none" strike="noStrike" kern="0" cap="none" spc="0" normalizeH="0" baseline="0" noProof="1">
              <a:solidFill>
                <a:srgbClr val="000000"/>
              </a:solidFill>
              <a:effectLst>
                <a:outerShdw blurRad="38100" dist="38100" dir="2700000" algn="tl">
                  <a:schemeClr val="bg2"/>
                </a:outerShdw>
              </a:effectLst>
              <a:latin typeface="Times New Roman" panose="02020603050405020304" pitchFamily="18" charset="0"/>
              <a:ea typeface="宋体" panose="02010600030101010101" pitchFamily="2" charset="-122"/>
              <a:cs typeface="+mn-ea"/>
              <a:sym typeface="宋体" panose="02010600030101010101" pitchFamily="2" charset="-122"/>
            </a:endParaRPr>
          </a:p>
        </p:txBody>
      </p:sp>
      <p:sp>
        <p:nvSpPr>
          <p:cNvPr id="206851" name="标题 125956"/>
          <p:cNvSpPr/>
          <p:nvPr>
            <p:ph type="title"/>
            <p:custDataLst>
              <p:tags r:id="rId4"/>
            </p:custDataLst>
          </p:nvPr>
        </p:nvSpPr>
        <p:spPr>
          <a:xfrm>
            <a:off x="503238" y="2108200"/>
            <a:ext cx="827087" cy="1728788"/>
          </a:xfrm>
        </p:spPr>
        <p:txBody>
          <a:bodyPr anchor="ctr" anchorCtr="0"/>
          <a:p>
            <a:r>
              <a:rPr lang="zh-CN" altLang="en-US" sz="6000" b="1">
                <a:ea typeface="黑体" panose="02010609060101010101" charset="-122"/>
              </a:rPr>
              <a:t>苏轼</a:t>
            </a:r>
            <a:endParaRPr lang="zh-CN" altLang="en-US" sz="6000" b="1">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451">
                                            <p:txEl>
                                              <p:charRg st="0" end="75"/>
                                            </p:txEl>
                                          </p:spTgt>
                                        </p:tgtEl>
                                        <p:attrNameLst>
                                          <p:attrName>style.visibility</p:attrName>
                                        </p:attrNameLst>
                                      </p:cBhvr>
                                      <p:to>
                                        <p:strVal val="visible"/>
                                      </p:to>
                                    </p:set>
                                    <p:animEffect transition="in" filter="blinds(horizontal)">
                                      <p:cBhvr>
                                        <p:cTn id="7" dur="500" fill="hold"/>
                                        <p:tgtEl>
                                          <p:spTgt spid="104451">
                                            <p:txEl>
                                              <p:charRg st="0" end="7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451">
                                            <p:txEl>
                                              <p:charRg st="76" end="87"/>
                                            </p:txEl>
                                          </p:spTgt>
                                        </p:tgtEl>
                                        <p:attrNameLst>
                                          <p:attrName>style.visibility</p:attrName>
                                        </p:attrNameLst>
                                      </p:cBhvr>
                                      <p:to>
                                        <p:strVal val="visible"/>
                                      </p:to>
                                    </p:set>
                                    <p:animEffect transition="in" filter="blinds(horizontal)">
                                      <p:cBhvr>
                                        <p:cTn id="12" dur="500" fill="hold"/>
                                        <p:tgtEl>
                                          <p:spTgt spid="104451">
                                            <p:txEl>
                                              <p:charRg st="76" end="8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451">
                                            <p:txEl>
                                              <p:charRg st="87" end="98"/>
                                            </p:txEl>
                                          </p:spTgt>
                                        </p:tgtEl>
                                        <p:attrNameLst>
                                          <p:attrName>style.visibility</p:attrName>
                                        </p:attrNameLst>
                                      </p:cBhvr>
                                      <p:to>
                                        <p:strVal val="visible"/>
                                      </p:to>
                                    </p:set>
                                    <p:animEffect transition="in" filter="blinds(horizontal)">
                                      <p:cBhvr>
                                        <p:cTn id="17" dur="500" fill="hold"/>
                                        <p:tgtEl>
                                          <p:spTgt spid="104451">
                                            <p:txEl>
                                              <p:charRg st="87"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01650" y="1095375"/>
            <a:ext cx="11071860" cy="1308735"/>
          </a:xfrm>
          <a:prstGeom prst="rect">
            <a:avLst/>
          </a:prstGeom>
          <a:noFill/>
        </p:spPr>
        <p:txBody>
          <a:bodyPr wrap="square" rtlCol="0" anchor="t">
            <a:spAutoFit/>
          </a:bodyPr>
          <a:lstStyle/>
          <a:p>
            <a:pPr lvl="0" algn="l">
              <a:lnSpc>
                <a:spcPct val="110000"/>
              </a:lnSpc>
              <a:buClrTx/>
              <a:buSzTx/>
              <a:buFontTx/>
            </a:pPr>
            <a:r>
              <a:rPr lang="en-US" altLang="zh-CN" sz="2400" b="1">
                <a:latin typeface="+mn-ea"/>
                <a:cs typeface="+mn-ea"/>
                <a:sym typeface="+mn-ea"/>
              </a:rPr>
              <a:t>    于是饮酒乐甚，扣舷而歌之。歌曰：“桂棹兮兰桨，击空明兮溯流光。渺渺兮予怀，望美人兮天一方。”客有吹洞箫者，倚歌而和之。其声呜呜然，如怨如慕，如泣如诉，余音袅袅，不绝如缕。舞幽壑之潜蛟，泣孤舟之嫠妇。</a:t>
            </a:r>
            <a:endParaRPr lang="en-US" altLang="zh-CN" sz="2400" b="1">
              <a:latin typeface="+mn-ea"/>
              <a:cs typeface="+mn-ea"/>
              <a:sym typeface="+mn-ea"/>
            </a:endParaRPr>
          </a:p>
        </p:txBody>
      </p:sp>
      <p:sp>
        <p:nvSpPr>
          <p:cNvPr id="7" name="文本框 6"/>
          <p:cNvSpPr txBox="1"/>
          <p:nvPr>
            <p:custDataLst>
              <p:tags r:id="rId2"/>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第二段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3" name="文本框 2"/>
          <p:cNvSpPr txBox="1"/>
          <p:nvPr>
            <p:custDataLst>
              <p:tags r:id="rId3"/>
            </p:custDataLst>
          </p:nvPr>
        </p:nvSpPr>
        <p:spPr>
          <a:xfrm>
            <a:off x="611505" y="2632710"/>
            <a:ext cx="10886440" cy="3709035"/>
          </a:xfrm>
          <a:prstGeom prst="rect">
            <a:avLst/>
          </a:prstGeom>
          <a:noFill/>
        </p:spPr>
        <p:txBody>
          <a:bodyPr wrap="square" rtlCol="0">
            <a:spAutoFit/>
          </a:bodyPr>
          <a:lstStyle/>
          <a:p>
            <a:pPr>
              <a:lnSpc>
                <a:spcPct val="120000"/>
              </a:lnSpc>
            </a:pP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于是，我们喝着酒，感觉快乐极了，边敲着船舷边唱起歌来。歌词说：“桂树做的棹啊木兰做的桨，划破月光下的清波啊，</a:t>
            </a: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船</a:t>
            </a: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在月光浮动的水面上逆流而上</a:t>
            </a: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我的内心想得很远很远啊</a:t>
            </a: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眺望那个美人啊，她却在天的那一边。”客人中有位吹洞萧的，依着歌曲的声调和节拍吹箫伴奏。那箫声呜呜咽咽，像哀怨</a:t>
            </a: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a:t>
            </a:r>
            <a:r>
              <a:rPr lang="zh-CN" altLang="en-US" sz="2800" b="1">
                <a:solidFill>
                  <a:srgbClr val="040ECB"/>
                </a:solidFill>
                <a:latin typeface="楷体" panose="02010609060101010101" charset="-122"/>
                <a:ea typeface="楷体" panose="02010609060101010101" charset="-122"/>
                <a:cs typeface="楷体" panose="02010609060101010101" charset="-122"/>
                <a:sym typeface="+mn-ea"/>
              </a:rPr>
              <a:t>又像思慕，像哭泣又像倾诉，余音婉转悠扬，像一缕不断的细丝。使潜藏在深渊里的蛟龙翩翩起舞，使孤舟上的寡妇伤心哭泣。</a:t>
            </a:r>
            <a:endParaRPr lang="zh-CN" altLang="en-US" sz="2800" b="1">
              <a:solidFill>
                <a:srgbClr val="040ECB"/>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4"/>
            </p:custDataLst>
          </p:nvPr>
        </p:nvSpPr>
        <p:spPr>
          <a:xfrm>
            <a:off x="1250950" y="1573530"/>
            <a:ext cx="8047990" cy="521970"/>
          </a:xfrm>
          <a:prstGeom prst="rect">
            <a:avLst/>
          </a:prstGeom>
          <a:noFill/>
        </p:spPr>
        <p:txBody>
          <a:bodyPr wrap="none" rtlCol="0" anchor="t">
            <a:spAutoFit/>
          </a:bodyPr>
          <a:lstStyle/>
          <a:p>
            <a:r>
              <a:rPr lang="zh-CN" altLang="en-US" sz="2800" b="1">
                <a:sym typeface="+mn-ea"/>
              </a:rPr>
              <a:t>苏子</a:t>
            </a:r>
            <a:r>
              <a:rPr lang="zh-CN" altLang="en-US" sz="2800" b="1">
                <a:solidFill>
                  <a:srgbClr val="FF0000"/>
                </a:solidFill>
                <a:sym typeface="+mn-ea"/>
              </a:rPr>
              <a:t>愀然</a:t>
            </a:r>
            <a:r>
              <a:rPr lang="zh-CN" altLang="en-US" sz="2800" b="1">
                <a:sym typeface="+mn-ea"/>
              </a:rPr>
              <a:t>，</a:t>
            </a:r>
            <a:r>
              <a:rPr lang="zh-CN" altLang="en-US" sz="2800" b="1">
                <a:solidFill>
                  <a:srgbClr val="FF0000"/>
                </a:solidFill>
                <a:sym typeface="+mn-ea"/>
              </a:rPr>
              <a:t>正</a:t>
            </a:r>
            <a:r>
              <a:rPr lang="zh-CN" altLang="en-US" sz="2800" b="1">
                <a:sym typeface="+mn-ea"/>
              </a:rPr>
              <a:t>襟</a:t>
            </a:r>
            <a:r>
              <a:rPr lang="zh-CN" altLang="en-US" sz="2800" b="1">
                <a:solidFill>
                  <a:srgbClr val="FF0000"/>
                </a:solidFill>
                <a:sym typeface="+mn-ea"/>
              </a:rPr>
              <a:t>危</a:t>
            </a:r>
            <a:r>
              <a:rPr lang="zh-CN" altLang="en-US" sz="2800" b="1">
                <a:sym typeface="+mn-ea"/>
              </a:rPr>
              <a:t>坐而问客曰：“</a:t>
            </a:r>
            <a:r>
              <a:rPr lang="zh-CN" altLang="en-US" sz="2800" b="1" u="sng">
                <a:solidFill>
                  <a:schemeClr val="tx1"/>
                </a:solidFill>
                <a:sym typeface="+mn-ea"/>
              </a:rPr>
              <a:t>何为</a:t>
            </a:r>
            <a:r>
              <a:rPr lang="zh-CN" altLang="en-US" sz="2800" b="1">
                <a:solidFill>
                  <a:srgbClr val="FF0000"/>
                </a:solidFill>
                <a:sym typeface="+mn-ea"/>
              </a:rPr>
              <a:t>其然</a:t>
            </a:r>
            <a:r>
              <a:rPr lang="zh-CN" altLang="en-US" sz="2800" b="1">
                <a:sym typeface="+mn-ea"/>
              </a:rPr>
              <a:t>也？”</a:t>
            </a:r>
            <a:endParaRPr lang="zh-CN" altLang="en-US" sz="2800" b="1">
              <a:sym typeface="+mn-ea"/>
            </a:endParaRPr>
          </a:p>
        </p:txBody>
      </p:sp>
      <p:sp>
        <p:nvSpPr>
          <p:cNvPr id="3" name="文本框 2"/>
          <p:cNvSpPr txBox="1"/>
          <p:nvPr>
            <p:custDataLst>
              <p:tags r:id="rId5"/>
            </p:custDataLst>
          </p:nvPr>
        </p:nvSpPr>
        <p:spPr>
          <a:xfrm>
            <a:off x="1140460" y="3024505"/>
            <a:ext cx="8526145" cy="521970"/>
          </a:xfrm>
          <a:prstGeom prst="rect">
            <a:avLst/>
          </a:prstGeom>
          <a:noFill/>
        </p:spPr>
        <p:txBody>
          <a:bodyPr wrap="square" rtlCol="0" anchor="t">
            <a:spAutoFit/>
          </a:bodyPr>
          <a:lstStyle/>
          <a:p>
            <a:pPr lvl="0" algn="l">
              <a:buClrTx/>
              <a:buSzTx/>
              <a:buFontTx/>
            </a:pPr>
            <a:r>
              <a:rPr lang="zh-CN" altLang="en-US" sz="2800" b="1">
                <a:sym typeface="+mn-ea"/>
              </a:rPr>
              <a:t>客曰：“月明星稀，乌鹊</a:t>
            </a:r>
            <a:r>
              <a:rPr lang="zh-CN" altLang="en-US" sz="2800" b="1">
                <a:solidFill>
                  <a:srgbClr val="FF0000"/>
                </a:solidFill>
                <a:sym typeface="+mn-ea"/>
              </a:rPr>
              <a:t>南</a:t>
            </a:r>
            <a:r>
              <a:rPr lang="zh-CN" altLang="en-US" sz="2800" b="1">
                <a:sym typeface="+mn-ea"/>
              </a:rPr>
              <a:t>飞，</a:t>
            </a:r>
            <a:r>
              <a:rPr lang="zh-CN" altLang="en-US" sz="2800" b="1" u="sng">
                <a:sym typeface="+mn-ea"/>
              </a:rPr>
              <a:t>此非曹孟德之诗乎</a:t>
            </a:r>
            <a:r>
              <a:rPr lang="zh-CN" altLang="en-US" sz="2800" b="1">
                <a:sym typeface="+mn-ea"/>
              </a:rPr>
              <a:t>？</a:t>
            </a:r>
            <a:endParaRPr lang="zh-CN" altLang="en-US" sz="2800" b="1">
              <a:sym typeface="+mn-ea"/>
            </a:endParaRPr>
          </a:p>
        </p:txBody>
      </p:sp>
      <p:sp>
        <p:nvSpPr>
          <p:cNvPr id="5" name="文本框 4"/>
          <p:cNvSpPr txBox="1"/>
          <p:nvPr>
            <p:custDataLst>
              <p:tags r:id="rId6"/>
            </p:custDataLst>
          </p:nvPr>
        </p:nvSpPr>
        <p:spPr>
          <a:xfrm>
            <a:off x="1250950" y="4392930"/>
            <a:ext cx="7332980" cy="521970"/>
          </a:xfrm>
          <a:prstGeom prst="rect">
            <a:avLst/>
          </a:prstGeom>
          <a:noFill/>
        </p:spPr>
        <p:txBody>
          <a:bodyPr wrap="none" rtlCol="0" anchor="t">
            <a:spAutoFit/>
          </a:bodyPr>
          <a:lstStyle/>
          <a:p>
            <a:r>
              <a:rPr lang="zh-CN" altLang="en-US" sz="2800" b="1">
                <a:solidFill>
                  <a:srgbClr val="FF0000"/>
                </a:solidFill>
                <a:sym typeface="+mn-ea"/>
              </a:rPr>
              <a:t>西</a:t>
            </a:r>
            <a:r>
              <a:rPr lang="zh-CN" altLang="en-US" sz="2800" b="1">
                <a:sym typeface="+mn-ea"/>
              </a:rPr>
              <a:t>望夏口，</a:t>
            </a:r>
            <a:r>
              <a:rPr lang="zh-CN" altLang="en-US" sz="2800" b="1">
                <a:solidFill>
                  <a:srgbClr val="FF0000"/>
                </a:solidFill>
                <a:sym typeface="+mn-ea"/>
              </a:rPr>
              <a:t>东</a:t>
            </a:r>
            <a:r>
              <a:rPr lang="zh-CN" altLang="en-US" sz="2800" b="1">
                <a:sym typeface="+mn-ea"/>
              </a:rPr>
              <a:t>望武昌，山川相</a:t>
            </a:r>
            <a:r>
              <a:rPr lang="zh-CN" altLang="en-US" sz="2800" b="1">
                <a:solidFill>
                  <a:srgbClr val="FF0000"/>
                </a:solidFill>
                <a:sym typeface="+mn-ea"/>
              </a:rPr>
              <a:t>缪</a:t>
            </a:r>
            <a:r>
              <a:rPr lang="zh-CN" altLang="en-US" sz="2800" b="1">
                <a:sym typeface="+mn-ea"/>
              </a:rPr>
              <a:t>，</a:t>
            </a:r>
            <a:r>
              <a:rPr lang="zh-CN" altLang="en-US" sz="2800" b="1">
                <a:solidFill>
                  <a:srgbClr val="FF0000"/>
                </a:solidFill>
                <a:sym typeface="+mn-ea"/>
              </a:rPr>
              <a:t>郁</a:t>
            </a:r>
            <a:r>
              <a:rPr lang="zh-CN" altLang="en-US" sz="2800" b="1">
                <a:sym typeface="+mn-ea"/>
              </a:rPr>
              <a:t>乎</a:t>
            </a:r>
            <a:r>
              <a:rPr lang="zh-CN" altLang="en-US" sz="2800" b="1">
                <a:solidFill>
                  <a:srgbClr val="FF0000"/>
                </a:solidFill>
                <a:sym typeface="+mn-ea"/>
              </a:rPr>
              <a:t>苍苍</a:t>
            </a:r>
            <a:r>
              <a:rPr lang="zh-CN" altLang="en-US" sz="2800" b="1">
                <a:sym typeface="+mn-ea"/>
              </a:rPr>
              <a:t>，</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372110" y="2495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4"/>
            </p:custDataLst>
          </p:nvPr>
        </p:nvSpPr>
        <p:spPr>
          <a:xfrm>
            <a:off x="1312545" y="844550"/>
            <a:ext cx="8201025" cy="521970"/>
          </a:xfrm>
          <a:prstGeom prst="rect">
            <a:avLst/>
          </a:prstGeom>
          <a:noFill/>
        </p:spPr>
        <p:txBody>
          <a:bodyPr wrap="none" rtlCol="0" anchor="t">
            <a:spAutoFit/>
          </a:bodyPr>
          <a:lstStyle/>
          <a:p>
            <a:r>
              <a:rPr lang="zh-CN" altLang="en-US" sz="2800" b="1">
                <a:sym typeface="+mn-ea"/>
              </a:rPr>
              <a:t>苏子</a:t>
            </a:r>
            <a:r>
              <a:rPr lang="zh-CN" altLang="en-US" sz="2800" b="1">
                <a:solidFill>
                  <a:srgbClr val="FF0000"/>
                </a:solidFill>
                <a:sym typeface="+mn-ea"/>
              </a:rPr>
              <a:t>愀然</a:t>
            </a:r>
            <a:r>
              <a:rPr lang="zh-CN" altLang="en-US" sz="2800" b="1">
                <a:sym typeface="+mn-ea"/>
              </a:rPr>
              <a:t>，</a:t>
            </a:r>
            <a:r>
              <a:rPr lang="zh-CN" altLang="en-US" sz="2800" b="1">
                <a:solidFill>
                  <a:srgbClr val="FF0000"/>
                </a:solidFill>
                <a:sym typeface="+mn-ea"/>
              </a:rPr>
              <a:t>正襟危坐</a:t>
            </a:r>
            <a:r>
              <a:rPr lang="zh-CN" altLang="en-US" sz="2800" b="1" u="sng">
                <a:sym typeface="+mn-ea"/>
              </a:rPr>
              <a:t>而</a:t>
            </a:r>
            <a:r>
              <a:rPr lang="zh-CN" altLang="en-US" sz="2800" b="1">
                <a:sym typeface="+mn-ea"/>
              </a:rPr>
              <a:t>问客曰：“</a:t>
            </a:r>
            <a:r>
              <a:rPr lang="zh-CN" altLang="en-US" sz="2800" b="1">
                <a:solidFill>
                  <a:schemeClr val="tx1"/>
                </a:solidFill>
                <a:sym typeface="+mn-ea"/>
              </a:rPr>
              <a:t>何为</a:t>
            </a:r>
            <a:r>
              <a:rPr lang="zh-CN" altLang="en-US" sz="2800" b="1">
                <a:solidFill>
                  <a:srgbClr val="FF0000"/>
                </a:solidFill>
                <a:sym typeface="+mn-ea"/>
              </a:rPr>
              <a:t>其</a:t>
            </a:r>
            <a:r>
              <a:rPr lang="en-US" altLang="zh-CN" sz="2800" b="1">
                <a:solidFill>
                  <a:srgbClr val="FF0000"/>
                </a:solidFill>
                <a:sym typeface="+mn-ea"/>
              </a:rPr>
              <a:t>/</a:t>
            </a:r>
            <a:r>
              <a:rPr lang="zh-CN" altLang="en-US" sz="2800" b="1">
                <a:solidFill>
                  <a:srgbClr val="FF0000"/>
                </a:solidFill>
                <a:sym typeface="+mn-ea"/>
              </a:rPr>
              <a:t>然</a:t>
            </a:r>
            <a:r>
              <a:rPr lang="zh-CN" altLang="en-US" sz="2800" b="1">
                <a:sym typeface="+mn-ea"/>
              </a:rPr>
              <a:t>也？”</a:t>
            </a:r>
            <a:endParaRPr lang="zh-CN" altLang="en-US" sz="2800" b="1">
              <a:sym typeface="+mn-ea"/>
            </a:endParaRPr>
          </a:p>
        </p:txBody>
      </p:sp>
      <p:sp>
        <p:nvSpPr>
          <p:cNvPr id="3" name="文本框 2"/>
          <p:cNvSpPr txBox="1"/>
          <p:nvPr>
            <p:custDataLst>
              <p:tags r:id="rId5"/>
            </p:custDataLst>
          </p:nvPr>
        </p:nvSpPr>
        <p:spPr>
          <a:xfrm>
            <a:off x="1312545" y="3054350"/>
            <a:ext cx="8526145" cy="521970"/>
          </a:xfrm>
          <a:prstGeom prst="rect">
            <a:avLst/>
          </a:prstGeom>
          <a:noFill/>
        </p:spPr>
        <p:txBody>
          <a:bodyPr wrap="square" rtlCol="0" anchor="t">
            <a:spAutoFit/>
          </a:bodyPr>
          <a:lstStyle/>
          <a:p>
            <a:pPr lvl="0" algn="l">
              <a:buClrTx/>
              <a:buSzTx/>
              <a:buFontTx/>
            </a:pPr>
            <a:r>
              <a:rPr lang="zh-CN" altLang="en-US" sz="2800" b="1">
                <a:sym typeface="+mn-ea"/>
              </a:rPr>
              <a:t>客曰：“月明星稀，乌鹊</a:t>
            </a:r>
            <a:r>
              <a:rPr lang="zh-CN" altLang="en-US" sz="2800" b="1">
                <a:solidFill>
                  <a:schemeClr val="tx1"/>
                </a:solidFill>
                <a:sym typeface="+mn-ea"/>
              </a:rPr>
              <a:t>南</a:t>
            </a:r>
            <a:r>
              <a:rPr lang="zh-CN" altLang="en-US" sz="2800" b="1">
                <a:sym typeface="+mn-ea"/>
              </a:rPr>
              <a:t>飞，</a:t>
            </a:r>
            <a:r>
              <a:rPr lang="zh-CN" altLang="en-US" sz="2800" b="1" u="sng">
                <a:sym typeface="+mn-ea"/>
              </a:rPr>
              <a:t>此非曹孟德之诗乎</a:t>
            </a:r>
            <a:r>
              <a:rPr lang="zh-CN" altLang="en-US" sz="2800" b="1">
                <a:sym typeface="+mn-ea"/>
              </a:rPr>
              <a:t>？</a:t>
            </a:r>
            <a:endParaRPr lang="zh-CN" altLang="en-US" sz="2800" b="1">
              <a:sym typeface="+mn-ea"/>
            </a:endParaRPr>
          </a:p>
        </p:txBody>
      </p:sp>
      <p:sp>
        <p:nvSpPr>
          <p:cNvPr id="5" name="文本框 4"/>
          <p:cNvSpPr txBox="1"/>
          <p:nvPr>
            <p:custDataLst>
              <p:tags r:id="rId6"/>
            </p:custDataLst>
          </p:nvPr>
        </p:nvSpPr>
        <p:spPr>
          <a:xfrm>
            <a:off x="1990725" y="466725"/>
            <a:ext cx="88963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qiǎo</a:t>
            </a:r>
            <a:endParaRPr lang="zh-CN" altLang="en-US" sz="2400" b="1">
              <a:solidFill>
                <a:srgbClr val="7030A0"/>
              </a:solidFill>
              <a:sym typeface="+mn-ea"/>
            </a:endParaRPr>
          </a:p>
        </p:txBody>
      </p:sp>
      <p:sp>
        <p:nvSpPr>
          <p:cNvPr id="6" name="文本框 5"/>
          <p:cNvSpPr txBox="1"/>
          <p:nvPr>
            <p:custDataLst>
              <p:tags r:id="rId7"/>
            </p:custDataLst>
          </p:nvPr>
        </p:nvSpPr>
        <p:spPr>
          <a:xfrm>
            <a:off x="1439545" y="1366520"/>
            <a:ext cx="144081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容色改变的样子</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8"/>
            </p:custDataLst>
          </p:nvPr>
        </p:nvSpPr>
        <p:spPr>
          <a:xfrm>
            <a:off x="3138805" y="1366520"/>
            <a:ext cx="2087245" cy="156845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正一正衣襟，端端正正坐着。形容恭敬严肃或拘谨的样子。</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9" name="椭圆 28"/>
          <p:cNvSpPr/>
          <p:nvPr>
            <p:custDataLst>
              <p:tags r:id="rId9"/>
            </p:custDataLst>
          </p:nvPr>
        </p:nvSpPr>
        <p:spPr>
          <a:xfrm>
            <a:off x="4614545" y="530225"/>
            <a:ext cx="347980"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grpSp>
        <p:nvGrpSpPr>
          <p:cNvPr id="10" name="组合 9"/>
          <p:cNvGrpSpPr/>
          <p:nvPr>
            <p:custDataLst>
              <p:tags r:id="rId10"/>
            </p:custDataLst>
          </p:nvPr>
        </p:nvGrpSpPr>
        <p:grpSpPr>
          <a:xfrm>
            <a:off x="6694170" y="840740"/>
            <a:ext cx="859155" cy="549910"/>
            <a:chOff x="10233" y="2060"/>
            <a:chExt cx="1353" cy="866"/>
          </a:xfrm>
        </p:grpSpPr>
        <p:cxnSp>
          <p:nvCxnSpPr>
            <p:cNvPr id="14" name="直接连接符 13"/>
            <p:cNvCxnSpPr/>
            <p:nvPr>
              <p:custDataLst>
                <p:tags r:id="rId11"/>
              </p:custDataLst>
            </p:nvPr>
          </p:nvCxnSpPr>
          <p:spPr>
            <a:xfrm flipV="1">
              <a:off x="10960" y="2908"/>
              <a:ext cx="627" cy="1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2"/>
              </p:custDataLst>
            </p:nvPr>
          </p:nvCxnSpPr>
          <p:spPr>
            <a:xfrm>
              <a:off x="10233" y="2080"/>
              <a:ext cx="7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flipH="1">
              <a:off x="10960" y="2060"/>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4"/>
              </p:custDataLst>
            </p:nvPr>
          </p:nvSpPr>
          <p:spPr>
            <a:xfrm>
              <a:off x="10537" y="2789"/>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custDataLst>
              <p:tags r:id="rId15"/>
            </p:custDataLst>
          </p:nvPr>
        </p:nvSpPr>
        <p:spPr>
          <a:xfrm>
            <a:off x="7039610" y="354965"/>
            <a:ext cx="217297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代指“箫声”</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2" name="文本框 11"/>
          <p:cNvSpPr txBox="1"/>
          <p:nvPr>
            <p:custDataLst>
              <p:tags r:id="rId16"/>
            </p:custDataLst>
          </p:nvPr>
        </p:nvSpPr>
        <p:spPr>
          <a:xfrm>
            <a:off x="9365615" y="930910"/>
            <a:ext cx="190309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这样(悲凉)</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3" name="文本框 12"/>
          <p:cNvSpPr txBox="1"/>
          <p:nvPr>
            <p:custDataLst>
              <p:tags r:id="rId17"/>
            </p:custDataLst>
          </p:nvPr>
        </p:nvSpPr>
        <p:spPr>
          <a:xfrm>
            <a:off x="5161280" y="3115945"/>
            <a:ext cx="799465" cy="398780"/>
          </a:xfrm>
          <a:prstGeom prst="rect">
            <a:avLst/>
          </a:prstGeom>
          <a:noFill/>
        </p:spPr>
        <p:txBody>
          <a:bodyPr wrap="square" rtlCol="0">
            <a:spAutoFit/>
          </a:bodyPr>
          <a:lstStyle/>
          <a:p>
            <a:r>
              <a:rPr lang="en-US" altLang="zh-CN" sz="2000" b="1">
                <a:solidFill>
                  <a:srgbClr val="FF0000"/>
                </a:solidFill>
                <a:latin typeface="黑体" panose="02010609060101010101" charset="-122"/>
                <a:ea typeface="黑体" panose="02010609060101010101" charset="-122"/>
              </a:rPr>
              <a:t>[  ]</a:t>
            </a:r>
            <a:endParaRPr lang="en-US" altLang="zh-CN" sz="2000" b="1">
              <a:solidFill>
                <a:srgbClr val="FF0000"/>
              </a:solidFill>
              <a:latin typeface="黑体" panose="02010609060101010101" charset="-122"/>
              <a:ea typeface="黑体" panose="02010609060101010101" charset="-122"/>
            </a:endParaRPr>
          </a:p>
        </p:txBody>
      </p:sp>
      <p:sp>
        <p:nvSpPr>
          <p:cNvPr id="18" name="文本框 17"/>
          <p:cNvSpPr txBox="1"/>
          <p:nvPr>
            <p:custDataLst>
              <p:tags r:id="rId18"/>
            </p:custDataLst>
          </p:nvPr>
        </p:nvSpPr>
        <p:spPr>
          <a:xfrm>
            <a:off x="4284980" y="3576320"/>
            <a:ext cx="1424305" cy="119888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方位名词作状语，向南</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9" name="文本框 18"/>
          <p:cNvSpPr txBox="1"/>
          <p:nvPr>
            <p:custDataLst>
              <p:tags r:id="rId19"/>
            </p:custDataLst>
          </p:nvPr>
        </p:nvSpPr>
        <p:spPr>
          <a:xfrm>
            <a:off x="6962775" y="3945255"/>
            <a:ext cx="2129790" cy="82994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此非……乎？</a:t>
            </a:r>
            <a:endParaRPr lang="zh-CN" altLang="en-US" sz="2400" b="1">
              <a:latin typeface="楷体" panose="02010609060101010101" charset="-122"/>
              <a:ea typeface="楷体" panose="02010609060101010101" charset="-122"/>
              <a:cs typeface="楷体" panose="02010609060101010101" charset="-122"/>
              <a:sym typeface="+mn-ea"/>
            </a:endParaRPr>
          </a:p>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这不是</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吧？</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20" name="文本框 19"/>
          <p:cNvSpPr txBox="1"/>
          <p:nvPr>
            <p:custDataLst>
              <p:tags r:id="rId20"/>
            </p:custDataLst>
          </p:nvPr>
        </p:nvSpPr>
        <p:spPr>
          <a:xfrm>
            <a:off x="5161280" y="4865370"/>
            <a:ext cx="70421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liáo</a:t>
            </a:r>
            <a:endParaRPr lang="zh-CN" altLang="en-US" sz="2400" b="1">
              <a:solidFill>
                <a:srgbClr val="7030A0"/>
              </a:solidFill>
              <a:sym typeface="+mn-ea"/>
            </a:endParaRPr>
          </a:p>
        </p:txBody>
      </p:sp>
      <p:sp>
        <p:nvSpPr>
          <p:cNvPr id="21" name="文本框 20"/>
          <p:cNvSpPr txBox="1"/>
          <p:nvPr>
            <p:custDataLst>
              <p:tags r:id="rId21"/>
            </p:custDataLst>
          </p:nvPr>
        </p:nvSpPr>
        <p:spPr>
          <a:xfrm>
            <a:off x="595630" y="5325745"/>
            <a:ext cx="7332980" cy="521970"/>
          </a:xfrm>
          <a:prstGeom prst="rect">
            <a:avLst/>
          </a:prstGeom>
          <a:noFill/>
        </p:spPr>
        <p:txBody>
          <a:bodyPr wrap="none" rtlCol="0" anchor="t">
            <a:spAutoFit/>
          </a:bodyPr>
          <a:lstStyle/>
          <a:p>
            <a:r>
              <a:rPr lang="zh-CN" altLang="en-US" sz="2800" b="1">
                <a:solidFill>
                  <a:schemeClr val="tx1"/>
                </a:solidFill>
                <a:sym typeface="+mn-ea"/>
              </a:rPr>
              <a:t>西</a:t>
            </a:r>
            <a:r>
              <a:rPr lang="zh-CN" altLang="en-US" sz="2800" b="1">
                <a:sym typeface="+mn-ea"/>
              </a:rPr>
              <a:t>望夏口，</a:t>
            </a:r>
            <a:r>
              <a:rPr lang="zh-CN" altLang="en-US" sz="2800" b="1">
                <a:solidFill>
                  <a:schemeClr val="tx1"/>
                </a:solidFill>
                <a:sym typeface="+mn-ea"/>
              </a:rPr>
              <a:t>东</a:t>
            </a:r>
            <a:r>
              <a:rPr lang="zh-CN" altLang="en-US" sz="2800" b="1">
                <a:sym typeface="+mn-ea"/>
              </a:rPr>
              <a:t>望武昌，山川相</a:t>
            </a:r>
            <a:r>
              <a:rPr lang="zh-CN" altLang="en-US" sz="2800" b="1">
                <a:solidFill>
                  <a:schemeClr val="tx1"/>
                </a:solidFill>
                <a:sym typeface="+mn-ea"/>
              </a:rPr>
              <a:t>缪</a:t>
            </a:r>
            <a:r>
              <a:rPr lang="zh-CN" altLang="en-US" sz="2800" b="1">
                <a:sym typeface="+mn-ea"/>
              </a:rPr>
              <a:t>，</a:t>
            </a:r>
            <a:r>
              <a:rPr lang="zh-CN" altLang="en-US" sz="2800" b="1">
                <a:solidFill>
                  <a:srgbClr val="FF0000"/>
                </a:solidFill>
                <a:sym typeface="+mn-ea"/>
              </a:rPr>
              <a:t>郁</a:t>
            </a:r>
            <a:r>
              <a:rPr lang="zh-CN" altLang="en-US" sz="2800" b="1">
                <a:sym typeface="+mn-ea"/>
              </a:rPr>
              <a:t>乎</a:t>
            </a:r>
            <a:r>
              <a:rPr lang="zh-CN" altLang="en-US" sz="2800" b="1">
                <a:solidFill>
                  <a:srgbClr val="FF0000"/>
                </a:solidFill>
                <a:sym typeface="+mn-ea"/>
              </a:rPr>
              <a:t>苍苍</a:t>
            </a:r>
            <a:r>
              <a:rPr lang="zh-CN" altLang="en-US" sz="2800" b="1">
                <a:sym typeface="+mn-ea"/>
              </a:rPr>
              <a:t>，</a:t>
            </a:r>
            <a:endParaRPr lang="zh-CN" altLang="en-US" sz="2800" b="1">
              <a:sym typeface="+mn-ea"/>
            </a:endParaRPr>
          </a:p>
        </p:txBody>
      </p:sp>
      <p:sp>
        <p:nvSpPr>
          <p:cNvPr id="22" name="文本框 21"/>
          <p:cNvSpPr txBox="1"/>
          <p:nvPr>
            <p:custDataLst>
              <p:tags r:id="rId22"/>
            </p:custDataLst>
          </p:nvPr>
        </p:nvSpPr>
        <p:spPr>
          <a:xfrm>
            <a:off x="513080" y="5387340"/>
            <a:ext cx="799465" cy="398780"/>
          </a:xfrm>
          <a:prstGeom prst="rect">
            <a:avLst/>
          </a:prstGeom>
          <a:noFill/>
        </p:spPr>
        <p:txBody>
          <a:bodyPr wrap="square" rtlCol="0">
            <a:spAutoFit/>
          </a:bodyPr>
          <a:lstStyle/>
          <a:p>
            <a:r>
              <a:rPr lang="en-US" altLang="zh-CN" sz="2000" b="1">
                <a:solidFill>
                  <a:srgbClr val="FF0000"/>
                </a:solidFill>
                <a:latin typeface="黑体" panose="02010609060101010101" charset="-122"/>
                <a:ea typeface="黑体" panose="02010609060101010101" charset="-122"/>
              </a:rPr>
              <a:t>[  ]</a:t>
            </a:r>
            <a:endParaRPr lang="en-US" altLang="zh-CN" sz="2000" b="1">
              <a:solidFill>
                <a:srgbClr val="FF0000"/>
              </a:solidFill>
              <a:latin typeface="黑体" panose="02010609060101010101" charset="-122"/>
              <a:ea typeface="黑体" panose="02010609060101010101" charset="-122"/>
            </a:endParaRPr>
          </a:p>
        </p:txBody>
      </p:sp>
      <p:sp>
        <p:nvSpPr>
          <p:cNvPr id="23" name="文本框 22"/>
          <p:cNvSpPr txBox="1"/>
          <p:nvPr>
            <p:custDataLst>
              <p:tags r:id="rId23"/>
            </p:custDataLst>
          </p:nvPr>
        </p:nvSpPr>
        <p:spPr>
          <a:xfrm>
            <a:off x="2339340" y="5387340"/>
            <a:ext cx="799465" cy="398780"/>
          </a:xfrm>
          <a:prstGeom prst="rect">
            <a:avLst/>
          </a:prstGeom>
          <a:noFill/>
        </p:spPr>
        <p:txBody>
          <a:bodyPr wrap="square" rtlCol="0">
            <a:spAutoFit/>
          </a:bodyPr>
          <a:lstStyle/>
          <a:p>
            <a:r>
              <a:rPr lang="en-US" altLang="zh-CN" sz="2000" b="1">
                <a:solidFill>
                  <a:srgbClr val="FF0000"/>
                </a:solidFill>
                <a:latin typeface="黑体" panose="02010609060101010101" charset="-122"/>
                <a:ea typeface="黑体" panose="02010609060101010101" charset="-122"/>
              </a:rPr>
              <a:t>[  ]</a:t>
            </a:r>
            <a:endParaRPr lang="en-US" altLang="zh-CN" sz="2000" b="1">
              <a:solidFill>
                <a:srgbClr val="FF0000"/>
              </a:solidFill>
              <a:latin typeface="黑体" panose="02010609060101010101" charset="-122"/>
              <a:ea typeface="黑体" panose="02010609060101010101" charset="-122"/>
            </a:endParaRPr>
          </a:p>
        </p:txBody>
      </p:sp>
      <p:sp>
        <p:nvSpPr>
          <p:cNvPr id="24" name="文本框 23"/>
          <p:cNvSpPr txBox="1"/>
          <p:nvPr>
            <p:custDataLst>
              <p:tags r:id="rId24"/>
            </p:custDataLst>
          </p:nvPr>
        </p:nvSpPr>
        <p:spPr>
          <a:xfrm>
            <a:off x="304800" y="5786120"/>
            <a:ext cx="1963420"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方位名词作状语，向</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西</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5" name="文本框 24"/>
          <p:cNvSpPr txBox="1"/>
          <p:nvPr>
            <p:custDataLst>
              <p:tags r:id="rId25"/>
            </p:custDataLst>
          </p:nvPr>
        </p:nvSpPr>
        <p:spPr>
          <a:xfrm>
            <a:off x="2339340" y="5847715"/>
            <a:ext cx="186753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方位名词作状语，向</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东</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6" name="椭圆 25"/>
          <p:cNvSpPr/>
          <p:nvPr>
            <p:custDataLst>
              <p:tags r:id="rId26"/>
            </p:custDataLst>
          </p:nvPr>
        </p:nvSpPr>
        <p:spPr>
          <a:xfrm>
            <a:off x="5346700" y="5387340"/>
            <a:ext cx="378460" cy="36004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a:solidFill>
                <a:srgbClr val="FF0000"/>
              </a:solidFill>
              <a:latin typeface="楷体" panose="02010609060101010101" charset="-122"/>
              <a:ea typeface="楷体" panose="02010609060101010101" charset="-122"/>
              <a:sym typeface="+mn-ea"/>
            </a:endParaRPr>
          </a:p>
        </p:txBody>
      </p:sp>
      <p:sp>
        <p:nvSpPr>
          <p:cNvPr id="27" name="文本框 26"/>
          <p:cNvSpPr txBox="1"/>
          <p:nvPr>
            <p:custDataLst>
              <p:tags r:id="rId27"/>
            </p:custDataLst>
          </p:nvPr>
        </p:nvSpPr>
        <p:spPr>
          <a:xfrm>
            <a:off x="5346700" y="5916295"/>
            <a:ext cx="572770" cy="36830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缭</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grpSp>
        <p:nvGrpSpPr>
          <p:cNvPr id="31" name="组合 30"/>
          <p:cNvGrpSpPr/>
          <p:nvPr>
            <p:custDataLst>
              <p:tags r:id="rId28"/>
            </p:custDataLst>
          </p:nvPr>
        </p:nvGrpSpPr>
        <p:grpSpPr>
          <a:xfrm>
            <a:off x="5909945" y="1802130"/>
            <a:ext cx="3182620" cy="902970"/>
            <a:chOff x="9016" y="2895"/>
            <a:chExt cx="5012" cy="1422"/>
          </a:xfrm>
        </p:grpSpPr>
        <p:sp>
          <p:nvSpPr>
            <p:cNvPr id="28" name="文本框 27"/>
            <p:cNvSpPr txBox="1"/>
            <p:nvPr>
              <p:custDataLst>
                <p:tags r:id="rId29"/>
              </p:custDataLst>
            </p:nvPr>
          </p:nvSpPr>
          <p:spPr>
            <a:xfrm>
              <a:off x="9016" y="2895"/>
              <a:ext cx="3196" cy="1423"/>
            </a:xfrm>
            <a:prstGeom prst="rect">
              <a:avLst/>
            </a:prstGeom>
            <a:noFill/>
          </p:spPr>
          <p:txBody>
            <a:bodyPr wrap="square" rtlCol="0" anchor="t">
              <a:spAutoFit/>
            </a:bodyPr>
            <a:lstStyle/>
            <a:p>
              <a:pPr marL="342900" indent="-342900" algn="l">
                <a:spcBef>
                  <a:spcPct val="20000"/>
                </a:spcBef>
              </a:pPr>
              <a:r>
                <a:rPr lang="zh-CN" altLang="en-US" sz="2400" b="1">
                  <a:solidFill>
                    <a:schemeClr val="tx1"/>
                  </a:solidFill>
                  <a:latin typeface="楷体" panose="02010609060101010101" charset="-122"/>
                  <a:ea typeface="楷体" panose="02010609060101010101" charset="-122"/>
                  <a:sym typeface="+mn-ea"/>
                </a:rPr>
                <a:t>正：整理。                   </a:t>
              </a:r>
              <a:endParaRPr lang="zh-CN" altLang="en-US" sz="2400" b="1">
                <a:solidFill>
                  <a:schemeClr val="tx1"/>
                </a:solidFill>
                <a:latin typeface="楷体" panose="02010609060101010101" charset="-122"/>
                <a:ea typeface="楷体" panose="02010609060101010101" charset="-122"/>
              </a:endParaRPr>
            </a:p>
            <a:p>
              <a:pPr marL="342900" indent="-342900" algn="l">
                <a:spcBef>
                  <a:spcPct val="20000"/>
                </a:spcBef>
              </a:pPr>
              <a:r>
                <a:rPr lang="zh-CN" altLang="en-US" sz="2400" b="1">
                  <a:solidFill>
                    <a:schemeClr val="tx1"/>
                  </a:solidFill>
                  <a:latin typeface="楷体" panose="02010609060101010101" charset="-122"/>
                  <a:ea typeface="楷体" panose="02010609060101010101" charset="-122"/>
                  <a:sym typeface="+mn-ea"/>
                </a:rPr>
                <a:t>危：端正。</a:t>
              </a:r>
              <a:endParaRPr lang="zh-CN" altLang="en-US" sz="2400" b="1">
                <a:solidFill>
                  <a:schemeClr val="tx1"/>
                </a:solidFill>
                <a:latin typeface="楷体" panose="02010609060101010101" charset="-122"/>
                <a:ea typeface="楷体" panose="02010609060101010101" charset="-122"/>
                <a:sym typeface="+mn-ea"/>
              </a:endParaRPr>
            </a:p>
          </p:txBody>
        </p:sp>
        <p:sp>
          <p:nvSpPr>
            <p:cNvPr id="187398" name="Rectangle 6"/>
            <p:cNvSpPr>
              <a:spLocks noChangeArrowheads="1"/>
            </p:cNvSpPr>
            <p:nvPr>
              <p:custDataLst>
                <p:tags r:id="rId30"/>
              </p:custDataLst>
            </p:nvPr>
          </p:nvSpPr>
          <p:spPr bwMode="auto">
            <a:xfrm>
              <a:off x="11702" y="3244"/>
              <a:ext cx="2327" cy="725"/>
            </a:xfrm>
            <a:prstGeom prst="rect">
              <a:avLst/>
            </a:prstGeom>
            <a:noFill/>
            <a:ln w="9525" algn="ctr">
              <a:noFill/>
              <a:miter lim="800000"/>
            </a:ln>
            <a:effectLst/>
          </p:spPr>
          <p:txBody>
            <a:bodyPr wrap="square">
              <a:spAutoFit/>
            </a:bodyPr>
            <a:lstStyle/>
            <a:p>
              <a:pPr marL="342900" indent="-342900" algn="l">
                <a:spcBef>
                  <a:spcPct val="20000"/>
                </a:spcBef>
              </a:pPr>
              <a:r>
                <a:rPr lang="en-US" altLang="zh-CN" sz="2400" b="1">
                  <a:solidFill>
                    <a:schemeClr val="tx1"/>
                  </a:solidFill>
                  <a:latin typeface="楷体" panose="02010609060101010101" charset="-122"/>
                  <a:ea typeface="楷体" panose="02010609060101010101" charset="-122"/>
                </a:rPr>
                <a:t>(</a:t>
              </a:r>
              <a:r>
                <a:rPr lang="zh-CN" altLang="en-US" sz="2400" b="1">
                  <a:solidFill>
                    <a:schemeClr val="tx1"/>
                  </a:solidFill>
                  <a:latin typeface="楷体" panose="02010609060101010101" charset="-122"/>
                  <a:ea typeface="楷体" panose="02010609060101010101" charset="-122"/>
                </a:rPr>
                <a:t>形用动</a:t>
              </a:r>
              <a:r>
                <a:rPr lang="en-US" altLang="zh-CN" sz="2400" b="1">
                  <a:solidFill>
                    <a:schemeClr val="tx1"/>
                  </a:solidFill>
                  <a:latin typeface="楷体" panose="02010609060101010101" charset="-122"/>
                  <a:ea typeface="楷体" panose="02010609060101010101" charset="-122"/>
                </a:rPr>
                <a:t>)</a:t>
              </a:r>
              <a:endParaRPr lang="en-US" altLang="zh-CN" sz="2400" b="1">
                <a:solidFill>
                  <a:schemeClr val="tx1"/>
                </a:solidFill>
                <a:latin typeface="楷体" panose="02010609060101010101" charset="-122"/>
                <a:ea typeface="楷体" panose="02010609060101010101" charset="-122"/>
              </a:endParaRPr>
            </a:p>
          </p:txBody>
        </p:sp>
        <p:sp>
          <p:nvSpPr>
            <p:cNvPr id="30" name="右中括号 29"/>
            <p:cNvSpPr/>
            <p:nvPr>
              <p:custDataLst>
                <p:tags r:id="rId31"/>
              </p:custDataLst>
            </p:nvPr>
          </p:nvSpPr>
          <p:spPr>
            <a:xfrm>
              <a:off x="11517" y="3154"/>
              <a:ext cx="218" cy="901"/>
            </a:xfrm>
            <a:prstGeom prst="rightBracket">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
        <p:nvSpPr>
          <p:cNvPr id="32" name="文本框 31"/>
          <p:cNvSpPr txBox="1"/>
          <p:nvPr>
            <p:custDataLst>
              <p:tags r:id="rId32"/>
            </p:custDataLst>
          </p:nvPr>
        </p:nvSpPr>
        <p:spPr>
          <a:xfrm>
            <a:off x="5960745" y="5916295"/>
            <a:ext cx="1264920"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茂盛的样子</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3" name="文本框 32"/>
          <p:cNvSpPr txBox="1"/>
          <p:nvPr>
            <p:custDataLst>
              <p:tags r:id="rId33"/>
            </p:custDataLst>
          </p:nvPr>
        </p:nvSpPr>
        <p:spPr>
          <a:xfrm>
            <a:off x="7372350" y="5824220"/>
            <a:ext cx="112839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深青色</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5" name="文本框 4"/>
          <p:cNvSpPr txBox="1"/>
          <p:nvPr>
            <p:custDataLst>
              <p:tags r:id="rId4"/>
            </p:custDataLst>
          </p:nvPr>
        </p:nvSpPr>
        <p:spPr>
          <a:xfrm>
            <a:off x="1128395" y="1060450"/>
            <a:ext cx="4472940" cy="521970"/>
          </a:xfrm>
          <a:prstGeom prst="rect">
            <a:avLst/>
          </a:prstGeom>
          <a:noFill/>
        </p:spPr>
        <p:txBody>
          <a:bodyPr wrap="none" rtlCol="0" anchor="t">
            <a:spAutoFit/>
          </a:bodyPr>
          <a:lstStyle/>
          <a:p>
            <a:r>
              <a:rPr lang="zh-CN" altLang="en-US" sz="2800" b="1">
                <a:sym typeface="+mn-ea"/>
              </a:rPr>
              <a:t>此非孟德</a:t>
            </a:r>
            <a:r>
              <a:rPr lang="zh-CN" altLang="en-US" sz="2800" b="1">
                <a:solidFill>
                  <a:srgbClr val="FF0000"/>
                </a:solidFill>
                <a:sym typeface="+mn-ea"/>
              </a:rPr>
              <a:t>之</a:t>
            </a:r>
            <a:r>
              <a:rPr lang="zh-CN" altLang="en-US" sz="2800" b="1" u="sng">
                <a:sym typeface="+mn-ea"/>
              </a:rPr>
              <a:t>困于周郎</a:t>
            </a:r>
            <a:r>
              <a:rPr lang="zh-CN" altLang="en-US" sz="2800" b="1">
                <a:sym typeface="+mn-ea"/>
              </a:rPr>
              <a:t>者乎？</a:t>
            </a:r>
            <a:endParaRPr lang="zh-CN" altLang="en-US" sz="2800" b="1">
              <a:sym typeface="+mn-ea"/>
            </a:endParaRPr>
          </a:p>
        </p:txBody>
      </p:sp>
      <p:sp>
        <p:nvSpPr>
          <p:cNvPr id="6" name="文本框 5"/>
          <p:cNvSpPr txBox="1"/>
          <p:nvPr>
            <p:custDataLst>
              <p:tags r:id="rId5"/>
            </p:custDataLst>
          </p:nvPr>
        </p:nvSpPr>
        <p:spPr>
          <a:xfrm>
            <a:off x="1229995" y="2355215"/>
            <a:ext cx="571373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方</a:t>
            </a:r>
            <a:r>
              <a:rPr lang="zh-CN" altLang="en-US" sz="2800" b="1">
                <a:sym typeface="+mn-ea"/>
              </a:rPr>
              <a:t>其破荆州，</a:t>
            </a:r>
            <a:r>
              <a:rPr lang="zh-CN" altLang="en-US" sz="2800" b="1">
                <a:solidFill>
                  <a:srgbClr val="FF0000"/>
                </a:solidFill>
                <a:sym typeface="+mn-ea"/>
              </a:rPr>
              <a:t>下</a:t>
            </a:r>
            <a:r>
              <a:rPr lang="zh-CN" altLang="en-US" sz="2800" b="1">
                <a:sym typeface="+mn-ea"/>
              </a:rPr>
              <a:t>江陵，顺流而</a:t>
            </a:r>
            <a:r>
              <a:rPr lang="zh-CN" altLang="en-US" sz="2800" b="1">
                <a:solidFill>
                  <a:srgbClr val="FF0000"/>
                </a:solidFill>
                <a:sym typeface="+mn-ea"/>
              </a:rPr>
              <a:t>东</a:t>
            </a:r>
            <a:r>
              <a:rPr lang="zh-CN" altLang="en-US" sz="2800" b="1">
                <a:sym typeface="+mn-ea"/>
              </a:rPr>
              <a:t>也，</a:t>
            </a:r>
            <a:endParaRPr lang="zh-CN" altLang="en-US" sz="2800" b="1">
              <a:sym typeface="+mn-ea"/>
            </a:endParaRPr>
          </a:p>
        </p:txBody>
      </p:sp>
      <p:sp>
        <p:nvSpPr>
          <p:cNvPr id="8" name="文本框 7"/>
          <p:cNvSpPr txBox="1"/>
          <p:nvPr>
            <p:custDataLst>
              <p:tags r:id="rId6"/>
            </p:custDataLst>
          </p:nvPr>
        </p:nvSpPr>
        <p:spPr>
          <a:xfrm>
            <a:off x="1229995" y="3512185"/>
            <a:ext cx="7265670" cy="521970"/>
          </a:xfrm>
          <a:prstGeom prst="rect">
            <a:avLst/>
          </a:prstGeom>
          <a:noFill/>
        </p:spPr>
        <p:txBody>
          <a:bodyPr wrap="square" rtlCol="0" anchor="t">
            <a:spAutoFit/>
          </a:bodyPr>
          <a:lstStyle/>
          <a:p>
            <a:pPr lvl="0" algn="l">
              <a:buClrTx/>
              <a:buSzTx/>
              <a:buFontTx/>
            </a:pPr>
            <a:r>
              <a:rPr lang="zh-CN" altLang="en-US" sz="2800" b="1">
                <a:sym typeface="+mn-ea"/>
              </a:rPr>
              <a:t>舳舻千里，旌旗蔽空，酾酒临江，横槊赋诗，</a:t>
            </a:r>
            <a:endParaRPr lang="zh-CN" altLang="en-US" sz="2800" b="1">
              <a:sym typeface="+mn-ea"/>
            </a:endParaRPr>
          </a:p>
        </p:txBody>
      </p:sp>
      <p:sp>
        <p:nvSpPr>
          <p:cNvPr id="9" name="文本框 8"/>
          <p:cNvSpPr txBox="1"/>
          <p:nvPr>
            <p:custDataLst>
              <p:tags r:id="rId7"/>
            </p:custDataLst>
          </p:nvPr>
        </p:nvSpPr>
        <p:spPr>
          <a:xfrm>
            <a:off x="1285240" y="4841240"/>
            <a:ext cx="4640580" cy="521970"/>
          </a:xfrm>
          <a:prstGeom prst="rect">
            <a:avLst/>
          </a:prstGeom>
          <a:noFill/>
        </p:spPr>
        <p:txBody>
          <a:bodyPr wrap="square" rtlCol="0" anchor="t">
            <a:spAutoFit/>
          </a:bodyPr>
          <a:lstStyle/>
          <a:p>
            <a:pPr lvl="0" algn="l">
              <a:buClrTx/>
              <a:buSzTx/>
              <a:buFontTx/>
            </a:pPr>
            <a:r>
              <a:rPr lang="zh-CN" altLang="en-US" sz="2800" b="1" u="sng">
                <a:solidFill>
                  <a:srgbClr val="FF0000"/>
                </a:solidFill>
                <a:sym typeface="+mn-ea"/>
              </a:rPr>
              <a:t>固</a:t>
            </a:r>
            <a:r>
              <a:rPr lang="zh-CN" altLang="en-US" sz="2800" b="1" u="sng">
                <a:sym typeface="+mn-ea"/>
              </a:rPr>
              <a:t>一世之雄也</a:t>
            </a:r>
            <a:r>
              <a:rPr lang="zh-CN" altLang="en-US" sz="2800" b="1">
                <a:sym typeface="+mn-ea"/>
              </a:rPr>
              <a:t>，而今</a:t>
            </a:r>
            <a:r>
              <a:rPr lang="zh-CN" altLang="en-US" sz="2800" b="1" u="sng">
                <a:sym typeface="+mn-ea"/>
              </a:rPr>
              <a:t>安在</a:t>
            </a:r>
            <a:r>
              <a:rPr lang="zh-CN" altLang="en-US" sz="2800" b="1">
                <a:sym typeface="+mn-ea"/>
              </a:rPr>
              <a:t>哉？</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5" name="文本框 4"/>
          <p:cNvSpPr txBox="1"/>
          <p:nvPr>
            <p:custDataLst>
              <p:tags r:id="rId4"/>
            </p:custDataLst>
          </p:nvPr>
        </p:nvSpPr>
        <p:spPr>
          <a:xfrm>
            <a:off x="1128395" y="1060450"/>
            <a:ext cx="4472940" cy="521970"/>
          </a:xfrm>
          <a:prstGeom prst="rect">
            <a:avLst/>
          </a:prstGeom>
          <a:noFill/>
        </p:spPr>
        <p:txBody>
          <a:bodyPr wrap="none" rtlCol="0" anchor="t">
            <a:spAutoFit/>
          </a:bodyPr>
          <a:lstStyle/>
          <a:p>
            <a:r>
              <a:rPr lang="zh-CN" altLang="en-US" sz="2800" b="1">
                <a:sym typeface="+mn-ea"/>
              </a:rPr>
              <a:t>此非孟德</a:t>
            </a:r>
            <a:r>
              <a:rPr lang="zh-CN" altLang="en-US" sz="2800" b="1">
                <a:solidFill>
                  <a:srgbClr val="FF0000"/>
                </a:solidFill>
                <a:sym typeface="+mn-ea"/>
              </a:rPr>
              <a:t>之</a:t>
            </a:r>
            <a:r>
              <a:rPr lang="zh-CN" altLang="en-US" sz="2800" b="1" u="sng">
                <a:sym typeface="+mn-ea"/>
              </a:rPr>
              <a:t>困于周郎</a:t>
            </a:r>
            <a:r>
              <a:rPr lang="zh-CN" altLang="en-US" sz="2800" b="1">
                <a:solidFill>
                  <a:srgbClr val="FF0000"/>
                </a:solidFill>
                <a:sym typeface="+mn-ea"/>
              </a:rPr>
              <a:t>者</a:t>
            </a:r>
            <a:r>
              <a:rPr lang="zh-CN" altLang="en-US" sz="2800" b="1">
                <a:sym typeface="+mn-ea"/>
              </a:rPr>
              <a:t>乎？</a:t>
            </a:r>
            <a:endParaRPr lang="zh-CN" altLang="en-US" sz="2800" b="1">
              <a:sym typeface="+mn-ea"/>
            </a:endParaRPr>
          </a:p>
        </p:txBody>
      </p:sp>
      <p:sp>
        <p:nvSpPr>
          <p:cNvPr id="6" name="文本框 5"/>
          <p:cNvSpPr txBox="1"/>
          <p:nvPr>
            <p:custDataLst>
              <p:tags r:id="rId5"/>
            </p:custDataLst>
          </p:nvPr>
        </p:nvSpPr>
        <p:spPr>
          <a:xfrm>
            <a:off x="1128395" y="2096135"/>
            <a:ext cx="571373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方</a:t>
            </a:r>
            <a:r>
              <a:rPr lang="zh-CN" altLang="en-US" sz="2800" b="1">
                <a:sym typeface="+mn-ea"/>
              </a:rPr>
              <a:t>其破荆州，</a:t>
            </a:r>
            <a:r>
              <a:rPr lang="zh-CN" altLang="en-US" sz="2800" b="1">
                <a:solidFill>
                  <a:srgbClr val="FF0000"/>
                </a:solidFill>
                <a:sym typeface="+mn-ea"/>
              </a:rPr>
              <a:t>下</a:t>
            </a:r>
            <a:r>
              <a:rPr lang="zh-CN" altLang="en-US" sz="2800" b="1">
                <a:sym typeface="+mn-ea"/>
              </a:rPr>
              <a:t>江陵，顺流而</a:t>
            </a:r>
            <a:r>
              <a:rPr lang="zh-CN" altLang="en-US" sz="2800" b="1">
                <a:solidFill>
                  <a:srgbClr val="FF0000"/>
                </a:solidFill>
                <a:sym typeface="+mn-ea"/>
              </a:rPr>
              <a:t>东</a:t>
            </a:r>
            <a:r>
              <a:rPr lang="zh-CN" altLang="en-US" sz="2800" b="1">
                <a:sym typeface="+mn-ea"/>
              </a:rPr>
              <a:t>也，</a:t>
            </a:r>
            <a:endParaRPr lang="zh-CN" altLang="en-US" sz="2800" b="1">
              <a:sym typeface="+mn-ea"/>
            </a:endParaRPr>
          </a:p>
        </p:txBody>
      </p:sp>
      <p:sp>
        <p:nvSpPr>
          <p:cNvPr id="8" name="文本框 7"/>
          <p:cNvSpPr txBox="1"/>
          <p:nvPr>
            <p:custDataLst>
              <p:tags r:id="rId6"/>
            </p:custDataLst>
          </p:nvPr>
        </p:nvSpPr>
        <p:spPr>
          <a:xfrm>
            <a:off x="2614295" y="3540125"/>
            <a:ext cx="7265670" cy="521970"/>
          </a:xfrm>
          <a:prstGeom prst="rect">
            <a:avLst/>
          </a:prstGeom>
          <a:noFill/>
        </p:spPr>
        <p:txBody>
          <a:bodyPr wrap="square" rtlCol="0" anchor="t">
            <a:spAutoFit/>
          </a:bodyPr>
          <a:lstStyle/>
          <a:p>
            <a:pPr lvl="0" algn="l">
              <a:buClrTx/>
              <a:buSzTx/>
              <a:buFontTx/>
            </a:pPr>
            <a:r>
              <a:rPr lang="zh-CN" altLang="en-US" sz="2800" b="1">
                <a:solidFill>
                  <a:srgbClr val="040ECB"/>
                </a:solidFill>
                <a:sym typeface="+mn-ea"/>
              </a:rPr>
              <a:t>舳舻</a:t>
            </a:r>
            <a:r>
              <a:rPr lang="zh-CN" altLang="en-US" sz="2800" b="1">
                <a:sym typeface="+mn-ea"/>
              </a:rPr>
              <a:t>千里，</a:t>
            </a:r>
            <a:r>
              <a:rPr lang="zh-CN" altLang="en-US" sz="2800" b="1">
                <a:solidFill>
                  <a:srgbClr val="FF0000"/>
                </a:solidFill>
                <a:sym typeface="+mn-ea"/>
              </a:rPr>
              <a:t>旌旗蔽空</a:t>
            </a:r>
            <a:r>
              <a:rPr lang="zh-CN" altLang="en-US" sz="2800" b="1">
                <a:sym typeface="+mn-ea"/>
              </a:rPr>
              <a:t>，</a:t>
            </a:r>
            <a:r>
              <a:rPr lang="zh-CN" altLang="en-US" sz="2800" b="1">
                <a:solidFill>
                  <a:srgbClr val="FF0000"/>
                </a:solidFill>
                <a:sym typeface="+mn-ea"/>
              </a:rPr>
              <a:t>酾酒</a:t>
            </a:r>
            <a:r>
              <a:rPr lang="en-US" altLang="zh-CN" sz="2800" b="1">
                <a:solidFill>
                  <a:schemeClr val="tx1"/>
                </a:solidFill>
                <a:sym typeface="+mn-ea"/>
              </a:rPr>
              <a:t>/</a:t>
            </a:r>
            <a:r>
              <a:rPr lang="zh-CN" altLang="en-US" sz="2800" b="1">
                <a:solidFill>
                  <a:srgbClr val="FF0000"/>
                </a:solidFill>
                <a:sym typeface="+mn-ea"/>
              </a:rPr>
              <a:t>临</a:t>
            </a:r>
            <a:r>
              <a:rPr lang="zh-CN" altLang="en-US" sz="2800" b="1">
                <a:sym typeface="+mn-ea"/>
              </a:rPr>
              <a:t>江，横槊赋诗，</a:t>
            </a:r>
            <a:endParaRPr lang="zh-CN" altLang="en-US" sz="2800" b="1">
              <a:sym typeface="+mn-ea"/>
            </a:endParaRPr>
          </a:p>
        </p:txBody>
      </p:sp>
      <p:sp>
        <p:nvSpPr>
          <p:cNvPr id="9" name="文本框 8"/>
          <p:cNvSpPr txBox="1"/>
          <p:nvPr>
            <p:custDataLst>
              <p:tags r:id="rId7"/>
            </p:custDataLst>
          </p:nvPr>
        </p:nvSpPr>
        <p:spPr>
          <a:xfrm>
            <a:off x="2134235" y="5183505"/>
            <a:ext cx="464058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固</a:t>
            </a:r>
            <a:r>
              <a:rPr lang="zh-CN" altLang="en-US" sz="2800" b="1" u="sng">
                <a:sym typeface="+mn-ea"/>
              </a:rPr>
              <a:t>一世之雄也</a:t>
            </a:r>
            <a:r>
              <a:rPr lang="zh-CN" altLang="en-US" sz="2800" b="1">
                <a:sym typeface="+mn-ea"/>
              </a:rPr>
              <a:t>，而今安在哉？</a:t>
            </a:r>
            <a:endParaRPr lang="zh-CN" altLang="en-US" sz="2800" b="1">
              <a:sym typeface="+mn-ea"/>
            </a:endParaRPr>
          </a:p>
        </p:txBody>
      </p:sp>
      <p:sp>
        <p:nvSpPr>
          <p:cNvPr id="10" name="等腰三角形 9"/>
          <p:cNvSpPr/>
          <p:nvPr>
            <p:custDataLst>
              <p:tags r:id="rId8"/>
            </p:custDataLst>
          </p:nvPr>
        </p:nvSpPr>
        <p:spPr>
          <a:xfrm>
            <a:off x="2716530" y="1582420"/>
            <a:ext cx="166370" cy="16573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custDataLst>
              <p:tags r:id="rId9"/>
            </p:custDataLst>
          </p:nvPr>
        </p:nvSpPr>
        <p:spPr>
          <a:xfrm>
            <a:off x="3343910" y="1141095"/>
            <a:ext cx="378460" cy="36004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b="1">
              <a:solidFill>
                <a:srgbClr val="FF0000"/>
              </a:solidFill>
              <a:latin typeface="楷体" panose="02010609060101010101" charset="-122"/>
              <a:ea typeface="楷体" panose="02010609060101010101" charset="-122"/>
              <a:sym typeface="+mn-ea"/>
            </a:endParaRPr>
          </a:p>
        </p:txBody>
      </p:sp>
      <p:sp>
        <p:nvSpPr>
          <p:cNvPr id="11" name="文本框 10"/>
          <p:cNvSpPr txBox="1"/>
          <p:nvPr>
            <p:custDataLst>
              <p:tags r:id="rId10"/>
            </p:custDataLst>
          </p:nvPr>
        </p:nvSpPr>
        <p:spPr>
          <a:xfrm>
            <a:off x="3375025" y="1582420"/>
            <a:ext cx="461645" cy="36830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被</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2" name="文本框 11"/>
          <p:cNvSpPr txBox="1"/>
          <p:nvPr>
            <p:custDataLst>
              <p:tags r:id="rId11"/>
            </p:custDataLst>
          </p:nvPr>
        </p:nvSpPr>
        <p:spPr>
          <a:xfrm>
            <a:off x="4432935" y="1582420"/>
            <a:ext cx="1744345" cy="36830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……的地方</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3" name="文本框 12"/>
          <p:cNvSpPr txBox="1"/>
          <p:nvPr>
            <p:custDataLst>
              <p:tags r:id="rId12"/>
            </p:custDataLst>
          </p:nvPr>
        </p:nvSpPr>
        <p:spPr>
          <a:xfrm>
            <a:off x="1014095" y="2561590"/>
            <a:ext cx="528320" cy="368300"/>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当</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4" name="文本框 13"/>
          <p:cNvSpPr txBox="1"/>
          <p:nvPr>
            <p:custDataLst>
              <p:tags r:id="rId13"/>
            </p:custDataLst>
          </p:nvPr>
        </p:nvSpPr>
        <p:spPr>
          <a:xfrm>
            <a:off x="2807970" y="2561590"/>
            <a:ext cx="1450340"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名作动，攻占</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3" name="椭圆 52"/>
          <p:cNvSpPr/>
          <p:nvPr>
            <p:custDataLst>
              <p:tags r:id="rId14"/>
            </p:custDataLst>
          </p:nvPr>
        </p:nvSpPr>
        <p:spPr>
          <a:xfrm>
            <a:off x="5556885" y="2533015"/>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sp>
        <p:nvSpPr>
          <p:cNvPr id="15" name="文本框 14"/>
          <p:cNvSpPr txBox="1"/>
          <p:nvPr>
            <p:custDataLst>
              <p:tags r:id="rId15"/>
            </p:custDataLst>
          </p:nvPr>
        </p:nvSpPr>
        <p:spPr>
          <a:xfrm>
            <a:off x="6026785" y="2561590"/>
            <a:ext cx="1450340"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名作动，</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东</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6" name="文本框 15"/>
          <p:cNvSpPr txBox="1"/>
          <p:nvPr>
            <p:custDataLst>
              <p:tags r:id="rId16"/>
            </p:custDataLst>
          </p:nvPr>
        </p:nvSpPr>
        <p:spPr>
          <a:xfrm>
            <a:off x="2614295" y="3190240"/>
            <a:ext cx="101155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zhú lú</a:t>
            </a:r>
            <a:endParaRPr lang="zh-CN" altLang="en-US" sz="2400" b="1">
              <a:solidFill>
                <a:srgbClr val="7030A0"/>
              </a:solidFill>
              <a:sym typeface="+mn-ea"/>
            </a:endParaRPr>
          </a:p>
        </p:txBody>
      </p:sp>
      <p:sp>
        <p:nvSpPr>
          <p:cNvPr id="17" name="文本框 16"/>
          <p:cNvSpPr txBox="1"/>
          <p:nvPr>
            <p:custDataLst>
              <p:tags r:id="rId17"/>
            </p:custDataLst>
          </p:nvPr>
        </p:nvSpPr>
        <p:spPr>
          <a:xfrm>
            <a:off x="6164580" y="3190240"/>
            <a:ext cx="71056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shī</a:t>
            </a:r>
            <a:endParaRPr lang="zh-CN" altLang="en-US" sz="2400" b="1">
              <a:solidFill>
                <a:srgbClr val="7030A0"/>
              </a:solidFill>
              <a:sym typeface="+mn-ea"/>
            </a:endParaRPr>
          </a:p>
        </p:txBody>
      </p:sp>
      <p:sp>
        <p:nvSpPr>
          <p:cNvPr id="18" name="文本框 17"/>
          <p:cNvSpPr txBox="1"/>
          <p:nvPr>
            <p:custDataLst>
              <p:tags r:id="rId18"/>
            </p:custDataLst>
          </p:nvPr>
        </p:nvSpPr>
        <p:spPr>
          <a:xfrm>
            <a:off x="8119110" y="3079750"/>
            <a:ext cx="84391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shuò</a:t>
            </a:r>
            <a:endParaRPr lang="zh-CN" altLang="en-US" sz="2400" b="1">
              <a:solidFill>
                <a:srgbClr val="7030A0"/>
              </a:solidFill>
              <a:sym typeface="+mn-ea"/>
            </a:endParaRPr>
          </a:p>
        </p:txBody>
      </p:sp>
      <p:sp>
        <p:nvSpPr>
          <p:cNvPr id="19" name="文本框 18"/>
          <p:cNvSpPr txBox="1"/>
          <p:nvPr>
            <p:custDataLst>
              <p:tags r:id="rId19"/>
            </p:custDataLst>
          </p:nvPr>
        </p:nvSpPr>
        <p:spPr>
          <a:xfrm>
            <a:off x="273685" y="3190240"/>
            <a:ext cx="2340610" cy="1568450"/>
          </a:xfrm>
          <a:prstGeom prst="rect">
            <a:avLst/>
          </a:prstGeom>
          <a:noFill/>
        </p:spPr>
        <p:txBody>
          <a:bodyPr wrap="square" rtlCol="0" anchor="t">
            <a:spAutoFit/>
          </a:bodyPr>
          <a:lstStyle/>
          <a:p>
            <a:r>
              <a:rPr lang="zh-CN" altLang="en-US" sz="2400" b="1">
                <a:solidFill>
                  <a:srgbClr val="040ECB"/>
                </a:solidFill>
                <a:latin typeface="楷体" panose="02010609060101010101" charset="-122"/>
                <a:ea typeface="楷体" panose="02010609060101010101" charset="-122"/>
              </a:rPr>
              <a:t>船头和船尾的并称，多泛指前后首尾相接的船。这里指战船</a:t>
            </a:r>
            <a:endParaRPr lang="zh-CN" altLang="en-US" sz="2400" b="1">
              <a:solidFill>
                <a:srgbClr val="040ECB"/>
              </a:solidFill>
              <a:latin typeface="楷体" panose="02010609060101010101" charset="-122"/>
              <a:ea typeface="楷体" panose="02010609060101010101" charset="-122"/>
            </a:endParaRPr>
          </a:p>
        </p:txBody>
      </p:sp>
      <p:sp>
        <p:nvSpPr>
          <p:cNvPr id="20" name="文本框 19"/>
          <p:cNvSpPr txBox="1"/>
          <p:nvPr>
            <p:custDataLst>
              <p:tags r:id="rId20"/>
            </p:custDataLst>
          </p:nvPr>
        </p:nvSpPr>
        <p:spPr>
          <a:xfrm>
            <a:off x="6164580" y="4117340"/>
            <a:ext cx="89852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斟酒</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1" name="文本框 20"/>
          <p:cNvSpPr txBox="1"/>
          <p:nvPr>
            <p:custDataLst>
              <p:tags r:id="rId21"/>
            </p:custDataLst>
          </p:nvPr>
        </p:nvSpPr>
        <p:spPr>
          <a:xfrm>
            <a:off x="2716530" y="4062095"/>
            <a:ext cx="331025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旌旗繁多遮蔽天空。比喻军队阵容的盛大壮观</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2" name="文本框 21"/>
          <p:cNvSpPr txBox="1"/>
          <p:nvPr>
            <p:custDataLst>
              <p:tags r:id="rId22"/>
            </p:custDataLst>
          </p:nvPr>
        </p:nvSpPr>
        <p:spPr>
          <a:xfrm>
            <a:off x="7062470" y="4117340"/>
            <a:ext cx="105664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面对</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3" name="文本框 22"/>
          <p:cNvSpPr txBox="1"/>
          <p:nvPr>
            <p:custDataLst>
              <p:tags r:id="rId23"/>
            </p:custDataLst>
          </p:nvPr>
        </p:nvSpPr>
        <p:spPr>
          <a:xfrm>
            <a:off x="7992745" y="4062095"/>
            <a:ext cx="145097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横执长矛</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4" name="文本框 23"/>
          <p:cNvSpPr txBox="1"/>
          <p:nvPr>
            <p:custDataLst>
              <p:tags r:id="rId24"/>
            </p:custDataLst>
          </p:nvPr>
        </p:nvSpPr>
        <p:spPr>
          <a:xfrm>
            <a:off x="1128395" y="5245100"/>
            <a:ext cx="84201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本来</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5" name="椭圆 24"/>
          <p:cNvSpPr/>
          <p:nvPr>
            <p:custDataLst>
              <p:tags r:id="rId25"/>
            </p:custDataLst>
          </p:nvPr>
        </p:nvSpPr>
        <p:spPr>
          <a:xfrm>
            <a:off x="4184015" y="5709285"/>
            <a:ext cx="101600" cy="9271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custDataLst>
              <p:tags r:id="rId26"/>
            </p:custDataLst>
          </p:nvPr>
        </p:nvSpPr>
        <p:spPr>
          <a:xfrm>
            <a:off x="1970405" y="5949315"/>
            <a:ext cx="2538730" cy="46037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判断句：……也</a:t>
            </a:r>
            <a:endParaRPr lang="zh-CN" altLang="en-US" sz="2400" b="1">
              <a:latin typeface="楷体" panose="02010609060101010101" charset="-122"/>
              <a:ea typeface="楷体" panose="02010609060101010101" charset="-122"/>
              <a:cs typeface="楷体" panose="02010609060101010101" charset="-122"/>
              <a:sym typeface="+mn-ea"/>
            </a:endParaRPr>
          </a:p>
        </p:txBody>
      </p:sp>
      <p:grpSp>
        <p:nvGrpSpPr>
          <p:cNvPr id="28" name="组合 27"/>
          <p:cNvGrpSpPr/>
          <p:nvPr>
            <p:custDataLst>
              <p:tags r:id="rId27"/>
            </p:custDataLst>
          </p:nvPr>
        </p:nvGrpSpPr>
        <p:grpSpPr>
          <a:xfrm>
            <a:off x="5371465" y="5170805"/>
            <a:ext cx="859155" cy="549910"/>
            <a:chOff x="10233" y="2060"/>
            <a:chExt cx="1353" cy="866"/>
          </a:xfrm>
        </p:grpSpPr>
        <p:cxnSp>
          <p:nvCxnSpPr>
            <p:cNvPr id="29" name="直接连接符 28"/>
            <p:cNvCxnSpPr/>
            <p:nvPr>
              <p:custDataLst>
                <p:tags r:id="rId28"/>
              </p:custDataLst>
            </p:nvPr>
          </p:nvCxnSpPr>
          <p:spPr>
            <a:xfrm flipV="1">
              <a:off x="10960" y="2908"/>
              <a:ext cx="627" cy="1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9"/>
              </p:custDataLst>
            </p:nvPr>
          </p:nvCxnSpPr>
          <p:spPr>
            <a:xfrm>
              <a:off x="10233" y="2080"/>
              <a:ext cx="7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0"/>
              </p:custDataLst>
            </p:nvPr>
          </p:nvCxnSpPr>
          <p:spPr>
            <a:xfrm flipH="1">
              <a:off x="10960" y="2060"/>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椭圆 31"/>
            <p:cNvSpPr/>
            <p:nvPr>
              <p:custDataLst>
                <p:tags r:id="rId31"/>
              </p:custDataLst>
            </p:nvPr>
          </p:nvSpPr>
          <p:spPr>
            <a:xfrm>
              <a:off x="10537" y="2789"/>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4"/>
            </p:custDataLst>
          </p:nvPr>
        </p:nvSpPr>
        <p:spPr>
          <a:xfrm>
            <a:off x="919480" y="1249680"/>
            <a:ext cx="8517255" cy="521970"/>
          </a:xfrm>
          <a:prstGeom prst="rect">
            <a:avLst/>
          </a:prstGeom>
          <a:noFill/>
        </p:spPr>
        <p:txBody>
          <a:bodyPr wrap="square" rtlCol="0" anchor="t">
            <a:spAutoFit/>
          </a:bodyPr>
          <a:lstStyle/>
          <a:p>
            <a:r>
              <a:rPr lang="zh-CN" altLang="en-US" sz="2800" b="1">
                <a:solidFill>
                  <a:srgbClr val="FF0000"/>
                </a:solidFill>
                <a:sym typeface="+mn-ea"/>
              </a:rPr>
              <a:t>况</a:t>
            </a:r>
            <a:r>
              <a:rPr lang="zh-CN" altLang="en-US" sz="2800" b="1">
                <a:sym typeface="+mn-ea"/>
              </a:rPr>
              <a:t>吾与子</a:t>
            </a:r>
            <a:r>
              <a:rPr lang="zh-CN" altLang="en-US" sz="2800" b="1" u="sng">
                <a:sym typeface="+mn-ea"/>
              </a:rPr>
              <a:t>渔樵于江渚之上</a:t>
            </a:r>
            <a:r>
              <a:rPr lang="zh-CN" altLang="en-US" sz="2800" b="1">
                <a:sym typeface="+mn-ea"/>
              </a:rPr>
              <a:t>，</a:t>
            </a:r>
            <a:r>
              <a:rPr lang="zh-CN" altLang="en-US" sz="2800" b="1">
                <a:solidFill>
                  <a:srgbClr val="FF0000"/>
                </a:solidFill>
                <a:sym typeface="+mn-ea"/>
              </a:rPr>
              <a:t>侣</a:t>
            </a:r>
            <a:r>
              <a:rPr lang="zh-CN" altLang="en-US" sz="2800" b="1">
                <a:sym typeface="+mn-ea"/>
              </a:rPr>
              <a:t>鱼虾而</a:t>
            </a:r>
            <a:r>
              <a:rPr lang="zh-CN" altLang="en-US" sz="2800" b="1">
                <a:solidFill>
                  <a:srgbClr val="FF0000"/>
                </a:solidFill>
                <a:sym typeface="+mn-ea"/>
              </a:rPr>
              <a:t>友</a:t>
            </a:r>
            <a:r>
              <a:rPr lang="zh-CN" altLang="en-US" sz="2800" b="1">
                <a:sym typeface="+mn-ea"/>
              </a:rPr>
              <a:t>麋鹿，</a:t>
            </a:r>
            <a:endParaRPr lang="zh-CN" altLang="en-US" sz="2800" b="1">
              <a:sym typeface="+mn-ea"/>
            </a:endParaRPr>
          </a:p>
        </p:txBody>
      </p:sp>
      <p:sp>
        <p:nvSpPr>
          <p:cNvPr id="3" name="文本框 2"/>
          <p:cNvSpPr txBox="1"/>
          <p:nvPr>
            <p:custDataLst>
              <p:tags r:id="rId5"/>
            </p:custDataLst>
          </p:nvPr>
        </p:nvSpPr>
        <p:spPr>
          <a:xfrm>
            <a:off x="919480" y="2404110"/>
            <a:ext cx="5389880" cy="521970"/>
          </a:xfrm>
          <a:prstGeom prst="rect">
            <a:avLst/>
          </a:prstGeom>
          <a:noFill/>
        </p:spPr>
        <p:txBody>
          <a:bodyPr wrap="square" rtlCol="0" anchor="t">
            <a:spAutoFit/>
          </a:bodyPr>
          <a:lstStyle/>
          <a:p>
            <a:pPr lvl="0" algn="l">
              <a:buClrTx/>
              <a:buSzTx/>
              <a:buFontTx/>
            </a:pPr>
            <a:r>
              <a:rPr lang="zh-CN" altLang="en-US" sz="2800" b="1">
                <a:sym typeface="+mn-ea"/>
              </a:rPr>
              <a:t>驾一叶之扁舟，举匏樽</a:t>
            </a:r>
            <a:r>
              <a:rPr lang="zh-CN" altLang="en-US" sz="2800" b="1">
                <a:solidFill>
                  <a:srgbClr val="FF0000"/>
                </a:solidFill>
                <a:sym typeface="+mn-ea"/>
              </a:rPr>
              <a:t>以</a:t>
            </a:r>
            <a:r>
              <a:rPr lang="zh-CN" altLang="en-US" sz="2800" b="1">
                <a:sym typeface="+mn-ea"/>
              </a:rPr>
              <a:t>相</a:t>
            </a:r>
            <a:r>
              <a:rPr lang="zh-CN" altLang="en-US" sz="2800" b="1">
                <a:solidFill>
                  <a:srgbClr val="FF0000"/>
                </a:solidFill>
                <a:sym typeface="+mn-ea"/>
              </a:rPr>
              <a:t>属</a:t>
            </a:r>
            <a:r>
              <a:rPr lang="zh-CN" altLang="en-US" sz="2800" b="1">
                <a:sym typeface="+mn-ea"/>
              </a:rPr>
              <a:t>。</a:t>
            </a:r>
            <a:endParaRPr lang="zh-CN" altLang="en-US" sz="2800" b="1">
              <a:sym typeface="+mn-ea"/>
            </a:endParaRPr>
          </a:p>
        </p:txBody>
      </p:sp>
      <p:sp>
        <p:nvSpPr>
          <p:cNvPr id="5" name="文本框 4"/>
          <p:cNvSpPr txBox="1"/>
          <p:nvPr>
            <p:custDataLst>
              <p:tags r:id="rId6"/>
            </p:custDataLst>
          </p:nvPr>
        </p:nvSpPr>
        <p:spPr>
          <a:xfrm>
            <a:off x="933450" y="3835400"/>
            <a:ext cx="5375910" cy="521970"/>
          </a:xfrm>
          <a:prstGeom prst="rect">
            <a:avLst/>
          </a:prstGeom>
          <a:noFill/>
        </p:spPr>
        <p:txBody>
          <a:bodyPr wrap="square" rtlCol="0" anchor="t">
            <a:spAutoFit/>
          </a:bodyPr>
          <a:lstStyle/>
          <a:p>
            <a:pPr lvl="0" algn="l">
              <a:buClrTx/>
              <a:buSzTx/>
              <a:buFontTx/>
            </a:pPr>
            <a:r>
              <a:rPr lang="zh-CN" altLang="en-US" sz="2800" b="1" u="sng">
                <a:sym typeface="+mn-ea"/>
              </a:rPr>
              <a:t>寄蜉蝣于天地</a:t>
            </a:r>
            <a:r>
              <a:rPr lang="zh-CN" altLang="en-US" sz="2800" b="1">
                <a:sym typeface="+mn-ea"/>
              </a:rPr>
              <a:t>，渺沧海之一粟。</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 name="文本框 1"/>
          <p:cNvSpPr txBox="1"/>
          <p:nvPr>
            <p:custDataLst>
              <p:tags r:id="rId4"/>
            </p:custDataLst>
          </p:nvPr>
        </p:nvSpPr>
        <p:spPr>
          <a:xfrm>
            <a:off x="1136650" y="1250315"/>
            <a:ext cx="7244080" cy="521970"/>
          </a:xfrm>
          <a:prstGeom prst="rect">
            <a:avLst/>
          </a:prstGeom>
          <a:noFill/>
        </p:spPr>
        <p:txBody>
          <a:bodyPr wrap="square" rtlCol="0" anchor="t">
            <a:spAutoFit/>
          </a:bodyPr>
          <a:lstStyle/>
          <a:p>
            <a:r>
              <a:rPr lang="zh-CN" altLang="en-US" sz="2800" b="1">
                <a:solidFill>
                  <a:srgbClr val="FF0000"/>
                </a:solidFill>
                <a:sym typeface="+mn-ea"/>
              </a:rPr>
              <a:t>况</a:t>
            </a:r>
            <a:r>
              <a:rPr lang="zh-CN" altLang="en-US" sz="2800" b="1">
                <a:sym typeface="+mn-ea"/>
              </a:rPr>
              <a:t>吾与子</a:t>
            </a:r>
            <a:r>
              <a:rPr lang="zh-CN" altLang="en-US" sz="2800" b="1">
                <a:solidFill>
                  <a:srgbClr val="FF0000"/>
                </a:solidFill>
                <a:sym typeface="+mn-ea"/>
              </a:rPr>
              <a:t>渔樵</a:t>
            </a:r>
            <a:r>
              <a:rPr lang="zh-CN" altLang="en-US" sz="2800" b="1">
                <a:sym typeface="+mn-ea"/>
              </a:rPr>
              <a:t>于江渚之上，</a:t>
            </a:r>
            <a:r>
              <a:rPr lang="zh-CN" altLang="en-US" sz="2800" b="1">
                <a:solidFill>
                  <a:srgbClr val="FF0000"/>
                </a:solidFill>
                <a:sym typeface="+mn-ea"/>
              </a:rPr>
              <a:t>侣</a:t>
            </a:r>
            <a:r>
              <a:rPr lang="zh-CN" altLang="en-US" sz="2800" b="1">
                <a:sym typeface="+mn-ea"/>
              </a:rPr>
              <a:t>鱼虾而</a:t>
            </a:r>
            <a:r>
              <a:rPr lang="zh-CN" altLang="en-US" sz="2800" b="1">
                <a:solidFill>
                  <a:srgbClr val="FF0000"/>
                </a:solidFill>
                <a:sym typeface="+mn-ea"/>
              </a:rPr>
              <a:t>友</a:t>
            </a:r>
            <a:r>
              <a:rPr lang="zh-CN" altLang="en-US" sz="2800" b="1">
                <a:sym typeface="+mn-ea"/>
              </a:rPr>
              <a:t>麋鹿，</a:t>
            </a:r>
            <a:endParaRPr lang="zh-CN" altLang="en-US" sz="2800" b="1">
              <a:sym typeface="+mn-ea"/>
            </a:endParaRPr>
          </a:p>
        </p:txBody>
      </p:sp>
      <p:sp>
        <p:nvSpPr>
          <p:cNvPr id="3" name="文本框 2"/>
          <p:cNvSpPr txBox="1"/>
          <p:nvPr>
            <p:custDataLst>
              <p:tags r:id="rId5"/>
            </p:custDataLst>
          </p:nvPr>
        </p:nvSpPr>
        <p:spPr>
          <a:xfrm>
            <a:off x="993140" y="2874645"/>
            <a:ext cx="5389880" cy="521970"/>
          </a:xfrm>
          <a:prstGeom prst="rect">
            <a:avLst/>
          </a:prstGeom>
          <a:noFill/>
        </p:spPr>
        <p:txBody>
          <a:bodyPr wrap="square" rtlCol="0" anchor="t">
            <a:spAutoFit/>
          </a:bodyPr>
          <a:lstStyle/>
          <a:p>
            <a:pPr lvl="0" algn="l">
              <a:buClrTx/>
              <a:buSzTx/>
              <a:buFontTx/>
            </a:pPr>
            <a:r>
              <a:rPr lang="zh-CN" altLang="en-US" sz="2800" b="1">
                <a:sym typeface="+mn-ea"/>
              </a:rPr>
              <a:t>驾</a:t>
            </a:r>
            <a:r>
              <a:rPr lang="zh-CN" altLang="en-US" sz="2800" b="1">
                <a:solidFill>
                  <a:srgbClr val="FF0000"/>
                </a:solidFill>
                <a:sym typeface="+mn-ea"/>
              </a:rPr>
              <a:t>一叶</a:t>
            </a:r>
            <a:r>
              <a:rPr lang="zh-CN" altLang="en-US" sz="2800" b="1">
                <a:sym typeface="+mn-ea"/>
              </a:rPr>
              <a:t>之扁舟，举</a:t>
            </a:r>
            <a:r>
              <a:rPr lang="zh-CN" altLang="en-US" sz="2800" b="1">
                <a:solidFill>
                  <a:srgbClr val="040ECB"/>
                </a:solidFill>
                <a:sym typeface="+mn-ea"/>
              </a:rPr>
              <a:t>匏樽</a:t>
            </a:r>
            <a:r>
              <a:rPr lang="zh-CN" altLang="en-US" sz="2800" b="1">
                <a:solidFill>
                  <a:srgbClr val="FF0000"/>
                </a:solidFill>
                <a:sym typeface="+mn-ea"/>
              </a:rPr>
              <a:t>以</a:t>
            </a:r>
            <a:r>
              <a:rPr lang="zh-CN" altLang="en-US" sz="2800" b="1">
                <a:sym typeface="+mn-ea"/>
              </a:rPr>
              <a:t>相</a:t>
            </a:r>
            <a:r>
              <a:rPr lang="zh-CN" altLang="en-US" sz="2800" b="1">
                <a:solidFill>
                  <a:srgbClr val="FF0000"/>
                </a:solidFill>
                <a:sym typeface="+mn-ea"/>
              </a:rPr>
              <a:t>属</a:t>
            </a:r>
            <a:r>
              <a:rPr lang="zh-CN" altLang="en-US" sz="2800" b="1">
                <a:sym typeface="+mn-ea"/>
              </a:rPr>
              <a:t>。</a:t>
            </a:r>
            <a:endParaRPr lang="zh-CN" altLang="en-US" sz="2800" b="1">
              <a:sym typeface="+mn-ea"/>
            </a:endParaRPr>
          </a:p>
        </p:txBody>
      </p:sp>
      <p:sp>
        <p:nvSpPr>
          <p:cNvPr id="5" name="文本框 4"/>
          <p:cNvSpPr txBox="1"/>
          <p:nvPr>
            <p:custDataLst>
              <p:tags r:id="rId6"/>
            </p:custDataLst>
          </p:nvPr>
        </p:nvSpPr>
        <p:spPr>
          <a:xfrm>
            <a:off x="1793875" y="4333875"/>
            <a:ext cx="5375910"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寄</a:t>
            </a:r>
            <a:r>
              <a:rPr lang="zh-CN" altLang="en-US" sz="2800" b="1">
                <a:sym typeface="+mn-ea"/>
              </a:rPr>
              <a:t>蜉蝣于天地，</a:t>
            </a:r>
            <a:r>
              <a:rPr lang="zh-CN" altLang="en-US" sz="2800" b="1">
                <a:solidFill>
                  <a:srgbClr val="FF0000"/>
                </a:solidFill>
                <a:sym typeface="+mn-ea"/>
              </a:rPr>
              <a:t>渺</a:t>
            </a:r>
            <a:r>
              <a:rPr lang="zh-CN" altLang="en-US" sz="2800" b="1">
                <a:sym typeface="+mn-ea"/>
              </a:rPr>
              <a:t>沧海之一粟。</a:t>
            </a:r>
            <a:endParaRPr lang="zh-CN" altLang="en-US" sz="2800" b="1">
              <a:sym typeface="+mn-ea"/>
            </a:endParaRPr>
          </a:p>
        </p:txBody>
      </p:sp>
      <p:grpSp>
        <p:nvGrpSpPr>
          <p:cNvPr id="6" name="组合 5"/>
          <p:cNvGrpSpPr/>
          <p:nvPr>
            <p:custDataLst>
              <p:tags r:id="rId7"/>
            </p:custDataLst>
          </p:nvPr>
        </p:nvGrpSpPr>
        <p:grpSpPr>
          <a:xfrm>
            <a:off x="2629535" y="1181100"/>
            <a:ext cx="2496820" cy="540385"/>
            <a:chOff x="4141" y="1860"/>
            <a:chExt cx="3932" cy="851"/>
          </a:xfrm>
        </p:grpSpPr>
        <p:cxnSp>
          <p:nvCxnSpPr>
            <p:cNvPr id="14" name="直接连接符 13"/>
            <p:cNvCxnSpPr/>
            <p:nvPr>
              <p:custDataLst>
                <p:tags r:id="rId8"/>
              </p:custDataLst>
            </p:nvPr>
          </p:nvCxnSpPr>
          <p:spPr>
            <a:xfrm flipV="1">
              <a:off x="5339" y="2689"/>
              <a:ext cx="2735" cy="2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flipV="1">
              <a:off x="4141" y="1860"/>
              <a:ext cx="1198"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0"/>
              </p:custDataLst>
            </p:nvPr>
          </p:nvCxnSpPr>
          <p:spPr>
            <a:xfrm flipH="1">
              <a:off x="5348" y="1861"/>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11"/>
              </p:custDataLst>
            </p:nvPr>
          </p:nvSpPr>
          <p:spPr>
            <a:xfrm>
              <a:off x="5632" y="2570"/>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custDataLst>
              <p:tags r:id="rId12"/>
            </p:custDataLst>
          </p:nvPr>
        </p:nvSpPr>
        <p:spPr>
          <a:xfrm>
            <a:off x="7263130" y="890905"/>
            <a:ext cx="51689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mí</a:t>
            </a:r>
            <a:endParaRPr lang="zh-CN" altLang="en-US" sz="2400" b="1">
              <a:solidFill>
                <a:srgbClr val="7030A0"/>
              </a:solidFill>
              <a:sym typeface="+mn-ea"/>
            </a:endParaRPr>
          </a:p>
        </p:txBody>
      </p:sp>
      <p:sp>
        <p:nvSpPr>
          <p:cNvPr id="10" name="文本框 9"/>
          <p:cNvSpPr txBox="1"/>
          <p:nvPr>
            <p:custDataLst>
              <p:tags r:id="rId13"/>
            </p:custDataLst>
          </p:nvPr>
        </p:nvSpPr>
        <p:spPr>
          <a:xfrm>
            <a:off x="2333625" y="2506345"/>
            <a:ext cx="81470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piān</a:t>
            </a:r>
            <a:endParaRPr lang="zh-CN" altLang="en-US" sz="2400" b="1">
              <a:solidFill>
                <a:srgbClr val="7030A0"/>
              </a:solidFill>
              <a:sym typeface="+mn-ea"/>
            </a:endParaRPr>
          </a:p>
        </p:txBody>
      </p:sp>
      <p:sp>
        <p:nvSpPr>
          <p:cNvPr id="11" name="文本框 10"/>
          <p:cNvSpPr txBox="1"/>
          <p:nvPr>
            <p:custDataLst>
              <p:tags r:id="rId14"/>
            </p:custDataLst>
          </p:nvPr>
        </p:nvSpPr>
        <p:spPr>
          <a:xfrm>
            <a:off x="3810635" y="2414270"/>
            <a:ext cx="71120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páo</a:t>
            </a:r>
            <a:endParaRPr lang="zh-CN" altLang="en-US" sz="2400" b="1">
              <a:solidFill>
                <a:srgbClr val="7030A0"/>
              </a:solidFill>
              <a:sym typeface="+mn-ea"/>
            </a:endParaRPr>
          </a:p>
        </p:txBody>
      </p:sp>
      <p:sp>
        <p:nvSpPr>
          <p:cNvPr id="12" name="文本框 11"/>
          <p:cNvSpPr txBox="1"/>
          <p:nvPr>
            <p:custDataLst>
              <p:tags r:id="rId15"/>
            </p:custDataLst>
          </p:nvPr>
        </p:nvSpPr>
        <p:spPr>
          <a:xfrm>
            <a:off x="731520" y="1721485"/>
            <a:ext cx="89789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何况</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3" name="文本框 12"/>
          <p:cNvSpPr txBox="1"/>
          <p:nvPr>
            <p:custDataLst>
              <p:tags r:id="rId16"/>
            </p:custDataLst>
          </p:nvPr>
        </p:nvSpPr>
        <p:spPr>
          <a:xfrm>
            <a:off x="2308860" y="1721485"/>
            <a:ext cx="150177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名作动</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，捕鱼</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砍柴</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8" name="文本框 17"/>
          <p:cNvSpPr txBox="1"/>
          <p:nvPr>
            <p:custDataLst>
              <p:tags r:id="rId17"/>
            </p:custDataLst>
          </p:nvPr>
        </p:nvSpPr>
        <p:spPr>
          <a:xfrm>
            <a:off x="2780030" y="789940"/>
            <a:ext cx="79629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qiáo</a:t>
            </a:r>
            <a:endParaRPr lang="zh-CN" altLang="en-US" sz="2400" b="1">
              <a:solidFill>
                <a:srgbClr val="7030A0"/>
              </a:solidFill>
              <a:sym typeface="+mn-ea"/>
            </a:endParaRPr>
          </a:p>
        </p:txBody>
      </p:sp>
      <p:sp>
        <p:nvSpPr>
          <p:cNvPr id="30" name="圆角矩形 29"/>
          <p:cNvSpPr/>
          <p:nvPr>
            <p:custDataLst>
              <p:tags r:id="rId18"/>
            </p:custDataLst>
          </p:nvPr>
        </p:nvSpPr>
        <p:spPr>
          <a:xfrm>
            <a:off x="5447665" y="1772285"/>
            <a:ext cx="518160" cy="51752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charset="-122"/>
                <a:ea typeface="楷体" panose="02010609060101010101" charset="-122"/>
              </a:rPr>
              <a:t>意</a:t>
            </a:r>
            <a:endParaRPr lang="zh-CN" altLang="en-US" sz="2400" b="1">
              <a:solidFill>
                <a:srgbClr val="FF0000"/>
              </a:solidFill>
              <a:latin typeface="楷体" panose="02010609060101010101" charset="-122"/>
              <a:ea typeface="楷体" panose="02010609060101010101" charset="-122"/>
            </a:endParaRPr>
          </a:p>
        </p:txBody>
      </p:sp>
      <p:sp>
        <p:nvSpPr>
          <p:cNvPr id="19" name="圆角矩形 18"/>
          <p:cNvSpPr/>
          <p:nvPr>
            <p:custDataLst>
              <p:tags r:id="rId19"/>
            </p:custDataLst>
          </p:nvPr>
        </p:nvSpPr>
        <p:spPr>
          <a:xfrm>
            <a:off x="6866890" y="1721485"/>
            <a:ext cx="518160" cy="51752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charset="-122"/>
                <a:ea typeface="楷体" panose="02010609060101010101" charset="-122"/>
              </a:rPr>
              <a:t>意</a:t>
            </a:r>
            <a:endParaRPr lang="zh-CN" altLang="en-US" sz="2400" b="1">
              <a:solidFill>
                <a:srgbClr val="FF0000"/>
              </a:solidFill>
              <a:latin typeface="楷体" panose="02010609060101010101" charset="-122"/>
              <a:ea typeface="楷体" panose="02010609060101010101" charset="-122"/>
            </a:endParaRPr>
          </a:p>
        </p:txBody>
      </p:sp>
      <p:sp>
        <p:nvSpPr>
          <p:cNvPr id="20" name="文本框 19"/>
          <p:cNvSpPr txBox="1"/>
          <p:nvPr>
            <p:custDataLst>
              <p:tags r:id="rId20"/>
            </p:custDataLst>
          </p:nvPr>
        </p:nvSpPr>
        <p:spPr>
          <a:xfrm>
            <a:off x="993140" y="3337560"/>
            <a:ext cx="1407160" cy="460375"/>
          </a:xfrm>
          <a:prstGeom prst="rect">
            <a:avLst/>
          </a:prstGeom>
          <a:noFill/>
        </p:spPr>
        <p:txBody>
          <a:bodyPr wrap="none" rtlCol="0" anchor="t">
            <a:spAutoFit/>
          </a:bodyPr>
          <a:lstStyle/>
          <a:p>
            <a:r>
              <a:rPr lang="zh-CN" altLang="en-US" sz="2400" b="1">
                <a:solidFill>
                  <a:srgbClr val="00B050"/>
                </a:solidFill>
                <a:latin typeface="楷体" panose="02010609060101010101" charset="-122"/>
                <a:ea typeface="楷体" panose="02010609060101010101" charset="-122"/>
                <a:sym typeface="+mn-ea"/>
              </a:rPr>
              <a:t>形容船小</a:t>
            </a:r>
            <a:endParaRPr lang="zh-CN" altLang="en-US" sz="2400" b="1">
              <a:solidFill>
                <a:srgbClr val="00B050"/>
              </a:solidFill>
              <a:latin typeface="楷体" panose="02010609060101010101" charset="-122"/>
              <a:ea typeface="楷体" panose="02010609060101010101" charset="-122"/>
              <a:sym typeface="+mn-ea"/>
            </a:endParaRPr>
          </a:p>
        </p:txBody>
      </p:sp>
      <p:sp>
        <p:nvSpPr>
          <p:cNvPr id="21" name="文本框 20"/>
          <p:cNvSpPr txBox="1"/>
          <p:nvPr>
            <p:custDataLst>
              <p:tags r:id="rId21"/>
            </p:custDataLst>
          </p:nvPr>
        </p:nvSpPr>
        <p:spPr>
          <a:xfrm>
            <a:off x="2518410" y="3383280"/>
            <a:ext cx="87185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小舟</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2" name="文本框 21"/>
          <p:cNvSpPr txBox="1"/>
          <p:nvPr>
            <p:custDataLst>
              <p:tags r:id="rId22"/>
            </p:custDataLst>
          </p:nvPr>
        </p:nvSpPr>
        <p:spPr>
          <a:xfrm>
            <a:off x="3481705" y="3337560"/>
            <a:ext cx="1645285" cy="829945"/>
          </a:xfrm>
          <a:prstGeom prst="rect">
            <a:avLst/>
          </a:prstGeom>
          <a:noFill/>
        </p:spPr>
        <p:txBody>
          <a:bodyPr wrap="square" rtlCol="0" anchor="t">
            <a:spAutoFit/>
          </a:bodyPr>
          <a:lstStyle/>
          <a:p>
            <a:r>
              <a:rPr lang="zh-CN" altLang="en-US" sz="2400" b="1">
                <a:solidFill>
                  <a:srgbClr val="040ECB"/>
                </a:solidFill>
                <a:latin typeface="楷体" panose="02010609060101010101" charset="-122"/>
                <a:ea typeface="楷体" panose="02010609060101010101" charset="-122"/>
              </a:rPr>
              <a:t>用葫芦做成的酒器</a:t>
            </a:r>
            <a:endParaRPr lang="zh-CN" altLang="en-US" sz="2400" b="1">
              <a:solidFill>
                <a:srgbClr val="040ECB"/>
              </a:solidFill>
              <a:latin typeface="楷体" panose="02010609060101010101" charset="-122"/>
              <a:ea typeface="楷体" panose="02010609060101010101" charset="-122"/>
            </a:endParaRPr>
          </a:p>
        </p:txBody>
      </p:sp>
      <p:sp>
        <p:nvSpPr>
          <p:cNvPr id="53" name="椭圆 52"/>
          <p:cNvSpPr/>
          <p:nvPr>
            <p:custDataLst>
              <p:tags r:id="rId23"/>
            </p:custDataLst>
          </p:nvPr>
        </p:nvSpPr>
        <p:spPr>
          <a:xfrm>
            <a:off x="4661535" y="2446020"/>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目</a:t>
            </a:r>
            <a:endParaRPr lang="zh-CN" altLang="en-US" sz="2000" b="1">
              <a:solidFill>
                <a:srgbClr val="FF0000"/>
              </a:solidFill>
              <a:latin typeface="楷体" panose="02010609060101010101" charset="-122"/>
              <a:ea typeface="楷体" panose="02010609060101010101" charset="-122"/>
            </a:endParaRPr>
          </a:p>
        </p:txBody>
      </p:sp>
      <p:sp>
        <p:nvSpPr>
          <p:cNvPr id="23" name="文本框 22"/>
          <p:cNvSpPr txBox="1"/>
          <p:nvPr>
            <p:custDataLst>
              <p:tags r:id="rId24"/>
            </p:custDataLst>
          </p:nvPr>
        </p:nvSpPr>
        <p:spPr>
          <a:xfrm>
            <a:off x="2127885" y="4395470"/>
            <a:ext cx="993140" cy="398780"/>
          </a:xfrm>
          <a:prstGeom prst="rect">
            <a:avLst/>
          </a:prstGeom>
          <a:noFill/>
        </p:spPr>
        <p:txBody>
          <a:bodyPr wrap="square" rtlCol="0">
            <a:spAutoFit/>
          </a:bodyPr>
          <a:lstStyle/>
          <a:p>
            <a:r>
              <a:rPr lang="en-US" altLang="zh-CN" sz="2000" b="1">
                <a:solidFill>
                  <a:srgbClr val="FF0000"/>
                </a:solidFill>
                <a:latin typeface="黑体" panose="02010609060101010101" charset="-122"/>
                <a:ea typeface="黑体" panose="02010609060101010101" charset="-122"/>
              </a:rPr>
              <a:t>[</a:t>
            </a:r>
            <a:r>
              <a:rPr lang="en-US" altLang="zh-CN" sz="2000" b="1">
                <a:solidFill>
                  <a:srgbClr val="00B050"/>
                </a:solidFill>
                <a:latin typeface="黑体" panose="02010609060101010101" charset="-122"/>
                <a:ea typeface="黑体" panose="02010609060101010101" charset="-122"/>
              </a:rPr>
              <a:t>    </a:t>
            </a:r>
            <a:r>
              <a:rPr lang="en-US" altLang="zh-CN" sz="2000" b="1">
                <a:solidFill>
                  <a:srgbClr val="FF0000"/>
                </a:solidFill>
                <a:latin typeface="黑体" panose="02010609060101010101" charset="-122"/>
                <a:ea typeface="黑体" panose="02010609060101010101" charset="-122"/>
              </a:rPr>
              <a:t>]</a:t>
            </a:r>
            <a:endParaRPr lang="en-US" altLang="zh-CN" sz="2000" b="1">
              <a:solidFill>
                <a:srgbClr val="FF0000"/>
              </a:solidFill>
              <a:latin typeface="黑体" panose="02010609060101010101" charset="-122"/>
              <a:ea typeface="黑体" panose="02010609060101010101" charset="-122"/>
            </a:endParaRPr>
          </a:p>
        </p:txBody>
      </p:sp>
      <p:sp>
        <p:nvSpPr>
          <p:cNvPr id="24" name="文本框 23"/>
          <p:cNvSpPr txBox="1"/>
          <p:nvPr>
            <p:custDataLst>
              <p:tags r:id="rId25"/>
            </p:custDataLst>
          </p:nvPr>
        </p:nvSpPr>
        <p:spPr>
          <a:xfrm>
            <a:off x="2273935" y="4914900"/>
            <a:ext cx="1741805" cy="82994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名作状，</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a:p>
            <a:pPr lvl="0" algn="l">
              <a:buClrTx/>
              <a:buSzTx/>
              <a:buFontTx/>
            </a:pP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像蜉蝣一样</a:t>
            </a:r>
            <a:endParaRPr lang="zh-CN" altLang="en-US"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5" name="文本框 24"/>
          <p:cNvSpPr txBox="1"/>
          <p:nvPr>
            <p:custDataLst>
              <p:tags r:id="rId26"/>
            </p:custDataLst>
          </p:nvPr>
        </p:nvSpPr>
        <p:spPr>
          <a:xfrm>
            <a:off x="2299335" y="5744845"/>
            <a:ext cx="2193925" cy="903605"/>
          </a:xfrm>
          <a:prstGeom prst="rect">
            <a:avLst/>
          </a:prstGeom>
          <a:noFill/>
        </p:spPr>
        <p:txBody>
          <a:bodyPr wrap="square" rtlCol="0" anchor="t">
            <a:spAutoFit/>
          </a:bodyPr>
          <a:lstStyle/>
          <a:p>
            <a:pPr marL="342900" indent="-342900" algn="l">
              <a:spcBef>
                <a:spcPct val="20000"/>
              </a:spcBef>
            </a:pPr>
            <a:r>
              <a:rPr lang="zh-CN" altLang="en-US" sz="2400" b="1">
                <a:solidFill>
                  <a:srgbClr val="008000"/>
                </a:solidFill>
                <a:latin typeface="楷体" panose="02010609060101010101" charset="-122"/>
                <a:ea typeface="楷体" panose="02010609060101010101" charset="-122"/>
                <a:sym typeface="+mn-ea"/>
              </a:rPr>
              <a:t>小虫朝生暮</a:t>
            </a:r>
            <a:endParaRPr lang="zh-CN" altLang="en-US" sz="2400" b="1">
              <a:solidFill>
                <a:srgbClr val="008000"/>
              </a:solidFill>
              <a:latin typeface="楷体" panose="02010609060101010101" charset="-122"/>
              <a:ea typeface="楷体" panose="02010609060101010101" charset="-122"/>
              <a:sym typeface="+mn-ea"/>
            </a:endParaRPr>
          </a:p>
          <a:p>
            <a:pPr marL="342900" indent="-342900" algn="l">
              <a:spcBef>
                <a:spcPct val="20000"/>
              </a:spcBef>
            </a:pPr>
            <a:r>
              <a:rPr lang="zh-CN" altLang="en-US" sz="2400" b="1">
                <a:solidFill>
                  <a:srgbClr val="008000"/>
                </a:solidFill>
                <a:latin typeface="楷体" panose="02010609060101010101" charset="-122"/>
                <a:ea typeface="楷体" panose="02010609060101010101" charset="-122"/>
                <a:sym typeface="+mn-ea"/>
              </a:rPr>
              <a:t>比喻人生短暂</a:t>
            </a:r>
            <a:endParaRPr lang="zh-CN" altLang="en-US" sz="2400" b="1">
              <a:solidFill>
                <a:srgbClr val="008000"/>
              </a:solidFill>
              <a:latin typeface="楷体" panose="02010609060101010101" charset="-122"/>
              <a:ea typeface="楷体" panose="02010609060101010101" charset="-122"/>
              <a:sym typeface="+mn-ea"/>
            </a:endParaRPr>
          </a:p>
        </p:txBody>
      </p:sp>
      <p:sp>
        <p:nvSpPr>
          <p:cNvPr id="27" name="文本框 26"/>
          <p:cNvSpPr txBox="1"/>
          <p:nvPr>
            <p:custDataLst>
              <p:tags r:id="rId27"/>
            </p:custDataLst>
          </p:nvPr>
        </p:nvSpPr>
        <p:spPr>
          <a:xfrm>
            <a:off x="972820" y="4364355"/>
            <a:ext cx="88773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寓托</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8" name="文本框 27"/>
          <p:cNvSpPr txBox="1"/>
          <p:nvPr>
            <p:custDataLst>
              <p:tags r:id="rId28"/>
            </p:custDataLst>
          </p:nvPr>
        </p:nvSpPr>
        <p:spPr>
          <a:xfrm>
            <a:off x="4213225" y="4824730"/>
            <a:ext cx="537210"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小</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9" name="文本框 28"/>
          <p:cNvSpPr txBox="1"/>
          <p:nvPr>
            <p:custDataLst>
              <p:tags r:id="rId29"/>
            </p:custDataLst>
          </p:nvPr>
        </p:nvSpPr>
        <p:spPr>
          <a:xfrm>
            <a:off x="4826000" y="4855845"/>
            <a:ext cx="925195" cy="460375"/>
          </a:xfrm>
          <a:prstGeom prst="rect">
            <a:avLst/>
          </a:prstGeom>
          <a:noFill/>
        </p:spPr>
        <p:txBody>
          <a:bodyPr wrap="square" rtlCol="0" anchor="t">
            <a:spAutoFit/>
          </a:bodyPr>
          <a:lstStyle/>
          <a:p>
            <a:pPr lvl="0" algn="l">
              <a:buClrTx/>
              <a:buSzTx/>
              <a:buFontTx/>
            </a:pP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大海</a:t>
            </a:r>
            <a:endParaRPr lang="en-US" altLang="zh-CN" sz="24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6" name="文本框 5"/>
          <p:cNvSpPr txBox="1"/>
          <p:nvPr>
            <p:custDataLst>
              <p:tags r:id="rId4"/>
            </p:custDataLst>
          </p:nvPr>
        </p:nvSpPr>
        <p:spPr>
          <a:xfrm>
            <a:off x="1586230" y="4123055"/>
            <a:ext cx="5790565" cy="521970"/>
          </a:xfrm>
          <a:prstGeom prst="rect">
            <a:avLst/>
          </a:prstGeom>
          <a:noFill/>
        </p:spPr>
        <p:txBody>
          <a:bodyPr wrap="square" rtlCol="0" anchor="t">
            <a:spAutoFit/>
          </a:bodyPr>
          <a:lstStyle/>
          <a:p>
            <a:pPr lvl="0" algn="l">
              <a:buClrTx/>
              <a:buSzTx/>
              <a:buFontTx/>
            </a:pPr>
            <a:r>
              <a:rPr lang="zh-CN" altLang="en-US" sz="2800" b="1">
                <a:sym typeface="+mn-ea"/>
              </a:rPr>
              <a:t>知不可</a:t>
            </a:r>
            <a:r>
              <a:rPr lang="zh-CN" altLang="en-US" sz="2800" b="1">
                <a:solidFill>
                  <a:srgbClr val="FF0000"/>
                </a:solidFill>
                <a:sym typeface="+mn-ea"/>
              </a:rPr>
              <a:t>乎</a:t>
            </a:r>
            <a:r>
              <a:rPr lang="en-US" altLang="zh-CN" sz="2800" b="1">
                <a:solidFill>
                  <a:schemeClr val="tx1"/>
                </a:solidFill>
                <a:sym typeface="+mn-ea"/>
              </a:rPr>
              <a:t>/</a:t>
            </a:r>
            <a:r>
              <a:rPr lang="zh-CN" altLang="en-US" sz="2800" b="1">
                <a:solidFill>
                  <a:srgbClr val="FF0000"/>
                </a:solidFill>
                <a:sym typeface="+mn-ea"/>
              </a:rPr>
              <a:t>骤</a:t>
            </a:r>
            <a:r>
              <a:rPr lang="zh-CN" altLang="en-US" sz="2800" b="1">
                <a:sym typeface="+mn-ea"/>
              </a:rPr>
              <a:t>得，托</a:t>
            </a:r>
            <a:r>
              <a:rPr lang="zh-CN" altLang="en-US" sz="2800" b="1">
                <a:solidFill>
                  <a:srgbClr val="FF0000"/>
                </a:solidFill>
                <a:sym typeface="+mn-ea"/>
              </a:rPr>
              <a:t>遗响</a:t>
            </a:r>
            <a:r>
              <a:rPr lang="zh-CN" altLang="en-US" sz="2800" b="1">
                <a:sym typeface="+mn-ea"/>
              </a:rPr>
              <a:t>于悲风。”</a:t>
            </a:r>
            <a:endParaRPr lang="zh-CN" altLang="en-US" sz="2800" b="1">
              <a:sym typeface="+mn-ea"/>
            </a:endParaRPr>
          </a:p>
        </p:txBody>
      </p:sp>
      <p:sp>
        <p:nvSpPr>
          <p:cNvPr id="2" name="文本框 1"/>
          <p:cNvSpPr txBox="1"/>
          <p:nvPr>
            <p:custDataLst>
              <p:tags r:id="rId5"/>
            </p:custDataLst>
          </p:nvPr>
        </p:nvSpPr>
        <p:spPr>
          <a:xfrm>
            <a:off x="1564005" y="1190625"/>
            <a:ext cx="5187950" cy="521970"/>
          </a:xfrm>
          <a:prstGeom prst="rect">
            <a:avLst/>
          </a:prstGeom>
          <a:noFill/>
        </p:spPr>
        <p:txBody>
          <a:bodyPr wrap="none" rtlCol="0">
            <a:spAutoFit/>
          </a:bodyPr>
          <a:lstStyle/>
          <a:p>
            <a:pPr algn="l"/>
            <a:r>
              <a:rPr lang="zh-CN" altLang="en-US" sz="2800" b="1">
                <a:sym typeface="+mn-ea"/>
              </a:rPr>
              <a:t>哀吾生之</a:t>
            </a:r>
            <a:r>
              <a:rPr lang="zh-CN" altLang="en-US" sz="2800" b="1">
                <a:solidFill>
                  <a:srgbClr val="FF0000"/>
                </a:solidFill>
                <a:sym typeface="+mn-ea"/>
              </a:rPr>
              <a:t>须臾</a:t>
            </a:r>
            <a:r>
              <a:rPr lang="zh-CN" altLang="en-US" sz="2800" b="1">
                <a:sym typeface="+mn-ea"/>
              </a:rPr>
              <a:t>，羡长江之无穷。</a:t>
            </a:r>
            <a:endParaRPr lang="zh-CN" altLang="en-US" sz="2800" b="1">
              <a:sym typeface="+mn-ea"/>
            </a:endParaRPr>
          </a:p>
        </p:txBody>
      </p:sp>
      <p:sp>
        <p:nvSpPr>
          <p:cNvPr id="3" name="文本框 2"/>
          <p:cNvSpPr txBox="1"/>
          <p:nvPr>
            <p:custDataLst>
              <p:tags r:id="rId6"/>
            </p:custDataLst>
          </p:nvPr>
        </p:nvSpPr>
        <p:spPr>
          <a:xfrm>
            <a:off x="1586230" y="2660650"/>
            <a:ext cx="5257165" cy="521970"/>
          </a:xfrm>
          <a:prstGeom prst="rect">
            <a:avLst/>
          </a:prstGeom>
          <a:noFill/>
        </p:spPr>
        <p:txBody>
          <a:bodyPr wrap="square" rtlCol="0">
            <a:spAutoFit/>
          </a:bodyPr>
          <a:lstStyle/>
          <a:p>
            <a:pPr lvl="0" algn="l">
              <a:buClrTx/>
              <a:buSzTx/>
              <a:buFontTx/>
            </a:pPr>
            <a:r>
              <a:rPr lang="zh-CN" altLang="en-US" sz="2800" b="1">
                <a:solidFill>
                  <a:srgbClr val="FF0000"/>
                </a:solidFill>
                <a:sym typeface="+mn-ea"/>
              </a:rPr>
              <a:t>挟</a:t>
            </a:r>
            <a:r>
              <a:rPr lang="zh-CN" altLang="en-US" sz="2800" b="1">
                <a:sym typeface="+mn-ea"/>
              </a:rPr>
              <a:t>飞仙以遨游，抱明月而</a:t>
            </a:r>
            <a:r>
              <a:rPr lang="zh-CN" altLang="en-US" sz="2800" b="1">
                <a:solidFill>
                  <a:srgbClr val="FF0000"/>
                </a:solidFill>
                <a:sym typeface="+mn-ea"/>
              </a:rPr>
              <a:t>长终</a:t>
            </a:r>
            <a:r>
              <a:rPr lang="zh-CN" altLang="en-US" sz="2800" b="1">
                <a:sym typeface="+mn-ea"/>
              </a:rPr>
              <a:t>。</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908415" y="4914900"/>
            <a:ext cx="3281680" cy="1948815"/>
          </a:xfrm>
          <a:prstGeom prst="rect">
            <a:avLst/>
          </a:prstGeom>
        </p:spPr>
      </p:pic>
      <p:sp>
        <p:nvSpPr>
          <p:cNvPr id="7" name="文本框 6"/>
          <p:cNvSpPr txBox="1"/>
          <p:nvPr>
            <p:custDataLst>
              <p:tags r:id="rId3"/>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6" name="文本框 5"/>
          <p:cNvSpPr txBox="1"/>
          <p:nvPr>
            <p:custDataLst>
              <p:tags r:id="rId4"/>
            </p:custDataLst>
          </p:nvPr>
        </p:nvSpPr>
        <p:spPr>
          <a:xfrm>
            <a:off x="1586230" y="4123055"/>
            <a:ext cx="5790565" cy="521970"/>
          </a:xfrm>
          <a:prstGeom prst="rect">
            <a:avLst/>
          </a:prstGeom>
          <a:noFill/>
        </p:spPr>
        <p:txBody>
          <a:bodyPr wrap="square" rtlCol="0" anchor="t">
            <a:spAutoFit/>
          </a:bodyPr>
          <a:lstStyle/>
          <a:p>
            <a:pPr lvl="0" algn="l">
              <a:buClrTx/>
              <a:buSzTx/>
              <a:buFontTx/>
            </a:pPr>
            <a:r>
              <a:rPr lang="zh-CN" altLang="en-US" sz="2800" b="1">
                <a:sym typeface="+mn-ea"/>
              </a:rPr>
              <a:t>知不可</a:t>
            </a:r>
            <a:r>
              <a:rPr lang="zh-CN" altLang="en-US" sz="2800" b="1">
                <a:solidFill>
                  <a:srgbClr val="FF0000"/>
                </a:solidFill>
                <a:sym typeface="+mn-ea"/>
              </a:rPr>
              <a:t>乎</a:t>
            </a:r>
            <a:r>
              <a:rPr lang="en-US" altLang="zh-CN" sz="2800" b="1">
                <a:solidFill>
                  <a:schemeClr val="tx1"/>
                </a:solidFill>
                <a:sym typeface="+mn-ea"/>
              </a:rPr>
              <a:t>/</a:t>
            </a:r>
            <a:r>
              <a:rPr lang="zh-CN" altLang="en-US" sz="2800" b="1">
                <a:solidFill>
                  <a:srgbClr val="FF0000"/>
                </a:solidFill>
                <a:sym typeface="+mn-ea"/>
              </a:rPr>
              <a:t>骤</a:t>
            </a:r>
            <a:r>
              <a:rPr lang="zh-CN" altLang="en-US" sz="2800" b="1">
                <a:sym typeface="+mn-ea"/>
              </a:rPr>
              <a:t>得，托</a:t>
            </a:r>
            <a:r>
              <a:rPr lang="zh-CN" altLang="en-US" sz="2800" b="1">
                <a:solidFill>
                  <a:srgbClr val="FF0000"/>
                </a:solidFill>
                <a:sym typeface="+mn-ea"/>
              </a:rPr>
              <a:t>遗响</a:t>
            </a:r>
            <a:r>
              <a:rPr lang="zh-CN" altLang="en-US" sz="2800" b="1">
                <a:sym typeface="+mn-ea"/>
              </a:rPr>
              <a:t>于</a:t>
            </a:r>
            <a:r>
              <a:rPr lang="zh-CN" altLang="en-US" sz="2800" b="1">
                <a:solidFill>
                  <a:srgbClr val="FF0000"/>
                </a:solidFill>
                <a:sym typeface="+mn-ea"/>
              </a:rPr>
              <a:t>悲风</a:t>
            </a:r>
            <a:r>
              <a:rPr lang="zh-CN" altLang="en-US" sz="2800" b="1">
                <a:sym typeface="+mn-ea"/>
              </a:rPr>
              <a:t>。”</a:t>
            </a:r>
            <a:endParaRPr lang="zh-CN" altLang="en-US" sz="2800" b="1">
              <a:sym typeface="+mn-ea"/>
            </a:endParaRPr>
          </a:p>
        </p:txBody>
      </p:sp>
      <p:sp>
        <p:nvSpPr>
          <p:cNvPr id="2" name="文本框 1"/>
          <p:cNvSpPr txBox="1"/>
          <p:nvPr>
            <p:custDataLst>
              <p:tags r:id="rId5"/>
            </p:custDataLst>
          </p:nvPr>
        </p:nvSpPr>
        <p:spPr>
          <a:xfrm>
            <a:off x="1564005" y="1190625"/>
            <a:ext cx="5187950" cy="521970"/>
          </a:xfrm>
          <a:prstGeom prst="rect">
            <a:avLst/>
          </a:prstGeom>
          <a:noFill/>
        </p:spPr>
        <p:txBody>
          <a:bodyPr wrap="none" rtlCol="0">
            <a:spAutoFit/>
          </a:bodyPr>
          <a:lstStyle/>
          <a:p>
            <a:pPr algn="l"/>
            <a:r>
              <a:rPr lang="zh-CN" altLang="en-US" sz="2800" b="1">
                <a:sym typeface="+mn-ea"/>
              </a:rPr>
              <a:t>哀吾生之</a:t>
            </a:r>
            <a:r>
              <a:rPr lang="zh-CN" altLang="en-US" sz="2800" b="1">
                <a:solidFill>
                  <a:srgbClr val="FF0000"/>
                </a:solidFill>
                <a:sym typeface="+mn-ea"/>
              </a:rPr>
              <a:t>须臾</a:t>
            </a:r>
            <a:r>
              <a:rPr lang="zh-CN" altLang="en-US" sz="2800" b="1">
                <a:sym typeface="+mn-ea"/>
              </a:rPr>
              <a:t>，羡长江之无穷。</a:t>
            </a:r>
            <a:endParaRPr lang="zh-CN" altLang="en-US" sz="2800" b="1">
              <a:sym typeface="+mn-ea"/>
            </a:endParaRPr>
          </a:p>
        </p:txBody>
      </p:sp>
      <p:sp>
        <p:nvSpPr>
          <p:cNvPr id="3" name="文本框 2"/>
          <p:cNvSpPr txBox="1"/>
          <p:nvPr>
            <p:custDataLst>
              <p:tags r:id="rId6"/>
            </p:custDataLst>
          </p:nvPr>
        </p:nvSpPr>
        <p:spPr>
          <a:xfrm>
            <a:off x="1586230" y="2660650"/>
            <a:ext cx="5257165" cy="521970"/>
          </a:xfrm>
          <a:prstGeom prst="rect">
            <a:avLst/>
          </a:prstGeom>
          <a:noFill/>
        </p:spPr>
        <p:txBody>
          <a:bodyPr wrap="square" rtlCol="0">
            <a:spAutoFit/>
          </a:bodyPr>
          <a:lstStyle/>
          <a:p>
            <a:pPr lvl="0" algn="l">
              <a:buClrTx/>
              <a:buSzTx/>
              <a:buFontTx/>
            </a:pPr>
            <a:r>
              <a:rPr lang="zh-CN" altLang="en-US" sz="2800" b="1">
                <a:solidFill>
                  <a:srgbClr val="FF0000"/>
                </a:solidFill>
                <a:sym typeface="+mn-ea"/>
              </a:rPr>
              <a:t>挟</a:t>
            </a:r>
            <a:r>
              <a:rPr lang="zh-CN" altLang="en-US" sz="2800" b="1">
                <a:sym typeface="+mn-ea"/>
              </a:rPr>
              <a:t>飞仙以遨游，抱明月而</a:t>
            </a:r>
            <a:r>
              <a:rPr lang="zh-CN" altLang="en-US" sz="2800" b="1">
                <a:solidFill>
                  <a:srgbClr val="FF0000"/>
                </a:solidFill>
                <a:sym typeface="+mn-ea"/>
              </a:rPr>
              <a:t>长终</a:t>
            </a:r>
            <a:r>
              <a:rPr lang="zh-CN" altLang="en-US" sz="2800" b="1">
                <a:sym typeface="+mn-ea"/>
              </a:rPr>
              <a:t>。</a:t>
            </a:r>
            <a:endParaRPr lang="zh-CN" altLang="en-US" sz="2800" b="1">
              <a:sym typeface="+mn-ea"/>
            </a:endParaRPr>
          </a:p>
        </p:txBody>
      </p:sp>
      <p:sp>
        <p:nvSpPr>
          <p:cNvPr id="5" name="文本框 4"/>
          <p:cNvSpPr txBox="1"/>
          <p:nvPr>
            <p:custDataLst>
              <p:tags r:id="rId7"/>
            </p:custDataLst>
          </p:nvPr>
        </p:nvSpPr>
        <p:spPr>
          <a:xfrm>
            <a:off x="2869565" y="1657350"/>
            <a:ext cx="2060575" cy="82994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rPr>
              <a:t>片刻，</a:t>
            </a:r>
            <a:endParaRPr lang="zh-CN" altLang="en-US" sz="2400" b="1">
              <a:solidFill>
                <a:srgbClr val="FF0000"/>
              </a:solidFill>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形容生命之短</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custDataLst>
              <p:tags r:id="rId8"/>
            </p:custDataLst>
          </p:nvPr>
        </p:nvSpPr>
        <p:spPr>
          <a:xfrm>
            <a:off x="5638165" y="3199130"/>
            <a:ext cx="186690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至于永远</a:t>
            </a:r>
            <a:endParaRPr lang="zh-CN" altLang="en-US" sz="2400" b="1">
              <a:solidFill>
                <a:srgbClr val="FF0000"/>
              </a:solidFill>
              <a:latin typeface="楷体" panose="02010609060101010101" charset="-122"/>
              <a:ea typeface="楷体" panose="02010609060101010101" charset="-122"/>
              <a:sym typeface="+mn-ea"/>
            </a:endParaRPr>
          </a:p>
        </p:txBody>
      </p:sp>
      <p:sp>
        <p:nvSpPr>
          <p:cNvPr id="9" name="文本框 8"/>
          <p:cNvSpPr txBox="1"/>
          <p:nvPr>
            <p:custDataLst>
              <p:tags r:id="rId9"/>
            </p:custDataLst>
          </p:nvPr>
        </p:nvSpPr>
        <p:spPr>
          <a:xfrm>
            <a:off x="4625340" y="4645025"/>
            <a:ext cx="1451610"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余音，</a:t>
            </a:r>
            <a:endParaRPr lang="zh-CN" altLang="en-US" sz="2400" b="1">
              <a:solidFill>
                <a:srgbClr val="FF0000"/>
              </a:solidFill>
              <a:latin typeface="楷体" panose="02010609060101010101" charset="-122"/>
              <a:ea typeface="楷体" panose="02010609060101010101" charset="-122"/>
              <a:sym typeface="+mn-ea"/>
            </a:endParaRPr>
          </a:p>
          <a:p>
            <a:pPr lvl="0" algn="l">
              <a:buClrTx/>
              <a:buSzTx/>
              <a:buFontTx/>
            </a:pPr>
            <a:r>
              <a:rPr lang="zh-CN" altLang="en-US" sz="2400" b="1">
                <a:solidFill>
                  <a:srgbClr val="FF0000"/>
                </a:solidFill>
                <a:latin typeface="楷体" panose="02010609060101010101" charset="-122"/>
                <a:ea typeface="楷体" panose="02010609060101010101" charset="-122"/>
                <a:sym typeface="+mn-ea"/>
              </a:rPr>
              <a:t>指箫声</a:t>
            </a:r>
            <a:endParaRPr lang="zh-CN" altLang="en-US" sz="2400" b="1">
              <a:solidFill>
                <a:srgbClr val="FF0000"/>
              </a:solidFill>
              <a:latin typeface="楷体" panose="02010609060101010101" charset="-122"/>
              <a:ea typeface="楷体" panose="02010609060101010101" charset="-122"/>
              <a:sym typeface="+mn-ea"/>
            </a:endParaRPr>
          </a:p>
        </p:txBody>
      </p:sp>
      <p:sp>
        <p:nvSpPr>
          <p:cNvPr id="10" name="文本框 9"/>
          <p:cNvSpPr txBox="1"/>
          <p:nvPr>
            <p:custDataLst>
              <p:tags r:id="rId10"/>
            </p:custDataLst>
          </p:nvPr>
        </p:nvSpPr>
        <p:spPr>
          <a:xfrm>
            <a:off x="5902960" y="4645025"/>
            <a:ext cx="200469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悲凉的秋风</a:t>
            </a:r>
            <a:endParaRPr lang="zh-CN" altLang="en-US" sz="2400" b="1">
              <a:solidFill>
                <a:srgbClr val="FF0000"/>
              </a:solidFill>
              <a:latin typeface="楷体" panose="02010609060101010101" charset="-122"/>
              <a:ea typeface="楷体" panose="02010609060101010101" charset="-122"/>
              <a:sym typeface="+mn-ea"/>
            </a:endParaRPr>
          </a:p>
        </p:txBody>
      </p:sp>
      <p:sp>
        <p:nvSpPr>
          <p:cNvPr id="12" name="文本框 11"/>
          <p:cNvSpPr txBox="1"/>
          <p:nvPr>
            <p:custDataLst>
              <p:tags r:id="rId11"/>
            </p:custDataLst>
          </p:nvPr>
        </p:nvSpPr>
        <p:spPr>
          <a:xfrm>
            <a:off x="1061085" y="3199130"/>
            <a:ext cx="125476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偕同,带</a:t>
            </a:r>
            <a:endParaRPr lang="zh-CN" altLang="en-US" sz="2400" b="1">
              <a:solidFill>
                <a:srgbClr val="FF0000"/>
              </a:solidFill>
              <a:latin typeface="楷体" panose="02010609060101010101" charset="-122"/>
              <a:ea typeface="楷体" panose="02010609060101010101" charset="-122"/>
              <a:sym typeface="+mn-ea"/>
            </a:endParaRPr>
          </a:p>
        </p:txBody>
      </p:sp>
      <p:sp>
        <p:nvSpPr>
          <p:cNvPr id="13" name="文本框 12"/>
          <p:cNvSpPr txBox="1"/>
          <p:nvPr>
            <p:custDataLst>
              <p:tags r:id="rId12"/>
            </p:custDataLst>
          </p:nvPr>
        </p:nvSpPr>
        <p:spPr>
          <a:xfrm>
            <a:off x="1508125" y="4777105"/>
            <a:ext cx="1913255"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语气助词，</a:t>
            </a:r>
            <a:endParaRPr lang="zh-CN" altLang="en-US" sz="2400" b="1">
              <a:solidFill>
                <a:srgbClr val="FF0000"/>
              </a:solidFill>
              <a:latin typeface="楷体" panose="02010609060101010101" charset="-122"/>
              <a:ea typeface="楷体" panose="02010609060101010101" charset="-122"/>
              <a:sym typeface="+mn-ea"/>
            </a:endParaRPr>
          </a:p>
          <a:p>
            <a:pPr lvl="0" algn="l">
              <a:buClrTx/>
              <a:buSzTx/>
              <a:buFontTx/>
            </a:pPr>
            <a:r>
              <a:rPr lang="zh-CN" altLang="en-US" sz="2400" b="1">
                <a:solidFill>
                  <a:srgbClr val="FF0000"/>
                </a:solidFill>
                <a:latin typeface="楷体" panose="02010609060101010101" charset="-122"/>
                <a:ea typeface="楷体" panose="02010609060101010101" charset="-122"/>
                <a:sym typeface="+mn-ea"/>
              </a:rPr>
              <a:t>句中表停顿</a:t>
            </a:r>
            <a:endParaRPr lang="zh-CN" altLang="en-US" sz="2400" b="1">
              <a:solidFill>
                <a:srgbClr val="FF0000"/>
              </a:solidFill>
              <a:latin typeface="楷体" panose="02010609060101010101" charset="-122"/>
              <a:ea typeface="楷体" panose="02010609060101010101" charset="-122"/>
              <a:sym typeface="+mn-ea"/>
            </a:endParaRPr>
          </a:p>
        </p:txBody>
      </p:sp>
      <p:sp>
        <p:nvSpPr>
          <p:cNvPr id="14" name="文本框 13"/>
          <p:cNvSpPr txBox="1"/>
          <p:nvPr>
            <p:custDataLst>
              <p:tags r:id="rId13"/>
            </p:custDataLst>
          </p:nvPr>
        </p:nvSpPr>
        <p:spPr>
          <a:xfrm>
            <a:off x="3298190" y="4777105"/>
            <a:ext cx="120332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一下子</a:t>
            </a:r>
            <a:endParaRPr lang="zh-CN" altLang="en-US" sz="2400" b="1">
              <a:solidFill>
                <a:srgbClr val="FF0000"/>
              </a:solidFill>
              <a:latin typeface="楷体" panose="02010609060101010101" charset="-122"/>
              <a:ea typeface="楷体" panose="02010609060101010101" charset="-122"/>
              <a:sym typeface="+mn-ea"/>
            </a:endParaRPr>
          </a:p>
        </p:txBody>
      </p:sp>
      <p:sp>
        <p:nvSpPr>
          <p:cNvPr id="53" name="椭圆 52"/>
          <p:cNvSpPr/>
          <p:nvPr>
            <p:custDataLst>
              <p:tags r:id="rId14"/>
            </p:custDataLst>
          </p:nvPr>
        </p:nvSpPr>
        <p:spPr>
          <a:xfrm>
            <a:off x="2732405" y="3182620"/>
            <a:ext cx="368935"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01650" y="911225"/>
            <a:ext cx="11211560" cy="2306955"/>
          </a:xfrm>
          <a:prstGeom prst="rect">
            <a:avLst/>
          </a:prstGeom>
          <a:noFill/>
        </p:spPr>
        <p:txBody>
          <a:bodyPr wrap="square" rtlCol="0" anchor="t">
            <a:spAutoFit/>
          </a:bodyPr>
          <a:lstStyle/>
          <a:p>
            <a:r>
              <a:rPr lang="zh-CN" altLang="en-US" sz="2400" b="1">
                <a:sym typeface="+mn-ea"/>
              </a:rPr>
              <a:t>苏子愀然，正襟危坐而问客曰：“何为其然也？”客曰：“月明星稀，乌鹊南飞，此非曹孟德之诗乎？西望夏口，东望武昌，山川相缪，郁乎苍苍，此非孟德之困于周郎者乎？方其破荆州，下江陵，顺流而东也，舳舻千里，旌旗蔽空，酾酒临江，横槊赋诗，固一世之雄也，而今安在哉？况吾与子渔樵于江渚之上，侣鱼虾而友麋鹿，驾一叶之扁舟，举匏樽以相属。寄蜉蝣于天地，渺沧海之一粟。哀吾生之须臾，羡长江之无穷。挟飞仙以遨游，抱明月而长终。知不可乎骤得，托遗响于悲风。”</a:t>
            </a:r>
            <a:endParaRPr lang="zh-CN" altLang="en-US" sz="2400" b="1">
              <a:sym typeface="+mn-ea"/>
            </a:endParaRPr>
          </a:p>
        </p:txBody>
      </p:sp>
      <p:sp>
        <p:nvSpPr>
          <p:cNvPr id="7" name="文本框 6"/>
          <p:cNvSpPr txBox="1"/>
          <p:nvPr>
            <p:custDataLst>
              <p:tags r:id="rId2"/>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第三段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5" name="文本框 4"/>
          <p:cNvSpPr txBox="1"/>
          <p:nvPr>
            <p:custDataLst>
              <p:tags r:id="rId3"/>
            </p:custDataLst>
          </p:nvPr>
        </p:nvSpPr>
        <p:spPr>
          <a:xfrm>
            <a:off x="408940" y="916940"/>
            <a:ext cx="11569065" cy="5775960"/>
          </a:xfrm>
          <a:prstGeom prst="rect">
            <a:avLst/>
          </a:prstGeom>
          <a:solidFill>
            <a:schemeClr val="bg1"/>
          </a:solidFill>
        </p:spPr>
        <p:txBody>
          <a:bodyPr wrap="square" rtlCol="0" anchor="t">
            <a:spAutoFit/>
          </a:bodyPr>
          <a:lstStyle/>
          <a:p>
            <a:pPr lvl="0" algn="l">
              <a:lnSpc>
                <a:spcPct val="120000"/>
              </a:lnSpc>
              <a:buClrTx/>
              <a:buSzTx/>
              <a:buFontTx/>
            </a:pP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我不禁感到凄怆，理好衣服,端正坐姿，问客人说：“为什么箫声这样悲凉呢?”客人说：‘月明星稀，乌鹊南飞’，这不是曹操的诗句吗?向西可望见夏口，向东可望见武昌，山川环绕，草木茂盛苍翠，这不是曹操被周郎打败的地方吗?当曹操夺取荆州，攻占江陵，顺长江而东下的时候，战船相接千里，旌旗遮蔽天空，他面对长江酌酒，横握长矛赋诗，本是一代盖世英雄，然而如今在哪里呢? 何况我和你在江洲之上捕鱼砍柴,与鱼虾结伴，以麋鹿为友，驾着一只苇叶般的小船，举起匏樽互相劝饮。像蜉蝣一样将短暂的生命寄托在天地之间，渺小得就像大海里的一颗米粒。 哀叹我们生命的短暂，羡慕长江流水的无穷无尽。想与神仙一起邀游太空，同明月一样永世长存。我知道(这些想法)不可能很快实现，(只好把自己的无奈)通过箫声寄托在这悲凉的秋风中。”</a:t>
            </a:r>
            <a:endParaRPr lang="en-US" altLang="zh-CN" sz="2800" b="1">
              <a:solidFill>
                <a:srgbClr val="040ECB"/>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文本框 11266"/>
          <p:cNvSpPr/>
          <p:nvPr>
            <p:custDataLst>
              <p:tags r:id="rId1"/>
            </p:custDataLst>
          </p:nvPr>
        </p:nvSpPr>
        <p:spPr>
          <a:xfrm>
            <a:off x="1824038" y="296863"/>
            <a:ext cx="8543925" cy="3320415"/>
          </a:xfrm>
          <a:prstGeom prst="rect">
            <a:avLst/>
          </a:prstGeom>
          <a:noFill/>
          <a:ln w="9525">
            <a:noFill/>
          </a:ln>
        </p:spPr>
        <p:txBody>
          <a:bodyPr lIns="89520" tIns="44760" rIns="89520" bIns="44760" anchor="t" anchorCtr="0">
            <a:spAutoFit/>
          </a:bodyPr>
          <a:p>
            <a:pPr defTabSz="895350">
              <a:lnSpc>
                <a:spcPct val="80000"/>
              </a:lnSpc>
              <a:spcBef>
                <a:spcPct val="50000"/>
              </a:spcBef>
            </a:pPr>
            <a:r>
              <a:rPr lang="zh-CN" altLang="en-US" sz="3500" b="1">
                <a:solidFill>
                  <a:schemeClr val="tx1"/>
                </a:solidFill>
                <a:latin typeface="Times New Roman" panose="02020603050405020304" pitchFamily="18" charset="0"/>
                <a:ea typeface="宋体" panose="02010600030101010101" pitchFamily="2" charset="-122"/>
              </a:rPr>
              <a:t>作者的复杂思想：</a:t>
            </a:r>
            <a:endParaRPr lang="zh-CN" altLang="en-US" sz="3500" b="1">
              <a:solidFill>
                <a:schemeClr val="tx1"/>
              </a:solidFill>
              <a:latin typeface="Times New Roman" panose="02020603050405020304" pitchFamily="18" charset="0"/>
              <a:ea typeface="宋体" panose="02010600030101010101" pitchFamily="2" charset="-122"/>
            </a:endParaRPr>
          </a:p>
          <a:p>
            <a:pPr defTabSz="895350">
              <a:lnSpc>
                <a:spcPct val="80000"/>
              </a:lnSpc>
              <a:spcBef>
                <a:spcPct val="50000"/>
              </a:spcBef>
            </a:pPr>
            <a:r>
              <a:rPr lang="zh-CN" altLang="en-US" sz="3500" b="1">
                <a:solidFill>
                  <a:srgbClr val="FF0000"/>
                </a:solidFill>
                <a:latin typeface="Times New Roman" panose="02020603050405020304" pitchFamily="18" charset="0"/>
                <a:ea typeface="宋体" panose="02010600030101010101" pitchFamily="2" charset="-122"/>
              </a:rPr>
              <a:t>儒：</a:t>
            </a:r>
            <a:r>
              <a:rPr lang="zh-CN" altLang="en-US" sz="3500" b="1">
                <a:solidFill>
                  <a:schemeClr val="tx1"/>
                </a:solidFill>
                <a:latin typeface="Times New Roman" panose="02020603050405020304" pitchFamily="18" charset="0"/>
                <a:ea typeface="宋体" panose="02010600030101010101" pitchFamily="2" charset="-122"/>
              </a:rPr>
              <a:t>积极入世，忧国忧民，平生倾慕贾谊</a:t>
            </a:r>
            <a:endParaRPr lang="zh-CN" altLang="en-US" sz="3500" b="1">
              <a:solidFill>
                <a:schemeClr val="tx1"/>
              </a:solidFill>
              <a:latin typeface="Times New Roman" panose="02020603050405020304" pitchFamily="18" charset="0"/>
              <a:ea typeface="宋体" panose="02010600030101010101" pitchFamily="2" charset="-122"/>
            </a:endParaRPr>
          </a:p>
          <a:p>
            <a:pPr defTabSz="895350">
              <a:lnSpc>
                <a:spcPct val="80000"/>
              </a:lnSpc>
              <a:spcBef>
                <a:spcPct val="50000"/>
              </a:spcBef>
            </a:pPr>
            <a:r>
              <a:rPr lang="zh-CN" altLang="en-US" sz="3500" b="1">
                <a:solidFill>
                  <a:srgbClr val="FF0000"/>
                </a:solidFill>
                <a:latin typeface="Times New Roman" panose="02020603050405020304" pitchFamily="18" charset="0"/>
                <a:ea typeface="宋体" panose="02010600030101010101" pitchFamily="2" charset="-122"/>
              </a:rPr>
              <a:t>佛：</a:t>
            </a:r>
            <a:r>
              <a:rPr lang="zh-CN" altLang="en-US" sz="3500" b="1">
                <a:solidFill>
                  <a:schemeClr val="tx1"/>
                </a:solidFill>
                <a:latin typeface="Times New Roman" panose="02020603050405020304" pitchFamily="18" charset="0"/>
                <a:ea typeface="宋体" panose="02010600030101010101" pitchFamily="2" charset="-122"/>
              </a:rPr>
              <a:t>精通佛理，不计得失，常与僧人来往</a:t>
            </a:r>
            <a:endParaRPr lang="zh-CN" altLang="en-US" sz="3500" b="1">
              <a:solidFill>
                <a:schemeClr val="tx1"/>
              </a:solidFill>
              <a:latin typeface="Times New Roman" panose="02020603050405020304" pitchFamily="18" charset="0"/>
              <a:ea typeface="宋体" panose="02010600030101010101" pitchFamily="2" charset="-122"/>
            </a:endParaRPr>
          </a:p>
          <a:p>
            <a:pPr defTabSz="895350">
              <a:lnSpc>
                <a:spcPct val="80000"/>
              </a:lnSpc>
              <a:spcBef>
                <a:spcPct val="50000"/>
              </a:spcBef>
            </a:pPr>
            <a:r>
              <a:rPr lang="zh-CN" altLang="en-US" sz="3500" b="1">
                <a:solidFill>
                  <a:srgbClr val="FF0000"/>
                </a:solidFill>
                <a:latin typeface="Times New Roman" panose="02020603050405020304" pitchFamily="18" charset="0"/>
                <a:ea typeface="宋体" panose="02010600030101010101" pitchFamily="2" charset="-122"/>
              </a:rPr>
              <a:t>道：</a:t>
            </a:r>
            <a:r>
              <a:rPr lang="zh-CN" altLang="en-US" sz="3500" b="1">
                <a:solidFill>
                  <a:schemeClr val="tx1"/>
                </a:solidFill>
                <a:latin typeface="Times New Roman" panose="02020603050405020304" pitchFamily="18" charset="0"/>
                <a:ea typeface="宋体" panose="02010600030101010101" pitchFamily="2" charset="-122"/>
              </a:rPr>
              <a:t>好学老庄，齐万物，一死生，追求内</a:t>
            </a:r>
            <a:r>
              <a:rPr lang="en-US" altLang="zh-CN" sz="3500" b="1">
                <a:solidFill>
                  <a:schemeClr val="tx1"/>
                </a:solidFill>
                <a:latin typeface="Times New Roman" panose="02020603050405020304" pitchFamily="18" charset="0"/>
                <a:ea typeface="宋体" panose="02010600030101010101" pitchFamily="2" charset="-122"/>
              </a:rPr>
              <a:t> </a:t>
            </a:r>
            <a:endParaRPr lang="en-US" altLang="zh-CN" sz="3500" b="1">
              <a:solidFill>
                <a:schemeClr val="tx1"/>
              </a:solidFill>
              <a:latin typeface="Times New Roman" panose="02020603050405020304" pitchFamily="18" charset="0"/>
              <a:ea typeface="宋体" panose="02010600030101010101" pitchFamily="2" charset="-122"/>
            </a:endParaRPr>
          </a:p>
          <a:p>
            <a:pPr defTabSz="895350">
              <a:lnSpc>
                <a:spcPct val="80000"/>
              </a:lnSpc>
              <a:spcBef>
                <a:spcPct val="50000"/>
              </a:spcBef>
            </a:pPr>
            <a:r>
              <a:rPr lang="en-US" altLang="zh-CN" sz="3500" b="1">
                <a:solidFill>
                  <a:schemeClr val="tx1"/>
                </a:solidFill>
                <a:latin typeface="Times New Roman" panose="02020603050405020304" pitchFamily="18" charset="0"/>
                <a:ea typeface="宋体" panose="02010600030101010101" pitchFamily="2" charset="-122"/>
              </a:rPr>
              <a:t>     </a:t>
            </a:r>
            <a:r>
              <a:rPr lang="zh-CN" altLang="en-US" sz="3500" b="1">
                <a:solidFill>
                  <a:schemeClr val="tx1"/>
                </a:solidFill>
                <a:latin typeface="Times New Roman" panose="02020603050405020304" pitchFamily="18" charset="0"/>
                <a:ea typeface="宋体" panose="02010600030101010101" pitchFamily="2" charset="-122"/>
              </a:rPr>
              <a:t>   心调和</a:t>
            </a:r>
            <a:endParaRPr lang="zh-CN" altLang="en-US" sz="3500" b="1">
              <a:solidFill>
                <a:schemeClr val="tx1"/>
              </a:solidFill>
              <a:latin typeface="Times New Roman" panose="02020603050405020304" pitchFamily="18" charset="0"/>
              <a:ea typeface="宋体" panose="02010600030101010101" pitchFamily="2" charset="-122"/>
            </a:endParaRPr>
          </a:p>
        </p:txBody>
      </p:sp>
      <p:cxnSp>
        <p:nvCxnSpPr>
          <p:cNvPr id="207874" name="直接连接符 11267"/>
          <p:cNvCxnSpPr/>
          <p:nvPr>
            <p:custDataLst>
              <p:tags r:id="rId2"/>
            </p:custDataLst>
          </p:nvPr>
        </p:nvCxnSpPr>
        <p:spPr>
          <a:xfrm flipH="1">
            <a:off x="1824038" y="1927225"/>
            <a:ext cx="0" cy="1335088"/>
          </a:xfrm>
          <a:prstGeom prst="line">
            <a:avLst/>
          </a:prstGeom>
          <a:ln w="9525">
            <a:noFill/>
          </a:ln>
        </p:spPr>
      </p:cxnSp>
      <p:sp>
        <p:nvSpPr>
          <p:cNvPr id="207875" name="文本框 11268"/>
          <p:cNvSpPr/>
          <p:nvPr>
            <p:custDataLst>
              <p:tags r:id="rId3"/>
            </p:custDataLst>
          </p:nvPr>
        </p:nvSpPr>
        <p:spPr>
          <a:xfrm>
            <a:off x="1973263" y="5783263"/>
            <a:ext cx="8170862" cy="420687"/>
          </a:xfrm>
          <a:prstGeom prst="rect">
            <a:avLst/>
          </a:prstGeom>
          <a:noFill/>
          <a:ln w="9525">
            <a:noFill/>
          </a:ln>
        </p:spPr>
        <p:txBody>
          <a:bodyPr lIns="89520" tIns="44760" rIns="89520" bIns="44760" anchor="t" anchorCtr="0">
            <a:spAutoFit/>
          </a:bodyPr>
          <a:p>
            <a:pPr defTabSz="895350">
              <a:lnSpc>
                <a:spcPct val="80000"/>
              </a:lnSpc>
              <a:spcBef>
                <a:spcPct val="50000"/>
              </a:spcBef>
            </a:pPr>
            <a:endParaRPr lang="zh-CN" altLang="zh-CN" sz="2700" b="1">
              <a:solidFill>
                <a:srgbClr val="990099"/>
              </a:solidFill>
              <a:latin typeface="Times New Roman" panose="02020603050405020304" pitchFamily="18" charset="0"/>
              <a:ea typeface="宋体" panose="02010600030101010101" pitchFamily="2" charset="-122"/>
            </a:endParaRPr>
          </a:p>
        </p:txBody>
      </p:sp>
      <p:sp>
        <p:nvSpPr>
          <p:cNvPr id="105477" name="文本框 11269"/>
          <p:cNvSpPr/>
          <p:nvPr>
            <p:custDataLst>
              <p:tags r:id="rId4"/>
            </p:custDataLst>
          </p:nvPr>
        </p:nvSpPr>
        <p:spPr>
          <a:xfrm>
            <a:off x="1524000" y="4003675"/>
            <a:ext cx="9369425" cy="2565400"/>
          </a:xfrm>
          <a:prstGeom prst="rect">
            <a:avLst/>
          </a:prstGeom>
          <a:noFill/>
          <a:ln w="9525">
            <a:noFill/>
          </a:ln>
        </p:spPr>
        <p:txBody>
          <a:bodyPr lIns="89520" tIns="44760" rIns="89520" bIns="44760" anchor="t" anchorCtr="0">
            <a:spAutoFit/>
          </a:bodyPr>
          <a:p>
            <a:pPr defTabSz="895350">
              <a:lnSpc>
                <a:spcPct val="115000"/>
              </a:lnSpc>
              <a:spcBef>
                <a:spcPct val="50000"/>
              </a:spcBef>
            </a:pPr>
            <a:r>
              <a:rPr lang="en-US" altLang="zh-CN" sz="3500" b="1">
                <a:solidFill>
                  <a:schemeClr val="tx1"/>
                </a:solidFill>
                <a:latin typeface="Times New Roman" panose="02020603050405020304" pitchFamily="18" charset="0"/>
                <a:ea typeface="宋体" panose="02010600030101010101" pitchFamily="2" charset="-122"/>
              </a:rPr>
              <a:t>          </a:t>
            </a:r>
            <a:r>
              <a:rPr lang="zh-CN" altLang="en-US" sz="3500" b="1">
                <a:solidFill>
                  <a:schemeClr val="tx1"/>
                </a:solidFill>
                <a:latin typeface="Times New Roman" panose="02020603050405020304" pitchFamily="18" charset="0"/>
                <a:ea typeface="宋体" panose="02010600030101010101" pitchFamily="2" charset="-122"/>
              </a:rPr>
              <a:t>儒家的积极入世态度与佛道的超然物外，与世无争的态度是矛盾的，但又奇妙地统一在苏轼身上。当儒家思想遭遇挫折时，苏轼却能峰回路转，在佛道二家思想中找到精神归宿。</a:t>
            </a:r>
            <a:endParaRPr lang="zh-CN" altLang="en-US" sz="3500" b="1">
              <a:solidFill>
                <a:schemeClr val="tx1"/>
              </a:solidFill>
              <a:latin typeface="Times New Roman" panose="02020603050405020304" pitchFamily="18" charset="0"/>
              <a:ea typeface="宋体" panose="02010600030101010101" pitchFamily="2" charset="-122"/>
            </a:endParaRPr>
          </a:p>
        </p:txBody>
      </p:sp>
      <p:sp>
        <p:nvSpPr>
          <p:cNvPr id="105478" name="任意多边形 11270"/>
          <p:cNvSpPr/>
          <p:nvPr>
            <p:custDataLst>
              <p:tags r:id="rId5"/>
            </p:custDataLst>
          </p:nvPr>
        </p:nvSpPr>
        <p:spPr>
          <a:xfrm rot="5460000">
            <a:off x="8280400" y="2279650"/>
            <a:ext cx="727075" cy="2247900"/>
          </a:xfrm>
          <a:custGeom>
            <a:avLst/>
            <a:gdLst/>
            <a:ahLst/>
            <a:cxnLst>
              <a:cxn ang="0">
                <a:pos x="16200" y="0"/>
              </a:cxn>
              <a:cxn ang="0">
                <a:pos x="0" y="10800"/>
              </a:cxn>
              <a:cxn ang="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noFill/>
          </a:ln>
        </p:spPr>
        <p:txBody>
          <a:bodyPr/>
          <a:p>
            <a:endParaRPr lang="zh-CN" altLang="en-US"/>
          </a:p>
        </p:txBody>
      </p:sp>
      <p:sp>
        <p:nvSpPr>
          <p:cNvPr id="207878" name="十字星 11271"/>
          <p:cNvSpPr/>
          <p:nvPr>
            <p:custDataLst>
              <p:tags r:id="rId6"/>
            </p:custDataLst>
          </p:nvPr>
        </p:nvSpPr>
        <p:spPr>
          <a:xfrm>
            <a:off x="1898650" y="4151313"/>
            <a:ext cx="600075" cy="519112"/>
          </a:xfrm>
          <a:prstGeom prst="star4">
            <a:avLst>
              <a:gd name="adj" fmla="val 12500"/>
            </a:avLst>
          </a:prstGeom>
          <a:solidFill>
            <a:srgbClr val="FF0000"/>
          </a:solidFill>
          <a:ln w="9525">
            <a:noFill/>
          </a:ln>
        </p:spPr>
        <p:txBody>
          <a:bodyPr anchor="t" anchorCtr="0"/>
          <a:p>
            <a:endParaRPr lang="zh-CN">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5474">
                                            <p:txEl>
                                              <p:charRg st="0" end="9"/>
                                            </p:txEl>
                                          </p:spTgt>
                                        </p:tgtEl>
                                        <p:attrNameLst>
                                          <p:attrName>style.visibility</p:attrName>
                                        </p:attrNameLst>
                                      </p:cBhvr>
                                      <p:to>
                                        <p:strVal val="visible"/>
                                      </p:to>
                                    </p:set>
                                    <p:anim calcmode="lin" valueType="num">
                                      <p:cBhvr>
                                        <p:cTn id="7" dur="500" fill="hold"/>
                                        <p:tgtEl>
                                          <p:spTgt spid="105474">
                                            <p:txEl>
                                              <p:charRg st="0" end="9"/>
                                            </p:txEl>
                                          </p:spTgt>
                                        </p:tgtEl>
                                        <p:attrNameLst>
                                          <p:attrName>ppt_x</p:attrName>
                                        </p:attrNameLst>
                                      </p:cBhvr>
                                      <p:tavLst>
                                        <p:tav tm="0">
                                          <p:val>
                                            <p:strVal val="0-#ppt_w/2"/>
                                          </p:val>
                                        </p:tav>
                                        <p:tav tm="100000">
                                          <p:val>
                                            <p:strVal val="#ppt_x"/>
                                          </p:val>
                                        </p:tav>
                                      </p:tavLst>
                                    </p:anim>
                                    <p:anim calcmode="lin" valueType="num">
                                      <p:cBhvr>
                                        <p:cTn id="8" dur="500" fill="hold"/>
                                        <p:tgtEl>
                                          <p:spTgt spid="105474">
                                            <p:txEl>
                                              <p:charRg st="0" end="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5474">
                                            <p:txEl>
                                              <p:charRg st="9" end="28"/>
                                            </p:txEl>
                                          </p:spTgt>
                                        </p:tgtEl>
                                        <p:attrNameLst>
                                          <p:attrName>style.visibility</p:attrName>
                                        </p:attrNameLst>
                                      </p:cBhvr>
                                      <p:to>
                                        <p:strVal val="visible"/>
                                      </p:to>
                                    </p:set>
                                    <p:anim calcmode="lin" valueType="num">
                                      <p:cBhvr>
                                        <p:cTn id="13" dur="500" fill="hold"/>
                                        <p:tgtEl>
                                          <p:spTgt spid="105474">
                                            <p:txEl>
                                              <p:charRg st="9" end="28"/>
                                            </p:txEl>
                                          </p:spTgt>
                                        </p:tgtEl>
                                        <p:attrNameLst>
                                          <p:attrName>ppt_x</p:attrName>
                                        </p:attrNameLst>
                                      </p:cBhvr>
                                      <p:tavLst>
                                        <p:tav tm="0">
                                          <p:val>
                                            <p:strVal val="0-#ppt_w/2"/>
                                          </p:val>
                                        </p:tav>
                                        <p:tav tm="100000">
                                          <p:val>
                                            <p:strVal val="#ppt_x"/>
                                          </p:val>
                                        </p:tav>
                                      </p:tavLst>
                                    </p:anim>
                                    <p:anim calcmode="lin" valueType="num">
                                      <p:cBhvr>
                                        <p:cTn id="14" dur="500" fill="hold"/>
                                        <p:tgtEl>
                                          <p:spTgt spid="105474">
                                            <p:txEl>
                                              <p:charRg st="9" end="2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5474">
                                            <p:txEl>
                                              <p:charRg st="28" end="47"/>
                                            </p:txEl>
                                          </p:spTgt>
                                        </p:tgtEl>
                                        <p:attrNameLst>
                                          <p:attrName>style.visibility</p:attrName>
                                        </p:attrNameLst>
                                      </p:cBhvr>
                                      <p:to>
                                        <p:strVal val="visible"/>
                                      </p:to>
                                    </p:set>
                                    <p:anim calcmode="lin" valueType="num">
                                      <p:cBhvr>
                                        <p:cTn id="19" dur="500" fill="hold"/>
                                        <p:tgtEl>
                                          <p:spTgt spid="105474">
                                            <p:txEl>
                                              <p:charRg st="28" end="47"/>
                                            </p:txEl>
                                          </p:spTgt>
                                        </p:tgtEl>
                                        <p:attrNameLst>
                                          <p:attrName>ppt_x</p:attrName>
                                        </p:attrNameLst>
                                      </p:cBhvr>
                                      <p:tavLst>
                                        <p:tav tm="0">
                                          <p:val>
                                            <p:strVal val="0-#ppt_w/2"/>
                                          </p:val>
                                        </p:tav>
                                        <p:tav tm="100000">
                                          <p:val>
                                            <p:strVal val="#ppt_x"/>
                                          </p:val>
                                        </p:tav>
                                      </p:tavLst>
                                    </p:anim>
                                    <p:anim calcmode="lin" valueType="num">
                                      <p:cBhvr>
                                        <p:cTn id="20" dur="500" fill="hold"/>
                                        <p:tgtEl>
                                          <p:spTgt spid="105474">
                                            <p:txEl>
                                              <p:charRg st="28" end="4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5474">
                                            <p:txEl>
                                              <p:charRg st="47" end="72"/>
                                            </p:txEl>
                                          </p:spTgt>
                                        </p:tgtEl>
                                        <p:attrNameLst>
                                          <p:attrName>style.visibility</p:attrName>
                                        </p:attrNameLst>
                                      </p:cBhvr>
                                      <p:to>
                                        <p:strVal val="visible"/>
                                      </p:to>
                                    </p:set>
                                    <p:anim calcmode="lin" valueType="num">
                                      <p:cBhvr>
                                        <p:cTn id="25" dur="500" fill="hold"/>
                                        <p:tgtEl>
                                          <p:spTgt spid="105474">
                                            <p:txEl>
                                              <p:charRg st="47" end="72"/>
                                            </p:txEl>
                                          </p:spTgt>
                                        </p:tgtEl>
                                        <p:attrNameLst>
                                          <p:attrName>ppt_x</p:attrName>
                                        </p:attrNameLst>
                                      </p:cBhvr>
                                      <p:tavLst>
                                        <p:tav tm="0">
                                          <p:val>
                                            <p:strVal val="0-#ppt_w/2"/>
                                          </p:val>
                                        </p:tav>
                                        <p:tav tm="100000">
                                          <p:val>
                                            <p:strVal val="#ppt_x"/>
                                          </p:val>
                                        </p:tav>
                                      </p:tavLst>
                                    </p:anim>
                                    <p:anim calcmode="lin" valueType="num">
                                      <p:cBhvr>
                                        <p:cTn id="26" dur="500" fill="hold"/>
                                        <p:tgtEl>
                                          <p:spTgt spid="105474">
                                            <p:txEl>
                                              <p:charRg st="47" end="7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5474">
                                            <p:txEl>
                                              <p:charRg st="4" end="4"/>
                                            </p:txEl>
                                          </p:spTgt>
                                        </p:tgtEl>
                                        <p:attrNameLst>
                                          <p:attrName>style.visibility</p:attrName>
                                        </p:attrNameLst>
                                      </p:cBhvr>
                                      <p:to>
                                        <p:strVal val="visible"/>
                                      </p:to>
                                    </p:set>
                                    <p:anim calcmode="lin" valueType="num">
                                      <p:cBhvr>
                                        <p:cTn id="31" dur="500" fill="hold"/>
                                        <p:tgtEl>
                                          <p:spTgt spid="105474">
                                            <p:txEl>
                                              <p:charRg st="4" end="4"/>
                                            </p:txEl>
                                          </p:spTgt>
                                        </p:tgtEl>
                                        <p:attrNameLst>
                                          <p:attrName>ppt_x</p:attrName>
                                        </p:attrNameLst>
                                      </p:cBhvr>
                                      <p:tavLst>
                                        <p:tav tm="0">
                                          <p:val>
                                            <p:strVal val="0-#ppt_w/2"/>
                                          </p:val>
                                        </p:tav>
                                        <p:tav tm="100000">
                                          <p:val>
                                            <p:strVal val="#ppt_x"/>
                                          </p:val>
                                        </p:tav>
                                      </p:tavLst>
                                    </p:anim>
                                    <p:anim calcmode="lin" valueType="num">
                                      <p:cBhvr>
                                        <p:cTn id="32" dur="500" fill="hold"/>
                                        <p:tgtEl>
                                          <p:spTgt spid="105474">
                                            <p:txEl>
                                              <p:char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5478"/>
                                        </p:tgtEl>
                                        <p:attrNameLst>
                                          <p:attrName>style.visibility</p:attrName>
                                        </p:attrNameLst>
                                      </p:cBhvr>
                                      <p:to>
                                        <p:strVal val="visible"/>
                                      </p:to>
                                    </p:set>
                                    <p:anim calcmode="lin" valueType="num">
                                      <p:cBhvr>
                                        <p:cTn id="37" dur="500" fill="hold"/>
                                        <p:tgtEl>
                                          <p:spTgt spid="105478"/>
                                        </p:tgtEl>
                                        <p:attrNameLst>
                                          <p:attrName>ppt_x</p:attrName>
                                        </p:attrNameLst>
                                      </p:cBhvr>
                                      <p:tavLst>
                                        <p:tav tm="0">
                                          <p:val>
                                            <p:strVal val="0-#ppt_w/2"/>
                                          </p:val>
                                        </p:tav>
                                        <p:tav tm="100000">
                                          <p:val>
                                            <p:strVal val="#ppt_x"/>
                                          </p:val>
                                        </p:tav>
                                      </p:tavLst>
                                    </p:anim>
                                    <p:anim calcmode="lin" valueType="num">
                                      <p:cBhvr>
                                        <p:cTn id="38" dur="500" fill="hold"/>
                                        <p:tgtEl>
                                          <p:spTgt spid="10547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1" nodeType="clickEffect">
                                  <p:stCondLst>
                                    <p:cond delay="0"/>
                                  </p:stCondLst>
                                  <p:childTnLst>
                                    <p:set>
                                      <p:cBhvr>
                                        <p:cTn id="42" dur="1" fill="hold">
                                          <p:stCondLst>
                                            <p:cond delay="0"/>
                                          </p:stCondLst>
                                        </p:cTn>
                                        <p:tgtEl>
                                          <p:spTgt spid="105477"/>
                                        </p:tgtEl>
                                        <p:attrNameLst>
                                          <p:attrName>style.visibility</p:attrName>
                                        </p:attrNameLst>
                                      </p:cBhvr>
                                      <p:to>
                                        <p:strVal val="visible"/>
                                      </p:to>
                                    </p:set>
                                    <p:anim calcmode="lin" valueType="num">
                                      <p:cBhvr>
                                        <p:cTn id="43" dur="500" fill="hold"/>
                                        <p:tgtEl>
                                          <p:spTgt spid="105477"/>
                                        </p:tgtEl>
                                        <p:attrNameLst>
                                          <p:attrName>ppt_x</p:attrName>
                                        </p:attrNameLst>
                                      </p:cBhvr>
                                      <p:tavLst>
                                        <p:tav tm="0">
                                          <p:val>
                                            <p:strVal val="0-#ppt_w/2"/>
                                          </p:val>
                                        </p:tav>
                                        <p:tav tm="100000">
                                          <p:val>
                                            <p:strVal val="#ppt_x"/>
                                          </p:val>
                                        </p:tav>
                                      </p:tavLst>
                                    </p:anim>
                                    <p:anim calcmode="lin" valueType="num">
                                      <p:cBhvr>
                                        <p:cTn id="44" dur="500" fill="hold"/>
                                        <p:tgtEl>
                                          <p:spTgt spid="1054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uiExpand="1" build="p"/>
      <p:bldP spid="105477"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第四段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6" name="文本框 5"/>
          <p:cNvSpPr txBox="1"/>
          <p:nvPr>
            <p:custDataLst>
              <p:tags r:id="rId4"/>
            </p:custDataLst>
          </p:nvPr>
        </p:nvSpPr>
        <p:spPr>
          <a:xfrm>
            <a:off x="1120140" y="1185545"/>
            <a:ext cx="5141595" cy="521970"/>
          </a:xfrm>
          <a:prstGeom prst="rect">
            <a:avLst/>
          </a:prstGeom>
          <a:noFill/>
        </p:spPr>
        <p:txBody>
          <a:bodyPr wrap="square" rtlCol="0" anchor="t">
            <a:spAutoFit/>
          </a:bodyPr>
          <a:lstStyle/>
          <a:p>
            <a:r>
              <a:rPr lang="zh-CN" altLang="en-US" sz="2800" b="1">
                <a:sym typeface="+mn-ea"/>
              </a:rPr>
              <a:t>苏子曰：“客亦知</a:t>
            </a:r>
            <a:r>
              <a:rPr lang="zh-CN" altLang="en-US" sz="2800" b="1">
                <a:solidFill>
                  <a:srgbClr val="FF0000"/>
                </a:solidFill>
                <a:sym typeface="+mn-ea"/>
              </a:rPr>
              <a:t>夫</a:t>
            </a:r>
            <a:r>
              <a:rPr lang="zh-CN" altLang="en-US" sz="2800" b="1">
                <a:sym typeface="+mn-ea"/>
              </a:rPr>
              <a:t>水与月乎？</a:t>
            </a:r>
            <a:endParaRPr lang="zh-CN" altLang="en-US" sz="2800" b="1">
              <a:sym typeface="+mn-ea"/>
            </a:endParaRPr>
          </a:p>
        </p:txBody>
      </p:sp>
      <p:sp>
        <p:nvSpPr>
          <p:cNvPr id="10" name="文本框 9"/>
          <p:cNvSpPr txBox="1"/>
          <p:nvPr>
            <p:custDataLst>
              <p:tags r:id="rId5"/>
            </p:custDataLst>
          </p:nvPr>
        </p:nvSpPr>
        <p:spPr>
          <a:xfrm>
            <a:off x="1120140" y="2192655"/>
            <a:ext cx="9468485" cy="521970"/>
          </a:xfrm>
          <a:prstGeom prst="rect">
            <a:avLst/>
          </a:prstGeom>
          <a:noFill/>
        </p:spPr>
        <p:txBody>
          <a:bodyPr wrap="square" rtlCol="0" anchor="t">
            <a:spAutoFit/>
          </a:bodyPr>
          <a:lstStyle/>
          <a:p>
            <a:pPr lvl="0" algn="l">
              <a:buClrTx/>
              <a:buSzTx/>
              <a:buFontTx/>
            </a:pPr>
            <a:r>
              <a:rPr lang="zh-CN" altLang="en-US" sz="2800" b="1">
                <a:sym typeface="+mn-ea"/>
              </a:rPr>
              <a:t>逝</a:t>
            </a:r>
            <a:r>
              <a:rPr lang="zh-CN" altLang="en-US" sz="2800" b="1">
                <a:solidFill>
                  <a:srgbClr val="FF0000"/>
                </a:solidFill>
                <a:sym typeface="+mn-ea"/>
              </a:rPr>
              <a:t>者</a:t>
            </a:r>
            <a:r>
              <a:rPr lang="zh-CN" altLang="en-US" sz="2800" b="1">
                <a:sym typeface="+mn-ea"/>
              </a:rPr>
              <a:t>如</a:t>
            </a:r>
            <a:r>
              <a:rPr lang="zh-CN" altLang="en-US" sz="2800" b="1">
                <a:solidFill>
                  <a:srgbClr val="FF0000"/>
                </a:solidFill>
                <a:sym typeface="+mn-ea"/>
              </a:rPr>
              <a:t>斯</a:t>
            </a:r>
            <a:r>
              <a:rPr lang="zh-CN" altLang="en-US" sz="2800" b="1">
                <a:sym typeface="+mn-ea"/>
              </a:rPr>
              <a:t>，而</a:t>
            </a:r>
            <a:r>
              <a:rPr lang="zh-CN" altLang="en-US" sz="2800" b="1">
                <a:solidFill>
                  <a:srgbClr val="FF0000"/>
                </a:solidFill>
                <a:sym typeface="+mn-ea"/>
              </a:rPr>
              <a:t>未尝</a:t>
            </a:r>
            <a:r>
              <a:rPr lang="zh-CN" altLang="en-US" sz="2800" b="1">
                <a:sym typeface="+mn-ea"/>
              </a:rPr>
              <a:t>往也；</a:t>
            </a:r>
            <a:r>
              <a:rPr lang="zh-CN" altLang="en-US" sz="2800" b="1">
                <a:solidFill>
                  <a:srgbClr val="FF0000"/>
                </a:solidFill>
                <a:sym typeface="+mn-ea"/>
              </a:rPr>
              <a:t>盈虚</a:t>
            </a:r>
            <a:r>
              <a:rPr lang="zh-CN" altLang="en-US" sz="2800" b="1">
                <a:sym typeface="+mn-ea"/>
              </a:rPr>
              <a:t>者如彼，而</a:t>
            </a:r>
            <a:r>
              <a:rPr lang="zh-CN" altLang="en-US" sz="2800" b="1">
                <a:solidFill>
                  <a:srgbClr val="FF0000"/>
                </a:solidFill>
                <a:sym typeface="+mn-ea"/>
              </a:rPr>
              <a:t>卒</a:t>
            </a:r>
            <a:r>
              <a:rPr lang="zh-CN" altLang="en-US" sz="2800" b="1">
                <a:sym typeface="+mn-ea"/>
              </a:rPr>
              <a:t>莫</a:t>
            </a:r>
            <a:r>
              <a:rPr lang="zh-CN" altLang="en-US" sz="2800" b="1">
                <a:solidFill>
                  <a:srgbClr val="FF0000"/>
                </a:solidFill>
                <a:sym typeface="+mn-ea"/>
              </a:rPr>
              <a:t>消长</a:t>
            </a:r>
            <a:r>
              <a:rPr lang="zh-CN" altLang="en-US" sz="2800" b="1">
                <a:sym typeface="+mn-ea"/>
              </a:rPr>
              <a:t>也。</a:t>
            </a:r>
            <a:endParaRPr lang="zh-CN" altLang="en-US" sz="2800" b="1">
              <a:sym typeface="+mn-ea"/>
            </a:endParaRPr>
          </a:p>
        </p:txBody>
      </p:sp>
      <p:sp>
        <p:nvSpPr>
          <p:cNvPr id="21" name="文本框 20"/>
          <p:cNvSpPr txBox="1"/>
          <p:nvPr>
            <p:custDataLst>
              <p:tags r:id="rId6"/>
            </p:custDataLst>
          </p:nvPr>
        </p:nvSpPr>
        <p:spPr>
          <a:xfrm>
            <a:off x="1120140" y="3315335"/>
            <a:ext cx="7247255"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盖</a:t>
            </a:r>
            <a:r>
              <a:rPr lang="zh-CN" altLang="en-US" sz="2800" b="1">
                <a:solidFill>
                  <a:schemeClr val="tx1"/>
                </a:solidFill>
                <a:sym typeface="+mn-ea"/>
              </a:rPr>
              <a:t>将</a:t>
            </a:r>
            <a:r>
              <a:rPr lang="zh-CN" altLang="en-US" sz="2800" b="1">
                <a:sym typeface="+mn-ea"/>
              </a:rPr>
              <a:t>自其变者而观之，则天地</a:t>
            </a:r>
            <a:r>
              <a:rPr lang="zh-CN" altLang="en-US" sz="2800" b="1" u="sng">
                <a:sym typeface="+mn-ea"/>
              </a:rPr>
              <a:t>曾不能</a:t>
            </a:r>
            <a:r>
              <a:rPr lang="zh-CN" altLang="en-US" sz="2800" b="1">
                <a:sym typeface="+mn-ea"/>
              </a:rPr>
              <a:t>以</a:t>
            </a:r>
            <a:r>
              <a:rPr lang="zh-CN" altLang="en-US" sz="2800" b="1">
                <a:solidFill>
                  <a:srgbClr val="FF0000"/>
                </a:solidFill>
                <a:sym typeface="+mn-ea"/>
              </a:rPr>
              <a:t>一瞬</a:t>
            </a:r>
            <a:r>
              <a:rPr lang="zh-CN" altLang="en-US" sz="2800" b="1">
                <a:sym typeface="+mn-ea"/>
              </a:rPr>
              <a:t>；</a:t>
            </a:r>
            <a:endParaRPr lang="zh-CN" altLang="en-US" sz="2800" b="1">
              <a:sym typeface="+mn-ea"/>
            </a:endParaRPr>
          </a:p>
        </p:txBody>
      </p:sp>
      <p:sp>
        <p:nvSpPr>
          <p:cNvPr id="27" name="文本框 26"/>
          <p:cNvSpPr txBox="1"/>
          <p:nvPr>
            <p:custDataLst>
              <p:tags r:id="rId7"/>
            </p:custDataLst>
          </p:nvPr>
        </p:nvSpPr>
        <p:spPr>
          <a:xfrm>
            <a:off x="1120140" y="4383405"/>
            <a:ext cx="8556625" cy="521970"/>
          </a:xfrm>
          <a:prstGeom prst="rect">
            <a:avLst/>
          </a:prstGeom>
          <a:noFill/>
        </p:spPr>
        <p:txBody>
          <a:bodyPr wrap="square" rtlCol="0" anchor="t">
            <a:spAutoFit/>
          </a:bodyPr>
          <a:lstStyle/>
          <a:p>
            <a:pPr lvl="0" algn="l">
              <a:buClrTx/>
              <a:buSzTx/>
              <a:buFontTx/>
            </a:pPr>
            <a:r>
              <a:rPr lang="zh-CN" altLang="en-US" sz="2800" b="1">
                <a:sym typeface="+mn-ea"/>
              </a:rPr>
              <a:t>自其不变者而观之，</a:t>
            </a:r>
            <a:r>
              <a:rPr lang="zh-CN" altLang="en-US" sz="2800" b="1">
                <a:solidFill>
                  <a:srgbClr val="FF0000"/>
                </a:solidFill>
                <a:sym typeface="+mn-ea"/>
              </a:rPr>
              <a:t>则</a:t>
            </a:r>
            <a:r>
              <a:rPr lang="zh-CN" altLang="en-US" sz="2800" b="1">
                <a:sym typeface="+mn-ea"/>
              </a:rPr>
              <a:t>物与我皆无尽也，而又</a:t>
            </a:r>
            <a:r>
              <a:rPr lang="zh-CN" altLang="en-US" sz="2800" b="1" u="sng">
                <a:sym typeface="+mn-ea"/>
              </a:rPr>
              <a:t>何羡</a:t>
            </a:r>
            <a:r>
              <a:rPr lang="zh-CN" altLang="en-US" sz="2800" b="1">
                <a:sym typeface="+mn-ea"/>
              </a:rPr>
              <a:t>乎！</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第四段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888730" y="4910455"/>
            <a:ext cx="3281680" cy="1948815"/>
          </a:xfrm>
          <a:prstGeom prst="rect">
            <a:avLst/>
          </a:prstGeom>
        </p:spPr>
      </p:pic>
      <p:sp>
        <p:nvSpPr>
          <p:cNvPr id="6" name="文本框 5"/>
          <p:cNvSpPr txBox="1"/>
          <p:nvPr>
            <p:custDataLst>
              <p:tags r:id="rId4"/>
            </p:custDataLst>
          </p:nvPr>
        </p:nvSpPr>
        <p:spPr>
          <a:xfrm>
            <a:off x="1165860" y="946150"/>
            <a:ext cx="5141595" cy="521970"/>
          </a:xfrm>
          <a:prstGeom prst="rect">
            <a:avLst/>
          </a:prstGeom>
          <a:noFill/>
        </p:spPr>
        <p:txBody>
          <a:bodyPr wrap="square" rtlCol="0" anchor="t">
            <a:spAutoFit/>
          </a:bodyPr>
          <a:lstStyle/>
          <a:p>
            <a:r>
              <a:rPr lang="zh-CN" altLang="en-US" sz="2800" b="1">
                <a:sym typeface="+mn-ea"/>
              </a:rPr>
              <a:t>苏子曰：“客亦知夫水与月乎？</a:t>
            </a:r>
            <a:endParaRPr lang="zh-CN" altLang="en-US" sz="2800" b="1">
              <a:sym typeface="+mn-ea"/>
            </a:endParaRPr>
          </a:p>
        </p:txBody>
      </p:sp>
      <p:sp>
        <p:nvSpPr>
          <p:cNvPr id="8" name="文本框 7"/>
          <p:cNvSpPr txBox="1"/>
          <p:nvPr>
            <p:custDataLst>
              <p:tags r:id="rId5"/>
            </p:custDataLst>
          </p:nvPr>
        </p:nvSpPr>
        <p:spPr>
          <a:xfrm>
            <a:off x="4050665" y="485775"/>
            <a:ext cx="61087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fú </a:t>
            </a:r>
            <a:endParaRPr lang="zh-CN" altLang="en-US" sz="2400" b="1">
              <a:solidFill>
                <a:srgbClr val="7030A0"/>
              </a:solidFill>
              <a:sym typeface="+mn-ea"/>
            </a:endParaRPr>
          </a:p>
        </p:txBody>
      </p:sp>
      <p:sp>
        <p:nvSpPr>
          <p:cNvPr id="9" name="文本框 8"/>
          <p:cNvSpPr txBox="1"/>
          <p:nvPr>
            <p:custDataLst>
              <p:tags r:id="rId6"/>
            </p:custDataLst>
          </p:nvPr>
        </p:nvSpPr>
        <p:spPr>
          <a:xfrm>
            <a:off x="4050665" y="1348105"/>
            <a:ext cx="598805" cy="460375"/>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rPr>
              <a:t>那</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custDataLst>
              <p:tags r:id="rId7"/>
            </p:custDataLst>
          </p:nvPr>
        </p:nvSpPr>
        <p:spPr>
          <a:xfrm>
            <a:off x="1270635" y="1870075"/>
            <a:ext cx="8646795" cy="953135"/>
          </a:xfrm>
          <a:prstGeom prst="rect">
            <a:avLst/>
          </a:prstGeom>
          <a:noFill/>
        </p:spPr>
        <p:txBody>
          <a:bodyPr wrap="square" rtlCol="0" anchor="t">
            <a:spAutoFit/>
          </a:bodyPr>
          <a:lstStyle/>
          <a:p>
            <a:pPr lvl="0" algn="l">
              <a:buClrTx/>
              <a:buSzTx/>
              <a:buFontTx/>
            </a:pPr>
            <a:r>
              <a:rPr lang="zh-CN" altLang="en-US" sz="2800" b="1">
                <a:sym typeface="+mn-ea"/>
              </a:rPr>
              <a:t>逝</a:t>
            </a:r>
            <a:r>
              <a:rPr lang="zh-CN" altLang="en-US" sz="2800" b="1">
                <a:solidFill>
                  <a:schemeClr val="tx1"/>
                </a:solidFill>
                <a:sym typeface="+mn-ea"/>
              </a:rPr>
              <a:t>者</a:t>
            </a:r>
            <a:r>
              <a:rPr lang="zh-CN" altLang="en-US" sz="2800" b="1">
                <a:sym typeface="+mn-ea"/>
              </a:rPr>
              <a:t>如</a:t>
            </a:r>
            <a:r>
              <a:rPr lang="zh-CN" altLang="en-US" sz="2800" b="1">
                <a:solidFill>
                  <a:srgbClr val="FF0000"/>
                </a:solidFill>
                <a:sym typeface="+mn-ea"/>
              </a:rPr>
              <a:t>斯</a:t>
            </a:r>
            <a:r>
              <a:rPr lang="zh-CN" altLang="en-US" sz="2800" b="1">
                <a:sym typeface="+mn-ea"/>
              </a:rPr>
              <a:t>，而</a:t>
            </a:r>
            <a:r>
              <a:rPr lang="zh-CN" altLang="en-US" sz="2800" b="1">
                <a:solidFill>
                  <a:srgbClr val="FF0000"/>
                </a:solidFill>
                <a:sym typeface="+mn-ea"/>
              </a:rPr>
              <a:t>未尝</a:t>
            </a:r>
            <a:r>
              <a:rPr lang="zh-CN" altLang="en-US" sz="2800" b="1">
                <a:sym typeface="+mn-ea"/>
              </a:rPr>
              <a:t>往也；</a:t>
            </a:r>
            <a:r>
              <a:rPr lang="zh-CN" altLang="en-US" sz="2800" b="1">
                <a:solidFill>
                  <a:srgbClr val="FF0000"/>
                </a:solidFill>
                <a:sym typeface="+mn-ea"/>
              </a:rPr>
              <a:t>盈虚</a:t>
            </a:r>
            <a:r>
              <a:rPr lang="zh-CN" altLang="en-US" sz="2800" b="1">
                <a:sym typeface="+mn-ea"/>
              </a:rPr>
              <a:t>者如彼，而</a:t>
            </a:r>
            <a:r>
              <a:rPr lang="zh-CN" altLang="en-US" sz="2800" b="1">
                <a:solidFill>
                  <a:srgbClr val="FF0000"/>
                </a:solidFill>
                <a:sym typeface="+mn-ea"/>
              </a:rPr>
              <a:t>卒</a:t>
            </a:r>
            <a:r>
              <a:rPr lang="zh-CN" altLang="en-US" sz="2800" b="1">
                <a:sym typeface="+mn-ea"/>
              </a:rPr>
              <a:t>莫</a:t>
            </a:r>
            <a:r>
              <a:rPr lang="zh-CN" altLang="en-US" sz="2800" b="1">
                <a:solidFill>
                  <a:srgbClr val="FF0000"/>
                </a:solidFill>
                <a:sym typeface="+mn-ea"/>
              </a:rPr>
              <a:t>消长</a:t>
            </a:r>
            <a:r>
              <a:rPr lang="zh-CN" altLang="en-US" sz="2800" b="1">
                <a:sym typeface="+mn-ea"/>
              </a:rPr>
              <a:t>也。</a:t>
            </a:r>
            <a:endParaRPr lang="zh-CN" altLang="en-US" sz="2800" b="1">
              <a:sym typeface="+mn-ea"/>
            </a:endParaRPr>
          </a:p>
          <a:p>
            <a:pPr lvl="0" algn="l">
              <a:buClrTx/>
              <a:buSzTx/>
              <a:buFontTx/>
            </a:pPr>
            <a:endParaRPr lang="zh-CN" altLang="en-US" sz="2800" b="1">
              <a:sym typeface="+mn-ea"/>
            </a:endParaRPr>
          </a:p>
        </p:txBody>
      </p:sp>
      <p:sp>
        <p:nvSpPr>
          <p:cNvPr id="12" name="文本框 11"/>
          <p:cNvSpPr txBox="1"/>
          <p:nvPr>
            <p:custDataLst>
              <p:tags r:id="rId8"/>
            </p:custDataLst>
          </p:nvPr>
        </p:nvSpPr>
        <p:spPr>
          <a:xfrm>
            <a:off x="3383280" y="2392045"/>
            <a:ext cx="916305"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未曾没有</a:t>
            </a:r>
            <a:endParaRPr lang="zh-CN" altLang="en-US" sz="2400" b="1">
              <a:solidFill>
                <a:srgbClr val="FF0000"/>
              </a:solidFill>
              <a:latin typeface="楷体" panose="02010609060101010101" charset="-122"/>
              <a:ea typeface="楷体" panose="02010609060101010101" charset="-122"/>
              <a:sym typeface="+mn-ea"/>
            </a:endParaRPr>
          </a:p>
        </p:txBody>
      </p:sp>
      <p:sp>
        <p:nvSpPr>
          <p:cNvPr id="13" name="文本框 12"/>
          <p:cNvSpPr txBox="1"/>
          <p:nvPr>
            <p:custDataLst>
              <p:tags r:id="rId9"/>
            </p:custDataLst>
          </p:nvPr>
        </p:nvSpPr>
        <p:spPr>
          <a:xfrm>
            <a:off x="1524635" y="2392045"/>
            <a:ext cx="1701165" cy="82994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&lt;指示代&gt;,这，代水</a:t>
            </a:r>
            <a:endParaRPr lang="zh-CN" altLang="en-US" sz="2400" b="1">
              <a:solidFill>
                <a:srgbClr val="FF0000"/>
              </a:solidFill>
              <a:latin typeface="楷体" panose="02010609060101010101" charset="-122"/>
              <a:ea typeface="楷体" panose="02010609060101010101" charset="-122"/>
              <a:sym typeface="+mn-ea"/>
            </a:endParaRPr>
          </a:p>
        </p:txBody>
      </p:sp>
      <p:cxnSp>
        <p:nvCxnSpPr>
          <p:cNvPr id="14" name="直接连接符 13"/>
          <p:cNvCxnSpPr/>
          <p:nvPr>
            <p:custDataLst>
              <p:tags r:id="rId10"/>
            </p:custDataLst>
          </p:nvPr>
        </p:nvCxnSpPr>
        <p:spPr>
          <a:xfrm>
            <a:off x="1324610" y="2334895"/>
            <a:ext cx="748030" cy="0"/>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custDataLst>
              <p:tags r:id="rId11"/>
            </p:custDataLst>
          </p:nvPr>
        </p:nvCxnSpPr>
        <p:spPr>
          <a:xfrm>
            <a:off x="5256530" y="2392045"/>
            <a:ext cx="1070610" cy="17145"/>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sp>
        <p:nvSpPr>
          <p:cNvPr id="17" name="文本框 16"/>
          <p:cNvSpPr txBox="1"/>
          <p:nvPr>
            <p:custDataLst>
              <p:tags r:id="rId12"/>
            </p:custDataLst>
          </p:nvPr>
        </p:nvSpPr>
        <p:spPr>
          <a:xfrm>
            <a:off x="6469380" y="485775"/>
            <a:ext cx="3839210" cy="82994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&lt;非名词性&gt;+者=&lt;名词性&gt;</a:t>
            </a:r>
            <a:endParaRPr lang="zh-CN" altLang="en-US" sz="2400" b="1">
              <a:latin typeface="楷体" panose="02010609060101010101" charset="-122"/>
              <a:ea typeface="楷体" panose="02010609060101010101" charset="-122"/>
              <a:cs typeface="楷体" panose="02010609060101010101" charset="-122"/>
              <a:sym typeface="+mn-ea"/>
            </a:endParaRPr>
          </a:p>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……的人/物/事</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18" name="文本框 17"/>
          <p:cNvSpPr txBox="1"/>
          <p:nvPr>
            <p:custDataLst>
              <p:tags r:id="rId13"/>
            </p:custDataLst>
          </p:nvPr>
        </p:nvSpPr>
        <p:spPr>
          <a:xfrm>
            <a:off x="4649470" y="2576830"/>
            <a:ext cx="174752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月亮的圆缺</a:t>
            </a:r>
            <a:endParaRPr lang="zh-CN" altLang="en-US" sz="2400" b="1">
              <a:solidFill>
                <a:srgbClr val="FF0000"/>
              </a:solidFill>
              <a:latin typeface="楷体" panose="02010609060101010101" charset="-122"/>
              <a:ea typeface="楷体" panose="02010609060101010101" charset="-122"/>
              <a:sym typeface="+mn-ea"/>
            </a:endParaRPr>
          </a:p>
        </p:txBody>
      </p:sp>
      <p:sp>
        <p:nvSpPr>
          <p:cNvPr id="19" name="文本框 18"/>
          <p:cNvSpPr txBox="1"/>
          <p:nvPr>
            <p:custDataLst>
              <p:tags r:id="rId14"/>
            </p:custDataLst>
          </p:nvPr>
        </p:nvSpPr>
        <p:spPr>
          <a:xfrm>
            <a:off x="7468235" y="2409190"/>
            <a:ext cx="100520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终究</a:t>
            </a:r>
            <a:endParaRPr lang="zh-CN" altLang="en-US" sz="2400" b="1">
              <a:solidFill>
                <a:srgbClr val="FF0000"/>
              </a:solidFill>
              <a:latin typeface="楷体" panose="02010609060101010101" charset="-122"/>
              <a:ea typeface="楷体" panose="02010609060101010101" charset="-122"/>
              <a:sym typeface="+mn-ea"/>
            </a:endParaRPr>
          </a:p>
        </p:txBody>
      </p:sp>
      <p:sp>
        <p:nvSpPr>
          <p:cNvPr id="20" name="文本框 19"/>
          <p:cNvSpPr txBox="1"/>
          <p:nvPr>
            <p:custDataLst>
              <p:tags r:id="rId15"/>
            </p:custDataLst>
          </p:nvPr>
        </p:nvSpPr>
        <p:spPr>
          <a:xfrm>
            <a:off x="8594090" y="2470785"/>
            <a:ext cx="177165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消减和增长</a:t>
            </a:r>
            <a:endParaRPr lang="zh-CN" altLang="en-US" sz="2400" b="1">
              <a:solidFill>
                <a:srgbClr val="FF0000"/>
              </a:solidFill>
              <a:latin typeface="楷体" panose="02010609060101010101" charset="-122"/>
              <a:ea typeface="楷体" panose="02010609060101010101" charset="-122"/>
              <a:sym typeface="+mn-ea"/>
            </a:endParaRPr>
          </a:p>
        </p:txBody>
      </p:sp>
      <p:sp>
        <p:nvSpPr>
          <p:cNvPr id="21" name="文本框 20"/>
          <p:cNvSpPr txBox="1"/>
          <p:nvPr>
            <p:custDataLst>
              <p:tags r:id="rId16"/>
            </p:custDataLst>
          </p:nvPr>
        </p:nvSpPr>
        <p:spPr>
          <a:xfrm>
            <a:off x="1641475" y="3453765"/>
            <a:ext cx="7247255" cy="521970"/>
          </a:xfrm>
          <a:prstGeom prst="rect">
            <a:avLst/>
          </a:prstGeom>
          <a:noFill/>
        </p:spPr>
        <p:txBody>
          <a:bodyPr wrap="square" rtlCol="0" anchor="t">
            <a:spAutoFit/>
          </a:bodyPr>
          <a:lstStyle/>
          <a:p>
            <a:pPr lvl="0" algn="l">
              <a:buClrTx/>
              <a:buSzTx/>
              <a:buFontTx/>
            </a:pPr>
            <a:r>
              <a:rPr lang="zh-CN" altLang="en-US" sz="2800" b="1">
                <a:solidFill>
                  <a:srgbClr val="FF0000"/>
                </a:solidFill>
                <a:sym typeface="+mn-ea"/>
              </a:rPr>
              <a:t>盖</a:t>
            </a:r>
            <a:r>
              <a:rPr lang="en-US" altLang="zh-CN" sz="2800" b="1">
                <a:solidFill>
                  <a:schemeClr val="tx1"/>
                </a:solidFill>
                <a:sym typeface="+mn-ea"/>
              </a:rPr>
              <a:t>/</a:t>
            </a:r>
            <a:r>
              <a:rPr lang="zh-CN" altLang="en-US" sz="2800" b="1">
                <a:solidFill>
                  <a:srgbClr val="FF0000"/>
                </a:solidFill>
                <a:sym typeface="+mn-ea"/>
              </a:rPr>
              <a:t>将</a:t>
            </a:r>
            <a:r>
              <a:rPr lang="zh-CN" altLang="en-US" sz="2800" b="1">
                <a:sym typeface="+mn-ea"/>
              </a:rPr>
              <a:t>自其变者而观之，则天地</a:t>
            </a:r>
            <a:r>
              <a:rPr lang="zh-CN" altLang="en-US" sz="2800" b="1" u="sng">
                <a:sym typeface="+mn-ea"/>
              </a:rPr>
              <a:t>曾不能</a:t>
            </a:r>
            <a:r>
              <a:rPr lang="zh-CN" altLang="en-US" sz="2800" b="1">
                <a:sym typeface="+mn-ea"/>
              </a:rPr>
              <a:t>以</a:t>
            </a:r>
            <a:r>
              <a:rPr lang="zh-CN" altLang="en-US" sz="2800" b="1">
                <a:solidFill>
                  <a:srgbClr val="FF0000"/>
                </a:solidFill>
                <a:sym typeface="+mn-ea"/>
              </a:rPr>
              <a:t>一瞬</a:t>
            </a:r>
            <a:r>
              <a:rPr lang="zh-CN" altLang="en-US" sz="2800" b="1">
                <a:sym typeface="+mn-ea"/>
              </a:rPr>
              <a:t>；</a:t>
            </a:r>
            <a:endParaRPr lang="zh-CN" altLang="en-US" sz="2800" b="1">
              <a:sym typeface="+mn-ea"/>
            </a:endParaRPr>
          </a:p>
        </p:txBody>
      </p:sp>
      <p:sp>
        <p:nvSpPr>
          <p:cNvPr id="22" name="文本框 21"/>
          <p:cNvSpPr txBox="1"/>
          <p:nvPr>
            <p:custDataLst>
              <p:tags r:id="rId17"/>
            </p:custDataLst>
          </p:nvPr>
        </p:nvSpPr>
        <p:spPr>
          <a:xfrm>
            <a:off x="6220460" y="3037205"/>
            <a:ext cx="84201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zēng</a:t>
            </a:r>
            <a:endParaRPr lang="zh-CN" altLang="en-US" sz="2400" b="1">
              <a:solidFill>
                <a:srgbClr val="7030A0"/>
              </a:solidFill>
              <a:sym typeface="+mn-ea"/>
            </a:endParaRPr>
          </a:p>
        </p:txBody>
      </p:sp>
      <p:sp>
        <p:nvSpPr>
          <p:cNvPr id="23" name="文本框 22"/>
          <p:cNvSpPr txBox="1"/>
          <p:nvPr>
            <p:custDataLst>
              <p:tags r:id="rId18"/>
            </p:custDataLst>
          </p:nvPr>
        </p:nvSpPr>
        <p:spPr>
          <a:xfrm>
            <a:off x="294640" y="3975735"/>
            <a:ext cx="177101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句首语气词</a:t>
            </a:r>
            <a:endParaRPr lang="zh-CN" altLang="en-US" sz="2400" b="1">
              <a:solidFill>
                <a:srgbClr val="FF0000"/>
              </a:solidFill>
              <a:latin typeface="楷体" panose="02010609060101010101" charset="-122"/>
              <a:ea typeface="楷体" panose="02010609060101010101" charset="-122"/>
              <a:sym typeface="+mn-ea"/>
            </a:endParaRPr>
          </a:p>
        </p:txBody>
      </p:sp>
      <p:sp>
        <p:nvSpPr>
          <p:cNvPr id="24" name="文本框 23"/>
          <p:cNvSpPr txBox="1"/>
          <p:nvPr>
            <p:custDataLst>
              <p:tags r:id="rId19"/>
            </p:custDataLst>
          </p:nvPr>
        </p:nvSpPr>
        <p:spPr>
          <a:xfrm>
            <a:off x="2240280" y="3975735"/>
            <a:ext cx="160718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表示假设</a:t>
            </a:r>
            <a:endParaRPr lang="zh-CN" altLang="en-US" sz="2400" b="1">
              <a:solidFill>
                <a:srgbClr val="FF0000"/>
              </a:solidFill>
              <a:latin typeface="楷体" panose="02010609060101010101" charset="-122"/>
              <a:ea typeface="楷体" panose="02010609060101010101" charset="-122"/>
              <a:sym typeface="+mn-ea"/>
            </a:endParaRPr>
          </a:p>
        </p:txBody>
      </p:sp>
      <p:sp>
        <p:nvSpPr>
          <p:cNvPr id="25" name="文本框 24"/>
          <p:cNvSpPr txBox="1"/>
          <p:nvPr>
            <p:custDataLst>
              <p:tags r:id="rId20"/>
            </p:custDataLst>
          </p:nvPr>
        </p:nvSpPr>
        <p:spPr>
          <a:xfrm>
            <a:off x="8033385" y="3975735"/>
            <a:ext cx="216598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一眨眼的工夫</a:t>
            </a:r>
            <a:endParaRPr lang="zh-CN" altLang="en-US" sz="2400" b="1">
              <a:solidFill>
                <a:srgbClr val="FF0000"/>
              </a:solidFill>
              <a:latin typeface="楷体" panose="02010609060101010101" charset="-122"/>
              <a:ea typeface="楷体" panose="02010609060101010101" charset="-122"/>
              <a:sym typeface="+mn-ea"/>
            </a:endParaRPr>
          </a:p>
        </p:txBody>
      </p:sp>
      <p:sp>
        <p:nvSpPr>
          <p:cNvPr id="26" name="文本框 25"/>
          <p:cNvSpPr txBox="1"/>
          <p:nvPr>
            <p:custDataLst>
              <p:tags r:id="rId21"/>
            </p:custDataLst>
          </p:nvPr>
        </p:nvSpPr>
        <p:spPr>
          <a:xfrm>
            <a:off x="4649470" y="4080510"/>
            <a:ext cx="3157855" cy="82994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charset="-122"/>
                <a:ea typeface="楷体" panose="02010609060101010101" charset="-122"/>
                <a:cs typeface="楷体" panose="02010609060101010101" charset="-122"/>
                <a:sym typeface="+mn-ea"/>
              </a:rPr>
              <a:t>曾不能：固定结构，连……都不够</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27" name="文本框 26"/>
          <p:cNvSpPr txBox="1"/>
          <p:nvPr>
            <p:custDataLst>
              <p:tags r:id="rId22"/>
            </p:custDataLst>
          </p:nvPr>
        </p:nvSpPr>
        <p:spPr>
          <a:xfrm>
            <a:off x="558165" y="5183505"/>
            <a:ext cx="8556625" cy="521970"/>
          </a:xfrm>
          <a:prstGeom prst="rect">
            <a:avLst/>
          </a:prstGeom>
          <a:noFill/>
        </p:spPr>
        <p:txBody>
          <a:bodyPr wrap="square" rtlCol="0" anchor="t">
            <a:spAutoFit/>
          </a:bodyPr>
          <a:lstStyle/>
          <a:p>
            <a:pPr lvl="0" algn="l">
              <a:buClrTx/>
              <a:buSzTx/>
              <a:buFontTx/>
            </a:pPr>
            <a:r>
              <a:rPr lang="zh-CN" altLang="en-US" sz="2800" b="1">
                <a:sym typeface="+mn-ea"/>
              </a:rPr>
              <a:t>自其不变者而观之，</a:t>
            </a:r>
            <a:r>
              <a:rPr lang="zh-CN" altLang="en-US" sz="2800" b="1">
                <a:solidFill>
                  <a:srgbClr val="FF0000"/>
                </a:solidFill>
                <a:sym typeface="+mn-ea"/>
              </a:rPr>
              <a:t>则</a:t>
            </a:r>
            <a:r>
              <a:rPr lang="zh-CN" altLang="en-US" sz="2800" b="1">
                <a:sym typeface="+mn-ea"/>
              </a:rPr>
              <a:t>物与我皆无尽也，而又何羡乎！</a:t>
            </a:r>
            <a:endParaRPr lang="zh-CN" altLang="en-US" sz="2800" b="1">
              <a:sym typeface="+mn-ea"/>
            </a:endParaRPr>
          </a:p>
        </p:txBody>
      </p:sp>
      <p:sp>
        <p:nvSpPr>
          <p:cNvPr id="28" name="文本框 27"/>
          <p:cNvSpPr txBox="1"/>
          <p:nvPr>
            <p:custDataLst>
              <p:tags r:id="rId23"/>
            </p:custDataLst>
          </p:nvPr>
        </p:nvSpPr>
        <p:spPr>
          <a:xfrm>
            <a:off x="2064385" y="5705475"/>
            <a:ext cx="272415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&lt;连&gt;,表承接,那么</a:t>
            </a:r>
            <a:endParaRPr lang="zh-CN" altLang="en-US" sz="2400" b="1">
              <a:solidFill>
                <a:srgbClr val="FF0000"/>
              </a:solidFill>
              <a:latin typeface="楷体" panose="02010609060101010101" charset="-122"/>
              <a:ea typeface="楷体" panose="02010609060101010101" charset="-122"/>
              <a:sym typeface="+mn-ea"/>
            </a:endParaRPr>
          </a:p>
        </p:txBody>
      </p:sp>
      <p:grpSp>
        <p:nvGrpSpPr>
          <p:cNvPr id="29" name="组合 28"/>
          <p:cNvGrpSpPr/>
          <p:nvPr>
            <p:custDataLst>
              <p:tags r:id="rId24"/>
            </p:custDataLst>
          </p:nvPr>
        </p:nvGrpSpPr>
        <p:grpSpPr>
          <a:xfrm>
            <a:off x="7740015" y="5170805"/>
            <a:ext cx="859155" cy="549910"/>
            <a:chOff x="10233" y="2060"/>
            <a:chExt cx="1353" cy="866"/>
          </a:xfrm>
        </p:grpSpPr>
        <p:cxnSp>
          <p:nvCxnSpPr>
            <p:cNvPr id="30" name="直接连接符 29"/>
            <p:cNvCxnSpPr/>
            <p:nvPr>
              <p:custDataLst>
                <p:tags r:id="rId25"/>
              </p:custDataLst>
            </p:nvPr>
          </p:nvCxnSpPr>
          <p:spPr>
            <a:xfrm flipV="1">
              <a:off x="10960" y="2908"/>
              <a:ext cx="627" cy="1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6"/>
              </p:custDataLst>
            </p:nvPr>
          </p:nvCxnSpPr>
          <p:spPr>
            <a:xfrm>
              <a:off x="10233" y="2080"/>
              <a:ext cx="7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7"/>
              </p:custDataLst>
            </p:nvPr>
          </p:nvCxnSpPr>
          <p:spPr>
            <a:xfrm flipH="1">
              <a:off x="10960" y="2060"/>
              <a:ext cx="0" cy="8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椭圆 32"/>
            <p:cNvSpPr/>
            <p:nvPr>
              <p:custDataLst>
                <p:tags r:id="rId28"/>
              </p:custDataLst>
            </p:nvPr>
          </p:nvSpPr>
          <p:spPr>
            <a:xfrm>
              <a:off x="10537" y="2789"/>
              <a:ext cx="119" cy="11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第四段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2" name="文本框 1"/>
          <p:cNvSpPr txBox="1"/>
          <p:nvPr>
            <p:custDataLst>
              <p:tags r:id="rId4"/>
            </p:custDataLst>
          </p:nvPr>
        </p:nvSpPr>
        <p:spPr>
          <a:xfrm>
            <a:off x="1072515" y="3764915"/>
            <a:ext cx="10603865" cy="521970"/>
          </a:xfrm>
          <a:prstGeom prst="rect">
            <a:avLst/>
          </a:prstGeom>
          <a:noFill/>
        </p:spPr>
        <p:txBody>
          <a:bodyPr wrap="square" rtlCol="0" anchor="t">
            <a:spAutoFit/>
          </a:bodyPr>
          <a:lstStyle/>
          <a:p>
            <a:pPr lvl="0" algn="l">
              <a:buClrTx/>
              <a:buSzTx/>
              <a:buFontTx/>
            </a:pPr>
            <a:r>
              <a:rPr lang="zh-CN" altLang="en-US" sz="2800" b="1">
                <a:sym typeface="+mn-ea"/>
              </a:rPr>
              <a:t>取之无禁，用之不竭，</a:t>
            </a:r>
            <a:r>
              <a:rPr lang="zh-CN" altLang="en-US" sz="2800" b="1" u="sng">
                <a:sym typeface="+mn-ea"/>
              </a:rPr>
              <a:t>是造物者之</a:t>
            </a:r>
            <a:r>
              <a:rPr lang="zh-CN" altLang="en-US" sz="2800" b="1" u="sng">
                <a:solidFill>
                  <a:srgbClr val="FF0000"/>
                </a:solidFill>
                <a:sym typeface="+mn-ea"/>
              </a:rPr>
              <a:t>无尽藏</a:t>
            </a:r>
            <a:r>
              <a:rPr lang="zh-CN" altLang="en-US" sz="2800" b="1" u="sng">
                <a:sym typeface="+mn-ea"/>
              </a:rPr>
              <a:t>也</a:t>
            </a:r>
            <a:r>
              <a:rPr lang="zh-CN" altLang="en-US" sz="2800" b="1">
                <a:sym typeface="+mn-ea"/>
              </a:rPr>
              <a:t>，而吾与子之所共</a:t>
            </a:r>
            <a:r>
              <a:rPr lang="zh-CN" altLang="en-US" sz="2800" b="1">
                <a:solidFill>
                  <a:srgbClr val="FF0000"/>
                </a:solidFill>
                <a:sym typeface="+mn-ea"/>
              </a:rPr>
              <a:t>适</a:t>
            </a:r>
            <a:r>
              <a:rPr lang="zh-CN" altLang="en-US" sz="2800" b="1">
                <a:sym typeface="+mn-ea"/>
              </a:rPr>
              <a:t>。”</a:t>
            </a:r>
            <a:endParaRPr lang="zh-CN" altLang="en-US" sz="2800" b="1">
              <a:sym typeface="+mn-ea"/>
            </a:endParaRPr>
          </a:p>
        </p:txBody>
      </p:sp>
      <p:sp>
        <p:nvSpPr>
          <p:cNvPr id="3" name="文本框 2"/>
          <p:cNvSpPr txBox="1"/>
          <p:nvPr>
            <p:custDataLst>
              <p:tags r:id="rId5"/>
            </p:custDataLst>
          </p:nvPr>
        </p:nvSpPr>
        <p:spPr>
          <a:xfrm>
            <a:off x="1017270" y="1485265"/>
            <a:ext cx="9433560" cy="521970"/>
          </a:xfrm>
          <a:prstGeom prst="rect">
            <a:avLst/>
          </a:prstGeom>
          <a:noFill/>
        </p:spPr>
        <p:txBody>
          <a:bodyPr wrap="square" rtlCol="0">
            <a:spAutoFit/>
          </a:bodyPr>
          <a:lstStyle/>
          <a:p>
            <a:pPr algn="l"/>
            <a:r>
              <a:rPr lang="zh-CN" altLang="en-US" sz="2800" b="1">
                <a:solidFill>
                  <a:srgbClr val="FF0000"/>
                </a:solidFill>
                <a:sym typeface="+mn-ea"/>
              </a:rPr>
              <a:t>且夫</a:t>
            </a:r>
            <a:r>
              <a:rPr lang="zh-CN" altLang="en-US" sz="2800" b="1">
                <a:sym typeface="+mn-ea"/>
              </a:rPr>
              <a:t>天地之间，物各有主，</a:t>
            </a:r>
            <a:r>
              <a:rPr lang="zh-CN" altLang="en-US" sz="2800" b="1">
                <a:solidFill>
                  <a:srgbClr val="FF0000"/>
                </a:solidFill>
                <a:sym typeface="+mn-ea"/>
              </a:rPr>
              <a:t>苟</a:t>
            </a:r>
            <a:r>
              <a:rPr lang="zh-CN" altLang="en-US" sz="2800" b="1">
                <a:sym typeface="+mn-ea"/>
              </a:rPr>
              <a:t>非吾之所有，</a:t>
            </a:r>
            <a:r>
              <a:rPr lang="zh-CN" altLang="en-US" sz="2800" b="1">
                <a:solidFill>
                  <a:srgbClr val="FF0000"/>
                </a:solidFill>
                <a:sym typeface="+mn-ea"/>
              </a:rPr>
              <a:t>虽</a:t>
            </a:r>
            <a:r>
              <a:rPr lang="zh-CN" altLang="en-US" sz="2800" b="1">
                <a:sym typeface="+mn-ea"/>
              </a:rPr>
              <a:t>一毫而莫取。</a:t>
            </a:r>
            <a:endParaRPr lang="zh-CN" altLang="en-US" sz="2800" b="1">
              <a:sym typeface="+mn-ea"/>
            </a:endParaRPr>
          </a:p>
        </p:txBody>
      </p:sp>
      <p:sp>
        <p:nvSpPr>
          <p:cNvPr id="6" name="文本框 5"/>
          <p:cNvSpPr txBox="1"/>
          <p:nvPr>
            <p:custDataLst>
              <p:tags r:id="rId6"/>
            </p:custDataLst>
          </p:nvPr>
        </p:nvSpPr>
        <p:spPr>
          <a:xfrm>
            <a:off x="1017270" y="2549525"/>
            <a:ext cx="9998710" cy="521970"/>
          </a:xfrm>
          <a:prstGeom prst="rect">
            <a:avLst/>
          </a:prstGeom>
          <a:noFill/>
        </p:spPr>
        <p:txBody>
          <a:bodyPr wrap="square" rtlCol="0">
            <a:spAutoFit/>
          </a:bodyPr>
          <a:lstStyle/>
          <a:p>
            <a:pPr lvl="0" algn="l">
              <a:buClrTx/>
              <a:buSzTx/>
              <a:buFontTx/>
            </a:pPr>
            <a:r>
              <a:rPr lang="zh-CN" altLang="en-US" sz="2800" b="1">
                <a:solidFill>
                  <a:srgbClr val="FF0000"/>
                </a:solidFill>
                <a:sym typeface="+mn-ea"/>
              </a:rPr>
              <a:t>惟</a:t>
            </a:r>
            <a:r>
              <a:rPr lang="zh-CN" altLang="en-US" sz="2800" b="1">
                <a:sym typeface="+mn-ea"/>
              </a:rPr>
              <a:t>江上之清风，与山间之明月，耳得之而为声，目遇之而成色，</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第四段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2" name="文本框 1"/>
          <p:cNvSpPr txBox="1"/>
          <p:nvPr>
            <p:custDataLst>
              <p:tags r:id="rId4"/>
            </p:custDataLst>
          </p:nvPr>
        </p:nvSpPr>
        <p:spPr>
          <a:xfrm>
            <a:off x="412115" y="3957320"/>
            <a:ext cx="10603865" cy="521970"/>
          </a:xfrm>
          <a:prstGeom prst="rect">
            <a:avLst/>
          </a:prstGeom>
          <a:noFill/>
        </p:spPr>
        <p:txBody>
          <a:bodyPr wrap="square" rtlCol="0" anchor="t">
            <a:spAutoFit/>
          </a:bodyPr>
          <a:lstStyle/>
          <a:p>
            <a:pPr lvl="0" algn="l">
              <a:buClrTx/>
              <a:buSzTx/>
              <a:buFontTx/>
            </a:pPr>
            <a:r>
              <a:rPr lang="zh-CN" altLang="en-US" sz="2800" b="1">
                <a:sym typeface="+mn-ea"/>
              </a:rPr>
              <a:t>取之无禁，用之不竭，是</a:t>
            </a:r>
            <a:r>
              <a:rPr lang="zh-CN" altLang="en-US" sz="2800" b="1">
                <a:solidFill>
                  <a:srgbClr val="FF0000"/>
                </a:solidFill>
                <a:sym typeface="+mn-ea"/>
              </a:rPr>
              <a:t>造物者</a:t>
            </a:r>
            <a:r>
              <a:rPr lang="zh-CN" altLang="en-US" sz="2800" b="1">
                <a:sym typeface="+mn-ea"/>
              </a:rPr>
              <a:t>之</a:t>
            </a:r>
            <a:r>
              <a:rPr lang="zh-CN" altLang="en-US" sz="2800" b="1">
                <a:solidFill>
                  <a:srgbClr val="FF0000"/>
                </a:solidFill>
                <a:sym typeface="+mn-ea"/>
              </a:rPr>
              <a:t>无尽藏</a:t>
            </a:r>
            <a:r>
              <a:rPr lang="zh-CN" altLang="en-US" sz="2800" b="1">
                <a:sym typeface="+mn-ea"/>
              </a:rPr>
              <a:t>也，而吾与子之所共</a:t>
            </a:r>
            <a:r>
              <a:rPr lang="zh-CN" altLang="en-US" sz="2800" b="1">
                <a:solidFill>
                  <a:srgbClr val="FF0000"/>
                </a:solidFill>
                <a:sym typeface="+mn-ea"/>
              </a:rPr>
              <a:t>适</a:t>
            </a:r>
            <a:r>
              <a:rPr lang="zh-CN" altLang="en-US" sz="2800" b="1">
                <a:sym typeface="+mn-ea"/>
              </a:rPr>
              <a:t>。”</a:t>
            </a:r>
            <a:endParaRPr lang="zh-CN" altLang="en-US" sz="2800" b="1">
              <a:sym typeface="+mn-ea"/>
            </a:endParaRPr>
          </a:p>
        </p:txBody>
      </p:sp>
      <p:sp>
        <p:nvSpPr>
          <p:cNvPr id="3" name="文本框 2"/>
          <p:cNvSpPr txBox="1"/>
          <p:nvPr>
            <p:custDataLst>
              <p:tags r:id="rId5"/>
            </p:custDataLst>
          </p:nvPr>
        </p:nvSpPr>
        <p:spPr>
          <a:xfrm>
            <a:off x="1072515" y="1023620"/>
            <a:ext cx="9433560" cy="521970"/>
          </a:xfrm>
          <a:prstGeom prst="rect">
            <a:avLst/>
          </a:prstGeom>
          <a:noFill/>
        </p:spPr>
        <p:txBody>
          <a:bodyPr wrap="square" rtlCol="0">
            <a:spAutoFit/>
          </a:bodyPr>
          <a:lstStyle/>
          <a:p>
            <a:pPr algn="l"/>
            <a:r>
              <a:rPr lang="zh-CN" altLang="en-US" sz="2800" b="1">
                <a:solidFill>
                  <a:srgbClr val="FF0000"/>
                </a:solidFill>
                <a:sym typeface="+mn-ea"/>
              </a:rPr>
              <a:t>且夫</a:t>
            </a:r>
            <a:r>
              <a:rPr lang="zh-CN" altLang="en-US" sz="2800" b="1">
                <a:sym typeface="+mn-ea"/>
              </a:rPr>
              <a:t>天地之间，物各有主，</a:t>
            </a:r>
            <a:r>
              <a:rPr lang="zh-CN" altLang="en-US" sz="2800" b="1">
                <a:solidFill>
                  <a:srgbClr val="FF0000"/>
                </a:solidFill>
                <a:sym typeface="+mn-ea"/>
              </a:rPr>
              <a:t>苟</a:t>
            </a:r>
            <a:r>
              <a:rPr lang="zh-CN" altLang="en-US" sz="2800" b="1">
                <a:sym typeface="+mn-ea"/>
              </a:rPr>
              <a:t>非吾之所有，</a:t>
            </a:r>
            <a:r>
              <a:rPr lang="zh-CN" altLang="en-US" sz="2800" b="1">
                <a:solidFill>
                  <a:srgbClr val="FF0000"/>
                </a:solidFill>
                <a:sym typeface="+mn-ea"/>
              </a:rPr>
              <a:t>虽</a:t>
            </a:r>
            <a:r>
              <a:rPr lang="zh-CN" altLang="en-US" sz="2800" b="1">
                <a:solidFill>
                  <a:srgbClr val="040ECB"/>
                </a:solidFill>
                <a:sym typeface="+mn-ea"/>
              </a:rPr>
              <a:t>一毫</a:t>
            </a:r>
            <a:r>
              <a:rPr lang="zh-CN" altLang="en-US" sz="2800" b="1">
                <a:sym typeface="+mn-ea"/>
              </a:rPr>
              <a:t>而莫取。</a:t>
            </a:r>
            <a:endParaRPr lang="zh-CN" altLang="en-US" sz="2800" b="1">
              <a:sym typeface="+mn-ea"/>
            </a:endParaRPr>
          </a:p>
        </p:txBody>
      </p:sp>
      <p:sp>
        <p:nvSpPr>
          <p:cNvPr id="6" name="文本框 5"/>
          <p:cNvSpPr txBox="1"/>
          <p:nvPr>
            <p:custDataLst>
              <p:tags r:id="rId6"/>
            </p:custDataLst>
          </p:nvPr>
        </p:nvSpPr>
        <p:spPr>
          <a:xfrm>
            <a:off x="1017270" y="2549525"/>
            <a:ext cx="9998710" cy="521970"/>
          </a:xfrm>
          <a:prstGeom prst="rect">
            <a:avLst/>
          </a:prstGeom>
          <a:noFill/>
        </p:spPr>
        <p:txBody>
          <a:bodyPr wrap="square" rtlCol="0">
            <a:spAutoFit/>
          </a:bodyPr>
          <a:lstStyle/>
          <a:p>
            <a:pPr lvl="0" algn="l">
              <a:buClrTx/>
              <a:buSzTx/>
              <a:buFontTx/>
            </a:pPr>
            <a:r>
              <a:rPr lang="zh-CN" altLang="en-US" sz="2800" b="1">
                <a:solidFill>
                  <a:srgbClr val="FF0000"/>
                </a:solidFill>
                <a:sym typeface="+mn-ea"/>
              </a:rPr>
              <a:t>惟</a:t>
            </a:r>
            <a:r>
              <a:rPr lang="zh-CN" altLang="en-US" sz="2800" b="1">
                <a:sym typeface="+mn-ea"/>
              </a:rPr>
              <a:t>江上之清风，与山间之明月，耳得之而为声，目遇之而成色，</a:t>
            </a:r>
            <a:endParaRPr lang="zh-CN" altLang="en-US" sz="2800" b="1">
              <a:sym typeface="+mn-ea"/>
            </a:endParaRPr>
          </a:p>
        </p:txBody>
      </p:sp>
      <p:sp>
        <p:nvSpPr>
          <p:cNvPr id="4" name="文本框 3"/>
          <p:cNvSpPr txBox="1"/>
          <p:nvPr>
            <p:custDataLst>
              <p:tags r:id="rId7"/>
            </p:custDataLst>
          </p:nvPr>
        </p:nvSpPr>
        <p:spPr>
          <a:xfrm>
            <a:off x="6390005" y="3496945"/>
            <a:ext cx="878840"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zàng</a:t>
            </a:r>
            <a:endParaRPr lang="zh-CN" altLang="en-US" sz="2400" b="1">
              <a:solidFill>
                <a:srgbClr val="7030A0"/>
              </a:solidFill>
              <a:sym typeface="+mn-ea"/>
            </a:endParaRPr>
          </a:p>
        </p:txBody>
      </p:sp>
      <p:sp>
        <p:nvSpPr>
          <p:cNvPr id="8" name="文本框 7"/>
          <p:cNvSpPr txBox="1"/>
          <p:nvPr>
            <p:custDataLst>
              <p:tags r:id="rId8"/>
            </p:custDataLst>
          </p:nvPr>
        </p:nvSpPr>
        <p:spPr>
          <a:xfrm>
            <a:off x="755650" y="1545590"/>
            <a:ext cx="2134235" cy="82994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rPr>
              <a:t>表示下文是更进一步的议论</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custDataLst>
              <p:tags r:id="rId9"/>
            </p:custDataLst>
          </p:nvPr>
        </p:nvSpPr>
        <p:spPr>
          <a:xfrm>
            <a:off x="5202555" y="1545590"/>
            <a:ext cx="88836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如果</a:t>
            </a:r>
            <a:endParaRPr lang="zh-CN" altLang="en-US" sz="2400" b="1">
              <a:solidFill>
                <a:srgbClr val="FF0000"/>
              </a:solidFill>
              <a:latin typeface="楷体" panose="02010609060101010101" charset="-122"/>
              <a:ea typeface="楷体" panose="02010609060101010101" charset="-122"/>
              <a:sym typeface="+mn-ea"/>
            </a:endParaRPr>
          </a:p>
        </p:txBody>
      </p:sp>
      <p:sp>
        <p:nvSpPr>
          <p:cNvPr id="11" name="文本框 10"/>
          <p:cNvSpPr txBox="1"/>
          <p:nvPr>
            <p:custDataLst>
              <p:tags r:id="rId10"/>
            </p:custDataLst>
          </p:nvPr>
        </p:nvSpPr>
        <p:spPr>
          <a:xfrm>
            <a:off x="7779385" y="1545590"/>
            <a:ext cx="86106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即使</a:t>
            </a:r>
            <a:endParaRPr lang="zh-CN" altLang="en-US" sz="2400" b="1">
              <a:solidFill>
                <a:srgbClr val="FF0000"/>
              </a:solidFill>
              <a:latin typeface="楷体" panose="02010609060101010101" charset="-122"/>
              <a:ea typeface="楷体" panose="02010609060101010101" charset="-122"/>
              <a:sym typeface="+mn-ea"/>
            </a:endParaRPr>
          </a:p>
        </p:txBody>
      </p:sp>
      <p:sp>
        <p:nvSpPr>
          <p:cNvPr id="12" name="文本框 11"/>
          <p:cNvSpPr txBox="1"/>
          <p:nvPr>
            <p:custDataLst>
              <p:tags r:id="rId11"/>
            </p:custDataLst>
          </p:nvPr>
        </p:nvSpPr>
        <p:spPr>
          <a:xfrm>
            <a:off x="8044815" y="193675"/>
            <a:ext cx="2461260" cy="829945"/>
          </a:xfrm>
          <a:prstGeom prst="rect">
            <a:avLst/>
          </a:prstGeom>
          <a:noFill/>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一根毫毛，</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比喻极小或很少</a:t>
            </a:r>
            <a:endParaRPr lang="zh-CN" altLang="en-US" sz="2400" b="1">
              <a:solidFill>
                <a:srgbClr val="040ECB"/>
              </a:solidFill>
              <a:latin typeface="楷体" panose="02010609060101010101" charset="-122"/>
              <a:ea typeface="楷体" panose="02010609060101010101" charset="-122"/>
              <a:sym typeface="+mn-ea"/>
            </a:endParaRPr>
          </a:p>
        </p:txBody>
      </p:sp>
      <p:sp>
        <p:nvSpPr>
          <p:cNvPr id="13" name="文本框 12"/>
          <p:cNvSpPr txBox="1"/>
          <p:nvPr>
            <p:custDataLst>
              <p:tags r:id="rId12"/>
            </p:custDataLst>
          </p:nvPr>
        </p:nvSpPr>
        <p:spPr>
          <a:xfrm>
            <a:off x="644525" y="3071495"/>
            <a:ext cx="87947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只有</a:t>
            </a:r>
            <a:endParaRPr lang="zh-CN" altLang="en-US" sz="2400" b="1">
              <a:solidFill>
                <a:srgbClr val="FF0000"/>
              </a:solidFill>
              <a:latin typeface="楷体" panose="02010609060101010101" charset="-122"/>
              <a:ea typeface="楷体" panose="02010609060101010101" charset="-122"/>
              <a:sym typeface="+mn-ea"/>
            </a:endParaRPr>
          </a:p>
        </p:txBody>
      </p:sp>
      <p:sp>
        <p:nvSpPr>
          <p:cNvPr id="14" name="文本框 13"/>
          <p:cNvSpPr txBox="1"/>
          <p:nvPr>
            <p:custDataLst>
              <p:tags r:id="rId13"/>
            </p:custDataLst>
          </p:nvPr>
        </p:nvSpPr>
        <p:spPr>
          <a:xfrm>
            <a:off x="7480935" y="3025775"/>
            <a:ext cx="796290" cy="36830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成为</a:t>
            </a:r>
            <a:endParaRPr lang="zh-CN" altLang="en-US" sz="2400" b="1">
              <a:solidFill>
                <a:srgbClr val="FF0000"/>
              </a:solidFill>
              <a:latin typeface="楷体" panose="02010609060101010101" charset="-122"/>
              <a:ea typeface="楷体" panose="02010609060101010101" charset="-122"/>
              <a:sym typeface="+mn-ea"/>
            </a:endParaRPr>
          </a:p>
        </p:txBody>
      </p:sp>
      <p:sp>
        <p:nvSpPr>
          <p:cNvPr id="15" name="文本框 14"/>
          <p:cNvSpPr txBox="1"/>
          <p:nvPr>
            <p:custDataLst>
              <p:tags r:id="rId14"/>
            </p:custDataLst>
          </p:nvPr>
        </p:nvSpPr>
        <p:spPr>
          <a:xfrm>
            <a:off x="8813165" y="3036570"/>
            <a:ext cx="92519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听到</a:t>
            </a:r>
            <a:endParaRPr lang="zh-CN" altLang="en-US" sz="2400" b="1">
              <a:solidFill>
                <a:srgbClr val="FF0000"/>
              </a:solidFill>
              <a:latin typeface="楷体" panose="02010609060101010101" charset="-122"/>
              <a:ea typeface="楷体" panose="02010609060101010101" charset="-122"/>
              <a:sym typeface="+mn-ea"/>
            </a:endParaRPr>
          </a:p>
        </p:txBody>
      </p:sp>
      <p:sp>
        <p:nvSpPr>
          <p:cNvPr id="16" name="文本框 15"/>
          <p:cNvSpPr txBox="1"/>
          <p:nvPr>
            <p:custDataLst>
              <p:tags r:id="rId15"/>
            </p:custDataLst>
          </p:nvPr>
        </p:nvSpPr>
        <p:spPr>
          <a:xfrm>
            <a:off x="6241415" y="2979420"/>
            <a:ext cx="81470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看到</a:t>
            </a:r>
            <a:endParaRPr lang="zh-CN" altLang="en-US" sz="2400" b="1">
              <a:solidFill>
                <a:srgbClr val="FF0000"/>
              </a:solidFill>
              <a:latin typeface="楷体" panose="02010609060101010101" charset="-122"/>
              <a:ea typeface="楷体" panose="02010609060101010101" charset="-122"/>
              <a:sym typeface="+mn-ea"/>
            </a:endParaRPr>
          </a:p>
        </p:txBody>
      </p:sp>
      <p:sp>
        <p:nvSpPr>
          <p:cNvPr id="17" name="文本框 16"/>
          <p:cNvSpPr txBox="1"/>
          <p:nvPr>
            <p:custDataLst>
              <p:tags r:id="rId16"/>
            </p:custDataLst>
          </p:nvPr>
        </p:nvSpPr>
        <p:spPr>
          <a:xfrm>
            <a:off x="7480935" y="2181225"/>
            <a:ext cx="185928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悦耳的声响</a:t>
            </a:r>
            <a:endParaRPr lang="zh-CN" altLang="en-US" sz="2400" b="1">
              <a:solidFill>
                <a:srgbClr val="FF0000"/>
              </a:solidFill>
              <a:latin typeface="楷体" panose="02010609060101010101" charset="-122"/>
              <a:ea typeface="楷体" panose="02010609060101010101" charset="-122"/>
              <a:sym typeface="+mn-ea"/>
            </a:endParaRPr>
          </a:p>
        </p:txBody>
      </p:sp>
      <p:sp>
        <p:nvSpPr>
          <p:cNvPr id="18" name="文本框 17"/>
          <p:cNvSpPr txBox="1"/>
          <p:nvPr>
            <p:custDataLst>
              <p:tags r:id="rId17"/>
            </p:custDataLst>
          </p:nvPr>
        </p:nvSpPr>
        <p:spPr>
          <a:xfrm>
            <a:off x="9738360" y="2181225"/>
            <a:ext cx="201422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美妙的色彩</a:t>
            </a:r>
            <a:endParaRPr lang="zh-CN" altLang="en-US" sz="2400" b="1">
              <a:solidFill>
                <a:srgbClr val="FF0000"/>
              </a:solidFill>
              <a:latin typeface="楷体" panose="02010609060101010101" charset="-122"/>
              <a:ea typeface="楷体" panose="02010609060101010101" charset="-122"/>
              <a:sym typeface="+mn-ea"/>
            </a:endParaRPr>
          </a:p>
        </p:txBody>
      </p:sp>
      <p:sp>
        <p:nvSpPr>
          <p:cNvPr id="19" name="文本框 18"/>
          <p:cNvSpPr txBox="1"/>
          <p:nvPr>
            <p:custDataLst>
              <p:tags r:id="rId18"/>
            </p:custDataLst>
          </p:nvPr>
        </p:nvSpPr>
        <p:spPr>
          <a:xfrm>
            <a:off x="4406265" y="4592955"/>
            <a:ext cx="129413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大自然</a:t>
            </a:r>
            <a:endParaRPr lang="zh-CN" altLang="en-US" sz="2400" b="1">
              <a:solidFill>
                <a:srgbClr val="FF0000"/>
              </a:solidFill>
              <a:latin typeface="楷体" panose="02010609060101010101" charset="-122"/>
              <a:ea typeface="楷体" panose="02010609060101010101" charset="-122"/>
              <a:sym typeface="+mn-ea"/>
            </a:endParaRPr>
          </a:p>
        </p:txBody>
      </p:sp>
      <p:sp>
        <p:nvSpPr>
          <p:cNvPr id="20" name="文本框 19"/>
          <p:cNvSpPr txBox="1"/>
          <p:nvPr>
            <p:custDataLst>
              <p:tags r:id="rId19"/>
            </p:custDataLst>
          </p:nvPr>
        </p:nvSpPr>
        <p:spPr>
          <a:xfrm>
            <a:off x="5933440" y="4537075"/>
            <a:ext cx="2540000" cy="368300"/>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无穷无尽的宝藏</a:t>
            </a:r>
            <a:endParaRPr lang="zh-CN" altLang="en-US" sz="2400" b="1">
              <a:solidFill>
                <a:srgbClr val="FF0000"/>
              </a:solidFill>
              <a:latin typeface="楷体" panose="02010609060101010101" charset="-122"/>
              <a:ea typeface="楷体" panose="02010609060101010101" charset="-122"/>
              <a:sym typeface="+mn-ea"/>
            </a:endParaRPr>
          </a:p>
        </p:txBody>
      </p:sp>
      <p:sp>
        <p:nvSpPr>
          <p:cNvPr id="21" name="文本框 20"/>
          <p:cNvSpPr txBox="1"/>
          <p:nvPr>
            <p:custDataLst>
              <p:tags r:id="rId20"/>
            </p:custDataLst>
          </p:nvPr>
        </p:nvSpPr>
        <p:spPr>
          <a:xfrm>
            <a:off x="10085070" y="4537075"/>
            <a:ext cx="99885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享有</a:t>
            </a:r>
            <a:endParaRPr lang="zh-CN" altLang="en-US" sz="2400" b="1">
              <a:solidFill>
                <a:srgbClr val="FF0000"/>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第四段</a:t>
            </a:r>
            <a:endParaRPr lang="zh-CN" altLang="en-US" sz="2800">
              <a:solidFill>
                <a:schemeClr val="bg1"/>
              </a:solidFill>
              <a:latin typeface="隶书" panose="02010509060101010101" pitchFamily="49" charset="-122"/>
              <a:ea typeface="隶书" panose="02010509060101010101" pitchFamily="49" charset="-122"/>
            </a:endParaRPr>
          </a:p>
        </p:txBody>
      </p:sp>
      <p:sp>
        <p:nvSpPr>
          <p:cNvPr id="12" name="文本框 11"/>
          <p:cNvSpPr txBox="1"/>
          <p:nvPr>
            <p:custDataLst>
              <p:tags r:id="rId2"/>
            </p:custDataLst>
          </p:nvPr>
        </p:nvSpPr>
        <p:spPr>
          <a:xfrm>
            <a:off x="561340" y="758825"/>
            <a:ext cx="10754360" cy="1938020"/>
          </a:xfrm>
          <a:prstGeom prst="rect">
            <a:avLst/>
          </a:prstGeom>
          <a:noFill/>
        </p:spPr>
        <p:txBody>
          <a:bodyPr wrap="square" rtlCol="0" anchor="t">
            <a:spAutoFit/>
          </a:bodyPr>
          <a:lstStyle/>
          <a:p>
            <a:r>
              <a:rPr lang="en-US" altLang="zh-CN" sz="2400" b="1"/>
              <a:t>         </a:t>
            </a:r>
            <a:r>
              <a:rPr lang="zh-CN" altLang="en-US" sz="2400" b="1"/>
              <a:t>苏子曰：“客亦知夫水与月乎？逝者如斯，而未尝往也；盈虚者如彼，而卒莫消长也。盖将自其变者而观之，则天地曾不能以一瞬；自其不变者而观之，则物与我皆无尽也，而又何羡乎！且夫天地之间，物各有主，苟非吾之所有，虽一毫而莫取。惟江上之清风，与山间之明月，耳得之而为声，目遇之而成色，取之无禁，用之不竭，是造物者之无尽藏也，而吾与子之所共适。”</a:t>
            </a:r>
            <a:endParaRPr lang="zh-CN" altLang="en-US" sz="2400" b="1"/>
          </a:p>
        </p:txBody>
      </p:sp>
      <p:sp>
        <p:nvSpPr>
          <p:cNvPr id="13" name="文本框 12"/>
          <p:cNvSpPr txBox="1"/>
          <p:nvPr>
            <p:custDataLst>
              <p:tags r:id="rId3"/>
            </p:custDataLst>
          </p:nvPr>
        </p:nvSpPr>
        <p:spPr>
          <a:xfrm>
            <a:off x="561340" y="2761615"/>
            <a:ext cx="11213465" cy="3969385"/>
          </a:xfrm>
          <a:prstGeom prst="rect">
            <a:avLst/>
          </a:prstGeom>
          <a:solidFill>
            <a:schemeClr val="bg1"/>
          </a:solidFill>
        </p:spPr>
        <p:txBody>
          <a:bodyPr wrap="square" rtlCol="0" anchor="t">
            <a:spAutoFit/>
          </a:bodyPr>
          <a:lstStyle/>
          <a:p>
            <a:pPr lvl="0" algn="l">
              <a:lnSpc>
                <a:spcPct val="100000"/>
              </a:lnSpc>
              <a:buClrTx/>
              <a:buSzTx/>
              <a:buFontTx/>
            </a:pP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我说：“客人你知道那江水和月亮吗?江水总是像这样滚滚流去，却始终未曾流走；时圆时缺就像那月亮，可是最终没有消减或增长啊。假若从它的变化的方面来看，那么天地间万事万物连一瞬间都没有停止变化；如果从不变的方面来看，那么万物和我们都是永不消失的。我们又羡慕什么呢!至于天地之间，万物都有各自的主宰，假如不是我所有的东西，即使一丝一毫也不敢取用。只有江上的秋风，和山间的明月，耳朵听到的成为声音，眼睛看到的成为美景，取用它们没有人禁止，享用它们无穷无尽，这是大自然无穷尽的宝藏，而我和你可以共享用它们。”</a:t>
            </a:r>
            <a:endParaRPr lang="en-US" altLang="zh-CN" sz="2800" b="1">
              <a:solidFill>
                <a:srgbClr val="040ECB"/>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第五段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2" name="文本框 1"/>
          <p:cNvSpPr txBox="1"/>
          <p:nvPr>
            <p:custDataLst>
              <p:tags r:id="rId4"/>
            </p:custDataLst>
          </p:nvPr>
        </p:nvSpPr>
        <p:spPr>
          <a:xfrm>
            <a:off x="1533525" y="1306195"/>
            <a:ext cx="3711575" cy="521970"/>
          </a:xfrm>
          <a:prstGeom prst="rect">
            <a:avLst/>
          </a:prstGeom>
          <a:noFill/>
        </p:spPr>
        <p:txBody>
          <a:bodyPr wrap="square" rtlCol="0" anchor="t">
            <a:spAutoFit/>
          </a:bodyPr>
          <a:lstStyle/>
          <a:p>
            <a:r>
              <a:rPr lang="zh-CN" altLang="en-US" sz="2800" b="1">
                <a:sym typeface="+mn-ea"/>
              </a:rPr>
              <a:t>客喜</a:t>
            </a:r>
            <a:r>
              <a:rPr lang="zh-CN" altLang="en-US" sz="2800" b="1">
                <a:solidFill>
                  <a:srgbClr val="FF0000"/>
                </a:solidFill>
                <a:sym typeface="+mn-ea"/>
              </a:rPr>
              <a:t>而</a:t>
            </a:r>
            <a:r>
              <a:rPr lang="zh-CN" altLang="en-US" sz="2800" b="1">
                <a:sym typeface="+mn-ea"/>
              </a:rPr>
              <a:t>笑，洗盏</a:t>
            </a:r>
            <a:r>
              <a:rPr lang="zh-CN" altLang="en-US" sz="2800" b="1">
                <a:solidFill>
                  <a:srgbClr val="FF0000"/>
                </a:solidFill>
                <a:sym typeface="+mn-ea"/>
              </a:rPr>
              <a:t>更</a:t>
            </a:r>
            <a:r>
              <a:rPr lang="zh-CN" altLang="en-US" sz="2800" b="1">
                <a:sym typeface="+mn-ea"/>
              </a:rPr>
              <a:t>酌。</a:t>
            </a:r>
            <a:endParaRPr lang="zh-CN" altLang="en-US" sz="2800" b="1">
              <a:sym typeface="+mn-ea"/>
            </a:endParaRPr>
          </a:p>
        </p:txBody>
      </p:sp>
      <p:sp>
        <p:nvSpPr>
          <p:cNvPr id="3" name="文本框 2"/>
          <p:cNvSpPr txBox="1"/>
          <p:nvPr>
            <p:custDataLst>
              <p:tags r:id="rId5"/>
            </p:custDataLst>
          </p:nvPr>
        </p:nvSpPr>
        <p:spPr>
          <a:xfrm>
            <a:off x="1533525" y="2566035"/>
            <a:ext cx="4182110" cy="521970"/>
          </a:xfrm>
          <a:prstGeom prst="rect">
            <a:avLst/>
          </a:prstGeom>
          <a:noFill/>
        </p:spPr>
        <p:txBody>
          <a:bodyPr wrap="square" rtlCol="0" anchor="t">
            <a:spAutoFit/>
          </a:bodyPr>
          <a:lstStyle/>
          <a:p>
            <a:pPr lvl="0" algn="l">
              <a:buClrTx/>
              <a:buSzTx/>
              <a:buFontTx/>
            </a:pPr>
            <a:r>
              <a:rPr lang="zh-CN" altLang="en-US" sz="2800" b="1">
                <a:sym typeface="+mn-ea"/>
              </a:rPr>
              <a:t>肴核既尽，杯盘</a:t>
            </a:r>
            <a:r>
              <a:rPr lang="zh-CN" altLang="en-US" sz="2800" b="1">
                <a:solidFill>
                  <a:srgbClr val="FF0000"/>
                </a:solidFill>
                <a:sym typeface="+mn-ea"/>
              </a:rPr>
              <a:t>狼籍</a:t>
            </a:r>
            <a:r>
              <a:rPr lang="zh-CN" altLang="en-US" sz="2800" b="1">
                <a:sym typeface="+mn-ea"/>
              </a:rPr>
              <a:t>。</a:t>
            </a:r>
            <a:endParaRPr lang="zh-CN" altLang="en-US" sz="2800" b="1">
              <a:sym typeface="+mn-ea"/>
            </a:endParaRPr>
          </a:p>
        </p:txBody>
      </p:sp>
      <p:sp>
        <p:nvSpPr>
          <p:cNvPr id="4" name="文本框 3"/>
          <p:cNvSpPr txBox="1"/>
          <p:nvPr>
            <p:custDataLst>
              <p:tags r:id="rId6"/>
            </p:custDataLst>
          </p:nvPr>
        </p:nvSpPr>
        <p:spPr>
          <a:xfrm>
            <a:off x="1533525" y="3910330"/>
            <a:ext cx="5852160" cy="521970"/>
          </a:xfrm>
          <a:prstGeom prst="rect">
            <a:avLst/>
          </a:prstGeom>
          <a:noFill/>
        </p:spPr>
        <p:txBody>
          <a:bodyPr wrap="square" rtlCol="0" anchor="t">
            <a:spAutoFit/>
          </a:bodyPr>
          <a:lstStyle/>
          <a:p>
            <a:pPr lvl="0" algn="l">
              <a:buClrTx/>
              <a:buSzTx/>
              <a:buFontTx/>
            </a:pPr>
            <a:r>
              <a:rPr lang="zh-CN" altLang="en-US" sz="2800" b="1">
                <a:sym typeface="+mn-ea"/>
              </a:rPr>
              <a:t>相与</a:t>
            </a:r>
            <a:r>
              <a:rPr lang="zh-CN" altLang="en-US" sz="2800" b="1">
                <a:solidFill>
                  <a:srgbClr val="FF0000"/>
                </a:solidFill>
                <a:sym typeface="+mn-ea"/>
              </a:rPr>
              <a:t>枕藉</a:t>
            </a:r>
            <a:r>
              <a:rPr lang="zh-CN" altLang="en-US" sz="2800" b="1">
                <a:sym typeface="+mn-ea"/>
              </a:rPr>
              <a:t>乎舟中，不知东方之既白。</a:t>
            </a:r>
            <a:endParaRPr lang="zh-CN" altLang="en-US"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第五段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2" name="文本框 1"/>
          <p:cNvSpPr txBox="1"/>
          <p:nvPr>
            <p:custDataLst>
              <p:tags r:id="rId4"/>
            </p:custDataLst>
          </p:nvPr>
        </p:nvSpPr>
        <p:spPr>
          <a:xfrm>
            <a:off x="1533525" y="1306195"/>
            <a:ext cx="3711575" cy="521970"/>
          </a:xfrm>
          <a:prstGeom prst="rect">
            <a:avLst/>
          </a:prstGeom>
          <a:noFill/>
        </p:spPr>
        <p:txBody>
          <a:bodyPr wrap="square" rtlCol="0" anchor="t">
            <a:spAutoFit/>
          </a:bodyPr>
          <a:lstStyle/>
          <a:p>
            <a:r>
              <a:rPr lang="zh-CN" altLang="en-US" sz="2800" b="1">
                <a:sym typeface="+mn-ea"/>
              </a:rPr>
              <a:t>客喜</a:t>
            </a:r>
            <a:r>
              <a:rPr lang="zh-CN" altLang="en-US" sz="2800" b="1">
                <a:solidFill>
                  <a:srgbClr val="FF0000"/>
                </a:solidFill>
                <a:sym typeface="+mn-ea"/>
              </a:rPr>
              <a:t>而</a:t>
            </a:r>
            <a:r>
              <a:rPr lang="zh-CN" altLang="en-US" sz="2800" b="1">
                <a:sym typeface="+mn-ea"/>
              </a:rPr>
              <a:t>笑，洗盏</a:t>
            </a:r>
            <a:r>
              <a:rPr lang="zh-CN" altLang="en-US" sz="2800" b="1">
                <a:solidFill>
                  <a:srgbClr val="FF0000"/>
                </a:solidFill>
                <a:sym typeface="+mn-ea"/>
              </a:rPr>
              <a:t>更</a:t>
            </a:r>
            <a:r>
              <a:rPr lang="zh-CN" altLang="en-US" sz="2800" b="1">
                <a:sym typeface="+mn-ea"/>
              </a:rPr>
              <a:t>酌。</a:t>
            </a:r>
            <a:endParaRPr lang="zh-CN" altLang="en-US" sz="2800" b="1">
              <a:sym typeface="+mn-ea"/>
            </a:endParaRPr>
          </a:p>
        </p:txBody>
      </p:sp>
      <p:sp>
        <p:nvSpPr>
          <p:cNvPr id="3" name="文本框 2"/>
          <p:cNvSpPr txBox="1"/>
          <p:nvPr>
            <p:custDataLst>
              <p:tags r:id="rId5"/>
            </p:custDataLst>
          </p:nvPr>
        </p:nvSpPr>
        <p:spPr>
          <a:xfrm>
            <a:off x="1533525" y="2538730"/>
            <a:ext cx="3933190" cy="521970"/>
          </a:xfrm>
          <a:prstGeom prst="rect">
            <a:avLst/>
          </a:prstGeom>
          <a:noFill/>
        </p:spPr>
        <p:txBody>
          <a:bodyPr wrap="square" rtlCol="0" anchor="t">
            <a:spAutoFit/>
          </a:bodyPr>
          <a:lstStyle/>
          <a:p>
            <a:pPr lvl="0" algn="l">
              <a:buClrTx/>
              <a:buSzTx/>
              <a:buFontTx/>
            </a:pPr>
            <a:r>
              <a:rPr lang="zh-CN" altLang="en-US" sz="2800" b="1">
                <a:solidFill>
                  <a:srgbClr val="040ECB"/>
                </a:solidFill>
                <a:sym typeface="+mn-ea"/>
              </a:rPr>
              <a:t>肴核</a:t>
            </a:r>
            <a:r>
              <a:rPr lang="zh-CN" altLang="en-US" sz="2800" b="1">
                <a:solidFill>
                  <a:srgbClr val="FF0000"/>
                </a:solidFill>
                <a:sym typeface="+mn-ea"/>
              </a:rPr>
              <a:t>既</a:t>
            </a:r>
            <a:r>
              <a:rPr lang="zh-CN" altLang="en-US" sz="2800" b="1">
                <a:sym typeface="+mn-ea"/>
              </a:rPr>
              <a:t>尽，杯盘</a:t>
            </a:r>
            <a:r>
              <a:rPr lang="zh-CN" altLang="en-US" sz="2800" b="1">
                <a:solidFill>
                  <a:srgbClr val="FF0000"/>
                </a:solidFill>
                <a:sym typeface="+mn-ea"/>
              </a:rPr>
              <a:t>狼籍</a:t>
            </a:r>
            <a:r>
              <a:rPr lang="zh-CN" altLang="en-US" sz="2800" b="1">
                <a:sym typeface="+mn-ea"/>
              </a:rPr>
              <a:t>。</a:t>
            </a:r>
            <a:endParaRPr lang="zh-CN" altLang="en-US" sz="2800" b="1">
              <a:sym typeface="+mn-ea"/>
            </a:endParaRPr>
          </a:p>
        </p:txBody>
      </p:sp>
      <p:sp>
        <p:nvSpPr>
          <p:cNvPr id="4" name="文本框 3"/>
          <p:cNvSpPr txBox="1"/>
          <p:nvPr>
            <p:custDataLst>
              <p:tags r:id="rId6"/>
            </p:custDataLst>
          </p:nvPr>
        </p:nvSpPr>
        <p:spPr>
          <a:xfrm>
            <a:off x="1533525" y="3910330"/>
            <a:ext cx="5852160" cy="521970"/>
          </a:xfrm>
          <a:prstGeom prst="rect">
            <a:avLst/>
          </a:prstGeom>
          <a:noFill/>
        </p:spPr>
        <p:txBody>
          <a:bodyPr wrap="square" rtlCol="0" anchor="t">
            <a:spAutoFit/>
          </a:bodyPr>
          <a:lstStyle/>
          <a:p>
            <a:pPr lvl="0" algn="l">
              <a:buClrTx/>
              <a:buSzTx/>
              <a:buFontTx/>
            </a:pPr>
            <a:r>
              <a:rPr lang="zh-CN" altLang="en-US" sz="2800" b="1">
                <a:sym typeface="+mn-ea"/>
              </a:rPr>
              <a:t>相与</a:t>
            </a:r>
            <a:r>
              <a:rPr lang="zh-CN" altLang="en-US" sz="2800" b="1">
                <a:solidFill>
                  <a:srgbClr val="FF0000"/>
                </a:solidFill>
                <a:sym typeface="+mn-ea"/>
              </a:rPr>
              <a:t>枕藉</a:t>
            </a:r>
            <a:r>
              <a:rPr lang="zh-CN" altLang="en-US" sz="2800" b="1">
                <a:sym typeface="+mn-ea"/>
              </a:rPr>
              <a:t>乎舟中，不知东方之既</a:t>
            </a:r>
            <a:r>
              <a:rPr lang="zh-CN" altLang="en-US" sz="2800" b="1">
                <a:solidFill>
                  <a:srgbClr val="FF0000"/>
                </a:solidFill>
                <a:sym typeface="+mn-ea"/>
              </a:rPr>
              <a:t>白</a:t>
            </a:r>
            <a:r>
              <a:rPr lang="zh-CN" altLang="en-US" sz="2800" b="1">
                <a:sym typeface="+mn-ea"/>
              </a:rPr>
              <a:t>。</a:t>
            </a:r>
            <a:endParaRPr lang="zh-CN" altLang="en-US" sz="2800" b="1">
              <a:sym typeface="+mn-ea"/>
            </a:endParaRPr>
          </a:p>
        </p:txBody>
      </p:sp>
      <p:sp>
        <p:nvSpPr>
          <p:cNvPr id="53" name="椭圆 52"/>
          <p:cNvSpPr/>
          <p:nvPr>
            <p:custDataLst>
              <p:tags r:id="rId7"/>
            </p:custDataLst>
          </p:nvPr>
        </p:nvSpPr>
        <p:spPr>
          <a:xfrm>
            <a:off x="2326005" y="1828165"/>
            <a:ext cx="378460" cy="39687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latin typeface="楷体" panose="02010609060101010101" charset="-122"/>
                <a:ea typeface="楷体" panose="02010609060101010101" charset="-122"/>
              </a:rPr>
              <a:t>修</a:t>
            </a:r>
            <a:endParaRPr lang="zh-CN" altLang="en-US" sz="2000" b="1">
              <a:solidFill>
                <a:srgbClr val="FF0000"/>
              </a:solidFill>
              <a:latin typeface="楷体" panose="02010609060101010101" charset="-122"/>
              <a:ea typeface="楷体" panose="02010609060101010101" charset="-122"/>
            </a:endParaRPr>
          </a:p>
        </p:txBody>
      </p:sp>
      <p:sp>
        <p:nvSpPr>
          <p:cNvPr id="6" name="文本框 5"/>
          <p:cNvSpPr txBox="1"/>
          <p:nvPr>
            <p:custDataLst>
              <p:tags r:id="rId8"/>
            </p:custDataLst>
          </p:nvPr>
        </p:nvSpPr>
        <p:spPr>
          <a:xfrm>
            <a:off x="4135755" y="1796415"/>
            <a:ext cx="647700" cy="46037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rPr>
              <a:t>再</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custDataLst>
              <p:tags r:id="rId9"/>
            </p:custDataLst>
          </p:nvPr>
        </p:nvSpPr>
        <p:spPr>
          <a:xfrm>
            <a:off x="2249170" y="3060700"/>
            <a:ext cx="105727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已经</a:t>
            </a:r>
            <a:endParaRPr lang="zh-CN" altLang="en-US" sz="2400" b="1">
              <a:solidFill>
                <a:srgbClr val="FF0000"/>
              </a:solidFill>
              <a:latin typeface="楷体" panose="02010609060101010101" charset="-122"/>
              <a:ea typeface="楷体" panose="02010609060101010101" charset="-122"/>
              <a:sym typeface="+mn-ea"/>
            </a:endParaRPr>
          </a:p>
        </p:txBody>
      </p:sp>
      <p:sp>
        <p:nvSpPr>
          <p:cNvPr id="9" name="文本框 8"/>
          <p:cNvSpPr txBox="1"/>
          <p:nvPr>
            <p:custDataLst>
              <p:tags r:id="rId10"/>
            </p:custDataLst>
          </p:nvPr>
        </p:nvSpPr>
        <p:spPr>
          <a:xfrm>
            <a:off x="501650" y="3014980"/>
            <a:ext cx="2023745" cy="460375"/>
          </a:xfrm>
          <a:prstGeom prst="rect">
            <a:avLst/>
          </a:prstGeom>
          <a:noFill/>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菜肴和果品</a:t>
            </a:r>
            <a:endParaRPr lang="zh-CN" altLang="en-US" sz="2400" b="1">
              <a:solidFill>
                <a:srgbClr val="040ECB"/>
              </a:solidFill>
              <a:latin typeface="楷体" panose="02010609060101010101" charset="-122"/>
              <a:ea typeface="楷体" panose="02010609060101010101" charset="-122"/>
              <a:sym typeface="+mn-ea"/>
            </a:endParaRPr>
          </a:p>
        </p:txBody>
      </p:sp>
      <p:sp>
        <p:nvSpPr>
          <p:cNvPr id="10" name="文本框 9"/>
          <p:cNvSpPr txBox="1"/>
          <p:nvPr>
            <p:custDataLst>
              <p:tags r:id="rId11"/>
            </p:custDataLst>
          </p:nvPr>
        </p:nvSpPr>
        <p:spPr>
          <a:xfrm>
            <a:off x="4244340" y="3106420"/>
            <a:ext cx="489267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即“狼藉”，乱七八糟，非常杂乱</a:t>
            </a:r>
            <a:endParaRPr lang="zh-CN" altLang="en-US" sz="2400" b="1">
              <a:solidFill>
                <a:srgbClr val="FF0000"/>
              </a:solidFill>
              <a:latin typeface="楷体" panose="02010609060101010101" charset="-122"/>
              <a:ea typeface="楷体" panose="02010609060101010101" charset="-122"/>
              <a:sym typeface="+mn-ea"/>
            </a:endParaRPr>
          </a:p>
        </p:txBody>
      </p:sp>
      <p:sp>
        <p:nvSpPr>
          <p:cNvPr id="11" name="文本框 10"/>
          <p:cNvSpPr txBox="1"/>
          <p:nvPr>
            <p:custDataLst>
              <p:tags r:id="rId12"/>
            </p:custDataLst>
          </p:nvPr>
        </p:nvSpPr>
        <p:spPr>
          <a:xfrm>
            <a:off x="1319530" y="4565015"/>
            <a:ext cx="929640"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相互</a:t>
            </a:r>
            <a:endParaRPr lang="zh-CN" altLang="en-US" sz="2400" b="1">
              <a:solidFill>
                <a:srgbClr val="FF0000"/>
              </a:solidFill>
              <a:latin typeface="楷体" panose="02010609060101010101" charset="-122"/>
              <a:ea typeface="楷体" panose="02010609060101010101" charset="-122"/>
              <a:sym typeface="+mn-ea"/>
            </a:endParaRPr>
          </a:p>
        </p:txBody>
      </p:sp>
      <p:sp>
        <p:nvSpPr>
          <p:cNvPr id="12" name="文本框 11"/>
          <p:cNvSpPr txBox="1"/>
          <p:nvPr>
            <p:custDataLst>
              <p:tags r:id="rId13"/>
            </p:custDataLst>
          </p:nvPr>
        </p:nvSpPr>
        <p:spPr>
          <a:xfrm>
            <a:off x="2326005" y="4445000"/>
            <a:ext cx="303847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纵横交错地躺在一起</a:t>
            </a:r>
            <a:endParaRPr lang="zh-CN" altLang="en-US" sz="2400" b="1">
              <a:solidFill>
                <a:srgbClr val="FF0000"/>
              </a:solidFill>
              <a:latin typeface="楷体" panose="02010609060101010101" charset="-122"/>
              <a:ea typeface="楷体" panose="02010609060101010101" charset="-122"/>
              <a:sym typeface="+mn-ea"/>
            </a:endParaRPr>
          </a:p>
        </p:txBody>
      </p:sp>
      <p:sp>
        <p:nvSpPr>
          <p:cNvPr id="13" name="文本框 12"/>
          <p:cNvSpPr txBox="1"/>
          <p:nvPr>
            <p:custDataLst>
              <p:tags r:id="rId14"/>
            </p:custDataLst>
          </p:nvPr>
        </p:nvSpPr>
        <p:spPr>
          <a:xfrm>
            <a:off x="2583180" y="3475355"/>
            <a:ext cx="65849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 jiè</a:t>
            </a:r>
            <a:endParaRPr lang="zh-CN" altLang="en-US" sz="2400" b="1">
              <a:solidFill>
                <a:srgbClr val="7030A0"/>
              </a:solidFill>
              <a:sym typeface="+mn-ea"/>
            </a:endParaRPr>
          </a:p>
        </p:txBody>
      </p:sp>
      <p:sp>
        <p:nvSpPr>
          <p:cNvPr id="14" name="文本框 13"/>
          <p:cNvSpPr txBox="1"/>
          <p:nvPr>
            <p:custDataLst>
              <p:tags r:id="rId15"/>
            </p:custDataLst>
          </p:nvPr>
        </p:nvSpPr>
        <p:spPr>
          <a:xfrm>
            <a:off x="4373245" y="2078355"/>
            <a:ext cx="528955" cy="460375"/>
          </a:xfrm>
          <a:prstGeom prst="rect">
            <a:avLst/>
          </a:prstGeom>
          <a:noFill/>
        </p:spPr>
        <p:txBody>
          <a:bodyPr wrap="square" rtlCol="0" anchor="t">
            <a:spAutoFit/>
          </a:bodyPr>
          <a:lstStyle/>
          <a:p>
            <a:pPr lvl="0" algn="l">
              <a:buClrTx/>
              <a:buSzTx/>
              <a:buFontTx/>
            </a:pPr>
            <a:r>
              <a:rPr lang="zh-CN" altLang="en-US" sz="2400" b="1">
                <a:solidFill>
                  <a:srgbClr val="7030A0"/>
                </a:solidFill>
                <a:sym typeface="+mn-ea"/>
              </a:rPr>
              <a:t> jí </a:t>
            </a:r>
            <a:endParaRPr lang="zh-CN" altLang="en-US" sz="2400" b="1">
              <a:solidFill>
                <a:srgbClr val="7030A0"/>
              </a:solidFill>
              <a:sym typeface="+mn-ea"/>
            </a:endParaRPr>
          </a:p>
        </p:txBody>
      </p:sp>
      <p:sp>
        <p:nvSpPr>
          <p:cNvPr id="16" name="文本框 15"/>
          <p:cNvSpPr txBox="1"/>
          <p:nvPr>
            <p:custDataLst>
              <p:tags r:id="rId16"/>
            </p:custDataLst>
          </p:nvPr>
        </p:nvSpPr>
        <p:spPr>
          <a:xfrm>
            <a:off x="6536690" y="4577715"/>
            <a:ext cx="2326005" cy="460375"/>
          </a:xfrm>
          <a:prstGeom prst="rect">
            <a:avLst/>
          </a:prstGeom>
          <a:noFill/>
        </p:spPr>
        <p:txBody>
          <a:bodyPr wrap="square" rtlCol="0" anchor="t">
            <a:spAutoFit/>
          </a:bodyPr>
          <a:lstStyle/>
          <a:p>
            <a:pPr lvl="0" algn="l">
              <a:buClrTx/>
              <a:buSzTx/>
              <a:buFontTx/>
            </a:pPr>
            <a:r>
              <a:rPr lang="zh-CN" altLang="en-US" sz="2400" b="1">
                <a:solidFill>
                  <a:srgbClr val="FF0000"/>
                </a:solidFill>
                <a:latin typeface="楷体" panose="02010609060101010101" charset="-122"/>
                <a:ea typeface="楷体" panose="02010609060101010101" charset="-122"/>
                <a:sym typeface="+mn-ea"/>
              </a:rPr>
              <a:t>形作动，变白</a:t>
            </a:r>
            <a:endParaRPr lang="zh-CN" altLang="en-US" sz="2400" b="1">
              <a:solidFill>
                <a:srgbClr val="FF0000"/>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第五段</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943975" y="4905375"/>
            <a:ext cx="3281680" cy="1948815"/>
          </a:xfrm>
          <a:prstGeom prst="rect">
            <a:avLst/>
          </a:prstGeom>
        </p:spPr>
      </p:pic>
      <p:sp>
        <p:nvSpPr>
          <p:cNvPr id="2" name="文本框 1"/>
          <p:cNvSpPr txBox="1"/>
          <p:nvPr>
            <p:custDataLst>
              <p:tags r:id="rId4"/>
            </p:custDataLst>
          </p:nvPr>
        </p:nvSpPr>
        <p:spPr>
          <a:xfrm>
            <a:off x="1014730" y="918845"/>
            <a:ext cx="10162540" cy="1198880"/>
          </a:xfrm>
          <a:prstGeom prst="rect">
            <a:avLst/>
          </a:prstGeom>
          <a:noFill/>
        </p:spPr>
        <p:txBody>
          <a:bodyPr wrap="square" rtlCol="0" anchor="t">
            <a:spAutoFit/>
          </a:bodyPr>
          <a:lstStyle/>
          <a:p>
            <a:pPr>
              <a:lnSpc>
                <a:spcPct val="150000"/>
              </a:lnSpc>
            </a:pPr>
            <a:r>
              <a:rPr lang="en-US" altLang="zh-CN" sz="2400" b="1">
                <a:sym typeface="+mn-ea"/>
              </a:rPr>
              <a:t>        </a:t>
            </a:r>
            <a:r>
              <a:rPr lang="zh-CN" altLang="en-US" sz="2400" b="1">
                <a:sym typeface="+mn-ea"/>
              </a:rPr>
              <a:t>客喜而笑，洗盏更酌。肴核既尽，杯盘狼籍。相与枕藉乎舟中，不知东方之既白。</a:t>
            </a:r>
            <a:endParaRPr lang="zh-CN" altLang="en-US" sz="2400" b="1">
              <a:sym typeface="+mn-ea"/>
            </a:endParaRPr>
          </a:p>
        </p:txBody>
      </p:sp>
      <p:sp>
        <p:nvSpPr>
          <p:cNvPr id="3" name="文本框 2"/>
          <p:cNvSpPr txBox="1"/>
          <p:nvPr>
            <p:custDataLst>
              <p:tags r:id="rId5"/>
            </p:custDataLst>
          </p:nvPr>
        </p:nvSpPr>
        <p:spPr>
          <a:xfrm>
            <a:off x="1014730" y="2453640"/>
            <a:ext cx="9836785" cy="2030095"/>
          </a:xfrm>
          <a:prstGeom prst="rect">
            <a:avLst/>
          </a:prstGeom>
          <a:solidFill>
            <a:schemeClr val="bg1"/>
          </a:solidFill>
        </p:spPr>
        <p:txBody>
          <a:bodyPr wrap="square" rtlCol="0" anchor="t">
            <a:spAutoFit/>
          </a:bodyPr>
          <a:lstStyle/>
          <a:p>
            <a:pPr lvl="0" algn="l">
              <a:lnSpc>
                <a:spcPct val="150000"/>
              </a:lnSpc>
              <a:buClrTx/>
              <a:buSzTx/>
              <a:buFontTx/>
            </a:pPr>
            <a:r>
              <a:rPr lang="en-US" altLang="zh-CN" sz="2800" b="1">
                <a:solidFill>
                  <a:srgbClr val="040ECB"/>
                </a:solidFill>
                <a:latin typeface="楷体" panose="02010609060101010101" charset="-122"/>
                <a:ea typeface="楷体" panose="02010609060101010101" charset="-122"/>
                <a:cs typeface="楷体" panose="02010609060101010101" charset="-122"/>
                <a:sym typeface="+mn-ea"/>
              </a:rPr>
              <a:t>    客人高兴地笑起来，(于是)洗净酒杯重新斟酒。菜肴果品都已吃光，酒杯盘碟杂乱地摆着。大家互相枕着靠着睡在舟中，不知不觉东方已经露出白色(天亮了)。 </a:t>
            </a:r>
            <a:endParaRPr lang="en-US" altLang="zh-CN" sz="2800" b="1">
              <a:solidFill>
                <a:srgbClr val="040ECB"/>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4512240" y="1169215"/>
            <a:ext cx="921385" cy="1927860"/>
          </a:xfrm>
          <a:prstGeom prst="rect">
            <a:avLst/>
          </a:prstGeom>
          <a:noFill/>
          <a:ln>
            <a:solidFill>
              <a:srgbClr val="C00000"/>
            </a:solidFill>
          </a:ln>
        </p:spPr>
        <p:txBody>
          <a:bodyPr vert="eaVert" wrap="none" rtlCol="0">
            <a:spAutoFit/>
          </a:bodyPr>
          <a:lstStyle/>
          <a:p>
            <a:pPr lvl="0" algn="l">
              <a:buClrTx/>
              <a:buSzTx/>
              <a:buFontTx/>
            </a:pPr>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第二章</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cxnSp>
        <p:nvCxnSpPr>
          <p:cNvPr id="7" name="直接连接符 6"/>
          <p:cNvCxnSpPr/>
          <p:nvPr>
            <p:custDataLst>
              <p:tags r:id="rId2"/>
            </p:custDataLst>
          </p:nvPr>
        </p:nvCxnSpPr>
        <p:spPr>
          <a:xfrm>
            <a:off x="4303415" y="2164895"/>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3"/>
            </p:custDataLst>
          </p:nvPr>
        </p:nvSpPr>
        <p:spPr>
          <a:xfrm>
            <a:off x="3221990" y="3096895"/>
            <a:ext cx="1290320" cy="2676525"/>
          </a:xfrm>
          <a:prstGeom prst="rect">
            <a:avLst/>
          </a:prstGeom>
          <a:noFill/>
        </p:spPr>
        <p:txBody>
          <a:bodyPr vert="eaVert" wrap="square" rtlCol="0">
            <a:spAutoFit/>
          </a:bodyPr>
          <a:lstStyle/>
          <a:p>
            <a:pPr lvl="0" algn="l">
              <a:lnSpc>
                <a:spcPct val="150000"/>
              </a:lnSpc>
              <a:buClrTx/>
              <a:buSzTx/>
              <a:buFontTx/>
            </a:pPr>
            <a:r>
              <a:rPr lang="zh-CN" altLang="en-US" sz="4800" smtClean="0">
                <a:latin typeface="方正姚体" panose="02010601030101010101" charset="-122"/>
                <a:ea typeface="方正姚体" panose="02010601030101010101" charset="-122"/>
                <a:sym typeface="+mn-ea"/>
              </a:rPr>
              <a:t>研读文本</a:t>
            </a:r>
            <a:endParaRPr lang="zh-CN" altLang="en-US" sz="4800" smtClean="0">
              <a:latin typeface="方正姚体" panose="02010601030101010101" charset="-122"/>
              <a:ea typeface="方正姚体" panose="02010601030101010101" charset="-122"/>
              <a:sym typeface="+mn-ea"/>
            </a:endParaRPr>
          </a:p>
        </p:txBody>
      </p:sp>
      <p:pic>
        <p:nvPicPr>
          <p:cNvPr id="2050" name="Picture 2"/>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l="29050" r="6872"/>
          <a:stretch>
            <a:fillRect/>
          </a:stretch>
        </p:blipFill>
        <p:spPr bwMode="auto">
          <a:xfrm>
            <a:off x="6153150" y="-8166"/>
            <a:ext cx="60388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custDataLst>
              <p:tags r:id="rId6"/>
            </p:custDataLst>
          </p:nvPr>
        </p:nvSpPr>
        <p:spPr>
          <a:xfrm>
            <a:off x="1264285" y="3423920"/>
            <a:ext cx="1567815" cy="1827530"/>
          </a:xfrm>
          <a:prstGeom prst="rect">
            <a:avLst/>
          </a:prstGeom>
          <a:noFill/>
        </p:spPr>
        <p:txBody>
          <a:bodyPr vert="eaVert" wrap="square" rtlCol="0">
            <a:spAutoFit/>
          </a:bodyPr>
          <a:lstStyle/>
          <a:p>
            <a:pPr>
              <a:lnSpc>
                <a:spcPct val="150000"/>
              </a:lnSpc>
            </a:pPr>
            <a:r>
              <a:rPr lang="zh-CN" altLang="en-US" sz="2000" b="1"/>
              <a:t>月下泛舟之乐</a:t>
            </a:r>
            <a:endParaRPr lang="zh-CN" altLang="en-US" sz="2000" b="1"/>
          </a:p>
          <a:p>
            <a:pPr>
              <a:lnSpc>
                <a:spcPct val="150000"/>
              </a:lnSpc>
            </a:pPr>
            <a:r>
              <a:rPr lang="zh-CN" altLang="en-US" sz="2000" b="1"/>
              <a:t>吊古伤今之悲</a:t>
            </a:r>
            <a:endParaRPr lang="zh-CN" altLang="en-US" sz="2000" b="1"/>
          </a:p>
          <a:p>
            <a:pPr>
              <a:lnSpc>
                <a:spcPct val="150000"/>
              </a:lnSpc>
            </a:pPr>
            <a:r>
              <a:rPr lang="zh-CN" altLang="en-US" sz="2000" b="1"/>
              <a:t>何羡共适之论</a:t>
            </a:r>
            <a:endParaRPr lang="zh-CN" altLang="en-US" sz="2000"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3" name="文本框 109572"/>
          <p:cNvSpPr txBox="1"/>
          <p:nvPr>
            <p:custDataLst>
              <p:tags r:id="rId1"/>
            </p:custDataLst>
          </p:nvPr>
        </p:nvSpPr>
        <p:spPr>
          <a:xfrm>
            <a:off x="892810" y="831850"/>
            <a:ext cx="10719435" cy="730885"/>
          </a:xfrm>
          <a:prstGeom prst="rect">
            <a:avLst/>
          </a:prstGeom>
          <a:noFill/>
          <a:ln w="9525">
            <a:noFill/>
          </a:ln>
        </p:spPr>
        <p:txBody>
          <a:bodyPr wrap="square">
            <a:spAutoFit/>
          </a:bodyPr>
          <a:lstStyle/>
          <a:p>
            <a:pPr algn="l">
              <a:lnSpc>
                <a:spcPct val="130000"/>
              </a:lnSpc>
            </a:pPr>
            <a:r>
              <a:rPr lang="zh-CN" altLang="en-US" sz="3200" b="1">
                <a:solidFill>
                  <a:schemeClr val="tx1"/>
                </a:solidFill>
                <a:latin typeface="黑体" panose="02010609060101010101" charset="-122"/>
                <a:ea typeface="黑体" panose="02010609060101010101" charset="-122"/>
              </a:rPr>
              <a:t>苏轼与客游赤壁时心情是如何变化的？</a:t>
            </a:r>
            <a:r>
              <a:rPr lang="zh-CN" altLang="en-US" sz="2800" b="1">
                <a:solidFill>
                  <a:schemeClr val="tx1"/>
                </a:solidFill>
                <a:latin typeface="黑体" panose="02010609060101010101" charset="-122"/>
                <a:ea typeface="黑体" panose="02010609060101010101" charset="-122"/>
              </a:rPr>
              <a:t>试从文中找出关键词。</a:t>
            </a:r>
            <a:endParaRPr lang="zh-CN" altLang="en-US" sz="2800" b="1">
              <a:solidFill>
                <a:schemeClr val="tx1"/>
              </a:solidFill>
              <a:effectLst>
                <a:outerShdw blurRad="38100" dist="38100" dir="2700000">
                  <a:srgbClr val="C0C0C0"/>
                </a:outerShdw>
              </a:effectLst>
              <a:latin typeface="黑体" panose="02010609060101010101" charset="-122"/>
              <a:ea typeface="黑体" panose="02010609060101010101" charset="-122"/>
            </a:endParaRPr>
          </a:p>
        </p:txBody>
      </p:sp>
      <p:sp>
        <p:nvSpPr>
          <p:cNvPr id="3" name="内容占位符 2"/>
          <p:cNvSpPr>
            <a:spLocks noGrp="1"/>
          </p:cNvSpPr>
          <p:nvPr>
            <p:ph idx="1"/>
            <p:custDataLst>
              <p:tags r:id="rId2"/>
            </p:custDataLst>
          </p:nvPr>
        </p:nvSpPr>
        <p:spPr>
          <a:xfrm>
            <a:off x="1419860" y="1976120"/>
            <a:ext cx="5071745" cy="3112770"/>
          </a:xfrm>
        </p:spPr>
        <p:txBody>
          <a:bodyPr>
            <a:noAutofit/>
          </a:bodyPr>
          <a:lstStyle/>
          <a:p>
            <a:pPr>
              <a:lnSpc>
                <a:spcPct val="200000"/>
              </a:lnSpc>
            </a:pPr>
            <a:r>
              <a:rPr lang="zh-CN" altLang="en-US" b="1">
                <a:solidFill>
                  <a:srgbClr val="040ECB"/>
                </a:solidFill>
                <a:latin typeface="楷体" panose="02010609060101010101" charset="-122"/>
                <a:ea typeface="楷体" panose="02010609060101010101" charset="-122"/>
                <a:sym typeface="+mn-ea"/>
              </a:rPr>
              <a:t>第二段：于是饮酒</a:t>
            </a:r>
            <a:r>
              <a:rPr lang="zh-CN" altLang="en-US" b="1">
                <a:solidFill>
                  <a:srgbClr val="FF0000"/>
                </a:solidFill>
                <a:latin typeface="楷体" panose="02010609060101010101" charset="-122"/>
                <a:ea typeface="楷体" panose="02010609060101010101" charset="-122"/>
                <a:sym typeface="+mn-ea"/>
              </a:rPr>
              <a:t>乐甚</a:t>
            </a:r>
            <a:endParaRPr lang="zh-CN" altLang="en-US" b="1">
              <a:solidFill>
                <a:srgbClr val="040ECB"/>
              </a:solidFill>
              <a:latin typeface="楷体" panose="02010609060101010101" charset="-122"/>
              <a:ea typeface="楷体" panose="02010609060101010101" charset="-122"/>
            </a:endParaRPr>
          </a:p>
          <a:p>
            <a:pPr>
              <a:lnSpc>
                <a:spcPct val="200000"/>
              </a:lnSpc>
            </a:pPr>
            <a:r>
              <a:rPr lang="zh-CN" altLang="en-US" b="1">
                <a:solidFill>
                  <a:srgbClr val="040ECB"/>
                </a:solidFill>
                <a:latin typeface="楷体" panose="02010609060101010101" charset="-122"/>
                <a:ea typeface="楷体" panose="02010609060101010101" charset="-122"/>
                <a:sym typeface="+mn-ea"/>
              </a:rPr>
              <a:t>第三段：苏子</a:t>
            </a:r>
            <a:r>
              <a:rPr lang="zh-CN" altLang="en-US" b="1">
                <a:solidFill>
                  <a:srgbClr val="FF0000"/>
                </a:solidFill>
                <a:latin typeface="楷体" panose="02010609060101010101" charset="-122"/>
                <a:ea typeface="楷体" panose="02010609060101010101" charset="-122"/>
                <a:sym typeface="+mn-ea"/>
              </a:rPr>
              <a:t>愀然</a:t>
            </a:r>
            <a:endParaRPr lang="zh-CN" altLang="en-US" b="1">
              <a:solidFill>
                <a:srgbClr val="040ECB"/>
              </a:solidFill>
              <a:latin typeface="楷体" panose="02010609060101010101" charset="-122"/>
              <a:ea typeface="楷体" panose="02010609060101010101" charset="-122"/>
              <a:sym typeface="+mn-ea"/>
            </a:endParaRPr>
          </a:p>
          <a:p>
            <a:pPr>
              <a:lnSpc>
                <a:spcPct val="200000"/>
              </a:lnSpc>
            </a:pPr>
            <a:r>
              <a:rPr lang="zh-CN" altLang="en-US" b="1">
                <a:solidFill>
                  <a:srgbClr val="040ECB"/>
                </a:solidFill>
                <a:latin typeface="楷体" panose="02010609060101010101" charset="-122"/>
                <a:ea typeface="楷体" panose="02010609060101010101" charset="-122"/>
                <a:sym typeface="+mn-ea"/>
              </a:rPr>
              <a:t>第五段：客</a:t>
            </a:r>
            <a:r>
              <a:rPr lang="zh-CN" altLang="en-US" b="1">
                <a:solidFill>
                  <a:srgbClr val="FF0000"/>
                </a:solidFill>
                <a:latin typeface="楷体" panose="02010609060101010101" charset="-122"/>
                <a:ea typeface="楷体" panose="02010609060101010101" charset="-122"/>
                <a:sym typeface="+mn-ea"/>
              </a:rPr>
              <a:t>喜</a:t>
            </a:r>
            <a:r>
              <a:rPr lang="zh-CN" altLang="en-US" b="1">
                <a:solidFill>
                  <a:srgbClr val="040ECB"/>
                </a:solidFill>
                <a:latin typeface="楷体" panose="02010609060101010101" charset="-122"/>
                <a:ea typeface="楷体" panose="02010609060101010101" charset="-122"/>
                <a:sym typeface="+mn-ea"/>
              </a:rPr>
              <a:t>而笑</a:t>
            </a:r>
            <a:endParaRPr lang="zh-CN" altLang="en-US" b="1">
              <a:solidFill>
                <a:srgbClr val="040ECB"/>
              </a:solidFill>
              <a:latin typeface="楷体" panose="02010609060101010101" charset="-122"/>
              <a:ea typeface="楷体" panose="02010609060101010101" charset="-122"/>
              <a:sym typeface="+mn-ea"/>
            </a:endParaRPr>
          </a:p>
        </p:txBody>
      </p:sp>
      <p:grpSp>
        <p:nvGrpSpPr>
          <p:cNvPr id="9" name="组合 8"/>
          <p:cNvGrpSpPr/>
          <p:nvPr>
            <p:custDataLst>
              <p:tags r:id="rId3"/>
            </p:custDataLst>
          </p:nvPr>
        </p:nvGrpSpPr>
        <p:grpSpPr>
          <a:xfrm>
            <a:off x="6426835" y="2370455"/>
            <a:ext cx="2084070" cy="2391410"/>
            <a:chOff x="10121" y="3733"/>
            <a:chExt cx="3282" cy="3766"/>
          </a:xfrm>
        </p:grpSpPr>
        <p:sp>
          <p:nvSpPr>
            <p:cNvPr id="4" name="文本框 3"/>
            <p:cNvSpPr txBox="1"/>
            <p:nvPr>
              <p:custDataLst>
                <p:tags r:id="rId4"/>
              </p:custDataLst>
            </p:nvPr>
          </p:nvSpPr>
          <p:spPr>
            <a:xfrm>
              <a:off x="10121" y="3733"/>
              <a:ext cx="3180" cy="725"/>
            </a:xfrm>
            <a:prstGeom prst="rect">
              <a:avLst/>
            </a:prstGeom>
            <a:noFill/>
            <a:ln>
              <a:solidFill>
                <a:schemeClr val="tx1"/>
              </a:solidFill>
            </a:ln>
          </p:spPr>
          <p:txBody>
            <a:bodyPr wrap="none" rtlCol="0" anchor="t">
              <a:spAutoFit/>
            </a:bodyPr>
            <a:lstStyle/>
            <a:p>
              <a:r>
                <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月下泛舟之乐</a:t>
              </a:r>
              <a:endPar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sp>
          <p:nvSpPr>
            <p:cNvPr id="5" name="文本框 4"/>
            <p:cNvSpPr txBox="1"/>
            <p:nvPr>
              <p:custDataLst>
                <p:tags r:id="rId5"/>
              </p:custDataLst>
            </p:nvPr>
          </p:nvSpPr>
          <p:spPr>
            <a:xfrm>
              <a:off x="10223" y="5200"/>
              <a:ext cx="3180" cy="725"/>
            </a:xfrm>
            <a:prstGeom prst="rect">
              <a:avLst/>
            </a:prstGeom>
            <a:noFill/>
            <a:ln>
              <a:solidFill>
                <a:schemeClr val="tx1"/>
              </a:solidFill>
            </a:ln>
          </p:spPr>
          <p:txBody>
            <a:bodyPr wrap="none" rtlCol="0" anchor="t">
              <a:spAutoFit/>
            </a:bodyPr>
            <a:lstStyle/>
            <a:p>
              <a:pPr lvl="0" algn="l">
                <a:buClrTx/>
                <a:buSzTx/>
                <a:buFontTx/>
              </a:pPr>
              <a:r>
                <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吊古伤今之悲</a:t>
              </a:r>
              <a:endPar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sp>
          <p:nvSpPr>
            <p:cNvPr id="6" name="文本框 5"/>
            <p:cNvSpPr txBox="1"/>
            <p:nvPr>
              <p:custDataLst>
                <p:tags r:id="rId6"/>
              </p:custDataLst>
            </p:nvPr>
          </p:nvSpPr>
          <p:spPr>
            <a:xfrm>
              <a:off x="10223" y="6775"/>
              <a:ext cx="3180" cy="725"/>
            </a:xfrm>
            <a:prstGeom prst="rect">
              <a:avLst/>
            </a:prstGeom>
            <a:noFill/>
            <a:ln>
              <a:solidFill>
                <a:schemeClr val="tx1"/>
              </a:solidFill>
            </a:ln>
          </p:spPr>
          <p:txBody>
            <a:bodyPr wrap="none" rtlCol="0" anchor="t">
              <a:spAutoFit/>
            </a:bodyPr>
            <a:lstStyle/>
            <a:p>
              <a:pPr lvl="0" algn="l">
                <a:buClrTx/>
                <a:buSzTx/>
                <a:buFontTx/>
              </a:pPr>
              <a:r>
                <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何羡共适之论</a:t>
              </a:r>
              <a:endParaRPr lang="zh-CN" altLang="en-US" sz="24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sp>
          <p:nvSpPr>
            <p:cNvPr id="7" name="下箭头 6"/>
            <p:cNvSpPr/>
            <p:nvPr>
              <p:custDataLst>
                <p:tags r:id="rId7"/>
              </p:custDataLst>
            </p:nvPr>
          </p:nvSpPr>
          <p:spPr>
            <a:xfrm>
              <a:off x="11414" y="4625"/>
              <a:ext cx="595" cy="408"/>
            </a:xfrm>
            <a:prstGeom prst="downArrow">
              <a:avLst/>
            </a:prstGeom>
            <a:gradFill>
              <a:gsLst>
                <a:gs pos="0">
                  <a:srgbClr val="FE4444">
                    <a:alpha val="100000"/>
                    <a:lumMod val="94000"/>
                  </a:srgbClr>
                </a:gs>
                <a:gs pos="100000">
                  <a:srgbClr val="832B2B"/>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7"/>
            <p:cNvSpPr/>
            <p:nvPr>
              <p:custDataLst>
                <p:tags r:id="rId8"/>
              </p:custDataLst>
            </p:nvPr>
          </p:nvSpPr>
          <p:spPr>
            <a:xfrm>
              <a:off x="11414" y="6146"/>
              <a:ext cx="595" cy="408"/>
            </a:xfrm>
            <a:prstGeom prst="downArrow">
              <a:avLst/>
            </a:prstGeom>
            <a:gradFill>
              <a:gsLst>
                <a:gs pos="0">
                  <a:srgbClr val="FE4444">
                    <a:alpha val="100000"/>
                    <a:lumMod val="94000"/>
                  </a:srgbClr>
                </a:gs>
                <a:gs pos="100000">
                  <a:srgbClr val="832B2B"/>
                </a:gs>
              </a:gsLst>
              <a:lin ang="54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Oval 2"/>
          <p:cNvSpPr/>
          <p:nvPr>
            <p:custDataLst>
              <p:tags r:id="rId1"/>
            </p:custDataLst>
          </p:nvPr>
        </p:nvSpPr>
        <p:spPr>
          <a:xfrm>
            <a:off x="2590800" y="333375"/>
            <a:ext cx="1512888" cy="863600"/>
          </a:xfrm>
          <a:prstGeom prst="ellipse">
            <a:avLst/>
          </a:prstGeom>
          <a:solidFill>
            <a:srgbClr val="FFFF99"/>
          </a:solidFill>
          <a:ln w="38100" cap="flat" cmpd="sng">
            <a:solidFill>
              <a:srgbClr val="006600"/>
            </a:solidFill>
            <a:prstDash val="solid"/>
            <a:round/>
            <a:headEnd type="none" w="med" len="med"/>
            <a:tailEnd type="none" w="med" len="med"/>
          </a:ln>
        </p:spPr>
        <p:txBody>
          <a:bodyPr wrap="none" anchor="ctr" anchorCtr="0"/>
          <a:p>
            <a:pPr algn="ctr">
              <a:spcBef>
                <a:spcPct val="0"/>
              </a:spcBef>
              <a:buNone/>
            </a:pPr>
            <a:r>
              <a:rPr lang="zh-CN" altLang="en-US" sz="5400" b="1">
                <a:solidFill>
                  <a:srgbClr val="FF3300"/>
                </a:solidFill>
                <a:latin typeface="Times New Roman" panose="02020603050405020304" pitchFamily="18" charset="0"/>
                <a:ea typeface="楷体_GB2312" pitchFamily="1" charset="-122"/>
              </a:rPr>
              <a:t>文</a:t>
            </a:r>
            <a:endParaRPr lang="zh-CN" altLang="en-US" sz="5400" b="1">
              <a:solidFill>
                <a:srgbClr val="FF3300"/>
              </a:solidFill>
              <a:latin typeface="Times New Roman" panose="02020603050405020304" pitchFamily="18" charset="0"/>
              <a:ea typeface="楷体_GB2312" pitchFamily="1" charset="-122"/>
            </a:endParaRPr>
          </a:p>
        </p:txBody>
      </p:sp>
      <p:sp>
        <p:nvSpPr>
          <p:cNvPr id="106499" name="Oval 3"/>
          <p:cNvSpPr/>
          <p:nvPr>
            <p:custDataLst>
              <p:tags r:id="rId2"/>
            </p:custDataLst>
          </p:nvPr>
        </p:nvSpPr>
        <p:spPr>
          <a:xfrm>
            <a:off x="4343400" y="333375"/>
            <a:ext cx="1512888" cy="863600"/>
          </a:xfrm>
          <a:prstGeom prst="ellipse">
            <a:avLst/>
          </a:prstGeom>
          <a:solidFill>
            <a:srgbClr val="FFFF99"/>
          </a:solidFill>
          <a:ln w="38100" cap="flat" cmpd="sng">
            <a:solidFill>
              <a:srgbClr val="006600"/>
            </a:solidFill>
            <a:prstDash val="solid"/>
            <a:round/>
            <a:headEnd type="none" w="med" len="med"/>
            <a:tailEnd type="none" w="med" len="med"/>
          </a:ln>
        </p:spPr>
        <p:txBody>
          <a:bodyPr wrap="none" anchor="ctr" anchorCtr="0"/>
          <a:p>
            <a:pPr algn="ctr">
              <a:spcBef>
                <a:spcPct val="0"/>
              </a:spcBef>
              <a:buNone/>
            </a:pPr>
            <a:r>
              <a:rPr lang="zh-CN" altLang="en-US" sz="5400" b="1">
                <a:solidFill>
                  <a:srgbClr val="FF3300"/>
                </a:solidFill>
                <a:latin typeface="Times New Roman" panose="02020603050405020304" pitchFamily="18" charset="0"/>
                <a:ea typeface="楷体_GB2312" pitchFamily="1" charset="-122"/>
              </a:rPr>
              <a:t>艺</a:t>
            </a:r>
            <a:endParaRPr lang="zh-CN" altLang="en-US" sz="5400" b="1">
              <a:solidFill>
                <a:srgbClr val="FF3300"/>
              </a:solidFill>
              <a:latin typeface="Times New Roman" panose="02020603050405020304" pitchFamily="18" charset="0"/>
              <a:ea typeface="楷体_GB2312" pitchFamily="1" charset="-122"/>
            </a:endParaRPr>
          </a:p>
        </p:txBody>
      </p:sp>
      <p:sp>
        <p:nvSpPr>
          <p:cNvPr id="106500" name="Oval 4"/>
          <p:cNvSpPr/>
          <p:nvPr>
            <p:custDataLst>
              <p:tags r:id="rId3"/>
            </p:custDataLst>
          </p:nvPr>
        </p:nvSpPr>
        <p:spPr>
          <a:xfrm>
            <a:off x="6096000" y="333375"/>
            <a:ext cx="1512888" cy="863600"/>
          </a:xfrm>
          <a:prstGeom prst="ellipse">
            <a:avLst/>
          </a:prstGeom>
          <a:solidFill>
            <a:srgbClr val="FFFF99"/>
          </a:solidFill>
          <a:ln w="38100" cap="flat" cmpd="sng">
            <a:solidFill>
              <a:srgbClr val="006600"/>
            </a:solidFill>
            <a:prstDash val="solid"/>
            <a:round/>
            <a:headEnd type="none" w="med" len="med"/>
            <a:tailEnd type="none" w="med" len="med"/>
          </a:ln>
        </p:spPr>
        <p:txBody>
          <a:bodyPr wrap="none" anchor="ctr" anchorCtr="0"/>
          <a:p>
            <a:pPr algn="ctr">
              <a:spcBef>
                <a:spcPct val="0"/>
              </a:spcBef>
              <a:buNone/>
            </a:pPr>
            <a:r>
              <a:rPr lang="zh-CN" altLang="en-US" sz="5400" b="1">
                <a:solidFill>
                  <a:srgbClr val="FF3300"/>
                </a:solidFill>
                <a:latin typeface="Times New Roman" panose="02020603050405020304" pitchFamily="18" charset="0"/>
                <a:ea typeface="楷体_GB2312" pitchFamily="1" charset="-122"/>
              </a:rPr>
              <a:t>全</a:t>
            </a:r>
            <a:endParaRPr lang="zh-CN" altLang="en-US" sz="5400" b="1">
              <a:solidFill>
                <a:srgbClr val="FF3300"/>
              </a:solidFill>
              <a:latin typeface="Times New Roman" panose="02020603050405020304" pitchFamily="18" charset="0"/>
              <a:ea typeface="楷体_GB2312" pitchFamily="1" charset="-122"/>
            </a:endParaRPr>
          </a:p>
        </p:txBody>
      </p:sp>
      <p:sp>
        <p:nvSpPr>
          <p:cNvPr id="106501" name="Oval 5"/>
          <p:cNvSpPr/>
          <p:nvPr>
            <p:custDataLst>
              <p:tags r:id="rId4"/>
            </p:custDataLst>
          </p:nvPr>
        </p:nvSpPr>
        <p:spPr>
          <a:xfrm>
            <a:off x="7772400" y="333375"/>
            <a:ext cx="1512888" cy="863600"/>
          </a:xfrm>
          <a:prstGeom prst="ellipse">
            <a:avLst/>
          </a:prstGeom>
          <a:solidFill>
            <a:srgbClr val="FFFF99"/>
          </a:solidFill>
          <a:ln w="38100" cap="flat" cmpd="sng">
            <a:solidFill>
              <a:srgbClr val="006600"/>
            </a:solidFill>
            <a:prstDash val="solid"/>
            <a:round/>
            <a:headEnd type="none" w="med" len="med"/>
            <a:tailEnd type="none" w="med" len="med"/>
          </a:ln>
        </p:spPr>
        <p:txBody>
          <a:bodyPr wrap="none" anchor="ctr" anchorCtr="0"/>
          <a:p>
            <a:pPr algn="ctr">
              <a:spcBef>
                <a:spcPct val="0"/>
              </a:spcBef>
              <a:buNone/>
            </a:pPr>
            <a:r>
              <a:rPr lang="zh-CN" altLang="en-US" sz="5400" b="1">
                <a:solidFill>
                  <a:srgbClr val="FF3300"/>
                </a:solidFill>
                <a:latin typeface="Times New Roman" panose="02020603050405020304" pitchFamily="18" charset="0"/>
                <a:ea typeface="楷体_GB2312" pitchFamily="1" charset="-122"/>
              </a:rPr>
              <a:t>才</a:t>
            </a:r>
            <a:endParaRPr lang="zh-CN" altLang="en-US" sz="5400" b="1">
              <a:solidFill>
                <a:srgbClr val="FF3300"/>
              </a:solidFill>
              <a:latin typeface="Times New Roman" panose="02020603050405020304" pitchFamily="18" charset="0"/>
              <a:ea typeface="楷体_GB2312" pitchFamily="1" charset="-122"/>
            </a:endParaRPr>
          </a:p>
        </p:txBody>
      </p:sp>
      <p:sp>
        <p:nvSpPr>
          <p:cNvPr id="106502" name="Rectangle 6"/>
          <p:cNvSpPr/>
          <p:nvPr>
            <p:custDataLst>
              <p:tags r:id="rId5"/>
            </p:custDataLst>
          </p:nvPr>
        </p:nvSpPr>
        <p:spPr>
          <a:xfrm>
            <a:off x="1905000" y="1552575"/>
            <a:ext cx="3810000" cy="3886200"/>
          </a:xfrm>
          <a:prstGeom prst="rect">
            <a:avLst/>
          </a:prstGeom>
          <a:noFill/>
          <a:ln w="9525">
            <a:noFill/>
          </a:ln>
        </p:spPr>
        <p:txBody>
          <a:bodyPr anchor="t" anchorCtr="0"/>
          <a:p>
            <a:pPr marL="342900" indent="-342900">
              <a:buNone/>
            </a:pPr>
            <a:r>
              <a:rPr lang="zh-CN" altLang="en-US" sz="5400" b="1">
                <a:solidFill>
                  <a:srgbClr val="003300"/>
                </a:solidFill>
                <a:latin typeface="楷体_GB2312" pitchFamily="1" charset="-122"/>
                <a:ea typeface="楷体_GB2312" pitchFamily="1" charset="-122"/>
              </a:rPr>
              <a:t>文</a:t>
            </a:r>
            <a:r>
              <a:rPr lang="en-US" altLang="zh-CN" sz="5400" b="1">
                <a:solidFill>
                  <a:srgbClr val="003300"/>
                </a:solidFill>
                <a:latin typeface="Times New Roman" panose="02020603050405020304" pitchFamily="18" charset="0"/>
                <a:ea typeface="楷体_GB2312" pitchFamily="1" charset="-122"/>
              </a:rPr>
              <a:t>——</a:t>
            </a:r>
            <a:r>
              <a:rPr lang="en-US" altLang="zh-CN" sz="5400" b="1">
                <a:solidFill>
                  <a:srgbClr val="003300"/>
                </a:solidFill>
                <a:latin typeface="楷体_GB2312" pitchFamily="1" charset="-122"/>
                <a:ea typeface="楷体_GB2312" pitchFamily="1" charset="-122"/>
              </a:rPr>
              <a:t>       </a:t>
            </a:r>
            <a:endParaRPr lang="en-US" altLang="zh-CN" sz="5400" b="1">
              <a:solidFill>
                <a:srgbClr val="003300"/>
              </a:solidFill>
              <a:latin typeface="楷体_GB2312" pitchFamily="1" charset="-122"/>
              <a:ea typeface="楷体_GB2312" pitchFamily="1" charset="-122"/>
            </a:endParaRPr>
          </a:p>
          <a:p>
            <a:pPr marL="342900" indent="-342900">
              <a:buNone/>
            </a:pPr>
            <a:endParaRPr lang="en-US" altLang="zh-CN" sz="5400" b="1">
              <a:solidFill>
                <a:srgbClr val="003300"/>
              </a:solidFill>
              <a:latin typeface="楷体_GB2312" pitchFamily="1" charset="-122"/>
              <a:ea typeface="楷体_GB2312" pitchFamily="1" charset="-122"/>
            </a:endParaRPr>
          </a:p>
          <a:p>
            <a:pPr marL="342900" indent="-342900">
              <a:buNone/>
            </a:pPr>
            <a:r>
              <a:rPr lang="zh-CN" altLang="en-US" sz="5400" b="1">
                <a:solidFill>
                  <a:srgbClr val="003300"/>
                </a:solidFill>
                <a:latin typeface="楷体_GB2312" pitchFamily="1" charset="-122"/>
                <a:ea typeface="楷体_GB2312" pitchFamily="1" charset="-122"/>
              </a:rPr>
              <a:t>诗</a:t>
            </a:r>
            <a:r>
              <a:rPr lang="en-US" altLang="zh-CN" sz="5400" b="1">
                <a:solidFill>
                  <a:srgbClr val="003300"/>
                </a:solidFill>
                <a:latin typeface="Times New Roman" panose="02020603050405020304" pitchFamily="18" charset="0"/>
                <a:ea typeface="楷体_GB2312" pitchFamily="1" charset="-122"/>
              </a:rPr>
              <a:t>——</a:t>
            </a:r>
            <a:endParaRPr lang="en-US" altLang="zh-CN" sz="5400" b="1">
              <a:solidFill>
                <a:srgbClr val="003300"/>
              </a:solidFill>
              <a:latin typeface="楷体_GB2312" pitchFamily="1" charset="-122"/>
              <a:ea typeface="楷体_GB2312" pitchFamily="1" charset="-122"/>
            </a:endParaRPr>
          </a:p>
          <a:p>
            <a:pPr marL="342900" indent="-342900">
              <a:buNone/>
            </a:pPr>
            <a:r>
              <a:rPr lang="zh-CN" altLang="en-US" sz="5400" b="1">
                <a:solidFill>
                  <a:srgbClr val="003300"/>
                </a:solidFill>
                <a:latin typeface="楷体_GB2312" pitchFamily="1" charset="-122"/>
                <a:ea typeface="楷体_GB2312" pitchFamily="1" charset="-122"/>
              </a:rPr>
              <a:t>词</a:t>
            </a:r>
            <a:r>
              <a:rPr lang="en-US" altLang="zh-CN" sz="5400" b="1">
                <a:solidFill>
                  <a:srgbClr val="003300"/>
                </a:solidFill>
                <a:latin typeface="Times New Roman" panose="02020603050405020304" pitchFamily="18" charset="0"/>
                <a:ea typeface="楷体_GB2312" pitchFamily="1" charset="-122"/>
              </a:rPr>
              <a:t>——</a:t>
            </a:r>
            <a:endParaRPr lang="en-US" altLang="zh-CN" sz="5400" b="1">
              <a:solidFill>
                <a:srgbClr val="003300"/>
              </a:solidFill>
              <a:latin typeface="楷体_GB2312" pitchFamily="1" charset="-122"/>
              <a:ea typeface="楷体_GB2312" pitchFamily="1" charset="-122"/>
            </a:endParaRPr>
          </a:p>
          <a:p>
            <a:pPr marL="342900" indent="-342900">
              <a:buNone/>
            </a:pPr>
            <a:r>
              <a:rPr lang="zh-CN" altLang="en-US" sz="5400" b="1">
                <a:solidFill>
                  <a:srgbClr val="003300"/>
                </a:solidFill>
                <a:latin typeface="楷体_GB2312" pitchFamily="1" charset="-122"/>
                <a:ea typeface="楷体_GB2312" pitchFamily="1" charset="-122"/>
              </a:rPr>
              <a:t>书、画</a:t>
            </a:r>
            <a:r>
              <a:rPr lang="en-US" altLang="zh-CN" sz="5400" b="1">
                <a:solidFill>
                  <a:srgbClr val="003300"/>
                </a:solidFill>
                <a:latin typeface="Times New Roman" panose="02020603050405020304" pitchFamily="18" charset="0"/>
                <a:ea typeface="楷体_GB2312" pitchFamily="1" charset="-122"/>
              </a:rPr>
              <a:t>——</a:t>
            </a:r>
            <a:endParaRPr lang="en-US" altLang="zh-CN" sz="5400" b="1">
              <a:solidFill>
                <a:srgbClr val="003300"/>
              </a:solidFill>
              <a:latin typeface="楷体_GB2312" pitchFamily="1" charset="-122"/>
              <a:ea typeface="楷体_GB2312" pitchFamily="1" charset="-122"/>
            </a:endParaRPr>
          </a:p>
        </p:txBody>
      </p:sp>
      <p:sp>
        <p:nvSpPr>
          <p:cNvPr id="106503" name="Rectangle 7"/>
          <p:cNvSpPr/>
          <p:nvPr>
            <p:custDataLst>
              <p:tags r:id="rId6"/>
            </p:custDataLst>
          </p:nvPr>
        </p:nvSpPr>
        <p:spPr>
          <a:xfrm>
            <a:off x="3886200" y="1754188"/>
            <a:ext cx="3165475" cy="644525"/>
          </a:xfrm>
          <a:prstGeom prst="rect">
            <a:avLst/>
          </a:prstGeom>
          <a:noFill/>
          <a:ln w="9525">
            <a:noFill/>
          </a:ln>
        </p:spPr>
        <p:txBody>
          <a:bodyPr wrap="none" anchor="t" anchorCtr="0">
            <a:spAutoFit/>
          </a:bodyPr>
          <a:p>
            <a:pPr>
              <a:spcBef>
                <a:spcPct val="50000"/>
              </a:spcBef>
              <a:buNone/>
            </a:pPr>
            <a:r>
              <a:rPr lang="en-US" altLang="zh-CN" sz="3600" b="1">
                <a:solidFill>
                  <a:srgbClr val="FF3300"/>
                </a:solidFill>
                <a:latin typeface="Arial" panose="020B0604020202020204" pitchFamily="34" charset="0"/>
                <a:ea typeface="楷体_GB2312" pitchFamily="1" charset="-122"/>
              </a:rPr>
              <a:t>“</a:t>
            </a:r>
            <a:r>
              <a:rPr lang="zh-CN" altLang="en-US" sz="3600" b="1">
                <a:solidFill>
                  <a:srgbClr val="FF3300"/>
                </a:solidFill>
                <a:latin typeface="楷体_GB2312" pitchFamily="1" charset="-122"/>
                <a:ea typeface="楷体_GB2312" pitchFamily="1" charset="-122"/>
              </a:rPr>
              <a:t>唐宋八大家</a:t>
            </a:r>
            <a:r>
              <a:rPr lang="zh-CN" altLang="en-US" sz="3600" b="1">
                <a:solidFill>
                  <a:srgbClr val="FF3300"/>
                </a:solidFill>
                <a:latin typeface="Arial" panose="020B0604020202020204" pitchFamily="34" charset="0"/>
                <a:ea typeface="楷体_GB2312" pitchFamily="1" charset="-122"/>
              </a:rPr>
              <a:t>”</a:t>
            </a:r>
            <a:endParaRPr lang="zh-CN" altLang="en-US" sz="3600" b="1">
              <a:solidFill>
                <a:srgbClr val="FF3300"/>
              </a:solidFill>
              <a:latin typeface="楷体_GB2312" pitchFamily="1" charset="-122"/>
              <a:ea typeface="楷体_GB2312" pitchFamily="1" charset="-122"/>
            </a:endParaRPr>
          </a:p>
        </p:txBody>
      </p:sp>
      <p:sp>
        <p:nvSpPr>
          <p:cNvPr id="106504" name="Rectangle 8"/>
          <p:cNvSpPr/>
          <p:nvPr>
            <p:custDataLst>
              <p:tags r:id="rId7"/>
            </p:custDataLst>
          </p:nvPr>
        </p:nvSpPr>
        <p:spPr>
          <a:xfrm>
            <a:off x="6934200" y="1715135"/>
            <a:ext cx="2580640" cy="1198880"/>
          </a:xfrm>
          <a:prstGeom prst="rect">
            <a:avLst/>
          </a:prstGeom>
          <a:noFill/>
          <a:ln w="9525">
            <a:noFill/>
          </a:ln>
        </p:spPr>
        <p:txBody>
          <a:bodyPr wrap="square" anchor="t" anchorCtr="0">
            <a:spAutoFit/>
          </a:bodyPr>
          <a:p>
            <a:pPr>
              <a:spcBef>
                <a:spcPct val="50000"/>
              </a:spcBef>
              <a:buNone/>
            </a:pPr>
            <a:r>
              <a:rPr lang="en-US" altLang="zh-CN">
                <a:solidFill>
                  <a:schemeClr val="tx1"/>
                </a:solidFill>
                <a:latin typeface="Times New Roman" panose="02020603050405020304" pitchFamily="18" charset="0"/>
                <a:ea typeface="宋体" panose="02010600030101010101" pitchFamily="2" charset="-122"/>
              </a:rPr>
              <a:t>    </a:t>
            </a:r>
            <a:r>
              <a:rPr lang="zh-CN" altLang="en-US" b="1">
                <a:solidFill>
                  <a:srgbClr val="008080"/>
                </a:solidFill>
                <a:latin typeface="楷体_GB2312" pitchFamily="1" charset="-122"/>
                <a:ea typeface="楷体_GB2312" pitchFamily="1" charset="-122"/>
              </a:rPr>
              <a:t>韩  愈   柳宗元 </a:t>
            </a:r>
            <a:endParaRPr lang="zh-CN" altLang="en-US" b="1">
              <a:solidFill>
                <a:srgbClr val="008080"/>
              </a:solidFill>
              <a:latin typeface="楷体_GB2312" pitchFamily="1" charset="-122"/>
              <a:ea typeface="楷体_GB2312" pitchFamily="1" charset="-122"/>
            </a:endParaRPr>
          </a:p>
          <a:p>
            <a:pPr>
              <a:spcBef>
                <a:spcPct val="50000"/>
              </a:spcBef>
              <a:buNone/>
            </a:pPr>
            <a:r>
              <a:rPr lang="zh-CN" altLang="en-US" b="1">
                <a:solidFill>
                  <a:srgbClr val="008080"/>
                </a:solidFill>
                <a:latin typeface="楷体_GB2312" pitchFamily="1" charset="-122"/>
                <a:ea typeface="楷体_GB2312" pitchFamily="1" charset="-122"/>
              </a:rPr>
              <a:t>  欧阳修  王安石 </a:t>
            </a:r>
            <a:endParaRPr lang="zh-CN" altLang="en-US" b="1">
              <a:solidFill>
                <a:srgbClr val="008080"/>
              </a:solidFill>
              <a:latin typeface="楷体_GB2312" pitchFamily="1" charset="-122"/>
              <a:ea typeface="楷体_GB2312" pitchFamily="1" charset="-122"/>
            </a:endParaRPr>
          </a:p>
          <a:p>
            <a:pPr>
              <a:spcBef>
                <a:spcPct val="50000"/>
              </a:spcBef>
              <a:buNone/>
            </a:pPr>
            <a:r>
              <a:rPr lang="zh-CN" altLang="en-US" b="1">
                <a:solidFill>
                  <a:srgbClr val="008080"/>
                </a:solidFill>
                <a:latin typeface="楷体_GB2312" pitchFamily="1" charset="-122"/>
                <a:ea typeface="楷体_GB2312" pitchFamily="1" charset="-122"/>
              </a:rPr>
              <a:t>  苏洵  苏辙  曾巩</a:t>
            </a:r>
            <a:r>
              <a:rPr lang="zh-CN" altLang="en-US" b="1">
                <a:solidFill>
                  <a:schemeClr val="tx1"/>
                </a:solidFill>
                <a:latin typeface="楷体_GB2312" pitchFamily="1" charset="-122"/>
                <a:ea typeface="楷体_GB2312" pitchFamily="1" charset="-122"/>
              </a:rPr>
              <a:t> </a:t>
            </a:r>
            <a:endParaRPr lang="zh-CN" altLang="en-US" b="1">
              <a:solidFill>
                <a:schemeClr val="tx1"/>
              </a:solidFill>
              <a:latin typeface="楷体_GB2312" pitchFamily="1" charset="-122"/>
              <a:ea typeface="楷体_GB2312" pitchFamily="1" charset="-122"/>
            </a:endParaRPr>
          </a:p>
        </p:txBody>
      </p:sp>
      <p:sp>
        <p:nvSpPr>
          <p:cNvPr id="106505" name="AutoShape 9"/>
          <p:cNvSpPr/>
          <p:nvPr>
            <p:custDataLst>
              <p:tags r:id="rId8"/>
            </p:custDataLst>
          </p:nvPr>
        </p:nvSpPr>
        <p:spPr>
          <a:xfrm flipH="1">
            <a:off x="6705600" y="1476375"/>
            <a:ext cx="228600" cy="1676400"/>
          </a:xfrm>
          <a:prstGeom prst="rightBrace">
            <a:avLst>
              <a:gd name="adj1" fmla="val 60635"/>
              <a:gd name="adj2" fmla="val 50000"/>
            </a:avLst>
          </a:prstGeom>
          <a:solidFill>
            <a:srgbClr val="006600"/>
          </a:solidFill>
          <a:ln w="9525" cap="flat" cmpd="sng">
            <a:solidFill>
              <a:srgbClr val="FFFF99"/>
            </a:solidFill>
            <a:prstDash val="solid"/>
            <a:round/>
            <a:headEnd type="none" w="med" len="med"/>
            <a:tailEnd type="none" w="med" len="med"/>
          </a:ln>
        </p:spPr>
        <p:txBody>
          <a:bodyPr wrap="none" anchor="ctr" anchorCtr="0"/>
          <a:p>
            <a:pPr algn="ctr"/>
            <a:endParaRPr lang="zh-CN" altLang="en-US">
              <a:latin typeface="隶书" panose="02010509060101010101" pitchFamily="49" charset="-122"/>
              <a:ea typeface="隶书" panose="02010509060101010101" pitchFamily="49" charset="-122"/>
            </a:endParaRPr>
          </a:p>
        </p:txBody>
      </p:sp>
      <p:sp>
        <p:nvSpPr>
          <p:cNvPr id="106506" name="Rectangle 10"/>
          <p:cNvSpPr/>
          <p:nvPr>
            <p:custDataLst>
              <p:tags r:id="rId9"/>
            </p:custDataLst>
          </p:nvPr>
        </p:nvSpPr>
        <p:spPr>
          <a:xfrm>
            <a:off x="4038600" y="3735388"/>
            <a:ext cx="2249488" cy="644525"/>
          </a:xfrm>
          <a:prstGeom prst="rect">
            <a:avLst/>
          </a:prstGeom>
          <a:noFill/>
          <a:ln w="9525">
            <a:noFill/>
          </a:ln>
        </p:spPr>
        <p:txBody>
          <a:bodyPr wrap="none" anchor="t" anchorCtr="0">
            <a:spAutoFit/>
          </a:bodyPr>
          <a:p>
            <a:pPr>
              <a:spcBef>
                <a:spcPct val="50000"/>
              </a:spcBef>
              <a:buNone/>
            </a:pPr>
            <a:r>
              <a:rPr lang="en-US" altLang="zh-CN" sz="3600" b="1">
                <a:solidFill>
                  <a:srgbClr val="FF3300"/>
                </a:solidFill>
                <a:latin typeface="Arial" panose="020B0604020202020204" pitchFamily="34" charset="0"/>
                <a:ea typeface="楷体_GB2312" pitchFamily="1" charset="-122"/>
              </a:rPr>
              <a:t>“</a:t>
            </a:r>
            <a:r>
              <a:rPr lang="zh-CN" altLang="en-US" sz="3600" b="1">
                <a:solidFill>
                  <a:srgbClr val="FF3300"/>
                </a:solidFill>
                <a:latin typeface="楷体_GB2312" pitchFamily="1" charset="-122"/>
                <a:ea typeface="楷体_GB2312" pitchFamily="1" charset="-122"/>
              </a:rPr>
              <a:t>苏  黄</a:t>
            </a:r>
            <a:r>
              <a:rPr lang="zh-CN" altLang="en-US" sz="3600" b="1">
                <a:solidFill>
                  <a:srgbClr val="FF3300"/>
                </a:solidFill>
                <a:latin typeface="Arial" panose="020B0604020202020204" pitchFamily="34" charset="0"/>
                <a:ea typeface="楷体_GB2312" pitchFamily="1" charset="-122"/>
              </a:rPr>
              <a:t>”</a:t>
            </a:r>
            <a:endParaRPr lang="zh-CN" altLang="en-US" sz="3600" b="1">
              <a:solidFill>
                <a:srgbClr val="FF3300"/>
              </a:solidFill>
              <a:latin typeface="楷体_GB2312" pitchFamily="1" charset="-122"/>
              <a:ea typeface="楷体_GB2312" pitchFamily="1" charset="-122"/>
            </a:endParaRPr>
          </a:p>
        </p:txBody>
      </p:sp>
      <p:cxnSp>
        <p:nvCxnSpPr>
          <p:cNvPr id="106507" name="Line 11"/>
          <p:cNvCxnSpPr/>
          <p:nvPr>
            <p:custDataLst>
              <p:tags r:id="rId10"/>
            </p:custDataLst>
          </p:nvPr>
        </p:nvCxnSpPr>
        <p:spPr>
          <a:xfrm flipV="1">
            <a:off x="5715000" y="4067175"/>
            <a:ext cx="1219200" cy="0"/>
          </a:xfrm>
          <a:prstGeom prst="line">
            <a:avLst/>
          </a:prstGeom>
          <a:ln w="63500" cap="flat" cmpd="sng">
            <a:solidFill>
              <a:srgbClr val="008000"/>
            </a:solidFill>
            <a:prstDash val="solid"/>
            <a:bevel/>
            <a:headEnd type="none" w="med" len="med"/>
            <a:tailEnd type="triangle" w="med" len="med"/>
          </a:ln>
        </p:spPr>
      </p:cxnSp>
      <p:sp>
        <p:nvSpPr>
          <p:cNvPr id="106508" name="Rectangle 12"/>
          <p:cNvSpPr/>
          <p:nvPr>
            <p:custDataLst>
              <p:tags r:id="rId11"/>
            </p:custDataLst>
          </p:nvPr>
        </p:nvSpPr>
        <p:spPr>
          <a:xfrm>
            <a:off x="7086600" y="3762375"/>
            <a:ext cx="2632075" cy="584200"/>
          </a:xfrm>
          <a:prstGeom prst="rect">
            <a:avLst/>
          </a:prstGeom>
          <a:noFill/>
          <a:ln w="9525">
            <a:noFill/>
          </a:ln>
        </p:spPr>
        <p:txBody>
          <a:bodyPr wrap="none" anchor="t" anchorCtr="0">
            <a:spAutoFit/>
          </a:bodyPr>
          <a:p>
            <a:pPr>
              <a:spcBef>
                <a:spcPct val="50000"/>
              </a:spcBef>
              <a:buNone/>
            </a:pPr>
            <a:r>
              <a:rPr lang="zh-CN" altLang="en-US" b="1">
                <a:solidFill>
                  <a:srgbClr val="0000FF"/>
                </a:solidFill>
                <a:latin typeface="Arial" panose="020B0604020202020204" pitchFamily="34" charset="0"/>
                <a:ea typeface="楷体_GB2312" pitchFamily="1" charset="-122"/>
              </a:rPr>
              <a:t>与黄庭坚并称</a:t>
            </a:r>
            <a:endParaRPr lang="zh-CN" altLang="en-US" b="1">
              <a:solidFill>
                <a:srgbClr val="0000FF"/>
              </a:solidFill>
              <a:latin typeface="Arial" panose="020B0604020202020204" pitchFamily="34" charset="0"/>
              <a:ea typeface="楷体_GB2312" pitchFamily="1" charset="-122"/>
            </a:endParaRPr>
          </a:p>
        </p:txBody>
      </p:sp>
      <p:sp>
        <p:nvSpPr>
          <p:cNvPr id="106509" name="Rectangle 13"/>
          <p:cNvSpPr/>
          <p:nvPr>
            <p:custDataLst>
              <p:tags r:id="rId12"/>
            </p:custDataLst>
          </p:nvPr>
        </p:nvSpPr>
        <p:spPr>
          <a:xfrm>
            <a:off x="4114800" y="4802188"/>
            <a:ext cx="2019300" cy="644525"/>
          </a:xfrm>
          <a:prstGeom prst="rect">
            <a:avLst/>
          </a:prstGeom>
          <a:noFill/>
          <a:ln w="9525">
            <a:noFill/>
          </a:ln>
        </p:spPr>
        <p:txBody>
          <a:bodyPr wrap="none" anchor="t" anchorCtr="0">
            <a:spAutoFit/>
          </a:bodyPr>
          <a:p>
            <a:pPr>
              <a:spcBef>
                <a:spcPct val="0"/>
              </a:spcBef>
              <a:buNone/>
            </a:pPr>
            <a:r>
              <a:rPr lang="en-US" altLang="zh-CN" sz="3600" b="1">
                <a:solidFill>
                  <a:srgbClr val="FF0000"/>
                </a:solidFill>
                <a:latin typeface="Arial" panose="020B0604020202020204" pitchFamily="34" charset="0"/>
                <a:ea typeface="楷体_GB2312" pitchFamily="1" charset="-122"/>
              </a:rPr>
              <a:t>“</a:t>
            </a:r>
            <a:r>
              <a:rPr lang="zh-CN" altLang="en-US" sz="3600" b="1">
                <a:solidFill>
                  <a:srgbClr val="FF0000"/>
                </a:solidFill>
                <a:latin typeface="楷体_GB2312" pitchFamily="1" charset="-122"/>
                <a:ea typeface="楷体_GB2312" pitchFamily="1" charset="-122"/>
              </a:rPr>
              <a:t>苏 辛</a:t>
            </a:r>
            <a:r>
              <a:rPr lang="zh-CN" altLang="en-US" sz="3600" b="1">
                <a:solidFill>
                  <a:srgbClr val="FF0000"/>
                </a:solidFill>
                <a:latin typeface="Arial" panose="020B0604020202020204" pitchFamily="34" charset="0"/>
                <a:ea typeface="楷体_GB2312" pitchFamily="1" charset="-122"/>
              </a:rPr>
              <a:t>”</a:t>
            </a:r>
            <a:endParaRPr lang="zh-CN" altLang="en-US" sz="3600" b="1">
              <a:solidFill>
                <a:srgbClr val="FF0000"/>
              </a:solidFill>
              <a:latin typeface="楷体_GB2312" pitchFamily="1" charset="-122"/>
              <a:ea typeface="楷体_GB2312" pitchFamily="1" charset="-122"/>
            </a:endParaRPr>
          </a:p>
        </p:txBody>
      </p:sp>
      <p:cxnSp>
        <p:nvCxnSpPr>
          <p:cNvPr id="106510" name="Line 14"/>
          <p:cNvCxnSpPr/>
          <p:nvPr>
            <p:custDataLst>
              <p:tags r:id="rId13"/>
            </p:custDataLst>
          </p:nvPr>
        </p:nvCxnSpPr>
        <p:spPr>
          <a:xfrm flipV="1">
            <a:off x="5867400" y="5133975"/>
            <a:ext cx="1219200" cy="0"/>
          </a:xfrm>
          <a:prstGeom prst="line">
            <a:avLst/>
          </a:prstGeom>
          <a:ln w="63500" cap="flat" cmpd="sng">
            <a:solidFill>
              <a:srgbClr val="008000"/>
            </a:solidFill>
            <a:prstDash val="solid"/>
            <a:bevel/>
            <a:headEnd type="none" w="med" len="med"/>
            <a:tailEnd type="triangle" w="med" len="med"/>
          </a:ln>
        </p:spPr>
      </p:cxnSp>
      <p:sp>
        <p:nvSpPr>
          <p:cNvPr id="106511" name="Rectangle 15"/>
          <p:cNvSpPr/>
          <p:nvPr>
            <p:custDataLst>
              <p:tags r:id="rId14"/>
            </p:custDataLst>
          </p:nvPr>
        </p:nvSpPr>
        <p:spPr>
          <a:xfrm>
            <a:off x="7010400" y="4829175"/>
            <a:ext cx="2632075" cy="584200"/>
          </a:xfrm>
          <a:prstGeom prst="rect">
            <a:avLst/>
          </a:prstGeom>
          <a:noFill/>
          <a:ln w="9525">
            <a:noFill/>
          </a:ln>
        </p:spPr>
        <p:txBody>
          <a:bodyPr wrap="none" anchor="t" anchorCtr="0">
            <a:spAutoFit/>
          </a:bodyPr>
          <a:p>
            <a:pPr>
              <a:spcBef>
                <a:spcPct val="50000"/>
              </a:spcBef>
              <a:buNone/>
            </a:pPr>
            <a:r>
              <a:rPr lang="zh-CN" altLang="en-US" b="1">
                <a:solidFill>
                  <a:srgbClr val="CC00CC"/>
                </a:solidFill>
                <a:latin typeface="Arial" panose="020B0604020202020204" pitchFamily="34" charset="0"/>
                <a:ea typeface="楷体_GB2312" pitchFamily="1" charset="-122"/>
              </a:rPr>
              <a:t>与辛弃疾并称</a:t>
            </a:r>
            <a:endParaRPr lang="zh-CN" altLang="en-US" b="1">
              <a:solidFill>
                <a:srgbClr val="CC00CC"/>
              </a:solidFill>
              <a:latin typeface="Arial" panose="020B0604020202020204" pitchFamily="34" charset="0"/>
              <a:ea typeface="楷体_GB2312" pitchFamily="1" charset="-122"/>
            </a:endParaRPr>
          </a:p>
        </p:txBody>
      </p:sp>
      <p:sp>
        <p:nvSpPr>
          <p:cNvPr id="106512" name="Rectangle 16"/>
          <p:cNvSpPr/>
          <p:nvPr>
            <p:custDataLst>
              <p:tags r:id="rId15"/>
            </p:custDataLst>
          </p:nvPr>
        </p:nvSpPr>
        <p:spPr>
          <a:xfrm>
            <a:off x="5334000" y="5514975"/>
            <a:ext cx="2479675" cy="706438"/>
          </a:xfrm>
          <a:prstGeom prst="rect">
            <a:avLst/>
          </a:prstGeom>
          <a:noFill/>
          <a:ln w="9525">
            <a:noFill/>
          </a:ln>
        </p:spPr>
        <p:txBody>
          <a:bodyPr wrap="none" anchor="t" anchorCtr="0">
            <a:spAutoFit/>
          </a:bodyPr>
          <a:p>
            <a:pPr>
              <a:spcBef>
                <a:spcPct val="50000"/>
              </a:spcBef>
              <a:buNone/>
            </a:pPr>
            <a:r>
              <a:rPr lang="en-US" altLang="zh-CN" sz="4000" b="1">
                <a:solidFill>
                  <a:srgbClr val="FF0000"/>
                </a:solidFill>
                <a:latin typeface="Arial" panose="020B0604020202020204" pitchFamily="34" charset="0"/>
                <a:ea typeface="楷体_GB2312" pitchFamily="1" charset="-122"/>
              </a:rPr>
              <a:t>“</a:t>
            </a:r>
            <a:r>
              <a:rPr lang="zh-CN" altLang="en-US" sz="4000" b="1">
                <a:solidFill>
                  <a:srgbClr val="FF0000"/>
                </a:solidFill>
                <a:latin typeface="Arial" panose="020B0604020202020204" pitchFamily="34" charset="0"/>
                <a:ea typeface="楷体_GB2312" pitchFamily="1" charset="-122"/>
              </a:rPr>
              <a:t>宋四家”</a:t>
            </a:r>
            <a:endParaRPr lang="zh-CN" altLang="en-US" sz="4000" b="1">
              <a:solidFill>
                <a:srgbClr val="FF0000"/>
              </a:solidFill>
              <a:latin typeface="Arial" panose="020B0604020202020204" pitchFamily="34" charset="0"/>
              <a:ea typeface="楷体_GB2312" pitchFamily="1" charset="-122"/>
            </a:endParaRPr>
          </a:p>
        </p:txBody>
      </p:sp>
      <p:sp>
        <p:nvSpPr>
          <p:cNvPr id="106513" name="Rectangle 17"/>
          <p:cNvSpPr/>
          <p:nvPr>
            <p:custDataLst>
              <p:tags r:id="rId16"/>
            </p:custDataLst>
          </p:nvPr>
        </p:nvSpPr>
        <p:spPr>
          <a:xfrm>
            <a:off x="7924800" y="5667375"/>
            <a:ext cx="2514600" cy="952500"/>
          </a:xfrm>
          <a:prstGeom prst="rect">
            <a:avLst/>
          </a:prstGeom>
          <a:noFill/>
          <a:ln w="9525">
            <a:noFill/>
          </a:ln>
        </p:spPr>
        <p:txBody>
          <a:bodyPr anchor="t" anchorCtr="0">
            <a:spAutoFit/>
          </a:bodyPr>
          <a:p>
            <a:pPr>
              <a:spcBef>
                <a:spcPct val="50000"/>
              </a:spcBef>
              <a:buNone/>
            </a:pPr>
            <a:r>
              <a:rPr lang="zh-CN" altLang="en-US" sz="2800" b="1">
                <a:solidFill>
                  <a:srgbClr val="006699"/>
                </a:solidFill>
                <a:latin typeface="Arial" panose="020B0604020202020204" pitchFamily="34" charset="0"/>
                <a:ea typeface="楷体_GB2312" pitchFamily="1" charset="-122"/>
              </a:rPr>
              <a:t>与</a:t>
            </a:r>
            <a:r>
              <a:rPr lang="zh-CN" altLang="en-US" sz="2800" b="1">
                <a:solidFill>
                  <a:srgbClr val="006699"/>
                </a:solidFill>
                <a:latin typeface="隶书" panose="02010509060101010101" pitchFamily="49" charset="-122"/>
                <a:ea typeface="楷体_GB2312" pitchFamily="1" charset="-122"/>
              </a:rPr>
              <a:t>蔡襄、黄庭坚、米芾</a:t>
            </a:r>
            <a:r>
              <a:rPr lang="zh-CN" altLang="en-US" sz="2800" b="1">
                <a:solidFill>
                  <a:srgbClr val="006699"/>
                </a:solidFill>
                <a:latin typeface="Arial" panose="020B0604020202020204" pitchFamily="34" charset="0"/>
                <a:ea typeface="楷体_GB2312" pitchFamily="1" charset="-122"/>
              </a:rPr>
              <a:t>并称</a:t>
            </a:r>
            <a:endParaRPr lang="zh-CN" altLang="en-US" sz="2800" b="1">
              <a:solidFill>
                <a:srgbClr val="006699"/>
              </a:solidFill>
              <a:latin typeface="Arial" panose="020B0604020202020204" pitchFamily="34" charset="0"/>
              <a:ea typeface="楷体_GB2312" pitchFamily="1" charset="-122"/>
            </a:endParaRPr>
          </a:p>
        </p:txBody>
      </p:sp>
      <p:sp>
        <p:nvSpPr>
          <p:cNvPr id="106514" name="Rectangle 18"/>
          <p:cNvSpPr/>
          <p:nvPr>
            <p:custDataLst>
              <p:tags r:id="rId17"/>
            </p:custDataLst>
          </p:nvPr>
        </p:nvSpPr>
        <p:spPr>
          <a:xfrm>
            <a:off x="5334000" y="6276975"/>
            <a:ext cx="2427288" cy="584200"/>
          </a:xfrm>
          <a:prstGeom prst="rect">
            <a:avLst/>
          </a:prstGeom>
          <a:noFill/>
          <a:ln w="9525">
            <a:noFill/>
          </a:ln>
        </p:spPr>
        <p:txBody>
          <a:bodyPr wrap="none" anchor="t" anchorCtr="0">
            <a:spAutoFit/>
          </a:bodyPr>
          <a:p>
            <a:pPr>
              <a:spcBef>
                <a:spcPct val="50000"/>
              </a:spcBef>
              <a:buNone/>
            </a:pPr>
            <a:r>
              <a:rPr lang="en-US" altLang="zh-CN" b="1">
                <a:solidFill>
                  <a:srgbClr val="CC0000"/>
                </a:solidFill>
                <a:latin typeface="Arial" panose="020B0604020202020204" pitchFamily="34" charset="0"/>
                <a:ea typeface="楷体_GB2312" pitchFamily="1" charset="-122"/>
              </a:rPr>
              <a:t>“</a:t>
            </a:r>
            <a:r>
              <a:rPr lang="zh-CN" altLang="en-US" b="1">
                <a:solidFill>
                  <a:srgbClr val="CC0000"/>
                </a:solidFill>
                <a:latin typeface="Arial" panose="020B0604020202020204" pitchFamily="34" charset="0"/>
                <a:ea typeface="楷体_GB2312" pitchFamily="1" charset="-122"/>
              </a:rPr>
              <a:t>苏黄米蔡”</a:t>
            </a:r>
            <a:endParaRPr lang="zh-CN" altLang="en-US" b="1">
              <a:solidFill>
                <a:srgbClr val="CC0000"/>
              </a:solidFill>
              <a:latin typeface="Arial" panose="020B0604020202020204" pitchFamily="34" charset="0"/>
              <a:ea typeface="楷体_GB2312" pitchFamily="1" charset="-122"/>
            </a:endParaRPr>
          </a:p>
        </p:txBody>
      </p:sp>
      <p:sp>
        <p:nvSpPr>
          <p:cNvPr id="106515" name="AutoShape 19"/>
          <p:cNvSpPr/>
          <p:nvPr>
            <p:custDataLst>
              <p:tags r:id="rId18"/>
            </p:custDataLst>
          </p:nvPr>
        </p:nvSpPr>
        <p:spPr>
          <a:xfrm>
            <a:off x="7543800" y="5743575"/>
            <a:ext cx="266700" cy="990600"/>
          </a:xfrm>
          <a:prstGeom prst="rightBrace">
            <a:avLst>
              <a:gd name="adj1" fmla="val 30711"/>
              <a:gd name="adj2" fmla="val 50000"/>
            </a:avLst>
          </a:prstGeom>
          <a:solidFill>
            <a:srgbClr val="008000"/>
          </a:solidFill>
          <a:ln w="9525" cap="flat" cmpd="sng">
            <a:solidFill>
              <a:srgbClr val="FF0000"/>
            </a:solidFill>
            <a:prstDash val="solid"/>
            <a:round/>
            <a:headEnd type="none" w="med" len="med"/>
            <a:tailEnd type="none" w="med" len="med"/>
          </a:ln>
        </p:spPr>
        <p:txBody>
          <a:bodyPr anchor="t" anchorCtr="0"/>
          <a:p>
            <a:pPr algn="ctr"/>
            <a:endParaRPr lang="zh-CN" altLang="en-US">
              <a:latin typeface="隶书" panose="02010509060101010101" pitchFamily="49" charset="-122"/>
              <a:ea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wipe(down)">
                                      <p:cBhvr>
                                        <p:cTn id="7" dur="290" fill="hold">
                                          <p:stCondLst>
                                            <p:cond delay="0"/>
                                          </p:stCondLst>
                                        </p:cTn>
                                        <p:tgtEl>
                                          <p:spTgt spid="106498"/>
                                        </p:tgtEl>
                                      </p:cBhvr>
                                    </p:animEffect>
                                    <p:anim calcmode="lin" valueType="num">
                                      <p:cBhvr>
                                        <p:cTn id="8" dur="911" tmFilter="0,0; 0.14,0.36; 0.43,0.73; 0.71,0.91; 1.0,1.0" fill="hold">
                                          <p:stCondLst>
                                            <p:cond delay="0"/>
                                          </p:stCondLst>
                                        </p:cTn>
                                        <p:tgtEl>
                                          <p:spTgt spid="106498"/>
                                        </p:tgtEl>
                                        <p:attrNameLst>
                                          <p:attrName>ppt_x</p:attrName>
                                        </p:attrNameLst>
                                      </p:cBhvr>
                                      <p:tavLst>
                                        <p:tav tm="0">
                                          <p:val>
                                            <p:strVal val="#ppt_x-0.25"/>
                                          </p:val>
                                        </p:tav>
                                        <p:tav tm="100000">
                                          <p:val>
                                            <p:strVal val="#ppt_x"/>
                                          </p:val>
                                        </p:tav>
                                      </p:tavLst>
                                    </p:anim>
                                    <p:anim calcmode="lin" valueType="num">
                                      <p:cBhvr>
                                        <p:cTn id="9" dur="332" tmFilter="0.0,0.0; 0.25,0.07; 0.50,0.2; 0.75,0.467; 1.0,1.0" fill="hold">
                                          <p:stCondLst>
                                            <p:cond delay="0"/>
                                          </p:stCondLst>
                                        </p:cTn>
                                        <p:tgtEl>
                                          <p:spTgt spid="106498"/>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fill="hold">
                                          <p:stCondLst>
                                            <p:cond delay="332"/>
                                          </p:stCondLst>
                                        </p:cTn>
                                        <p:tgtEl>
                                          <p:spTgt spid="106498"/>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fill="hold">
                                          <p:stCondLst>
                                            <p:cond delay="662"/>
                                          </p:stCondLst>
                                        </p:cTn>
                                        <p:tgtEl>
                                          <p:spTgt spid="106498"/>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fill="hold">
                                          <p:stCondLst>
                                            <p:cond delay="828"/>
                                          </p:stCondLst>
                                        </p:cTn>
                                        <p:tgtEl>
                                          <p:spTgt spid="106498"/>
                                        </p:tgtEl>
                                        <p:attrNameLst>
                                          <p:attrName>ppt_y</p:attrName>
                                        </p:attrNameLst>
                                      </p:cBhvr>
                                      <p:tavLst>
                                        <p:tav tm="0" fmla="#ppt_y-sin(pi*$)/81">
                                          <p:val>
                                            <p:fltVal val="0.000000"/>
                                          </p:val>
                                        </p:tav>
                                        <p:tav tm="100000">
                                          <p:val>
                                            <p:fltVal val="1.000000"/>
                                          </p:val>
                                        </p:tav>
                                      </p:tavLst>
                                    </p:anim>
                                    <p:animScale>
                                      <p:cBhvr>
                                        <p:cTn id="13" dur="13" fill="hold">
                                          <p:stCondLst>
                                            <p:cond delay="325"/>
                                          </p:stCondLst>
                                        </p:cTn>
                                        <p:tgtEl>
                                          <p:spTgt spid="106498"/>
                                        </p:tgtEl>
                                      </p:cBhvr>
                                      <p:to x="100000" y="60000"/>
                                    </p:animScale>
                                    <p:animScale>
                                      <p:cBhvr>
                                        <p:cTn id="14" dur="83" decel="50000" fill="hold">
                                          <p:stCondLst>
                                            <p:cond delay="338"/>
                                          </p:stCondLst>
                                        </p:cTn>
                                        <p:tgtEl>
                                          <p:spTgt spid="106498"/>
                                        </p:tgtEl>
                                      </p:cBhvr>
                                      <p:to x="100000" y="100000"/>
                                    </p:animScale>
                                    <p:animScale>
                                      <p:cBhvr>
                                        <p:cTn id="15" dur="13" fill="hold">
                                          <p:stCondLst>
                                            <p:cond delay="656"/>
                                          </p:stCondLst>
                                        </p:cTn>
                                        <p:tgtEl>
                                          <p:spTgt spid="106498"/>
                                        </p:tgtEl>
                                      </p:cBhvr>
                                      <p:to x="100000" y="80000"/>
                                    </p:animScale>
                                    <p:animScale>
                                      <p:cBhvr>
                                        <p:cTn id="16" dur="83" decel="50000" fill="hold">
                                          <p:stCondLst>
                                            <p:cond delay="669"/>
                                          </p:stCondLst>
                                        </p:cTn>
                                        <p:tgtEl>
                                          <p:spTgt spid="106498"/>
                                        </p:tgtEl>
                                      </p:cBhvr>
                                      <p:to x="100000" y="100000"/>
                                    </p:animScale>
                                    <p:animScale>
                                      <p:cBhvr>
                                        <p:cTn id="17" dur="13" fill="hold">
                                          <p:stCondLst>
                                            <p:cond delay="821"/>
                                          </p:stCondLst>
                                        </p:cTn>
                                        <p:tgtEl>
                                          <p:spTgt spid="106498"/>
                                        </p:tgtEl>
                                      </p:cBhvr>
                                      <p:to x="100000" y="90000"/>
                                    </p:animScale>
                                    <p:animScale>
                                      <p:cBhvr>
                                        <p:cTn id="18" dur="83" decel="50000" fill="hold">
                                          <p:stCondLst>
                                            <p:cond delay="834"/>
                                          </p:stCondLst>
                                        </p:cTn>
                                        <p:tgtEl>
                                          <p:spTgt spid="106498"/>
                                        </p:tgtEl>
                                      </p:cBhvr>
                                      <p:to x="100000" y="100000"/>
                                    </p:animScale>
                                    <p:animScale>
                                      <p:cBhvr>
                                        <p:cTn id="19" dur="13" fill="hold">
                                          <p:stCondLst>
                                            <p:cond delay="904"/>
                                          </p:stCondLst>
                                        </p:cTn>
                                        <p:tgtEl>
                                          <p:spTgt spid="106498"/>
                                        </p:tgtEl>
                                      </p:cBhvr>
                                      <p:to x="100000" y="95000"/>
                                    </p:animScale>
                                    <p:animScale>
                                      <p:cBhvr>
                                        <p:cTn id="20" dur="83" decel="50000" fill="hold">
                                          <p:stCondLst>
                                            <p:cond delay="917"/>
                                          </p:stCondLst>
                                        </p:cTn>
                                        <p:tgtEl>
                                          <p:spTgt spid="106498"/>
                                        </p:tgtEl>
                                      </p:cBhvr>
                                      <p:to x="100000" y="100000"/>
                                    </p:animScale>
                                  </p:childTnLst>
                                </p:cTn>
                              </p:par>
                            </p:childTnLst>
                          </p:cTn>
                        </p:par>
                        <p:par>
                          <p:cTn id="21" fill="hold">
                            <p:stCondLst>
                              <p:cond delay="1000"/>
                            </p:stCondLst>
                            <p:childTnLst>
                              <p:par>
                                <p:cTn id="22" presetID="1" presetClass="entr" presetSubtype="0" fill="hold" grpId="1" nodeType="afterEffect">
                                  <p:stCondLst>
                                    <p:cond delay="1000"/>
                                  </p:stCondLst>
                                  <p:childTnLst>
                                    <p:set>
                                      <p:cBhvr>
                                        <p:cTn id="23" dur="1" fill="hold">
                                          <p:stCondLst>
                                            <p:cond delay="0"/>
                                          </p:stCondLst>
                                        </p:cTn>
                                        <p:tgtEl>
                                          <p:spTgt spid="106499"/>
                                        </p:tgtEl>
                                        <p:attrNameLst>
                                          <p:attrName>style.visibility</p:attrName>
                                        </p:attrNameLst>
                                      </p:cBhvr>
                                      <p:to>
                                        <p:strVal val="visible"/>
                                      </p:to>
                                    </p:set>
                                  </p:childTnLst>
                                </p:cTn>
                              </p:par>
                            </p:childTnLst>
                          </p:cTn>
                        </p:par>
                        <p:par>
                          <p:cTn id="24" fill="hold">
                            <p:stCondLst>
                              <p:cond delay="2000"/>
                            </p:stCondLst>
                            <p:childTnLst>
                              <p:par>
                                <p:cTn id="25" presetID="26" presetClass="entr" presetSubtype="0" fill="hold" grpId="2" nodeType="afterEffect">
                                  <p:stCondLst>
                                    <p:cond delay="1001"/>
                                  </p:stCondLst>
                                  <p:childTnLst>
                                    <p:set>
                                      <p:cBhvr>
                                        <p:cTn id="26" dur="1" fill="hold">
                                          <p:stCondLst>
                                            <p:cond delay="0"/>
                                          </p:stCondLst>
                                        </p:cTn>
                                        <p:tgtEl>
                                          <p:spTgt spid="106500"/>
                                        </p:tgtEl>
                                        <p:attrNameLst>
                                          <p:attrName>style.visibility</p:attrName>
                                        </p:attrNameLst>
                                      </p:cBhvr>
                                      <p:to>
                                        <p:strVal val="visible"/>
                                      </p:to>
                                    </p:set>
                                    <p:animEffect transition="in" filter="wipe(down)">
                                      <p:cBhvr>
                                        <p:cTn id="27" dur="290" fill="hold">
                                          <p:stCondLst>
                                            <p:cond delay="0"/>
                                          </p:stCondLst>
                                        </p:cTn>
                                        <p:tgtEl>
                                          <p:spTgt spid="106500"/>
                                        </p:tgtEl>
                                      </p:cBhvr>
                                    </p:animEffect>
                                    <p:anim calcmode="lin" valueType="num">
                                      <p:cBhvr>
                                        <p:cTn id="28" dur="911" tmFilter="0,0; 0.14,0.36; 0.43,0.73; 0.71,0.91; 1.0,1.0" fill="hold">
                                          <p:stCondLst>
                                            <p:cond delay="0"/>
                                          </p:stCondLst>
                                        </p:cTn>
                                        <p:tgtEl>
                                          <p:spTgt spid="106500"/>
                                        </p:tgtEl>
                                        <p:attrNameLst>
                                          <p:attrName>ppt_x</p:attrName>
                                        </p:attrNameLst>
                                      </p:cBhvr>
                                      <p:tavLst>
                                        <p:tav tm="0">
                                          <p:val>
                                            <p:strVal val="#ppt_x-0.25"/>
                                          </p:val>
                                        </p:tav>
                                        <p:tav tm="100000">
                                          <p:val>
                                            <p:strVal val="#ppt_x"/>
                                          </p:val>
                                        </p:tav>
                                      </p:tavLst>
                                    </p:anim>
                                    <p:anim calcmode="lin" valueType="num">
                                      <p:cBhvr>
                                        <p:cTn id="29" dur="332" tmFilter="0.0,0.0; 0.25,0.07; 0.50,0.2; 0.75,0.467; 1.0,1.0" fill="hold">
                                          <p:stCondLst>
                                            <p:cond delay="0"/>
                                          </p:stCondLst>
                                        </p:cTn>
                                        <p:tgtEl>
                                          <p:spTgt spid="106500"/>
                                        </p:tgtEl>
                                        <p:attrNameLst>
                                          <p:attrName>ppt_y</p:attrName>
                                        </p:attrNameLst>
                                      </p:cBhvr>
                                      <p:tavLst>
                                        <p:tav tm="0" fmla="#ppt_y-sin(pi*$)/3">
                                          <p:val>
                                            <p:fltVal val="0.500000"/>
                                          </p:val>
                                        </p:tav>
                                        <p:tav tm="100000">
                                          <p:val>
                                            <p:fltVal val="1.000000"/>
                                          </p:val>
                                        </p:tav>
                                      </p:tavLst>
                                    </p:anim>
                                    <p:anim calcmode="lin" valueType="num">
                                      <p:cBhvr>
                                        <p:cTn id="30" dur="332" tmFilter="0, 0; 0.125,0.2665; 0.25,0.4; 0.375,0.465; 0.5,0.5;  0.625,0.535; 0.75,0.6; 0.875,0.7335; 1,1" fill="hold">
                                          <p:stCondLst>
                                            <p:cond delay="332"/>
                                          </p:stCondLst>
                                        </p:cTn>
                                        <p:tgtEl>
                                          <p:spTgt spid="106500"/>
                                        </p:tgtEl>
                                        <p:attrNameLst>
                                          <p:attrName>ppt_y</p:attrName>
                                        </p:attrNameLst>
                                      </p:cBhvr>
                                      <p:tavLst>
                                        <p:tav tm="0" fmla="#ppt_y-sin(pi*$)/9">
                                          <p:val>
                                            <p:fltVal val="0.000000"/>
                                          </p:val>
                                        </p:tav>
                                        <p:tav tm="100000">
                                          <p:val>
                                            <p:fltVal val="1.000000"/>
                                          </p:val>
                                        </p:tav>
                                      </p:tavLst>
                                    </p:anim>
                                    <p:anim calcmode="lin" valueType="num">
                                      <p:cBhvr>
                                        <p:cTn id="31" dur="166" tmFilter="0, 0; 0.125,0.2665; 0.25,0.4; 0.375,0.465; 0.5,0.5;  0.625,0.535; 0.75,0.6; 0.875,0.7335; 1,1" fill="hold">
                                          <p:stCondLst>
                                            <p:cond delay="662"/>
                                          </p:stCondLst>
                                        </p:cTn>
                                        <p:tgtEl>
                                          <p:spTgt spid="106500"/>
                                        </p:tgtEl>
                                        <p:attrNameLst>
                                          <p:attrName>ppt_y</p:attrName>
                                        </p:attrNameLst>
                                      </p:cBhvr>
                                      <p:tavLst>
                                        <p:tav tm="0" fmla="#ppt_y-sin(pi*$)/27">
                                          <p:val>
                                            <p:fltVal val="0.000000"/>
                                          </p:val>
                                        </p:tav>
                                        <p:tav tm="100000">
                                          <p:val>
                                            <p:fltVal val="1.000000"/>
                                          </p:val>
                                        </p:tav>
                                      </p:tavLst>
                                    </p:anim>
                                    <p:anim calcmode="lin" valueType="num">
                                      <p:cBhvr>
                                        <p:cTn id="32" dur="82" tmFilter="0, 0; 0.125,0.2665; 0.25,0.4; 0.375,0.465; 0.5,0.5;  0.625,0.535; 0.75,0.6; 0.875,0.7335; 1,1" fill="hold">
                                          <p:stCondLst>
                                            <p:cond delay="828"/>
                                          </p:stCondLst>
                                        </p:cTn>
                                        <p:tgtEl>
                                          <p:spTgt spid="106500"/>
                                        </p:tgtEl>
                                        <p:attrNameLst>
                                          <p:attrName>ppt_y</p:attrName>
                                        </p:attrNameLst>
                                      </p:cBhvr>
                                      <p:tavLst>
                                        <p:tav tm="0" fmla="#ppt_y-sin(pi*$)/81">
                                          <p:val>
                                            <p:fltVal val="0.000000"/>
                                          </p:val>
                                        </p:tav>
                                        <p:tav tm="100000">
                                          <p:val>
                                            <p:fltVal val="1.000000"/>
                                          </p:val>
                                        </p:tav>
                                      </p:tavLst>
                                    </p:anim>
                                    <p:animScale>
                                      <p:cBhvr>
                                        <p:cTn id="33" dur="13" fill="hold">
                                          <p:stCondLst>
                                            <p:cond delay="325"/>
                                          </p:stCondLst>
                                        </p:cTn>
                                        <p:tgtEl>
                                          <p:spTgt spid="106500"/>
                                        </p:tgtEl>
                                      </p:cBhvr>
                                      <p:to x="100000" y="60000"/>
                                    </p:animScale>
                                    <p:animScale>
                                      <p:cBhvr>
                                        <p:cTn id="34" dur="83" decel="50000" fill="hold">
                                          <p:stCondLst>
                                            <p:cond delay="338"/>
                                          </p:stCondLst>
                                        </p:cTn>
                                        <p:tgtEl>
                                          <p:spTgt spid="106500"/>
                                        </p:tgtEl>
                                      </p:cBhvr>
                                      <p:to x="100000" y="100000"/>
                                    </p:animScale>
                                    <p:animScale>
                                      <p:cBhvr>
                                        <p:cTn id="35" dur="13" fill="hold">
                                          <p:stCondLst>
                                            <p:cond delay="656"/>
                                          </p:stCondLst>
                                        </p:cTn>
                                        <p:tgtEl>
                                          <p:spTgt spid="106500"/>
                                        </p:tgtEl>
                                      </p:cBhvr>
                                      <p:to x="100000" y="80000"/>
                                    </p:animScale>
                                    <p:animScale>
                                      <p:cBhvr>
                                        <p:cTn id="36" dur="83" decel="50000" fill="hold">
                                          <p:stCondLst>
                                            <p:cond delay="669"/>
                                          </p:stCondLst>
                                        </p:cTn>
                                        <p:tgtEl>
                                          <p:spTgt spid="106500"/>
                                        </p:tgtEl>
                                      </p:cBhvr>
                                      <p:to x="100000" y="100000"/>
                                    </p:animScale>
                                    <p:animScale>
                                      <p:cBhvr>
                                        <p:cTn id="37" dur="13" fill="hold">
                                          <p:stCondLst>
                                            <p:cond delay="821"/>
                                          </p:stCondLst>
                                        </p:cTn>
                                        <p:tgtEl>
                                          <p:spTgt spid="106500"/>
                                        </p:tgtEl>
                                      </p:cBhvr>
                                      <p:to x="100000" y="90000"/>
                                    </p:animScale>
                                    <p:animScale>
                                      <p:cBhvr>
                                        <p:cTn id="38" dur="83" decel="50000" fill="hold">
                                          <p:stCondLst>
                                            <p:cond delay="834"/>
                                          </p:stCondLst>
                                        </p:cTn>
                                        <p:tgtEl>
                                          <p:spTgt spid="106500"/>
                                        </p:tgtEl>
                                      </p:cBhvr>
                                      <p:to x="100000" y="100000"/>
                                    </p:animScale>
                                    <p:animScale>
                                      <p:cBhvr>
                                        <p:cTn id="39" dur="13" fill="hold">
                                          <p:stCondLst>
                                            <p:cond delay="904"/>
                                          </p:stCondLst>
                                        </p:cTn>
                                        <p:tgtEl>
                                          <p:spTgt spid="106500"/>
                                        </p:tgtEl>
                                      </p:cBhvr>
                                      <p:to x="100000" y="95000"/>
                                    </p:animScale>
                                    <p:animScale>
                                      <p:cBhvr>
                                        <p:cTn id="40" dur="83" decel="50000" fill="hold">
                                          <p:stCondLst>
                                            <p:cond delay="917"/>
                                          </p:stCondLst>
                                        </p:cTn>
                                        <p:tgtEl>
                                          <p:spTgt spid="106500"/>
                                        </p:tgtEl>
                                      </p:cBhvr>
                                      <p:to x="100000" y="100000"/>
                                    </p:animScale>
                                  </p:childTnLst>
                                </p:cTn>
                              </p:par>
                            </p:childTnLst>
                          </p:cTn>
                        </p:par>
                        <p:par>
                          <p:cTn id="41" fill="hold">
                            <p:stCondLst>
                              <p:cond delay="4001"/>
                            </p:stCondLst>
                            <p:childTnLst>
                              <p:par>
                                <p:cTn id="42" presetID="2" presetClass="entr" presetSubtype="2" fill="hold" grpId="3" nodeType="afterEffect">
                                  <p:stCondLst>
                                    <p:cond delay="2001"/>
                                  </p:stCondLst>
                                  <p:childTnLst>
                                    <p:set>
                                      <p:cBhvr>
                                        <p:cTn id="43" dur="1" fill="hold">
                                          <p:stCondLst>
                                            <p:cond delay="0"/>
                                          </p:stCondLst>
                                        </p:cTn>
                                        <p:tgtEl>
                                          <p:spTgt spid="106501"/>
                                        </p:tgtEl>
                                        <p:attrNameLst>
                                          <p:attrName>style.visibility</p:attrName>
                                        </p:attrNameLst>
                                      </p:cBhvr>
                                      <p:to>
                                        <p:strVal val="visible"/>
                                      </p:to>
                                    </p:set>
                                    <p:anim calcmode="lin" valueType="num">
                                      <p:cBhvr>
                                        <p:cTn id="44" dur="500" fill="hold"/>
                                        <p:tgtEl>
                                          <p:spTgt spid="106501"/>
                                        </p:tgtEl>
                                        <p:attrNameLst>
                                          <p:attrName>ppt_x</p:attrName>
                                        </p:attrNameLst>
                                      </p:cBhvr>
                                      <p:tavLst>
                                        <p:tav tm="0">
                                          <p:val>
                                            <p:strVal val="1+#ppt_w/2"/>
                                          </p:val>
                                        </p:tav>
                                        <p:tav tm="100000">
                                          <p:val>
                                            <p:strVal val="#ppt_x"/>
                                          </p:val>
                                        </p:tav>
                                      </p:tavLst>
                                    </p:anim>
                                    <p:anim calcmode="lin" valueType="num">
                                      <p:cBhvr>
                                        <p:cTn id="45" dur="500" fill="hold"/>
                                        <p:tgtEl>
                                          <p:spTgt spid="10650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7" presetClass="entr" presetSubtype="4" fill="hold" grpId="4" nodeType="clickEffect">
                                  <p:stCondLst>
                                    <p:cond delay="0"/>
                                  </p:stCondLst>
                                  <p:childTnLst>
                                    <p:set>
                                      <p:cBhvr>
                                        <p:cTn id="49" dur="1" fill="hold">
                                          <p:stCondLst>
                                            <p:cond delay="0"/>
                                          </p:stCondLst>
                                        </p:cTn>
                                        <p:tgtEl>
                                          <p:spTgt spid="106502"/>
                                        </p:tgtEl>
                                        <p:attrNameLst>
                                          <p:attrName>style.visibility</p:attrName>
                                        </p:attrNameLst>
                                      </p:cBhvr>
                                      <p:to>
                                        <p:strVal val="visible"/>
                                      </p:to>
                                    </p:set>
                                    <p:anim calcmode="lin" valueType="num">
                                      <p:cBhvr>
                                        <p:cTn id="50" dur="5000" fill="hold"/>
                                        <p:tgtEl>
                                          <p:spTgt spid="106502"/>
                                        </p:tgtEl>
                                        <p:attrNameLst>
                                          <p:attrName>ppt_x</p:attrName>
                                        </p:attrNameLst>
                                      </p:cBhvr>
                                      <p:tavLst>
                                        <p:tav tm="0">
                                          <p:val>
                                            <p:strVal val="#ppt_x"/>
                                          </p:val>
                                        </p:tav>
                                        <p:tav tm="100000">
                                          <p:val>
                                            <p:strVal val="#ppt_x"/>
                                          </p:val>
                                        </p:tav>
                                      </p:tavLst>
                                    </p:anim>
                                    <p:anim calcmode="lin" valueType="num">
                                      <p:cBhvr>
                                        <p:cTn id="51" dur="5000" fill="hold"/>
                                        <p:tgtEl>
                                          <p:spTgt spid="106502"/>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7" presetClass="entr" presetSubtype="2" fill="hold" grpId="5" nodeType="clickEffect">
                                  <p:stCondLst>
                                    <p:cond delay="0"/>
                                  </p:stCondLst>
                                  <p:childTnLst>
                                    <p:set>
                                      <p:cBhvr>
                                        <p:cTn id="55" dur="1" fill="hold">
                                          <p:stCondLst>
                                            <p:cond delay="0"/>
                                          </p:stCondLst>
                                        </p:cTn>
                                        <p:tgtEl>
                                          <p:spTgt spid="106503"/>
                                        </p:tgtEl>
                                        <p:attrNameLst>
                                          <p:attrName>style.visibility</p:attrName>
                                        </p:attrNameLst>
                                      </p:cBhvr>
                                      <p:to>
                                        <p:strVal val="visible"/>
                                      </p:to>
                                    </p:set>
                                    <p:anim calcmode="lin" valueType="num">
                                      <p:cBhvr>
                                        <p:cTn id="56" dur="5000" fill="hold"/>
                                        <p:tgtEl>
                                          <p:spTgt spid="106503"/>
                                        </p:tgtEl>
                                        <p:attrNameLst>
                                          <p:attrName>ppt_x</p:attrName>
                                        </p:attrNameLst>
                                      </p:cBhvr>
                                      <p:tavLst>
                                        <p:tav tm="0">
                                          <p:val>
                                            <p:strVal val="1+#ppt_w/2"/>
                                          </p:val>
                                        </p:tav>
                                        <p:tav tm="100000">
                                          <p:val>
                                            <p:strVal val="#ppt_x"/>
                                          </p:val>
                                        </p:tav>
                                      </p:tavLst>
                                    </p:anim>
                                    <p:anim calcmode="lin" valueType="num">
                                      <p:cBhvr>
                                        <p:cTn id="57" dur="5000" fill="hold"/>
                                        <p:tgtEl>
                                          <p:spTgt spid="10650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7" presetClass="entr" presetSubtype="1" fill="hold" grpId="7" nodeType="clickEffect">
                                  <p:stCondLst>
                                    <p:cond delay="0"/>
                                  </p:stCondLst>
                                  <p:childTnLst>
                                    <p:set>
                                      <p:cBhvr>
                                        <p:cTn id="61" dur="1" fill="hold">
                                          <p:stCondLst>
                                            <p:cond delay="0"/>
                                          </p:stCondLst>
                                        </p:cTn>
                                        <p:tgtEl>
                                          <p:spTgt spid="106505"/>
                                        </p:tgtEl>
                                        <p:attrNameLst>
                                          <p:attrName>style.visibility</p:attrName>
                                        </p:attrNameLst>
                                      </p:cBhvr>
                                      <p:to>
                                        <p:strVal val="visible"/>
                                      </p:to>
                                    </p:set>
                                    <p:anim calcmode="lin" valueType="num">
                                      <p:cBhvr>
                                        <p:cTn id="62" dur="5000" fill="hold"/>
                                        <p:tgtEl>
                                          <p:spTgt spid="106505"/>
                                        </p:tgtEl>
                                        <p:attrNameLst>
                                          <p:attrName>ppt_x</p:attrName>
                                        </p:attrNameLst>
                                      </p:cBhvr>
                                      <p:tavLst>
                                        <p:tav tm="0">
                                          <p:val>
                                            <p:strVal val="#ppt_x"/>
                                          </p:val>
                                        </p:tav>
                                        <p:tav tm="100000">
                                          <p:val>
                                            <p:strVal val="#ppt_x"/>
                                          </p:val>
                                        </p:tav>
                                      </p:tavLst>
                                    </p:anim>
                                    <p:anim calcmode="lin" valueType="num">
                                      <p:cBhvr>
                                        <p:cTn id="63" dur="5000" fill="hold"/>
                                        <p:tgtEl>
                                          <p:spTgt spid="106505"/>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6" presetClass="entr" presetSubtype="32" fill="hold" grpId="6" nodeType="clickEffect">
                                  <p:stCondLst>
                                    <p:cond delay="0"/>
                                  </p:stCondLst>
                                  <p:childTnLst>
                                    <p:set>
                                      <p:cBhvr>
                                        <p:cTn id="67" dur="1" fill="hold">
                                          <p:stCondLst>
                                            <p:cond delay="0"/>
                                          </p:stCondLst>
                                        </p:cTn>
                                        <p:tgtEl>
                                          <p:spTgt spid="106504"/>
                                        </p:tgtEl>
                                        <p:attrNameLst>
                                          <p:attrName>style.visibility</p:attrName>
                                        </p:attrNameLst>
                                      </p:cBhvr>
                                      <p:to>
                                        <p:strVal val="visible"/>
                                      </p:to>
                                    </p:set>
                                    <p:animEffect transition="in" filter="circle(out)">
                                      <p:cBhvr>
                                        <p:cTn id="68" dur="5000" fill="hold"/>
                                        <p:tgtEl>
                                          <p:spTgt spid="106504"/>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8" nodeType="clickEffect">
                                  <p:stCondLst>
                                    <p:cond delay="0"/>
                                  </p:stCondLst>
                                  <p:childTnLst>
                                    <p:set>
                                      <p:cBhvr>
                                        <p:cTn id="72" dur="1" fill="hold">
                                          <p:stCondLst>
                                            <p:cond delay="0"/>
                                          </p:stCondLst>
                                        </p:cTn>
                                        <p:tgtEl>
                                          <p:spTgt spid="106506"/>
                                        </p:tgtEl>
                                        <p:attrNameLst>
                                          <p:attrName>style.visibility</p:attrName>
                                        </p:attrNameLst>
                                      </p:cBhvr>
                                      <p:to>
                                        <p:strVal val="visible"/>
                                      </p:to>
                                    </p:set>
                                    <p:anim calcmode="lin" valueType="num">
                                      <p:cBhvr>
                                        <p:cTn id="73" dur="5000" fill="hold"/>
                                        <p:tgtEl>
                                          <p:spTgt spid="106506"/>
                                        </p:tgtEl>
                                        <p:attrNameLst>
                                          <p:attrName>ppt_x</p:attrName>
                                        </p:attrNameLst>
                                      </p:cBhvr>
                                      <p:tavLst>
                                        <p:tav tm="0">
                                          <p:val>
                                            <p:strVal val="1+#ppt_w/2"/>
                                          </p:val>
                                        </p:tav>
                                        <p:tav tm="100000">
                                          <p:val>
                                            <p:strVal val="#ppt_x"/>
                                          </p:val>
                                        </p:tav>
                                      </p:tavLst>
                                    </p:anim>
                                    <p:anim calcmode="lin" valueType="num">
                                      <p:cBhvr>
                                        <p:cTn id="74" dur="5000" fill="hold"/>
                                        <p:tgtEl>
                                          <p:spTgt spid="10650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7" presetClass="entr" presetSubtype="2" fill="hold" nodeType="clickEffect">
                                  <p:stCondLst>
                                    <p:cond delay="0"/>
                                  </p:stCondLst>
                                  <p:childTnLst>
                                    <p:set>
                                      <p:cBhvr>
                                        <p:cTn id="78" dur="1" fill="hold">
                                          <p:stCondLst>
                                            <p:cond delay="0"/>
                                          </p:stCondLst>
                                        </p:cTn>
                                        <p:tgtEl>
                                          <p:spTgt spid="106507"/>
                                        </p:tgtEl>
                                        <p:attrNameLst>
                                          <p:attrName>style.visibility</p:attrName>
                                        </p:attrNameLst>
                                      </p:cBhvr>
                                      <p:to>
                                        <p:strVal val="visible"/>
                                      </p:to>
                                    </p:set>
                                    <p:anim calcmode="lin" valueType="num">
                                      <p:cBhvr>
                                        <p:cTn id="79" dur="5000" fill="hold"/>
                                        <p:tgtEl>
                                          <p:spTgt spid="106507"/>
                                        </p:tgtEl>
                                        <p:attrNameLst>
                                          <p:attrName>ppt_x</p:attrName>
                                        </p:attrNameLst>
                                      </p:cBhvr>
                                      <p:tavLst>
                                        <p:tav tm="0">
                                          <p:val>
                                            <p:strVal val="1+#ppt_w/2"/>
                                          </p:val>
                                        </p:tav>
                                        <p:tav tm="100000">
                                          <p:val>
                                            <p:strVal val="#ppt_x"/>
                                          </p:val>
                                        </p:tav>
                                      </p:tavLst>
                                    </p:anim>
                                    <p:anim calcmode="lin" valueType="num">
                                      <p:cBhvr>
                                        <p:cTn id="80" dur="5000" fill="hold"/>
                                        <p:tgtEl>
                                          <p:spTgt spid="106507"/>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7" presetClass="entr" presetSubtype="2" fill="hold" grpId="9" nodeType="clickEffect">
                                  <p:stCondLst>
                                    <p:cond delay="0"/>
                                  </p:stCondLst>
                                  <p:childTnLst>
                                    <p:set>
                                      <p:cBhvr>
                                        <p:cTn id="84" dur="1" fill="hold">
                                          <p:stCondLst>
                                            <p:cond delay="0"/>
                                          </p:stCondLst>
                                        </p:cTn>
                                        <p:tgtEl>
                                          <p:spTgt spid="106508"/>
                                        </p:tgtEl>
                                        <p:attrNameLst>
                                          <p:attrName>style.visibility</p:attrName>
                                        </p:attrNameLst>
                                      </p:cBhvr>
                                      <p:to>
                                        <p:strVal val="visible"/>
                                      </p:to>
                                    </p:set>
                                    <p:anim calcmode="lin" valueType="num">
                                      <p:cBhvr>
                                        <p:cTn id="85" dur="5000" fill="hold"/>
                                        <p:tgtEl>
                                          <p:spTgt spid="106508"/>
                                        </p:tgtEl>
                                        <p:attrNameLst>
                                          <p:attrName>ppt_x</p:attrName>
                                        </p:attrNameLst>
                                      </p:cBhvr>
                                      <p:tavLst>
                                        <p:tav tm="0">
                                          <p:val>
                                            <p:strVal val="1+#ppt_w/2"/>
                                          </p:val>
                                        </p:tav>
                                        <p:tav tm="100000">
                                          <p:val>
                                            <p:strVal val="#ppt_x"/>
                                          </p:val>
                                        </p:tav>
                                      </p:tavLst>
                                    </p:anim>
                                    <p:anim calcmode="lin" valueType="num">
                                      <p:cBhvr>
                                        <p:cTn id="86" dur="5000" fill="hold"/>
                                        <p:tgtEl>
                                          <p:spTgt spid="106508"/>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7" presetClass="entr" presetSubtype="8" fill="hold" grpId="10" nodeType="clickEffect">
                                  <p:stCondLst>
                                    <p:cond delay="0"/>
                                  </p:stCondLst>
                                  <p:childTnLst>
                                    <p:set>
                                      <p:cBhvr>
                                        <p:cTn id="90" dur="1" fill="hold">
                                          <p:stCondLst>
                                            <p:cond delay="0"/>
                                          </p:stCondLst>
                                        </p:cTn>
                                        <p:tgtEl>
                                          <p:spTgt spid="106509"/>
                                        </p:tgtEl>
                                        <p:attrNameLst>
                                          <p:attrName>style.visibility</p:attrName>
                                        </p:attrNameLst>
                                      </p:cBhvr>
                                      <p:to>
                                        <p:strVal val="visible"/>
                                      </p:to>
                                    </p:set>
                                    <p:anim calcmode="lin" valueType="num">
                                      <p:cBhvr>
                                        <p:cTn id="91" dur="5000" fill="hold"/>
                                        <p:tgtEl>
                                          <p:spTgt spid="106509"/>
                                        </p:tgtEl>
                                        <p:attrNameLst>
                                          <p:attrName>ppt_x</p:attrName>
                                        </p:attrNameLst>
                                      </p:cBhvr>
                                      <p:tavLst>
                                        <p:tav tm="0">
                                          <p:val>
                                            <p:strVal val="0-#ppt_w/2"/>
                                          </p:val>
                                        </p:tav>
                                        <p:tav tm="100000">
                                          <p:val>
                                            <p:strVal val="#ppt_x"/>
                                          </p:val>
                                        </p:tav>
                                      </p:tavLst>
                                    </p:anim>
                                    <p:anim calcmode="lin" valueType="num">
                                      <p:cBhvr>
                                        <p:cTn id="92" dur="5000" fill="hold"/>
                                        <p:tgtEl>
                                          <p:spTgt spid="106509"/>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7" presetClass="entr" presetSubtype="8" fill="hold" nodeType="clickEffect">
                                  <p:stCondLst>
                                    <p:cond delay="0"/>
                                  </p:stCondLst>
                                  <p:childTnLst>
                                    <p:set>
                                      <p:cBhvr>
                                        <p:cTn id="96" dur="1" fill="hold">
                                          <p:stCondLst>
                                            <p:cond delay="0"/>
                                          </p:stCondLst>
                                        </p:cTn>
                                        <p:tgtEl>
                                          <p:spTgt spid="106510"/>
                                        </p:tgtEl>
                                        <p:attrNameLst>
                                          <p:attrName>style.visibility</p:attrName>
                                        </p:attrNameLst>
                                      </p:cBhvr>
                                      <p:to>
                                        <p:strVal val="visible"/>
                                      </p:to>
                                    </p:set>
                                    <p:anim calcmode="lin" valueType="num">
                                      <p:cBhvr>
                                        <p:cTn id="97" dur="5000" fill="hold"/>
                                        <p:tgtEl>
                                          <p:spTgt spid="106510"/>
                                        </p:tgtEl>
                                        <p:attrNameLst>
                                          <p:attrName>ppt_x</p:attrName>
                                        </p:attrNameLst>
                                      </p:cBhvr>
                                      <p:tavLst>
                                        <p:tav tm="0">
                                          <p:val>
                                            <p:strVal val="0-#ppt_w/2"/>
                                          </p:val>
                                        </p:tav>
                                        <p:tav tm="100000">
                                          <p:val>
                                            <p:strVal val="#ppt_x"/>
                                          </p:val>
                                        </p:tav>
                                      </p:tavLst>
                                    </p:anim>
                                    <p:anim calcmode="lin" valueType="num">
                                      <p:cBhvr>
                                        <p:cTn id="98" dur="5000" fill="hold"/>
                                        <p:tgtEl>
                                          <p:spTgt spid="106510"/>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7" presetClass="entr" presetSubtype="8" fill="hold" grpId="11" nodeType="clickEffect">
                                  <p:stCondLst>
                                    <p:cond delay="0"/>
                                  </p:stCondLst>
                                  <p:childTnLst>
                                    <p:set>
                                      <p:cBhvr>
                                        <p:cTn id="102" dur="1" fill="hold">
                                          <p:stCondLst>
                                            <p:cond delay="0"/>
                                          </p:stCondLst>
                                        </p:cTn>
                                        <p:tgtEl>
                                          <p:spTgt spid="106511"/>
                                        </p:tgtEl>
                                        <p:attrNameLst>
                                          <p:attrName>style.visibility</p:attrName>
                                        </p:attrNameLst>
                                      </p:cBhvr>
                                      <p:to>
                                        <p:strVal val="visible"/>
                                      </p:to>
                                    </p:set>
                                    <p:anim calcmode="lin" valueType="num">
                                      <p:cBhvr>
                                        <p:cTn id="103" dur="5000" fill="hold"/>
                                        <p:tgtEl>
                                          <p:spTgt spid="106511"/>
                                        </p:tgtEl>
                                        <p:attrNameLst>
                                          <p:attrName>ppt_x</p:attrName>
                                        </p:attrNameLst>
                                      </p:cBhvr>
                                      <p:tavLst>
                                        <p:tav tm="0">
                                          <p:val>
                                            <p:strVal val="0-#ppt_w/2"/>
                                          </p:val>
                                        </p:tav>
                                        <p:tav tm="100000">
                                          <p:val>
                                            <p:strVal val="#ppt_x"/>
                                          </p:val>
                                        </p:tav>
                                      </p:tavLst>
                                    </p:anim>
                                    <p:anim calcmode="lin" valueType="num">
                                      <p:cBhvr>
                                        <p:cTn id="104" dur="5000" fill="hold"/>
                                        <p:tgtEl>
                                          <p:spTgt spid="106511"/>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7" presetClass="entr" presetSubtype="2" fill="hold" grpId="12" nodeType="clickEffect">
                                  <p:stCondLst>
                                    <p:cond delay="0"/>
                                  </p:stCondLst>
                                  <p:childTnLst>
                                    <p:set>
                                      <p:cBhvr>
                                        <p:cTn id="108" dur="1" fill="hold">
                                          <p:stCondLst>
                                            <p:cond delay="0"/>
                                          </p:stCondLst>
                                        </p:cTn>
                                        <p:tgtEl>
                                          <p:spTgt spid="106512"/>
                                        </p:tgtEl>
                                        <p:attrNameLst>
                                          <p:attrName>style.visibility</p:attrName>
                                        </p:attrNameLst>
                                      </p:cBhvr>
                                      <p:to>
                                        <p:strVal val="visible"/>
                                      </p:to>
                                    </p:set>
                                    <p:anim calcmode="lin" valueType="num">
                                      <p:cBhvr>
                                        <p:cTn id="109" dur="5000" fill="hold"/>
                                        <p:tgtEl>
                                          <p:spTgt spid="106512"/>
                                        </p:tgtEl>
                                        <p:attrNameLst>
                                          <p:attrName>ppt_x</p:attrName>
                                        </p:attrNameLst>
                                      </p:cBhvr>
                                      <p:tavLst>
                                        <p:tav tm="0">
                                          <p:val>
                                            <p:strVal val="1+#ppt_w/2"/>
                                          </p:val>
                                        </p:tav>
                                        <p:tav tm="100000">
                                          <p:val>
                                            <p:strVal val="#ppt_x"/>
                                          </p:val>
                                        </p:tav>
                                      </p:tavLst>
                                    </p:anim>
                                    <p:anim calcmode="lin" valueType="num">
                                      <p:cBhvr>
                                        <p:cTn id="110" dur="5000" fill="hold"/>
                                        <p:tgtEl>
                                          <p:spTgt spid="10651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7" presetClass="entr" presetSubtype="2" fill="hold" grpId="14" nodeType="clickEffect">
                                  <p:stCondLst>
                                    <p:cond delay="0"/>
                                  </p:stCondLst>
                                  <p:childTnLst>
                                    <p:set>
                                      <p:cBhvr>
                                        <p:cTn id="114" dur="1" fill="hold">
                                          <p:stCondLst>
                                            <p:cond delay="0"/>
                                          </p:stCondLst>
                                        </p:cTn>
                                        <p:tgtEl>
                                          <p:spTgt spid="106514"/>
                                        </p:tgtEl>
                                        <p:attrNameLst>
                                          <p:attrName>style.visibility</p:attrName>
                                        </p:attrNameLst>
                                      </p:cBhvr>
                                      <p:to>
                                        <p:strVal val="visible"/>
                                      </p:to>
                                    </p:set>
                                    <p:anim calcmode="lin" valueType="num">
                                      <p:cBhvr>
                                        <p:cTn id="115" dur="5000" fill="hold"/>
                                        <p:tgtEl>
                                          <p:spTgt spid="106514"/>
                                        </p:tgtEl>
                                        <p:attrNameLst>
                                          <p:attrName>ppt_x</p:attrName>
                                        </p:attrNameLst>
                                      </p:cBhvr>
                                      <p:tavLst>
                                        <p:tav tm="0">
                                          <p:val>
                                            <p:strVal val="1+#ppt_w/2"/>
                                          </p:val>
                                        </p:tav>
                                        <p:tav tm="100000">
                                          <p:val>
                                            <p:strVal val="#ppt_x"/>
                                          </p:val>
                                        </p:tav>
                                      </p:tavLst>
                                    </p:anim>
                                    <p:anim calcmode="lin" valueType="num">
                                      <p:cBhvr>
                                        <p:cTn id="116" dur="5000" fill="hold"/>
                                        <p:tgtEl>
                                          <p:spTgt spid="10651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15" nodeType="clickEffect">
                                  <p:stCondLst>
                                    <p:cond delay="0"/>
                                  </p:stCondLst>
                                  <p:childTnLst>
                                    <p:set>
                                      <p:cBhvr>
                                        <p:cTn id="120" dur="1" fill="hold">
                                          <p:stCondLst>
                                            <p:cond delay="0"/>
                                          </p:stCondLst>
                                        </p:cTn>
                                        <p:tgtEl>
                                          <p:spTgt spid="106515"/>
                                        </p:tgtEl>
                                        <p:attrNameLst>
                                          <p:attrName>style.visibility</p:attrName>
                                        </p:attrNameLst>
                                      </p:cBhvr>
                                      <p:to>
                                        <p:strVal val="visible"/>
                                      </p:to>
                                    </p:set>
                                    <p:anim calcmode="lin" valueType="num">
                                      <p:cBhvr>
                                        <p:cTn id="121" dur="500" fill="hold"/>
                                        <p:tgtEl>
                                          <p:spTgt spid="106515"/>
                                        </p:tgtEl>
                                        <p:attrNameLst>
                                          <p:attrName>ppt_x</p:attrName>
                                        </p:attrNameLst>
                                      </p:cBhvr>
                                      <p:tavLst>
                                        <p:tav tm="0">
                                          <p:val>
                                            <p:strVal val="#ppt_x"/>
                                          </p:val>
                                        </p:tav>
                                        <p:tav tm="100000">
                                          <p:val>
                                            <p:strVal val="#ppt_x"/>
                                          </p:val>
                                        </p:tav>
                                      </p:tavLst>
                                    </p:anim>
                                    <p:anim calcmode="lin" valueType="num">
                                      <p:cBhvr>
                                        <p:cTn id="122" dur="500" fill="hold"/>
                                        <p:tgtEl>
                                          <p:spTgt spid="106515"/>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0" presetClass="entr" presetSubtype="0" fill="hold" grpId="13" nodeType="clickEffect">
                                  <p:stCondLst>
                                    <p:cond delay="0"/>
                                  </p:stCondLst>
                                  <p:childTnLst>
                                    <p:set>
                                      <p:cBhvr>
                                        <p:cTn id="126" dur="1" fill="hold">
                                          <p:stCondLst>
                                            <p:cond delay="0"/>
                                          </p:stCondLst>
                                        </p:cTn>
                                        <p:tgtEl>
                                          <p:spTgt spid="106513"/>
                                        </p:tgtEl>
                                        <p:attrNameLst>
                                          <p:attrName>style.visibility</p:attrName>
                                        </p:attrNameLst>
                                      </p:cBhvr>
                                      <p:to>
                                        <p:strVal val="visible"/>
                                      </p:to>
                                    </p:set>
                                    <p:animEffect transition="in" filter="wedge">
                                      <p:cBhvr>
                                        <p:cTn id="127" dur="5000" fill="hold"/>
                                        <p:tgtEl>
                                          <p:spTgt spid="106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bldLvl="0" animBg="1"/>
      <p:bldP spid="106499" grpId="1" bldLvl="0" animBg="1"/>
      <p:bldP spid="106500" grpId="2" bldLvl="0" animBg="1"/>
      <p:bldP spid="106501" grpId="3" bldLvl="0" animBg="1"/>
      <p:bldP spid="106502" grpId="4"/>
      <p:bldP spid="106503" grpId="5"/>
      <p:bldP spid="106504" grpId="6"/>
      <p:bldP spid="106505" grpId="7" bldLvl="0" animBg="1"/>
      <p:bldP spid="106506" grpId="8"/>
      <p:bldP spid="106508" grpId="9"/>
      <p:bldP spid="106509" grpId="10"/>
      <p:bldP spid="106511" grpId="11"/>
      <p:bldP spid="106512" grpId="12"/>
      <p:bldP spid="106513" grpId="13"/>
      <p:bldP spid="106514" grpId="14"/>
      <p:bldP spid="106515" grpId="15"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29859" y="1604961"/>
            <a:ext cx="2643860" cy="3103791"/>
            <a:chOff x="4098774" y="1395749"/>
            <a:chExt cx="2324100" cy="2728404"/>
          </a:xfrm>
        </p:grpSpPr>
        <p:pic>
          <p:nvPicPr>
            <p:cNvPr id="12" name="Picture 2" descr="C:\Users\Administrator\Desktop\中国风素材\20661287_205529056000_2.jpg"/>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custDataLst>
                <p:tags r:id="rId4"/>
              </p:custDataLst>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6" name="直接连接符 25"/>
          <p:cNvCxnSpPr/>
          <p:nvPr>
            <p:custDataLst>
              <p:tags r:id="rId5"/>
            </p:custDataLst>
          </p:nvPr>
        </p:nvCxnSpPr>
        <p:spPr>
          <a:xfrm flipH="1">
            <a:off x="6883839" y="3620069"/>
            <a:ext cx="0" cy="15290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6"/>
            </p:custDataLst>
          </p:nvPr>
        </p:nvCxnSpPr>
        <p:spPr>
          <a:xfrm flipH="1">
            <a:off x="9239250" y="1806509"/>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7"/>
            </p:custDataLst>
          </p:nvPr>
        </p:nvSpPr>
        <p:spPr>
          <a:xfrm>
            <a:off x="7508240" y="1943100"/>
            <a:ext cx="921385" cy="3858260"/>
          </a:xfrm>
          <a:prstGeom prst="rect">
            <a:avLst/>
          </a:prstGeom>
          <a:noFill/>
          <a:ln>
            <a:noFill/>
          </a:ln>
        </p:spPr>
        <p:txBody>
          <a:bodyPr vert="eaVert" wrap="square" rtlCol="0">
            <a:spAutoFit/>
          </a:bodyPr>
          <a:lstStyle/>
          <a:p>
            <a:pPr lvl="0" algn="l">
              <a:buClrTx/>
              <a:buSzTx/>
              <a:buFontTx/>
            </a:pPr>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月下泛舟之乐</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pic>
        <p:nvPicPr>
          <p:cNvPr id="2" name="Picture 2"/>
          <p:cNvPicPr>
            <a:picLocks noChangeAspect="1" noChangeArrowheads="1"/>
          </p:cNvPicPr>
          <p:nvPr>
            <p:custDataLst>
              <p:tags r:id="rId8"/>
            </p:custDataLst>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094225" y="2903741"/>
            <a:ext cx="2974586" cy="393648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custDataLst>
              <p:tags r:id="rId9"/>
            </p:custDataLst>
          </p:nvPr>
        </p:nvSpPr>
        <p:spPr>
          <a:xfrm>
            <a:off x="9842500" y="1806575"/>
            <a:ext cx="679450" cy="872490"/>
          </a:xfrm>
          <a:prstGeom prst="rect">
            <a:avLst/>
          </a:prstGeom>
          <a:gradFill>
            <a:gsLst>
              <a:gs pos="0">
                <a:srgbClr val="E30000"/>
              </a:gs>
              <a:gs pos="100000">
                <a:srgbClr val="76030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latin typeface="黑体" panose="02010609060101010101" charset="-122"/>
                <a:ea typeface="黑体" panose="02010609060101010101" charset="-122"/>
              </a:rPr>
              <a:t>1</a:t>
            </a:r>
            <a:endParaRPr lang="en-US" altLang="zh-CN" sz="4400" b="1">
              <a:latin typeface="黑体" panose="02010609060101010101" charset="-122"/>
              <a:ea typeface="黑体" panose="02010609060101010101" charset="-122"/>
            </a:endParaRPr>
          </a:p>
        </p:txBody>
      </p:sp>
      <p:sp>
        <p:nvSpPr>
          <p:cNvPr id="3" name="矩形 2"/>
          <p:cNvSpPr/>
          <p:nvPr>
            <p:custDataLst>
              <p:tags r:id="rId10"/>
            </p:custDataLst>
          </p:nvPr>
        </p:nvSpPr>
        <p:spPr>
          <a:xfrm>
            <a:off x="4762500" y="3241040"/>
            <a:ext cx="2121535" cy="2774315"/>
          </a:xfrm>
          <a:prstGeom prst="rect">
            <a:avLst/>
          </a:prstGeom>
        </p:spPr>
        <p:txBody>
          <a:bodyPr vert="eaVert" wrap="square">
            <a:spAutoFit/>
          </a:bodyPr>
          <a:lstStyle/>
          <a:p>
            <a:pPr lvl="0" algn="l">
              <a:lnSpc>
                <a:spcPct val="150000"/>
              </a:lnSpc>
              <a:buClrTx/>
              <a:buSzTx/>
              <a:buFontTx/>
            </a:pPr>
            <a:r>
              <a:rPr lang="en-US" altLang="zh-CN" sz="1200" smtClean="0">
                <a:solidFill>
                  <a:schemeClr val="bg1">
                    <a:lumMod val="75000"/>
                  </a:schemeClr>
                </a:solidFill>
                <a:sym typeface="+mn-ea"/>
              </a:rPr>
              <a:t>I于是饮酒乐甚，扣舷而歌之。</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歌曰：“桂棹兮兰桨，击空明兮溯流光。</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渺渺兮予怀，望美人兮天一方。”</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客有吹洞箫者，倚歌而和之。</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其声呜呜然，如怨如慕，如泣如诉，</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余音袅袅，不绝如缕。舞幽壑之潜蛟，泣孤舟之嫠妇。</a:t>
            </a:r>
            <a:endParaRPr lang="en-US" altLang="zh-CN" sz="1200" smtClean="0">
              <a:solidFill>
                <a:schemeClr val="bg1">
                  <a:lumMod val="7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1650" y="31305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1</a:t>
            </a:r>
            <a:endParaRPr lang="en-US" altLang="zh-CN" sz="2800">
              <a:solidFill>
                <a:schemeClr val="bg1"/>
              </a:solidFill>
              <a:latin typeface="隶书" panose="02010509060101010101" pitchFamily="49" charset="-122"/>
              <a:ea typeface="隶书" panose="02010509060101010101" pitchFamily="49" charset="-122"/>
            </a:endParaRPr>
          </a:p>
        </p:txBody>
      </p:sp>
      <p:sp>
        <p:nvSpPr>
          <p:cNvPr id="4" name="内容占位符 3"/>
          <p:cNvSpPr>
            <a:spLocks noGrp="1"/>
          </p:cNvSpPr>
          <p:nvPr>
            <p:ph idx="1"/>
            <p:custDataLst>
              <p:tags r:id="rId2"/>
            </p:custDataLst>
          </p:nvPr>
        </p:nvSpPr>
        <p:spPr>
          <a:xfrm>
            <a:off x="501650" y="1010285"/>
            <a:ext cx="5689600" cy="542925"/>
          </a:xfrm>
        </p:spPr>
        <p:txBody>
          <a:bodyPr>
            <a:noAutofit/>
          </a:bodyPr>
          <a:lstStyle/>
          <a:p>
            <a:pPr>
              <a:buNone/>
            </a:pPr>
            <a:r>
              <a:rPr lang="zh-CN" altLang="en-US" b="1" smtClean="0">
                <a:latin typeface="黑体" panose="02010609060101010101" charset="-122"/>
                <a:ea typeface="黑体" panose="02010609060101010101" charset="-122"/>
                <a:cs typeface="黑体" panose="02010609060101010101" charset="-122"/>
              </a:rPr>
              <a:t>第1自然段首句交代了哪些内容？</a:t>
            </a:r>
            <a:endParaRPr lang="zh-CN" altLang="en-US" b="1" smtClean="0">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3"/>
            </p:custDataLst>
          </p:nvPr>
        </p:nvSpPr>
        <p:spPr>
          <a:xfrm>
            <a:off x="736600" y="1630045"/>
            <a:ext cx="8438515" cy="521970"/>
          </a:xfrm>
          <a:prstGeom prst="rect">
            <a:avLst/>
          </a:prstGeom>
          <a:noFill/>
        </p:spPr>
        <p:txBody>
          <a:bodyPr wrap="square" rtlCol="0" anchor="t">
            <a:spAutoFit/>
          </a:bodyPr>
          <a:lstStyle/>
          <a:p>
            <a:r>
              <a:rPr lang="zh-CN" altLang="en-US" sz="2800" b="1">
                <a:solidFill>
                  <a:srgbClr val="040ECB"/>
                </a:solidFill>
                <a:latin typeface="楷体" panose="02010609060101010101" charset="-122"/>
                <a:ea typeface="楷体" panose="02010609060101010101" charset="-122"/>
              </a:rPr>
              <a:t>壬戌之秋，七月既望，苏子与客泛舟游于赤壁之下。</a:t>
            </a:r>
            <a:endParaRPr lang="zh-CN" altLang="en-US" sz="2800" b="1">
              <a:solidFill>
                <a:srgbClr val="040ECB"/>
              </a:solidFill>
              <a:latin typeface="楷体" panose="02010609060101010101" charset="-122"/>
              <a:ea typeface="楷体" panose="02010609060101010101" charset="-122"/>
            </a:endParaRPr>
          </a:p>
        </p:txBody>
      </p:sp>
      <p:sp>
        <p:nvSpPr>
          <p:cNvPr id="10" name="内容占位符 2"/>
          <p:cNvSpPr>
            <a:spLocks noGrp="1"/>
          </p:cNvSpPr>
          <p:nvPr>
            <p:custDataLst>
              <p:tags r:id="rId4"/>
            </p:custDataLst>
          </p:nvPr>
        </p:nvSpPr>
        <p:spPr>
          <a:xfrm>
            <a:off x="918210" y="2499995"/>
            <a:ext cx="3455670" cy="23393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b="1">
                <a:solidFill>
                  <a:srgbClr val="C00000"/>
                </a:solidFill>
                <a:latin typeface="+mn-ea"/>
                <a:cs typeface="+mn-ea"/>
                <a:sym typeface="+mn-ea"/>
              </a:rPr>
              <a:t>时间：七月既望</a:t>
            </a:r>
            <a:endParaRPr lang="zh-CN" b="1">
              <a:solidFill>
                <a:srgbClr val="C00000"/>
              </a:solidFill>
              <a:latin typeface="+mn-ea"/>
              <a:cs typeface="+mn-ea"/>
              <a:sym typeface="+mn-ea"/>
            </a:endParaRPr>
          </a:p>
          <a:p>
            <a:pPr>
              <a:lnSpc>
                <a:spcPct val="100000"/>
              </a:lnSpc>
            </a:pPr>
            <a:r>
              <a:rPr lang="zh-CN" b="1">
                <a:solidFill>
                  <a:srgbClr val="C00000"/>
                </a:solidFill>
                <a:latin typeface="+mn-ea"/>
                <a:cs typeface="+mn-ea"/>
                <a:sym typeface="+mn-ea"/>
              </a:rPr>
              <a:t>地点：赤壁之下</a:t>
            </a:r>
            <a:endParaRPr lang="zh-CN" b="1">
              <a:solidFill>
                <a:srgbClr val="C00000"/>
              </a:solidFill>
              <a:latin typeface="+mn-ea"/>
              <a:cs typeface="+mn-ea"/>
              <a:sym typeface="+mn-ea"/>
            </a:endParaRPr>
          </a:p>
          <a:p>
            <a:pPr>
              <a:lnSpc>
                <a:spcPct val="100000"/>
              </a:lnSpc>
            </a:pPr>
            <a:r>
              <a:rPr lang="zh-CN" b="1">
                <a:solidFill>
                  <a:srgbClr val="C00000"/>
                </a:solidFill>
                <a:latin typeface="+mn-ea"/>
                <a:cs typeface="+mn-ea"/>
                <a:sym typeface="+mn-ea"/>
              </a:rPr>
              <a:t>人物：苏子与客</a:t>
            </a:r>
            <a:endParaRPr lang="zh-CN" b="1">
              <a:solidFill>
                <a:srgbClr val="C00000"/>
              </a:solidFill>
              <a:latin typeface="+mn-ea"/>
              <a:cs typeface="+mn-ea"/>
              <a:sym typeface="+mn-ea"/>
            </a:endParaRPr>
          </a:p>
          <a:p>
            <a:pPr>
              <a:lnSpc>
                <a:spcPct val="100000"/>
              </a:lnSpc>
            </a:pPr>
            <a:r>
              <a:rPr lang="zh-CN" b="1">
                <a:solidFill>
                  <a:srgbClr val="C00000"/>
                </a:solidFill>
                <a:latin typeface="+mn-ea"/>
                <a:cs typeface="+mn-ea"/>
                <a:sym typeface="+mn-ea"/>
              </a:rPr>
              <a:t>游赏的方式：泛舟</a:t>
            </a:r>
            <a:endParaRPr lang="zh-CN" altLang="en-US" b="1" smtClean="0">
              <a:solidFill>
                <a:srgbClr val="C00000"/>
              </a:solidFill>
              <a:latin typeface="+mn-ea"/>
              <a:ea typeface="楷体" panose="02010609060101010101" charset="-122"/>
              <a:cs typeface="+mn-ea"/>
              <a:sym typeface="+mn-ea"/>
            </a:endParaRPr>
          </a:p>
        </p:txBody>
      </p:sp>
      <p:pic>
        <p:nvPicPr>
          <p:cNvPr id="11" name="Picture 2"/>
          <p:cNvPicPr>
            <a:picLocks noChangeAspect="1" noChangeArrowheads="1"/>
          </p:cNvPicPr>
          <p:nvPr>
            <p:custDataLst>
              <p:tags r:id="rId5"/>
            </p:custDataLst>
          </p:nvPr>
        </p:nvPicPr>
        <p:blipFill>
          <a:blip r:embed="rId6"/>
          <a:stretch>
            <a:fillRect/>
          </a:stretch>
        </p:blipFill>
        <p:spPr bwMode="auto">
          <a:xfrm>
            <a:off x="5466715" y="2893060"/>
            <a:ext cx="6614160" cy="3940810"/>
          </a:xfrm>
          <a:prstGeom prst="rect">
            <a:avLst/>
          </a:prstGeom>
          <a:no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953770" y="897255"/>
            <a:ext cx="10285095" cy="502285"/>
          </a:xfrm>
          <a:prstGeom prst="rect">
            <a:avLst/>
          </a:prstGeom>
        </p:spPr>
        <p:txBody>
          <a:bodyPr vert="horz" lIns="91440" tIns="45720" rIns="91440" bIns="45720" rtlCol="0">
            <a:noAutofit/>
          </a:bodyPr>
          <a:lstStyle/>
          <a:p>
            <a:pPr marL="228600" lvl="0" indent="-228600" algn="l">
              <a:lnSpc>
                <a:spcPct val="90000"/>
              </a:lnSpc>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请概括第1自然段作者的写作内容。描绘了一幅什么样的图画？</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2"/>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2</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00" name="矩形 99"/>
          <p:cNvSpPr/>
          <p:nvPr>
            <p:custDataLst>
              <p:tags r:id="rId3"/>
            </p:custDataLst>
          </p:nvPr>
        </p:nvSpPr>
        <p:spPr>
          <a:xfrm>
            <a:off x="1146810" y="1502410"/>
            <a:ext cx="7433310" cy="510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00000"/>
              </a:lnSpc>
              <a:buClrTx/>
              <a:buSzTx/>
            </a:pPr>
            <a:r>
              <a:rPr lang="zh-CN" b="1">
                <a:solidFill>
                  <a:srgbClr val="C00000"/>
                </a:solidFill>
                <a:latin typeface="+mn-ea"/>
                <a:cs typeface="+mn-ea"/>
                <a:sym typeface="+mn-ea"/>
              </a:rPr>
              <a:t>与友人泛舟赤壁、陶醉于美景之中饮酒赋诗</a:t>
            </a:r>
            <a:endParaRPr lang="zh-CN" b="1">
              <a:solidFill>
                <a:srgbClr val="C00000"/>
              </a:solidFill>
              <a:latin typeface="+mn-ea"/>
              <a:cs typeface="+mn-ea"/>
              <a:sym typeface="+mn-ea"/>
            </a:endParaRPr>
          </a:p>
        </p:txBody>
      </p:sp>
      <p:grpSp>
        <p:nvGrpSpPr>
          <p:cNvPr id="19" name="组合 18"/>
          <p:cNvGrpSpPr/>
          <p:nvPr>
            <p:custDataLst>
              <p:tags r:id="rId4"/>
            </p:custDataLst>
          </p:nvPr>
        </p:nvGrpSpPr>
        <p:grpSpPr>
          <a:xfrm>
            <a:off x="1146810" y="2349500"/>
            <a:ext cx="9335770" cy="4281805"/>
            <a:chOff x="1806" y="3700"/>
            <a:chExt cx="14702" cy="6743"/>
          </a:xfrm>
        </p:grpSpPr>
        <p:sp>
          <p:nvSpPr>
            <p:cNvPr id="9" name="文本框 8"/>
            <p:cNvSpPr txBox="1"/>
            <p:nvPr>
              <p:custDataLst>
                <p:tags r:id="rId5"/>
              </p:custDataLst>
            </p:nvPr>
          </p:nvSpPr>
          <p:spPr>
            <a:xfrm>
              <a:off x="6641" y="4684"/>
              <a:ext cx="5918" cy="822"/>
            </a:xfrm>
            <a:prstGeom prst="rect">
              <a:avLst/>
            </a:prstGeom>
            <a:noFill/>
          </p:spPr>
          <p:txBody>
            <a:bodyPr wrap="none" rtlCol="0" anchor="t">
              <a:spAutoFit/>
            </a:bodyPr>
            <a:lstStyle/>
            <a:p>
              <a:r>
                <a:rPr lang="zh-CN" altLang="en-US" sz="2800" b="1" smtClean="0">
                  <a:latin typeface="楷体" panose="02010609060101010101" charset="-122"/>
                  <a:ea typeface="楷体" panose="02010609060101010101" charset="-122"/>
                  <a:sym typeface="+mn-ea"/>
                </a:rPr>
                <a:t>清</a:t>
              </a:r>
              <a:r>
                <a:rPr lang="zh-CN" altLang="en-US" sz="2800" b="1" smtClean="0">
                  <a:solidFill>
                    <a:srgbClr val="FF0000"/>
                  </a:solidFill>
                  <a:latin typeface="楷体" panose="02010609060101010101" charset="-122"/>
                  <a:ea typeface="楷体" panose="02010609060101010101" charset="-122"/>
                  <a:sym typeface="+mn-ea"/>
                </a:rPr>
                <a:t>风</a:t>
              </a:r>
              <a:r>
                <a:rPr lang="zh-CN" altLang="en-US" sz="2800" b="1" u="sng" smtClean="0">
                  <a:solidFill>
                    <a:srgbClr val="040ECB"/>
                  </a:solidFill>
                  <a:latin typeface="楷体" panose="02010609060101010101" charset="-122"/>
                  <a:ea typeface="楷体" panose="02010609060101010101" charset="-122"/>
                  <a:sym typeface="+mn-ea"/>
                </a:rPr>
                <a:t>徐</a:t>
              </a:r>
              <a:r>
                <a:rPr lang="zh-CN" altLang="en-US" sz="2800" b="1" smtClean="0">
                  <a:latin typeface="楷体" panose="02010609060101010101" charset="-122"/>
                  <a:ea typeface="楷体" panose="02010609060101010101" charset="-122"/>
                  <a:sym typeface="+mn-ea"/>
                </a:rPr>
                <a:t>来，</a:t>
              </a:r>
              <a:r>
                <a:rPr lang="zh-CN" altLang="en-US" sz="2800" b="1" smtClean="0">
                  <a:solidFill>
                    <a:srgbClr val="FF0000"/>
                  </a:solidFill>
                  <a:latin typeface="楷体" panose="02010609060101010101" charset="-122"/>
                  <a:ea typeface="楷体" panose="02010609060101010101" charset="-122"/>
                  <a:sym typeface="+mn-ea"/>
                </a:rPr>
                <a:t>水</a:t>
              </a:r>
              <a:r>
                <a:rPr lang="zh-CN" altLang="en-US" sz="2800" b="1" smtClean="0">
                  <a:latin typeface="楷体" panose="02010609060101010101" charset="-122"/>
                  <a:ea typeface="楷体" panose="02010609060101010101" charset="-122"/>
                  <a:sym typeface="+mn-ea"/>
                </a:rPr>
                <a:t>波</a:t>
              </a:r>
              <a:r>
                <a:rPr lang="zh-CN" altLang="en-US" sz="2800" b="1" u="sng" smtClean="0">
                  <a:solidFill>
                    <a:srgbClr val="040ECB"/>
                  </a:solidFill>
                  <a:latin typeface="楷体" panose="02010609060101010101" charset="-122"/>
                  <a:ea typeface="楷体" panose="02010609060101010101" charset="-122"/>
                  <a:sym typeface="+mn-ea"/>
                </a:rPr>
                <a:t>不兴</a:t>
              </a:r>
              <a:r>
                <a:rPr lang="zh-CN" altLang="en-US" sz="2800" b="1" smtClean="0">
                  <a:latin typeface="楷体" panose="02010609060101010101" charset="-122"/>
                  <a:ea typeface="楷体" panose="02010609060101010101" charset="-122"/>
                  <a:sym typeface="+mn-ea"/>
                </a:rPr>
                <a:t>。</a:t>
              </a:r>
              <a:endParaRPr lang="zh-CN" altLang="en-US" sz="2800" b="1" smtClean="0">
                <a:latin typeface="楷体" panose="02010609060101010101" charset="-122"/>
                <a:ea typeface="楷体" panose="02010609060101010101" charset="-122"/>
                <a:sym typeface="+mn-ea"/>
              </a:endParaRPr>
            </a:p>
          </p:txBody>
        </p:sp>
        <p:sp>
          <p:nvSpPr>
            <p:cNvPr id="10" name="矩形标注 9"/>
            <p:cNvSpPr/>
            <p:nvPr>
              <p:custDataLst>
                <p:tags r:id="rId6"/>
              </p:custDataLst>
            </p:nvPr>
          </p:nvSpPr>
          <p:spPr>
            <a:xfrm>
              <a:off x="7229" y="3700"/>
              <a:ext cx="5068" cy="669"/>
            </a:xfrm>
            <a:prstGeom prst="wedgeRectCallout">
              <a:avLst>
                <a:gd name="adj1" fmla="val -31728"/>
                <a:gd name="adj2" fmla="val 110239"/>
              </a:avLst>
            </a:prstGeom>
            <a:noFill/>
            <a:ln w="28575">
              <a:solidFill>
                <a:srgbClr val="040ECB"/>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sym typeface="+mn-ea"/>
                </a:rPr>
                <a:t>从触觉写清风之柔缓</a:t>
              </a:r>
              <a:endParaRPr lang="zh-CN" altLang="en-US" sz="2400" b="1">
                <a:solidFill>
                  <a:srgbClr val="040ECB"/>
                </a:solidFill>
                <a:sym typeface="+mn-ea"/>
              </a:endParaRPr>
            </a:p>
          </p:txBody>
        </p:sp>
        <p:sp>
          <p:nvSpPr>
            <p:cNvPr id="11" name="矩形标注 10"/>
            <p:cNvSpPr/>
            <p:nvPr>
              <p:custDataLst>
                <p:tags r:id="rId7"/>
              </p:custDataLst>
            </p:nvPr>
          </p:nvSpPr>
          <p:spPr>
            <a:xfrm>
              <a:off x="11861" y="5560"/>
              <a:ext cx="4647" cy="669"/>
            </a:xfrm>
            <a:prstGeom prst="wedgeRectCallout">
              <a:avLst>
                <a:gd name="adj1" fmla="val -54676"/>
                <a:gd name="adj2" fmla="val -78849"/>
              </a:avLst>
            </a:prstGeom>
            <a:noFill/>
            <a:ln w="28575">
              <a:solidFill>
                <a:srgbClr val="040ECB"/>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sym typeface="+mn-ea"/>
                </a:rPr>
                <a:t>从视觉写风之轻柔</a:t>
              </a:r>
              <a:endParaRPr lang="zh-CN" altLang="en-US" sz="2400" b="1">
                <a:solidFill>
                  <a:srgbClr val="040ECB"/>
                </a:solidFill>
                <a:sym typeface="+mn-ea"/>
              </a:endParaRPr>
            </a:p>
          </p:txBody>
        </p:sp>
        <p:sp>
          <p:nvSpPr>
            <p:cNvPr id="12" name="文本框 11"/>
            <p:cNvSpPr txBox="1"/>
            <p:nvPr>
              <p:custDataLst>
                <p:tags r:id="rId8"/>
              </p:custDataLst>
            </p:nvPr>
          </p:nvSpPr>
          <p:spPr>
            <a:xfrm>
              <a:off x="6263" y="6229"/>
              <a:ext cx="9176" cy="822"/>
            </a:xfrm>
            <a:prstGeom prst="rect">
              <a:avLst/>
            </a:prstGeom>
            <a:noFill/>
          </p:spPr>
          <p:txBody>
            <a:bodyPr wrap="square" rtlCol="0" anchor="t">
              <a:spAutoFit/>
            </a:bodyPr>
            <a:lstStyle/>
            <a:p>
              <a:pPr>
                <a:buClrTx/>
                <a:buSzTx/>
                <a:buFontTx/>
              </a:pPr>
              <a:r>
                <a:rPr lang="zh-CN" altLang="en-US" sz="2800" b="1" smtClean="0">
                  <a:solidFill>
                    <a:srgbClr val="FF0000"/>
                  </a:solidFill>
                  <a:latin typeface="楷体" panose="02010609060101010101" charset="-122"/>
                  <a:ea typeface="楷体" panose="02010609060101010101" charset="-122"/>
                  <a:sym typeface="+mn-ea"/>
                </a:rPr>
                <a:t>月</a:t>
              </a:r>
              <a:r>
                <a:rPr lang="zh-CN" altLang="en-US" sz="2800" b="1" smtClean="0">
                  <a:latin typeface="楷体" panose="02010609060101010101" charset="-122"/>
                  <a:ea typeface="楷体" panose="02010609060101010101" charset="-122"/>
                  <a:sym typeface="+mn-ea"/>
                </a:rPr>
                <a:t>出于东山之上，</a:t>
              </a:r>
              <a:r>
                <a:rPr lang="zh-CN" altLang="en-US" sz="2800" b="1" u="sng" smtClean="0">
                  <a:solidFill>
                    <a:srgbClr val="040ECB"/>
                  </a:solidFill>
                  <a:latin typeface="楷体" panose="02010609060101010101" charset="-122"/>
                  <a:ea typeface="楷体" panose="02010609060101010101" charset="-122"/>
                  <a:sym typeface="+mn-ea"/>
                </a:rPr>
                <a:t>徘徊</a:t>
              </a:r>
              <a:r>
                <a:rPr lang="zh-CN" altLang="en-US" sz="2800" b="1" smtClean="0">
                  <a:latin typeface="楷体" panose="02010609060101010101" charset="-122"/>
                  <a:ea typeface="楷体" panose="02010609060101010101" charset="-122"/>
                  <a:sym typeface="+mn-ea"/>
                </a:rPr>
                <a:t>于斗牛之间</a:t>
              </a:r>
              <a:endParaRPr lang="zh-CN" altLang="en-US" sz="2800" b="1" smtClean="0">
                <a:latin typeface="楷体" panose="02010609060101010101" charset="-122"/>
                <a:ea typeface="楷体" panose="02010609060101010101" charset="-122"/>
                <a:sym typeface="+mn-ea"/>
              </a:endParaRPr>
            </a:p>
          </p:txBody>
        </p:sp>
        <p:sp>
          <p:nvSpPr>
            <p:cNvPr id="14" name="矩形 13"/>
            <p:cNvSpPr/>
            <p:nvPr>
              <p:custDataLst>
                <p:tags r:id="rId9"/>
              </p:custDataLst>
            </p:nvPr>
          </p:nvSpPr>
          <p:spPr>
            <a:xfrm>
              <a:off x="7021" y="7282"/>
              <a:ext cx="8635" cy="987"/>
            </a:xfrm>
            <a:prstGeom prst="rect">
              <a:avLst/>
            </a:prstGeom>
            <a:noFill/>
            <a:ln w="28575">
              <a:solidFill>
                <a:srgbClr val="040ECB"/>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400" b="1">
                  <a:solidFill>
                    <a:srgbClr val="040ECB"/>
                  </a:solidFill>
                  <a:sym typeface="+mn-ea"/>
                </a:rPr>
                <a:t>拟人，月富有人之情态，仿佛有所依恋</a:t>
              </a:r>
              <a:endParaRPr lang="zh-CN" altLang="en-US" sz="2400" b="1">
                <a:solidFill>
                  <a:srgbClr val="040ECB"/>
                </a:solidFill>
                <a:sym typeface="+mn-ea"/>
              </a:endParaRPr>
            </a:p>
          </p:txBody>
        </p:sp>
        <p:sp>
          <p:nvSpPr>
            <p:cNvPr id="15" name="文本框 14"/>
            <p:cNvSpPr txBox="1"/>
            <p:nvPr>
              <p:custDataLst>
                <p:tags r:id="rId10"/>
              </p:custDataLst>
            </p:nvPr>
          </p:nvSpPr>
          <p:spPr>
            <a:xfrm>
              <a:off x="6830" y="8542"/>
              <a:ext cx="5355" cy="822"/>
            </a:xfrm>
            <a:prstGeom prst="rect">
              <a:avLst/>
            </a:prstGeom>
            <a:noFill/>
          </p:spPr>
          <p:txBody>
            <a:bodyPr wrap="none" rtlCol="0" anchor="t">
              <a:spAutoFit/>
            </a:bodyPr>
            <a:lstStyle/>
            <a:p>
              <a:r>
                <a:rPr lang="zh-CN" altLang="en-US" sz="2800" b="1" u="sng" smtClean="0">
                  <a:solidFill>
                    <a:srgbClr val="040ECB"/>
                  </a:solidFill>
                  <a:latin typeface="楷体" panose="02010609060101010101" charset="-122"/>
                  <a:ea typeface="楷体" panose="02010609060101010101" charset="-122"/>
                  <a:sym typeface="+mn-ea"/>
                </a:rPr>
                <a:t>白露</a:t>
              </a:r>
              <a:r>
                <a:rPr lang="zh-CN" altLang="en-US" sz="2800" b="1" smtClean="0">
                  <a:latin typeface="楷体" panose="02010609060101010101" charset="-122"/>
                  <a:ea typeface="楷体" panose="02010609060101010101" charset="-122"/>
                  <a:sym typeface="+mn-ea"/>
                </a:rPr>
                <a:t>横江，</a:t>
              </a:r>
              <a:r>
                <a:rPr lang="zh-CN" altLang="en-US" sz="2800" b="1" u="sng" smtClean="0">
                  <a:solidFill>
                    <a:srgbClr val="040ECB"/>
                  </a:solidFill>
                  <a:latin typeface="楷体" panose="02010609060101010101" charset="-122"/>
                  <a:ea typeface="楷体" panose="02010609060101010101" charset="-122"/>
                  <a:sym typeface="+mn-ea"/>
                </a:rPr>
                <a:t>水光</a:t>
              </a:r>
              <a:r>
                <a:rPr lang="zh-CN" altLang="en-US" sz="2800" b="1" smtClean="0">
                  <a:latin typeface="楷体" panose="02010609060101010101" charset="-122"/>
                  <a:ea typeface="楷体" panose="02010609060101010101" charset="-122"/>
                  <a:sym typeface="+mn-ea"/>
                </a:rPr>
                <a:t>接天</a:t>
              </a:r>
              <a:endParaRPr lang="zh-CN" altLang="en-US" sz="2800" b="1" smtClean="0">
                <a:latin typeface="楷体" panose="02010609060101010101" charset="-122"/>
                <a:ea typeface="楷体" panose="02010609060101010101" charset="-122"/>
                <a:sym typeface="+mn-ea"/>
              </a:endParaRPr>
            </a:p>
          </p:txBody>
        </p:sp>
        <p:sp>
          <p:nvSpPr>
            <p:cNvPr id="16" name="文本框 15"/>
            <p:cNvSpPr txBox="1"/>
            <p:nvPr>
              <p:custDataLst>
                <p:tags r:id="rId11"/>
              </p:custDataLst>
            </p:nvPr>
          </p:nvSpPr>
          <p:spPr>
            <a:xfrm>
              <a:off x="3641" y="5772"/>
              <a:ext cx="1568" cy="2858"/>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vertOverflow="overflow" horzOverflow="overflow" vert="horz" wrap="square" numCol="1" spcCol="0" rtlCol="0" fromWordArt="0" anchor="t" anchorCtr="0" forceAA="0" compatLnSpc="1">
              <a:spAutoFit/>
            </a:bodyPr>
            <a:lstStyle/>
            <a:p>
              <a:pPr lvl="0" algn="l">
                <a:buClrTx/>
                <a:buSzTx/>
                <a:buFontTx/>
              </a:pPr>
              <a:r>
                <a:rPr lang="zh-CN" altLang="en-US" sz="2800" b="1" smtClean="0">
                  <a:solidFill>
                    <a:schemeClr val="bg1"/>
                  </a:solidFill>
                  <a:latin typeface="+mn-ea"/>
                  <a:sym typeface="+mn-ea"/>
                </a:rPr>
                <a:t>月明</a:t>
              </a:r>
              <a:endParaRPr lang="zh-CN" altLang="en-US" sz="2800" b="1" smtClean="0">
                <a:solidFill>
                  <a:schemeClr val="bg1"/>
                </a:solidFill>
                <a:latin typeface="+mn-ea"/>
                <a:sym typeface="+mn-ea"/>
              </a:endParaRPr>
            </a:p>
            <a:p>
              <a:pPr lvl="0" algn="l">
                <a:buClrTx/>
                <a:buSzTx/>
                <a:buFontTx/>
              </a:pPr>
              <a:r>
                <a:rPr lang="zh-CN" altLang="en-US" sz="2800" b="1" smtClean="0">
                  <a:solidFill>
                    <a:schemeClr val="bg1"/>
                  </a:solidFill>
                  <a:latin typeface="+mn-ea"/>
                  <a:sym typeface="+mn-ea"/>
                </a:rPr>
                <a:t>风清</a:t>
              </a:r>
              <a:endParaRPr lang="zh-CN" altLang="en-US" sz="2800" b="1" smtClean="0">
                <a:solidFill>
                  <a:schemeClr val="bg1"/>
                </a:solidFill>
                <a:latin typeface="+mn-ea"/>
                <a:sym typeface="+mn-ea"/>
              </a:endParaRPr>
            </a:p>
            <a:p>
              <a:pPr lvl="0" algn="l">
                <a:buClrTx/>
                <a:buSzTx/>
                <a:buFontTx/>
              </a:pPr>
              <a:r>
                <a:rPr lang="zh-CN" altLang="en-US" sz="2800" b="1" smtClean="0">
                  <a:solidFill>
                    <a:schemeClr val="bg1"/>
                  </a:solidFill>
                  <a:latin typeface="+mn-ea"/>
                  <a:sym typeface="+mn-ea"/>
                </a:rPr>
                <a:t>江澄</a:t>
              </a:r>
              <a:endParaRPr lang="zh-CN" altLang="en-US" sz="2800" b="1" smtClean="0">
                <a:solidFill>
                  <a:schemeClr val="bg1"/>
                </a:solidFill>
                <a:latin typeface="+mn-ea"/>
                <a:sym typeface="+mn-ea"/>
              </a:endParaRPr>
            </a:p>
            <a:p>
              <a:pPr lvl="0" algn="l">
                <a:buClrTx/>
                <a:buSzTx/>
                <a:buFontTx/>
              </a:pPr>
              <a:r>
                <a:rPr lang="zh-CN" altLang="en-US" sz="2800" b="1" smtClean="0">
                  <a:solidFill>
                    <a:schemeClr val="bg1"/>
                  </a:solidFill>
                  <a:latin typeface="+mn-ea"/>
                  <a:sym typeface="+mn-ea"/>
                </a:rPr>
                <a:t>天阔</a:t>
              </a:r>
              <a:endParaRPr lang="zh-CN" altLang="en-US" sz="2800" b="1" smtClean="0">
                <a:solidFill>
                  <a:schemeClr val="bg1"/>
                </a:solidFill>
                <a:latin typeface="+mn-ea"/>
                <a:sym typeface="+mn-ea"/>
              </a:endParaRPr>
            </a:p>
          </p:txBody>
        </p:sp>
        <p:sp>
          <p:nvSpPr>
            <p:cNvPr id="17" name="矩形 16"/>
            <p:cNvSpPr/>
            <p:nvPr>
              <p:custDataLst>
                <p:tags r:id="rId12"/>
              </p:custDataLst>
            </p:nvPr>
          </p:nvSpPr>
          <p:spPr>
            <a:xfrm>
              <a:off x="7021" y="9557"/>
              <a:ext cx="9009" cy="886"/>
            </a:xfrm>
            <a:prstGeom prst="rect">
              <a:avLst/>
            </a:prstGeom>
            <a:noFill/>
            <a:ln w="28575">
              <a:solidFill>
                <a:srgbClr val="040ECB"/>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solidFill>
                    <a:srgbClr val="040ECB"/>
                  </a:solidFill>
                  <a:sym typeface="+mn-ea"/>
                </a:rPr>
                <a:t>白茫茫雾气笼罩江面，天光水色连城一片</a:t>
              </a:r>
              <a:endParaRPr lang="zh-CN" altLang="en-US" sz="2400" b="1">
                <a:solidFill>
                  <a:srgbClr val="040ECB"/>
                </a:solidFill>
                <a:sym typeface="+mn-ea"/>
              </a:endParaRPr>
            </a:p>
          </p:txBody>
        </p:sp>
        <p:sp>
          <p:nvSpPr>
            <p:cNvPr id="18" name="左中括号 17"/>
            <p:cNvSpPr/>
            <p:nvPr>
              <p:custDataLst>
                <p:tags r:id="rId13"/>
              </p:custDataLst>
            </p:nvPr>
          </p:nvSpPr>
          <p:spPr>
            <a:xfrm>
              <a:off x="5895" y="4839"/>
              <a:ext cx="421" cy="5364"/>
            </a:xfrm>
            <a:prstGeom prst="leftBracket">
              <a:avLst/>
            </a:prstGeom>
            <a:ln w="38100"/>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3" name="文本框 12"/>
            <p:cNvSpPr txBox="1"/>
            <p:nvPr>
              <p:custDataLst>
                <p:tags r:id="rId14"/>
              </p:custDataLst>
            </p:nvPr>
          </p:nvSpPr>
          <p:spPr>
            <a:xfrm>
              <a:off x="1806" y="6090"/>
              <a:ext cx="893" cy="2179"/>
            </a:xfrm>
            <a:prstGeom prst="rect">
              <a:avLst/>
            </a:prstGeom>
            <a:solidFill>
              <a:schemeClr val="accent2">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vertOverflow="overflow" horzOverflow="overflow" vert="horz" wrap="square" numCol="1" spcCol="0" rtlCol="0" fromWordArt="0" anchor="t" anchorCtr="0" forceAA="0" compatLnSpc="1">
              <a:spAutoFit/>
            </a:bodyPr>
            <a:lstStyle/>
            <a:p>
              <a:pPr lvl="0" algn="l">
                <a:buClrTx/>
                <a:buSzTx/>
                <a:buFontTx/>
              </a:pPr>
              <a:r>
                <a:rPr lang="zh-CN" altLang="en-US" sz="2800" b="1" smtClean="0">
                  <a:solidFill>
                    <a:schemeClr val="bg1"/>
                  </a:solidFill>
                  <a:latin typeface="+mn-ea"/>
                  <a:sym typeface="+mn-ea"/>
                </a:rPr>
                <a:t>秋夜图</a:t>
              </a:r>
              <a:endParaRPr lang="zh-CN" altLang="en-US" sz="2800" b="1" smtClean="0">
                <a:solidFill>
                  <a:schemeClr val="bg1"/>
                </a:solidFill>
                <a:latin typeface="+mn-ea"/>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heckerboard(across)">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3</a:t>
            </a:r>
            <a:endParaRPr lang="en-US" altLang="zh-CN" sz="2800">
              <a:solidFill>
                <a:schemeClr val="bg1"/>
              </a:solidFill>
              <a:latin typeface="隶书" panose="02010509060101010101" pitchFamily="49" charset="-122"/>
              <a:ea typeface="隶书" panose="02010509060101010101" pitchFamily="49" charset="-122"/>
            </a:endParaRPr>
          </a:p>
        </p:txBody>
      </p:sp>
      <p:sp>
        <p:nvSpPr>
          <p:cNvPr id="2" name="矩形 1"/>
          <p:cNvSpPr/>
          <p:nvPr>
            <p:custDataLst>
              <p:tags r:id="rId2"/>
            </p:custDataLst>
          </p:nvPr>
        </p:nvSpPr>
        <p:spPr>
          <a:xfrm>
            <a:off x="1890395" y="371475"/>
            <a:ext cx="4349750" cy="451485"/>
          </a:xfrm>
          <a:prstGeom prst="rect">
            <a:avLst/>
          </a:prstGeom>
        </p:spPr>
        <p:txBody>
          <a:bodyPr vert="horz" wrap="square" lIns="91440" tIns="45720" rIns="91440" bIns="45720" rtlCol="0" anchor="t">
            <a:noAutofit/>
          </a:bodyPr>
          <a:lstStyle/>
          <a:p>
            <a:pPr marL="228600" lvl="0" indent="-228600" algn="l">
              <a:lnSpc>
                <a:spcPct val="90000"/>
              </a:lnSpc>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“徘徊”二字有何妙处？</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3" name="矩形 2"/>
          <p:cNvSpPr/>
          <p:nvPr>
            <p:custDataLst>
              <p:tags r:id="rId3"/>
            </p:custDataLst>
          </p:nvPr>
        </p:nvSpPr>
        <p:spPr>
          <a:xfrm>
            <a:off x="872490" y="890905"/>
            <a:ext cx="10148570" cy="166243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运用拟人手法，不仅逼真传神地写出了月亮不易令人觉察的缓慢移动，而且巧妙地写出了被召唤出来的月亮对于游人的依依眷恋，实际上这是游人即作者对于冰清玉洁的月亮的无限眷恋。</a:t>
            </a:r>
            <a:endParaRPr lang="zh-CN" b="1">
              <a:solidFill>
                <a:srgbClr val="C00000"/>
              </a:solidFill>
              <a:latin typeface="+mn-ea"/>
              <a:cs typeface="+mn-ea"/>
              <a:sym typeface="+mn-ea"/>
            </a:endParaRPr>
          </a:p>
        </p:txBody>
      </p:sp>
      <p:sp>
        <p:nvSpPr>
          <p:cNvPr id="4" name="文本框 3"/>
          <p:cNvSpPr txBox="1"/>
          <p:nvPr>
            <p:custDataLst>
              <p:tags r:id="rId4"/>
            </p:custDataLst>
          </p:nvPr>
        </p:nvSpPr>
        <p:spPr>
          <a:xfrm>
            <a:off x="1170940" y="2730500"/>
            <a:ext cx="9850120" cy="1863725"/>
          </a:xfrm>
          <a:prstGeom prst="rect">
            <a:avLst/>
          </a:prstGeom>
          <a:noFill/>
          <a:ln>
            <a:solidFill>
              <a:schemeClr val="tx1"/>
            </a:solidFill>
          </a:ln>
        </p:spPr>
        <p:txBody>
          <a:bodyPr wrap="square" rtlCol="0" anchor="t">
            <a:spAutoFit/>
          </a:bodyPr>
          <a:lstStyle/>
          <a:p>
            <a:pPr>
              <a:lnSpc>
                <a:spcPct val="120000"/>
              </a:lnSpc>
            </a:pPr>
            <a:r>
              <a:rPr lang="zh-CN" altLang="en-US" sz="2400" b="1"/>
              <a:t>“</a:t>
            </a:r>
            <a:r>
              <a:rPr lang="zh-CN" altLang="en-US" sz="2400" b="1">
                <a:solidFill>
                  <a:srgbClr val="FF0000"/>
                </a:solidFill>
              </a:rPr>
              <a:t>落笔对面</a:t>
            </a:r>
            <a:r>
              <a:rPr lang="zh-CN" altLang="en-US" sz="2400" b="1"/>
              <a:t>”，就是在表现怀远、思归之情时，作者不直接或不仅仅直接抒发对对方的思念之情，而是反弹琵琶，从对方落笔，从而使作者或作品中的主人公怀远或思归之情，表现得既生动形象，富有意境，又具体充实，富有深度。</a:t>
            </a:r>
            <a:endParaRPr lang="zh-CN" altLang="en-US" sz="2400" b="1"/>
          </a:p>
        </p:txBody>
      </p:sp>
      <p:sp>
        <p:nvSpPr>
          <p:cNvPr id="5" name="文本框 4"/>
          <p:cNvSpPr txBox="1"/>
          <p:nvPr>
            <p:custDataLst>
              <p:tags r:id="rId5"/>
            </p:custDataLst>
          </p:nvPr>
        </p:nvSpPr>
        <p:spPr>
          <a:xfrm>
            <a:off x="1052195" y="4698365"/>
            <a:ext cx="9968865" cy="829945"/>
          </a:xfrm>
          <a:prstGeom prst="rect">
            <a:avLst/>
          </a:prstGeom>
          <a:noFill/>
        </p:spPr>
        <p:txBody>
          <a:bodyPr wrap="square" rtlCol="0" anchor="t">
            <a:spAutoFit/>
          </a:bodyPr>
          <a:lstStyle/>
          <a:p>
            <a:r>
              <a:rPr lang="zh-CN" altLang="en-US" sz="2400" b="1">
                <a:solidFill>
                  <a:srgbClr val="040ECB"/>
                </a:solidFill>
                <a:latin typeface="仿宋" panose="02010609060101010101" charset="-122"/>
                <a:ea typeface="仿宋" panose="02010609060101010101" charset="-122"/>
                <a:cs typeface="仿宋" panose="02010609060101010101" charset="-122"/>
              </a:rPr>
              <a:t>邯郸驿里逢冬至，抱膝灯前影伴身。想得家中夜深坐，还应说着远行人。</a:t>
            </a:r>
            <a:endParaRPr lang="zh-CN" altLang="en-US" sz="2400" b="1">
              <a:solidFill>
                <a:srgbClr val="040ECB"/>
              </a:solidFill>
              <a:latin typeface="仿宋" panose="02010609060101010101" charset="-122"/>
              <a:ea typeface="仿宋" panose="02010609060101010101" charset="-122"/>
              <a:cs typeface="仿宋" panose="02010609060101010101" charset="-122"/>
            </a:endParaRPr>
          </a:p>
          <a:p>
            <a:pPr algn="r"/>
            <a:r>
              <a:rPr lang="en-US" altLang="zh-CN" sz="2400" b="1">
                <a:solidFill>
                  <a:srgbClr val="040ECB"/>
                </a:solidFill>
                <a:latin typeface="仿宋" panose="02010609060101010101" charset="-122"/>
                <a:ea typeface="仿宋" panose="02010609060101010101" charset="-122"/>
                <a:cs typeface="仿宋" panose="02010609060101010101" charset="-122"/>
              </a:rPr>
              <a:t>——</a:t>
            </a: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白居易《邯郸冬至夜思家》</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6" name="文本框 5"/>
          <p:cNvSpPr txBox="1"/>
          <p:nvPr>
            <p:custDataLst>
              <p:tags r:id="rId6"/>
            </p:custDataLst>
          </p:nvPr>
        </p:nvSpPr>
        <p:spPr>
          <a:xfrm>
            <a:off x="1170940" y="5528310"/>
            <a:ext cx="7531735" cy="1198880"/>
          </a:xfrm>
          <a:prstGeom prst="rect">
            <a:avLst/>
          </a:prstGeom>
          <a:noFill/>
        </p:spPr>
        <p:txBody>
          <a:bodyPr wrap="square" rtlCol="0" anchor="t">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今夜鄜州月，闺中只独看。遥怜小儿女，未解忆长安。香雾云鬟湿，清辉玉臂寒。何时倚虚幌，双照泪痕干？</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r">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——杜甫《月夜》</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10" name="文本框 9"/>
          <p:cNvSpPr txBox="1"/>
          <p:nvPr>
            <p:custDataLst>
              <p:tags r:id="rId7"/>
            </p:custDataLst>
          </p:nvPr>
        </p:nvSpPr>
        <p:spPr>
          <a:xfrm rot="360000">
            <a:off x="9826625" y="256540"/>
            <a:ext cx="1811020" cy="681990"/>
          </a:xfrm>
          <a:prstGeom prst="rect">
            <a:avLst/>
          </a:prstGeom>
          <a:noFill/>
        </p:spPr>
        <p:txBody>
          <a:bodyPr wrap="none" rtlCol="0" anchor="t">
            <a:spAutoFit/>
          </a:bodyPr>
          <a:lstStyle/>
          <a:p>
            <a:pPr lvl="0" algn="l">
              <a:lnSpc>
                <a:spcPct val="120000"/>
              </a:lnSpc>
              <a:buClrTx/>
              <a:buSzTx/>
            </a:pPr>
            <a:r>
              <a:rPr lang="zh-CN" sz="3200" b="1">
                <a:gradFill>
                  <a:gsLst>
                    <a:gs pos="0">
                      <a:srgbClr val="7B32B2"/>
                    </a:gs>
                    <a:gs pos="100000">
                      <a:srgbClr val="401A5D"/>
                    </a:gs>
                  </a:gsLst>
                  <a:lin scaled="0"/>
                </a:gradFill>
                <a:latin typeface="华文隶书" panose="02010800040101010101" charset="-122"/>
                <a:ea typeface="华文隶书" panose="02010800040101010101" charset="-122"/>
                <a:cs typeface="+mn-ea"/>
                <a:sym typeface="+mn-ea"/>
              </a:rPr>
              <a:t>落笔对面</a:t>
            </a:r>
            <a:endParaRPr lang="zh-CN" altLang="en-US" sz="3200" b="1">
              <a:gradFill>
                <a:gsLst>
                  <a:gs pos="0">
                    <a:srgbClr val="7B32B2"/>
                  </a:gs>
                  <a:gs pos="100000">
                    <a:srgbClr val="401A5D"/>
                  </a:gs>
                </a:gsLst>
                <a:lin scaled="0"/>
              </a:gradFill>
              <a:latin typeface="华文隶书" panose="02010800040101010101" charset="-122"/>
              <a:ea typeface="华文隶书" panose="02010800040101010101" charset="-122"/>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5" grpId="0"/>
      <p:bldP spid="6"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39115" y="39306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4</a:t>
            </a:r>
            <a:endParaRPr lang="en-US" altLang="zh-CN" sz="2800">
              <a:solidFill>
                <a:schemeClr val="bg1"/>
              </a:solidFill>
              <a:latin typeface="隶书" panose="02010509060101010101" pitchFamily="49" charset="-122"/>
              <a:ea typeface="隶书" panose="02010509060101010101" pitchFamily="49" charset="-122"/>
            </a:endParaRPr>
          </a:p>
        </p:txBody>
      </p:sp>
      <p:sp>
        <p:nvSpPr>
          <p:cNvPr id="4" name="矩形 3"/>
          <p:cNvSpPr/>
          <p:nvPr>
            <p:custDataLst>
              <p:tags r:id="rId2"/>
            </p:custDataLst>
          </p:nvPr>
        </p:nvSpPr>
        <p:spPr>
          <a:xfrm>
            <a:off x="539115" y="996950"/>
            <a:ext cx="10766425" cy="911225"/>
          </a:xfrm>
          <a:prstGeom prst="rect">
            <a:avLst/>
          </a:prstGeom>
        </p:spPr>
        <p:txBody>
          <a:bodyPr vert="horz" wrap="square" lIns="91440" tIns="45720" rIns="91440" bIns="45720" rtlCol="0" anchor="t">
            <a:noAutofit/>
          </a:bodyPr>
          <a:lstStyle/>
          <a:p>
            <a:pPr marL="228600" lvl="0" indent="-228600" algn="l">
              <a:lnSpc>
                <a:spcPct val="100000"/>
              </a:lnSpc>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“举酒属客，诵明月之诗，歌窈窕之章”这三句刻画了作者怎样的情态？</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5" name="矩形 4"/>
          <p:cNvSpPr/>
          <p:nvPr>
            <p:custDataLst>
              <p:tags r:id="rId3"/>
            </p:custDataLst>
          </p:nvPr>
        </p:nvSpPr>
        <p:spPr>
          <a:xfrm>
            <a:off x="876935" y="2091690"/>
            <a:ext cx="10080625" cy="117602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刻画出了作者与友人在无限美景之中饮酒赋诗、快乐至极的情态。</a:t>
            </a:r>
            <a:endParaRPr lang="zh-CN" b="1">
              <a:solidFill>
                <a:srgbClr val="C00000"/>
              </a:solidFill>
              <a:latin typeface="+mn-ea"/>
              <a:cs typeface="+mn-ea"/>
              <a:sym typeface="+mn-ea"/>
            </a:endParaRPr>
          </a:p>
        </p:txBody>
      </p:sp>
      <p:sp>
        <p:nvSpPr>
          <p:cNvPr id="6" name="文本框 5"/>
          <p:cNvSpPr txBox="1"/>
          <p:nvPr>
            <p:custDataLst>
              <p:tags r:id="rId4"/>
            </p:custDataLst>
          </p:nvPr>
        </p:nvSpPr>
        <p:spPr>
          <a:xfrm>
            <a:off x="944245" y="3467100"/>
            <a:ext cx="10303510" cy="2330450"/>
          </a:xfrm>
          <a:prstGeom prst="rect">
            <a:avLst/>
          </a:prstGeom>
          <a:noFill/>
          <a:ln>
            <a:solidFill>
              <a:schemeClr val="tx1"/>
            </a:solidFill>
          </a:ln>
        </p:spPr>
        <p:txBody>
          <a:bodyPr wrap="square" rtlCol="0">
            <a:spAutoFit/>
          </a:bodyPr>
          <a:lstStyle/>
          <a:p>
            <a:pPr>
              <a:lnSpc>
                <a:spcPct val="130000"/>
              </a:lnSpc>
            </a:pPr>
            <a:r>
              <a:rPr lang="en-US" altLang="zh-CN" sz="2800">
                <a:solidFill>
                  <a:schemeClr val="tx1">
                    <a:lumMod val="85000"/>
                    <a:lumOff val="15000"/>
                  </a:schemeClr>
                </a:solidFill>
                <a:effectLst>
                  <a:outerShdw blurRad="38100" dist="38100" dir="2700000" algn="tl">
                    <a:srgbClr val="000000">
                      <a:alpha val="43137"/>
                    </a:srgbClr>
                  </a:outerShdw>
                </a:effectLst>
                <a:latin typeface="+mn-ea"/>
                <a:cs typeface="+mn-ea"/>
                <a:sym typeface="+mn-ea"/>
              </a:rPr>
              <a:t>    </a:t>
            </a:r>
            <a:r>
              <a:rPr lang="zh-CN" sz="2800">
                <a:solidFill>
                  <a:schemeClr val="tx1">
                    <a:lumMod val="85000"/>
                    <a:lumOff val="15000"/>
                  </a:schemeClr>
                </a:solidFill>
                <a:effectLst>
                  <a:outerShdw blurRad="38100" dist="38100" dir="2700000" algn="tl">
                    <a:srgbClr val="000000">
                      <a:alpha val="43137"/>
                    </a:srgbClr>
                  </a:outerShdw>
                </a:effectLst>
                <a:latin typeface="+mn-ea"/>
                <a:cs typeface="+mn-ea"/>
                <a:sym typeface="+mn-ea"/>
              </a:rPr>
              <a:t>作者与友人投入大自然怀抱之中，尽情领略其间的清风、白露、高山、流水、月色、天光之美。兴之所至，信口吟诵《诗经·月出》首章“月出皎兮，佼人僚兮。舒窈纠兮，劳心悄兮”，把明月比喻成体态娇好的美人，期盼着她的冉冉升起。</a:t>
            </a:r>
            <a:endParaRPr lang="zh-CN" altLang="en-US" sz="2800">
              <a:solidFill>
                <a:schemeClr val="tx1">
                  <a:lumMod val="85000"/>
                  <a:lumOff val="15000"/>
                </a:schemeClr>
              </a:solidFill>
              <a:effectLst>
                <a:outerShdw blurRad="38100" dist="38100" dir="2700000" algn="tl">
                  <a:srgbClr val="000000">
                    <a:alpha val="43137"/>
                  </a:srgbClr>
                </a:outerShdw>
              </a:effectLst>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5</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0" name="矩形 9"/>
          <p:cNvSpPr/>
          <p:nvPr>
            <p:custDataLst>
              <p:tags r:id="rId2"/>
            </p:custDataLst>
          </p:nvPr>
        </p:nvSpPr>
        <p:spPr>
          <a:xfrm>
            <a:off x="1229995" y="822960"/>
            <a:ext cx="10133965" cy="540385"/>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“纵一苇之所如，凌万顷之茫然”这两句话表达了什么意思？</a:t>
            </a:r>
            <a:endParaRPr lang="zh-CN" altLang="en-US" sz="2800" b="1" smtClean="0">
              <a:latin typeface="黑体" panose="02010609060101010101" charset="-122"/>
              <a:ea typeface="黑体" panose="02010609060101010101" charset="-122"/>
              <a:cs typeface="黑体" panose="02010609060101010101" charset="-122"/>
              <a:sym typeface="+mn-ea"/>
            </a:endParaRPr>
          </a:p>
          <a:p>
            <a:pPr marL="228600" lvl="0" indent="-228600" algn="l">
              <a:spcBef>
                <a:spcPts val="1000"/>
              </a:spcBef>
              <a:buClrTx/>
              <a:buSzTx/>
              <a:buFont typeface="Arial" panose="020B0604020202020204" pitchFamily="34" charset="0"/>
            </a:pP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11" name="矩形 10"/>
          <p:cNvSpPr/>
          <p:nvPr>
            <p:custDataLst>
              <p:tags r:id="rId3"/>
            </p:custDataLst>
          </p:nvPr>
        </p:nvSpPr>
        <p:spPr>
          <a:xfrm>
            <a:off x="1071880" y="1356360"/>
            <a:ext cx="10050780" cy="171831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这两句话写出了小船在江面上任意东西、无拘无束的状态，这也是作者与友人此时心态（心胸开阔，心情舒畅）的生动写照，他们抛开了世俗的羁绊，暂时忘却了忧愁。</a:t>
            </a:r>
            <a:endParaRPr lang="zh-CN" b="1">
              <a:solidFill>
                <a:srgbClr val="C00000"/>
              </a:solidFill>
              <a:latin typeface="+mn-ea"/>
              <a:cs typeface="+mn-ea"/>
              <a:sym typeface="+mn-ea"/>
            </a:endParaRPr>
          </a:p>
        </p:txBody>
      </p:sp>
      <p:sp>
        <p:nvSpPr>
          <p:cNvPr id="12" name="文本框 11"/>
          <p:cNvSpPr txBox="1"/>
          <p:nvPr>
            <p:custDataLst>
              <p:tags r:id="rId4"/>
            </p:custDataLst>
          </p:nvPr>
        </p:nvSpPr>
        <p:spPr>
          <a:xfrm>
            <a:off x="670560" y="307467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6</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3" name="矩形 12"/>
          <p:cNvSpPr/>
          <p:nvPr>
            <p:custDataLst>
              <p:tags r:id="rId5"/>
            </p:custDataLst>
          </p:nvPr>
        </p:nvSpPr>
        <p:spPr>
          <a:xfrm>
            <a:off x="1297940" y="4714240"/>
            <a:ext cx="8836660" cy="111760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表现了他听任自然，乐观旷达的情怀。反映了他超然物外、洒脱不羁的道家思想。</a:t>
            </a:r>
            <a:endParaRPr lang="zh-CN" b="1">
              <a:solidFill>
                <a:srgbClr val="C00000"/>
              </a:solidFill>
              <a:latin typeface="+mn-ea"/>
              <a:cs typeface="+mn-ea"/>
              <a:sym typeface="+mn-ea"/>
            </a:endParaRPr>
          </a:p>
        </p:txBody>
      </p:sp>
      <p:sp>
        <p:nvSpPr>
          <p:cNvPr id="14" name="矩形 13"/>
          <p:cNvSpPr/>
          <p:nvPr>
            <p:custDataLst>
              <p:tags r:id="rId6"/>
            </p:custDataLst>
          </p:nvPr>
        </p:nvSpPr>
        <p:spPr>
          <a:xfrm>
            <a:off x="1229995" y="3694430"/>
            <a:ext cx="9279255" cy="101981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在黄州苏轼过的实际上是一种囚犯生活，处境相当困难。居然有如此雅兴夜游赤壁。此处反映了他什么思想？</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4200526" y="570230"/>
            <a:ext cx="3039110" cy="952500"/>
            <a:chOff x="3640997" y="570199"/>
            <a:chExt cx="2690872" cy="952230"/>
          </a:xfrm>
        </p:grpSpPr>
        <p:sp>
          <p:nvSpPr>
            <p:cNvPr id="4" name="矩形 3"/>
            <p:cNvSpPr/>
            <p:nvPr>
              <p:custDataLst>
                <p:tags r:id="rId2"/>
              </p:custDataLst>
            </p:nvPr>
          </p:nvSpPr>
          <p:spPr>
            <a:xfrm>
              <a:off x="3852398" y="570199"/>
              <a:ext cx="2268069" cy="952230"/>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3640997" y="692719"/>
              <a:ext cx="2690872" cy="706555"/>
            </a:xfrm>
            <a:prstGeom prst="rect">
              <a:avLst/>
            </a:prstGeom>
            <a:solidFill>
              <a:schemeClr val="bg1"/>
            </a:solidFill>
          </p:spPr>
          <p:txBody>
            <a:bodyPr vert="horz" wrap="square" rtlCol="0">
              <a:spAutoFit/>
            </a:bodyPr>
            <a:lstStyle/>
            <a:p>
              <a:pPr algn="ctr"/>
              <a:r>
                <a:rPr lang="zh-CN" altLang="en-US" sz="4000" smtClean="0">
                  <a:gradFill>
                    <a:gsLst>
                      <a:gs pos="0">
                        <a:schemeClr val="tx1"/>
                      </a:gs>
                      <a:gs pos="100000">
                        <a:srgbClr val="C00000"/>
                      </a:gs>
                    </a:gsLst>
                    <a:lin ang="0" scaled="0"/>
                  </a:gradFill>
                  <a:latin typeface="华文隶书" panose="02010800040101010101" charset="-122"/>
                  <a:ea typeface="华文隶书" panose="02010800040101010101" charset="-122"/>
                  <a:cs typeface="Tahoma" panose="020B0604030504040204" pitchFamily="34" charset="0"/>
                </a:rPr>
                <a:t>背  景  介  绍</a:t>
              </a:r>
              <a:endParaRPr lang="zh-CN" altLang="en-US" sz="4000" smtClean="0">
                <a:gradFill>
                  <a:gsLst>
                    <a:gs pos="0">
                      <a:schemeClr val="tx1"/>
                    </a:gs>
                    <a:gs pos="100000">
                      <a:srgbClr val="C00000"/>
                    </a:gs>
                  </a:gsLst>
                  <a:lin ang="0" scaled="0"/>
                </a:gradFill>
                <a:latin typeface="华文隶书" panose="02010800040101010101" charset="-122"/>
                <a:ea typeface="华文隶书" panose="02010800040101010101" charset="-122"/>
                <a:cs typeface="Tahoma" panose="020B0604030504040204" pitchFamily="34" charset="0"/>
              </a:endParaRPr>
            </a:p>
          </p:txBody>
        </p:sp>
      </p:grpSp>
      <p:pic>
        <p:nvPicPr>
          <p:cNvPr id="23" name="图片 2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4518025"/>
            <a:ext cx="12192000" cy="2286000"/>
          </a:xfrm>
          <a:prstGeom prst="rect">
            <a:avLst/>
          </a:prstGeom>
        </p:spPr>
      </p:pic>
      <p:sp>
        <p:nvSpPr>
          <p:cNvPr id="2" name="文本框 1"/>
          <p:cNvSpPr txBox="1"/>
          <p:nvPr>
            <p:custDataLst>
              <p:tags r:id="rId6"/>
            </p:custDataLst>
          </p:nvPr>
        </p:nvSpPr>
        <p:spPr>
          <a:xfrm>
            <a:off x="862330" y="1835785"/>
            <a:ext cx="4802505" cy="2245360"/>
          </a:xfrm>
          <a:prstGeom prst="rect">
            <a:avLst/>
          </a:prstGeom>
          <a:noFill/>
        </p:spPr>
        <p:txBody>
          <a:bodyPr wrap="square" rtlCol="0">
            <a:spAutoFit/>
          </a:bodyPr>
          <a:lstStyle/>
          <a:p>
            <a:r>
              <a:rPr lang="en-US" altLang="zh-CN" sz="2800">
                <a:latin typeface="隶书" panose="02010509060101010101" pitchFamily="49" charset="-122"/>
                <a:ea typeface="隶书" panose="02010509060101010101" pitchFamily="49" charset="-122"/>
                <a:sym typeface="+mn-ea"/>
              </a:rPr>
              <a:t>    </a:t>
            </a:r>
            <a:r>
              <a:rPr lang="zh-CN" altLang="en-US" sz="2800">
                <a:latin typeface="隶书" panose="02010509060101010101" pitchFamily="49" charset="-122"/>
                <a:ea typeface="隶书" panose="02010509060101010101" pitchFamily="49" charset="-122"/>
                <a:sym typeface="+mn-ea"/>
              </a:rPr>
              <a:t>苏轼作诗赋，被人诬陷为诽谤朝政而下狱。苏辙等拼死上表相救，幸好神宗爱才，不肯杀轼，对苏轼从轻处置。</a:t>
            </a:r>
            <a:endParaRPr lang="zh-CN" altLang="en-US" sz="2800">
              <a:latin typeface="隶书" panose="02010509060101010101" pitchFamily="49" charset="-122"/>
              <a:ea typeface="隶书" panose="02010509060101010101" pitchFamily="49" charset="-122"/>
              <a:sym typeface="+mn-ea"/>
            </a:endParaRPr>
          </a:p>
        </p:txBody>
      </p:sp>
      <p:sp>
        <p:nvSpPr>
          <p:cNvPr id="11" name="文本框 10"/>
          <p:cNvSpPr txBox="1"/>
          <p:nvPr>
            <p:custDataLst>
              <p:tags r:id="rId7"/>
            </p:custDataLst>
          </p:nvPr>
        </p:nvSpPr>
        <p:spPr>
          <a:xfrm>
            <a:off x="6871335" y="2536190"/>
            <a:ext cx="4806950" cy="2245360"/>
          </a:xfrm>
          <a:prstGeom prst="rect">
            <a:avLst/>
          </a:prstGeom>
          <a:noFill/>
        </p:spPr>
        <p:txBody>
          <a:bodyPr wrap="square" rtlCol="0" anchor="t">
            <a:spAutoFit/>
          </a:bodyPr>
          <a:lstStyle/>
          <a:p>
            <a:pPr lvl="0" algn="l">
              <a:buClrTx/>
              <a:buSzTx/>
              <a:buFontTx/>
            </a:pPr>
            <a:r>
              <a:rPr lang="en-US" altLang="zh-CN" sz="2800">
                <a:latin typeface="隶书" panose="02010509060101010101" pitchFamily="49" charset="-122"/>
                <a:ea typeface="隶书" panose="02010509060101010101" pitchFamily="49" charset="-122"/>
                <a:sym typeface="+mn-ea"/>
              </a:rPr>
              <a:t>    </a:t>
            </a:r>
            <a:r>
              <a:rPr lang="zh-CN" altLang="en-US" sz="2800">
                <a:latin typeface="隶书" panose="02010509060101010101" pitchFamily="49" charset="-122"/>
                <a:ea typeface="隶书" panose="02010509060101010101" pitchFamily="49" charset="-122"/>
                <a:sym typeface="+mn-ea"/>
              </a:rPr>
              <a:t>苏轼被囚128天之后，贬为黄州团练副使，交由本州安置，不得干预公事。在黄州，苏轼过的实际上是一种较自由的囚犯生活，处境相当困难。</a:t>
            </a:r>
            <a:endParaRPr lang="zh-CN" altLang="en-US" sz="2800">
              <a:latin typeface="隶书" panose="02010509060101010101" pitchFamily="49" charset="-122"/>
              <a:ea typeface="隶书" panose="020105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40654" y="1604961"/>
            <a:ext cx="2643860" cy="3103791"/>
            <a:chOff x="4098774" y="1395749"/>
            <a:chExt cx="2324100" cy="2728404"/>
          </a:xfrm>
        </p:grpSpPr>
        <p:pic>
          <p:nvPicPr>
            <p:cNvPr id="12" name="Picture 2" descr="C:\Users\Administrator\Desktop\中国风素材\20661287_205529056000_2.jpg"/>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custDataLst>
                <p:tags r:id="rId4"/>
              </p:custDataLst>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6" name="直接连接符 25"/>
          <p:cNvCxnSpPr/>
          <p:nvPr>
            <p:custDataLst>
              <p:tags r:id="rId5"/>
            </p:custDataLst>
          </p:nvPr>
        </p:nvCxnSpPr>
        <p:spPr>
          <a:xfrm flipH="1">
            <a:off x="7345484" y="3564824"/>
            <a:ext cx="0" cy="15290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6"/>
            </p:custDataLst>
          </p:nvPr>
        </p:nvCxnSpPr>
        <p:spPr>
          <a:xfrm flipH="1">
            <a:off x="9239250" y="1806509"/>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7"/>
            </p:custDataLst>
          </p:nvPr>
        </p:nvSpPr>
        <p:spPr>
          <a:xfrm>
            <a:off x="7508240" y="1943100"/>
            <a:ext cx="921385" cy="3858260"/>
          </a:xfrm>
          <a:prstGeom prst="rect">
            <a:avLst/>
          </a:prstGeom>
          <a:noFill/>
          <a:ln>
            <a:noFill/>
          </a:ln>
        </p:spPr>
        <p:txBody>
          <a:bodyPr vert="eaVert" wrap="square" rtlCol="0">
            <a:spAutoFit/>
          </a:bodyPr>
          <a:lstStyle/>
          <a:p>
            <a:pPr lvl="0" algn="l">
              <a:buClrTx/>
              <a:buSzTx/>
              <a:buFontTx/>
            </a:pPr>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吊古伤今之悲</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pic>
        <p:nvPicPr>
          <p:cNvPr id="2" name="Picture 2"/>
          <p:cNvPicPr>
            <a:picLocks noChangeAspect="1" noChangeArrowheads="1"/>
          </p:cNvPicPr>
          <p:nvPr>
            <p:custDataLst>
              <p:tags r:id="rId8"/>
            </p:custDataLst>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094225" y="2903741"/>
            <a:ext cx="2974586" cy="393648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custDataLst>
              <p:tags r:id="rId9"/>
            </p:custDataLst>
          </p:nvPr>
        </p:nvSpPr>
        <p:spPr>
          <a:xfrm>
            <a:off x="9853295" y="1806575"/>
            <a:ext cx="679450" cy="872490"/>
          </a:xfrm>
          <a:prstGeom prst="rect">
            <a:avLst/>
          </a:prstGeom>
          <a:gradFill>
            <a:gsLst>
              <a:gs pos="0">
                <a:srgbClr val="E30000"/>
              </a:gs>
              <a:gs pos="100000">
                <a:srgbClr val="76030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latin typeface="黑体" panose="02010609060101010101" charset="-122"/>
                <a:ea typeface="黑体" panose="02010609060101010101" charset="-122"/>
              </a:rPr>
              <a:t>2</a:t>
            </a:r>
            <a:endParaRPr lang="en-US" altLang="zh-CN" sz="4400" b="1">
              <a:latin typeface="黑体" panose="02010609060101010101" charset="-122"/>
              <a:ea typeface="黑体" panose="02010609060101010101" charset="-122"/>
            </a:endParaRPr>
          </a:p>
        </p:txBody>
      </p:sp>
      <p:sp>
        <p:nvSpPr>
          <p:cNvPr id="4" name="矩形 3"/>
          <p:cNvSpPr/>
          <p:nvPr>
            <p:custDataLst>
              <p:tags r:id="rId10"/>
            </p:custDataLst>
          </p:nvPr>
        </p:nvSpPr>
        <p:spPr>
          <a:xfrm>
            <a:off x="3784600" y="3005455"/>
            <a:ext cx="3506470" cy="3586480"/>
          </a:xfrm>
          <a:prstGeom prst="rect">
            <a:avLst/>
          </a:prstGeom>
        </p:spPr>
        <p:txBody>
          <a:bodyPr vert="eaVert" wrap="square" rtlCol="0">
            <a:spAutoFit/>
          </a:bodyPr>
          <a:lstStyle/>
          <a:p>
            <a:pPr lvl="0" algn="l">
              <a:lnSpc>
                <a:spcPct val="150000"/>
              </a:lnSpc>
              <a:buClrTx/>
              <a:buSzTx/>
              <a:buFontTx/>
            </a:pPr>
            <a:r>
              <a:rPr lang="en-US" altLang="zh-CN" sz="1200" smtClean="0">
                <a:solidFill>
                  <a:schemeClr val="bg1">
                    <a:lumMod val="75000"/>
                  </a:schemeClr>
                </a:solidFill>
                <a:sym typeface="+mn-ea"/>
              </a:rPr>
              <a:t>苏子愀然，正襟危坐而问客曰：“何为其然也？”</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客曰：“月明星稀，乌鹊南飞，此非曹孟德之诗乎？</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西望夏口，东望武昌，山川相缪，郁乎苍苍，</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此非孟德之困于周郎者乎？方其破荆州，下江陵，</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顺流而东也，舳舻千里，旌旗蔽空，酾酒临江，</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横槊赋诗，固一世之雄也，而今安在哉？</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况吾与子渔樵于江渚之上，侣鱼虾而友麋鹿，</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驾一叶之扁舟，举匏樽以相属。</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寄蜉蝣于天地，渺沧海之一粟。</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哀吾生之须臾，羡长江之无穷。</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挟飞仙以遨游，抱明月而长终。</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知不可乎骤得，托遗响于悲风。”</a:t>
            </a:r>
            <a:endParaRPr lang="en-US" altLang="zh-CN" sz="1200" smtClean="0">
              <a:solidFill>
                <a:schemeClr val="bg1">
                  <a:lumMod val="7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1</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00" name="矩形 99"/>
          <p:cNvSpPr/>
          <p:nvPr>
            <p:custDataLst>
              <p:tags r:id="rId2"/>
            </p:custDataLst>
          </p:nvPr>
        </p:nvSpPr>
        <p:spPr>
          <a:xfrm>
            <a:off x="1890395" y="300990"/>
            <a:ext cx="6583680" cy="106426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第二段可分为几层，内容分别是什么？</a:t>
            </a:r>
            <a:endParaRPr lang="zh-CN" altLang="en-US" sz="2800" b="1" smtClean="0">
              <a:latin typeface="黑体" panose="02010609060101010101" charset="-122"/>
              <a:ea typeface="黑体" panose="02010609060101010101" charset="-122"/>
              <a:cs typeface="黑体" panose="02010609060101010101" charset="-122"/>
              <a:sym typeface="+mn-ea"/>
            </a:endParaRPr>
          </a:p>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这些内容营造了怎样的意境？</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3" name="矩形 2"/>
          <p:cNvSpPr/>
          <p:nvPr>
            <p:custDataLst>
              <p:tags r:id="rId3"/>
            </p:custDataLst>
          </p:nvPr>
        </p:nvSpPr>
        <p:spPr>
          <a:xfrm>
            <a:off x="1052830" y="1520825"/>
            <a:ext cx="9555480" cy="151257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可分两层：①写作者的歌声，②写客人的箫声。</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本段营造了一种主客之间箫歌互答、悲喜交集的境界。</a:t>
            </a:r>
            <a:endParaRPr lang="zh-CN" b="1">
              <a:solidFill>
                <a:srgbClr val="C00000"/>
              </a:solidFill>
              <a:latin typeface="+mn-ea"/>
              <a:cs typeface="+mn-ea"/>
              <a:sym typeface="+mn-ea"/>
            </a:endParaRPr>
          </a:p>
        </p:txBody>
      </p:sp>
      <p:sp>
        <p:nvSpPr>
          <p:cNvPr id="4" name="矩形 3"/>
          <p:cNvSpPr/>
          <p:nvPr>
            <p:custDataLst>
              <p:tags r:id="rId4"/>
            </p:custDataLst>
          </p:nvPr>
        </p:nvSpPr>
        <p:spPr>
          <a:xfrm>
            <a:off x="1936750" y="3155315"/>
            <a:ext cx="8318500" cy="55753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第二段在全文结构中起了怎样的作用？请简要分析。</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5"/>
            </p:custDataLst>
          </p:nvPr>
        </p:nvSpPr>
        <p:spPr>
          <a:xfrm>
            <a:off x="533400" y="303339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2</a:t>
            </a:r>
            <a:endParaRPr lang="en-US" altLang="zh-CN" sz="2800">
              <a:solidFill>
                <a:schemeClr val="bg1"/>
              </a:solidFill>
              <a:latin typeface="隶书" panose="02010509060101010101" pitchFamily="49" charset="-122"/>
              <a:ea typeface="隶书" panose="02010509060101010101" pitchFamily="49" charset="-122"/>
            </a:endParaRPr>
          </a:p>
        </p:txBody>
      </p:sp>
      <p:sp>
        <p:nvSpPr>
          <p:cNvPr id="6" name="矩形 5"/>
          <p:cNvSpPr/>
          <p:nvPr>
            <p:custDataLst>
              <p:tags r:id="rId6"/>
            </p:custDataLst>
          </p:nvPr>
        </p:nvSpPr>
        <p:spPr>
          <a:xfrm>
            <a:off x="4937125" y="3905250"/>
            <a:ext cx="5769610" cy="269240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转折过渡。</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①乐：饮酒乐甚，扣舷而歌。</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②事：客吹洞箫，倚歌而和。</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Calibri" panose="020F0502020204030204"/>
                <a:cs typeface="+mn-ea"/>
                <a:sym typeface="+mn-ea"/>
              </a:rPr>
              <a:t>③</a:t>
            </a:r>
            <a:r>
              <a:rPr lang="zh-CN" b="1">
                <a:solidFill>
                  <a:srgbClr val="C00000"/>
                </a:solidFill>
                <a:latin typeface="+mn-ea"/>
                <a:cs typeface="+mn-ea"/>
                <a:sym typeface="+mn-ea"/>
              </a:rPr>
              <a:t>悲：如泣如诉，舞蛟泣妇。</a:t>
            </a:r>
            <a:endParaRPr lang="zh-CN" b="1">
              <a:solidFill>
                <a:srgbClr val="C00000"/>
              </a:solidFill>
              <a:latin typeface="+mn-ea"/>
              <a:cs typeface="+mn-ea"/>
              <a:sym typeface="+mn-ea"/>
            </a:endParaRPr>
          </a:p>
        </p:txBody>
      </p:sp>
      <p:pic>
        <p:nvPicPr>
          <p:cNvPr id="100354" name="Picture 2"/>
          <p:cNvPicPr>
            <a:picLocks noChangeAspect="1" noChangeArrowheads="1"/>
          </p:cNvPicPr>
          <p:nvPr>
            <p:custDataLst>
              <p:tags r:id="rId7"/>
            </p:custDataLst>
          </p:nvPr>
        </p:nvPicPr>
        <p:blipFill>
          <a:blip r:embed="rId8"/>
          <a:stretch>
            <a:fillRect/>
          </a:stretch>
        </p:blipFill>
        <p:spPr bwMode="auto">
          <a:xfrm>
            <a:off x="-2540" y="4317365"/>
            <a:ext cx="4177030" cy="252539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3" presetClass="entr" presetSubtype="10" fill="hold" nodeType="withEffect">
                                  <p:stCondLst>
                                    <p:cond delay="0"/>
                                  </p:stCondLst>
                                  <p:childTnLst>
                                    <p:set>
                                      <p:cBhvr>
                                        <p:cTn id="15" dur="1" fill="hold">
                                          <p:stCondLst>
                                            <p:cond delay="0"/>
                                          </p:stCondLst>
                                        </p:cTn>
                                        <p:tgtEl>
                                          <p:spTgt spid="100354"/>
                                        </p:tgtEl>
                                        <p:attrNameLst>
                                          <p:attrName>style.visibility</p:attrName>
                                        </p:attrNameLst>
                                      </p:cBhvr>
                                      <p:to>
                                        <p:strVal val="visible"/>
                                      </p:to>
                                    </p:set>
                                    <p:animEffect transition="in" filter="blinds(horizontal)">
                                      <p:cBhvr>
                                        <p:cTn id="16"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3</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00" name="矩形 99"/>
          <p:cNvSpPr/>
          <p:nvPr>
            <p:custDataLst>
              <p:tags r:id="rId2"/>
            </p:custDataLst>
          </p:nvPr>
        </p:nvSpPr>
        <p:spPr>
          <a:xfrm>
            <a:off x="1307465" y="969645"/>
            <a:ext cx="9319260" cy="58801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歌词中的“美人”指代什么？歌词代表了主人怎样的情怀？</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2" name="矩形 1"/>
          <p:cNvSpPr/>
          <p:nvPr>
            <p:custDataLst>
              <p:tags r:id="rId3"/>
            </p:custDataLst>
          </p:nvPr>
        </p:nvSpPr>
        <p:spPr>
          <a:xfrm>
            <a:off x="812165" y="1795145"/>
            <a:ext cx="6823075" cy="417830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zh-CN" b="1">
                <a:solidFill>
                  <a:srgbClr val="C00000"/>
                </a:solidFill>
                <a:latin typeface="+mn-ea"/>
                <a:cs typeface="+mn-ea"/>
                <a:sym typeface="+mn-ea"/>
              </a:rPr>
              <a:t>“美人”指所倾心的对象，代表了一种理想的追求。</a:t>
            </a:r>
            <a:endParaRPr lang="zh-CN" b="1">
              <a:solidFill>
                <a:srgbClr val="C00000"/>
              </a:solidFill>
              <a:latin typeface="+mn-ea"/>
              <a:cs typeface="+mn-ea"/>
              <a:sym typeface="+mn-ea"/>
            </a:endParaRPr>
          </a:p>
          <a:p>
            <a:pPr lvl="0" algn="l">
              <a:lnSpc>
                <a:spcPct val="150000"/>
              </a:lnSpc>
              <a:buClrTx/>
              <a:buSzTx/>
            </a:pPr>
            <a:r>
              <a:rPr lang="zh-CN" b="1">
                <a:solidFill>
                  <a:srgbClr val="C00000"/>
                </a:solidFill>
                <a:latin typeface="+mn-ea"/>
                <a:cs typeface="+mn-ea"/>
                <a:sym typeface="+mn-ea"/>
              </a:rPr>
              <a:t>它表现了作者的政治感慨，是作者在遭受贬谪之后，仍然坚持对理想执着追求的态度，坚持对朝廷政事关切而不甘沉沦的情怀。</a:t>
            </a:r>
            <a:endParaRPr lang="zh-CN" b="1">
              <a:solidFill>
                <a:srgbClr val="C00000"/>
              </a:solidFill>
              <a:latin typeface="+mn-ea"/>
              <a:cs typeface="+mn-ea"/>
              <a:sym typeface="+mn-ea"/>
            </a:endParaRPr>
          </a:p>
        </p:txBody>
      </p:sp>
      <p:pic>
        <p:nvPicPr>
          <p:cNvPr id="24" name="图片 23"/>
          <p:cNvPicPr>
            <a:picLocks noChangeAspect="1"/>
          </p:cNvPicPr>
          <p:nvPr>
            <p:custDataLst>
              <p:tags r:id="rId4"/>
            </p:custDataLst>
          </p:nvPr>
        </p:nvPicPr>
        <p:blipFill>
          <a:blip r:embed="rId5"/>
          <a:stretch>
            <a:fillRect/>
          </a:stretch>
        </p:blipFill>
        <p:spPr>
          <a:xfrm>
            <a:off x="8281670" y="1557655"/>
            <a:ext cx="3891915" cy="52806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1" name="Rectangle 2"/>
          <p:cNvSpPr/>
          <p:nvPr>
            <p:ph type="ctrTitle" idx="4294967295"/>
            <p:custDataLst>
              <p:tags r:id="rId1"/>
            </p:custDataLst>
          </p:nvPr>
        </p:nvSpPr>
        <p:spPr>
          <a:xfrm>
            <a:off x="2209800" y="2130425"/>
            <a:ext cx="7772400" cy="1470025"/>
          </a:xfrm>
        </p:spPr>
        <p:txBody>
          <a:bodyPr wrap="square" anchor="ctr" anchorCtr="0"/>
          <a:lstStyle>
            <a:lvl1pPr lvl="0">
              <a:buClrTx/>
              <a:buSzTx/>
              <a:buFontTx/>
              <a:defRPr/>
            </a:lvl1pPr>
          </a:lstStyle>
          <a:p>
            <a:pPr lvl="0" eaLnBrk="1" hangingPunct="1"/>
            <a:endParaRPr lang="zh-CN" altLang="zh-CN" sz="8000" b="1">
              <a:solidFill>
                <a:srgbClr val="52981E"/>
              </a:solidFill>
              <a:ea typeface="华文行楷" pitchFamily="2" charset="-122"/>
            </a:endParaRPr>
          </a:p>
        </p:txBody>
      </p:sp>
      <p:pic>
        <p:nvPicPr>
          <p:cNvPr id="209922" name="Picture 3" descr="XS_061"/>
          <p:cNvPicPr/>
          <p:nvPr>
            <p:custDataLst>
              <p:tags r:id="rId2"/>
            </p:custDataLst>
          </p:nvPr>
        </p:nvPicPr>
        <p:blipFill>
          <a:blip r:embed="rId3"/>
          <a:stretch>
            <a:fillRect/>
          </a:stretch>
        </p:blipFill>
        <p:spPr>
          <a:xfrm>
            <a:off x="1524000" y="0"/>
            <a:ext cx="9144000" cy="6858000"/>
          </a:xfrm>
          <a:prstGeom prst="rect">
            <a:avLst/>
          </a:prstGeom>
          <a:noFill/>
          <a:ln w="9525">
            <a:noFill/>
          </a:ln>
        </p:spPr>
      </p:pic>
      <p:sp>
        <p:nvSpPr>
          <p:cNvPr id="107524" name="Text Box 4"/>
          <p:cNvSpPr/>
          <p:nvPr>
            <p:custDataLst>
              <p:tags r:id="rId4"/>
            </p:custDataLst>
          </p:nvPr>
        </p:nvSpPr>
        <p:spPr>
          <a:xfrm>
            <a:off x="2346325" y="311150"/>
            <a:ext cx="6492875" cy="5938838"/>
          </a:xfrm>
          <a:prstGeom prst="rect">
            <a:avLst/>
          </a:prstGeom>
          <a:gradFill rotWithShape="1">
            <a:gsLst>
              <a:gs pos="0">
                <a:srgbClr val="D2F01C">
                  <a:alpha val="39998"/>
                </a:srgbClr>
              </a:gs>
              <a:gs pos="100000">
                <a:srgbClr val="DEF458"/>
              </a:gs>
            </a:gsLst>
            <a:lin ang="5400000" scaled="1"/>
          </a:gradFill>
          <a:ln>
            <a:noFill/>
            <a:miter lim="800000"/>
          </a:ln>
        </p:spPr>
        <p:txBody>
          <a:bodyPr anchor="t" anchorCtr="0">
            <a:spAutoFit/>
          </a:bodyPr>
          <a:lstStyle>
            <a:defPPr>
              <a:defRPr lang="zh-CN"/>
            </a:defPPr>
            <a:lvl1pPr marL="0" indent="0" algn="l" defTabSz="914400" rtl="0" eaLnBrk="1" fontAlgn="base" hangingPunct="1">
              <a:lnSpc>
                <a:spcPct val="100000"/>
              </a:lnSpc>
              <a:spcBef>
                <a:spcPct val="20000"/>
              </a:spcBef>
              <a:spcAft>
                <a:spcPct val="0"/>
              </a:spcAft>
              <a:buClrTx/>
              <a:buSzTx/>
              <a:buFont typeface="Arial" panose="020B0604020202020204" pitchFamily="34" charset="0"/>
              <a:buChar char="•"/>
              <a:defRPr lang="zh-CN" altLang="en-US" sz="3200" b="0" i="0" u="none" baseline="0">
                <a:solidFill>
                  <a:srgbClr val="0033CC"/>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20000"/>
              </a:spcBef>
              <a:spcAft>
                <a:spcPct val="0"/>
              </a:spcAft>
              <a:buClrTx/>
              <a:buSzTx/>
              <a:buFont typeface="Arial" panose="020B0604020202020204" pitchFamily="34" charset="0"/>
              <a:buChar char="•"/>
              <a:defRPr lang="zh-CN" altLang="en-US" sz="3200" b="0" i="0" u="none" baseline="0">
                <a:solidFill>
                  <a:srgbClr val="0033CC"/>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20000"/>
              </a:spcBef>
              <a:spcAft>
                <a:spcPct val="0"/>
              </a:spcAft>
              <a:buClrTx/>
              <a:buSzTx/>
              <a:buFont typeface="Arial" panose="020B0604020202020204" pitchFamily="34" charset="0"/>
              <a:buChar char="•"/>
              <a:defRPr lang="zh-CN" altLang="en-US" sz="3200" b="0" i="0" u="none" baseline="0">
                <a:solidFill>
                  <a:srgbClr val="0033CC"/>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20000"/>
              </a:spcBef>
              <a:spcAft>
                <a:spcPct val="0"/>
              </a:spcAft>
              <a:buClrTx/>
              <a:buSzTx/>
              <a:buFont typeface="Arial" panose="020B0604020202020204" pitchFamily="34" charset="0"/>
              <a:buChar char="•"/>
              <a:defRPr lang="zh-CN" altLang="en-US" sz="3200" b="0" i="0" u="none" baseline="0">
                <a:solidFill>
                  <a:srgbClr val="0033CC"/>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20000"/>
              </a:spcBef>
              <a:spcAft>
                <a:spcPct val="0"/>
              </a:spcAft>
              <a:buClrTx/>
              <a:buSzTx/>
              <a:buFont typeface="Arial" panose="020B0604020202020204" pitchFamily="34" charset="0"/>
              <a:buChar char="•"/>
              <a:defRPr lang="zh-CN" altLang="en-US" sz="3200" b="0" i="0" u="none" baseline="0">
                <a:solidFill>
                  <a:srgbClr val="0033CC"/>
                </a:solidFill>
                <a:latin typeface="Arial" panose="020B0604020202020204" pitchFamily="34" charset="0"/>
                <a:ea typeface="宋体" panose="02010600030101010101" pitchFamily="2" charset="-122"/>
              </a:defRPr>
            </a:lvl5pPr>
          </a:lstStyle>
          <a:p>
            <a:pPr marL="0" marR="0" lvl="0" indent="0" fontAlgn="base">
              <a:spcBef>
                <a:spcPct val="0"/>
              </a:spcBef>
              <a:buNone/>
            </a:pPr>
            <a:r>
              <a:rPr lang="zh-CN" altLang="en-US" sz="6000" b="1" strike="noStrike" noProof="1">
                <a:solidFill>
                  <a:srgbClr val="FF3300"/>
                </a:solidFill>
                <a:effectLst>
                  <a:outerShdw blurRad="38100" dist="38100" dir="2700000" algn="tl">
                    <a:schemeClr val="bg2"/>
                  </a:outerShdw>
                </a:effectLst>
                <a:latin typeface="Times New Roman" panose="02020603050405020304" pitchFamily="18" charset="0"/>
                <a:ea typeface="宋体" panose="02010600030101010101" pitchFamily="2" charset="-122"/>
                <a:cs typeface="+mn-ea"/>
              </a:rPr>
              <a:t>关于赤壁</a:t>
            </a:r>
            <a:endParaRPr lang="zh-CN" altLang="en-US" sz="6000" b="1" strike="noStrike" noProof="1">
              <a:solidFill>
                <a:srgbClr val="FF3300"/>
              </a:solidFill>
              <a:effectLst>
                <a:outerShdw blurRad="38100" dist="38100" dir="2700000" algn="tl">
                  <a:schemeClr val="bg2"/>
                </a:outerShdw>
              </a:effectLst>
              <a:latin typeface="Times New Roman" panose="02020603050405020304" pitchFamily="18" charset="0"/>
            </a:endParaRPr>
          </a:p>
          <a:p>
            <a:pPr marL="0" marR="0" lvl="0" indent="0" fontAlgn="base">
              <a:spcBef>
                <a:spcPct val="0"/>
              </a:spcBef>
              <a:buNone/>
            </a:pPr>
            <a:endParaRPr lang="zh-CN" altLang="en-US" sz="8000" b="1" strike="noStrike" noProof="1">
              <a:solidFill>
                <a:srgbClr val="FF3300"/>
              </a:solidFill>
              <a:effectLst>
                <a:outerShdw blurRad="38100" dist="38100" dir="2700000" algn="tl">
                  <a:schemeClr val="bg2"/>
                </a:outerShdw>
              </a:effectLst>
              <a:latin typeface="Times New Roman" panose="02020603050405020304" pitchFamily="18" charset="0"/>
            </a:endParaRPr>
          </a:p>
          <a:p>
            <a:pPr marL="0" marR="0" lvl="0" indent="0" fontAlgn="base">
              <a:spcBef>
                <a:spcPct val="0"/>
              </a:spcBef>
              <a:buNone/>
            </a:pPr>
            <a:r>
              <a:rPr lang="zh-CN" altLang="en-US" sz="8000" b="1" strike="noStrike" noProof="1">
                <a:solidFill>
                  <a:srgbClr val="FF3300"/>
                </a:solidFill>
                <a:effectLst>
                  <a:outerShdw blurRad="38100" dist="38100" dir="2700000" algn="tl">
                    <a:schemeClr val="bg2"/>
                  </a:outerShdw>
                </a:effectLst>
                <a:latin typeface="Times New Roman" panose="02020603050405020304" pitchFamily="18" charset="0"/>
                <a:ea typeface="宋体" panose="02010600030101010101" pitchFamily="2" charset="-122"/>
                <a:cs typeface="+mn-ea"/>
              </a:rPr>
              <a:t>一诗</a:t>
            </a:r>
            <a:endParaRPr lang="zh-CN" altLang="en-US" sz="8000" b="1" strike="noStrike" noProof="1">
              <a:solidFill>
                <a:srgbClr val="FF3300"/>
              </a:solidFill>
              <a:effectLst>
                <a:outerShdw blurRad="38100" dist="38100" dir="2700000" algn="tl">
                  <a:schemeClr val="bg2"/>
                </a:outerShdw>
              </a:effectLst>
              <a:latin typeface="Times New Roman" panose="02020603050405020304" pitchFamily="18" charset="0"/>
            </a:endParaRPr>
          </a:p>
          <a:p>
            <a:pPr marL="0" marR="0" lvl="0" indent="0" fontAlgn="base">
              <a:spcBef>
                <a:spcPct val="0"/>
              </a:spcBef>
              <a:buNone/>
            </a:pPr>
            <a:r>
              <a:rPr lang="zh-CN" altLang="en-US" sz="8000" b="1" strike="noStrike" noProof="1">
                <a:solidFill>
                  <a:srgbClr val="FF3300"/>
                </a:solidFill>
                <a:effectLst>
                  <a:outerShdw blurRad="38100" dist="38100" dir="2700000" algn="tl">
                    <a:schemeClr val="bg2"/>
                  </a:outerShdw>
                </a:effectLst>
                <a:latin typeface="Times New Roman" panose="02020603050405020304" pitchFamily="18" charset="0"/>
                <a:ea typeface="宋体" panose="02010600030101010101" pitchFamily="2" charset="-122"/>
                <a:cs typeface="+mn-ea"/>
              </a:rPr>
              <a:t>一词                                            二赋</a:t>
            </a:r>
            <a:endParaRPr lang="zh-CN" altLang="en-US" sz="8000" b="1" strike="noStrike" noProof="1">
              <a:solidFill>
                <a:srgbClr val="FF3300"/>
              </a:solidFill>
              <a:effectLst>
                <a:outerShdw blurRad="38100" dist="38100" dir="2700000" algn="tl">
                  <a:schemeClr val="bg2"/>
                </a:outerShdw>
              </a:effectLst>
              <a:latin typeface="Times New Roman" panose="02020603050405020304" pitchFamily="18" charset="0"/>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custDataLst>
              <p:tags r:id="rId1"/>
            </p:custDataLst>
          </p:nvPr>
        </p:nvGrpSpPr>
        <p:grpSpPr>
          <a:xfrm>
            <a:off x="722630" y="528320"/>
            <a:ext cx="11014075" cy="5324099"/>
            <a:chOff x="1801" y="492"/>
            <a:chExt cx="17345" cy="7188"/>
          </a:xfrm>
        </p:grpSpPr>
        <p:sp>
          <p:nvSpPr>
            <p:cNvPr id="25" name="文本框 24"/>
            <p:cNvSpPr txBox="1"/>
            <p:nvPr>
              <p:custDataLst>
                <p:tags r:id="rId2"/>
              </p:custDataLst>
            </p:nvPr>
          </p:nvSpPr>
          <p:spPr>
            <a:xfrm>
              <a:off x="1801" y="3682"/>
              <a:ext cx="1529" cy="705"/>
            </a:xfrm>
            <a:prstGeom prst="rect">
              <a:avLst/>
            </a:prstGeom>
            <a:solidFill>
              <a:srgbClr val="DB0707"/>
            </a:solidFill>
            <a:ln>
              <a:noFill/>
            </a:ln>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美人</a:t>
              </a:r>
              <a:endParaRPr lang="zh-CN" altLang="en-US" sz="2800">
                <a:solidFill>
                  <a:schemeClr val="bg1"/>
                </a:solidFill>
                <a:latin typeface="隶书" panose="02010509060101010101" pitchFamily="49" charset="-122"/>
                <a:ea typeface="隶书" panose="02010509060101010101" pitchFamily="49" charset="-122"/>
              </a:endParaRPr>
            </a:p>
          </p:txBody>
        </p:sp>
        <p:sp>
          <p:nvSpPr>
            <p:cNvPr id="26" name="椭圆 25"/>
            <p:cNvSpPr/>
            <p:nvPr>
              <p:custDataLst>
                <p:tags r:id="rId3"/>
              </p:custDataLst>
            </p:nvPr>
          </p:nvSpPr>
          <p:spPr>
            <a:xfrm>
              <a:off x="4128" y="492"/>
              <a:ext cx="612" cy="646"/>
            </a:xfrm>
            <a:prstGeom prst="ellipse">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rPr>
                <a:t>本</a:t>
              </a:r>
              <a:endParaRPr lang="zh-CN" altLang="en-US" b="1">
                <a:solidFill>
                  <a:schemeClr val="tx1"/>
                </a:solidFill>
              </a:endParaRPr>
            </a:p>
          </p:txBody>
        </p:sp>
        <p:sp>
          <p:nvSpPr>
            <p:cNvPr id="27" name="文本框 26"/>
            <p:cNvSpPr txBox="1"/>
            <p:nvPr>
              <p:custDataLst>
                <p:tags r:id="rId4"/>
              </p:custDataLst>
            </p:nvPr>
          </p:nvSpPr>
          <p:spPr>
            <a:xfrm>
              <a:off x="4740" y="492"/>
              <a:ext cx="3662" cy="622"/>
            </a:xfrm>
            <a:prstGeom prst="rect">
              <a:avLst/>
            </a:prstGeom>
            <a:noFill/>
          </p:spPr>
          <p:txBody>
            <a:bodyPr wrap="square" rtlCol="0">
              <a:spAutoFit/>
            </a:bodyPr>
            <a:lstStyle/>
            <a:p>
              <a:pPr algn="l"/>
              <a:r>
                <a:rPr lang="zh-CN" altLang="en-US" sz="2400" b="1">
                  <a:sym typeface="+mn-ea"/>
                </a:rPr>
                <a:t>容貌漂亮的女子</a:t>
              </a:r>
              <a:endParaRPr lang="zh-CN" altLang="en-US" sz="2400" b="1">
                <a:sym typeface="+mn-ea"/>
              </a:endParaRPr>
            </a:p>
          </p:txBody>
        </p:sp>
        <p:sp>
          <p:nvSpPr>
            <p:cNvPr id="28" name="文本框 27"/>
            <p:cNvSpPr txBox="1"/>
            <p:nvPr>
              <p:custDataLst>
                <p:tags r:id="rId5"/>
              </p:custDataLst>
            </p:nvPr>
          </p:nvSpPr>
          <p:spPr>
            <a:xfrm>
              <a:off x="5190" y="1138"/>
              <a:ext cx="11856" cy="622"/>
            </a:xfrm>
            <a:prstGeom prst="rect">
              <a:avLst/>
            </a:prstGeom>
            <a:noFill/>
          </p:spPr>
          <p:txBody>
            <a:bodyPr wrap="square" rtlCol="0">
              <a:spAutoFit/>
            </a:bodyPr>
            <a:lstStyle/>
            <a:p>
              <a:pPr algn="l"/>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战士军前半生死，美人帐下犹歌舞</a:t>
              </a:r>
              <a:r>
                <a:rPr lang="en-US" altLang="zh-CN" sz="2400" b="1">
                  <a:solidFill>
                    <a:srgbClr val="040ECB"/>
                  </a:solidFill>
                  <a:latin typeface="仿宋" panose="02010609060101010101" charset="-122"/>
                  <a:ea typeface="仿宋" panose="02010609060101010101" charset="-122"/>
                  <a:cs typeface="仿宋" panose="02010609060101010101" charset="-122"/>
                  <a:sym typeface="+mn-ea"/>
                </a:rPr>
                <a:t>——</a:t>
              </a: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高适《燕歌行》</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29" name="左中括号 28"/>
            <p:cNvSpPr/>
            <p:nvPr>
              <p:custDataLst>
                <p:tags r:id="rId6"/>
              </p:custDataLst>
            </p:nvPr>
          </p:nvSpPr>
          <p:spPr>
            <a:xfrm>
              <a:off x="3678" y="934"/>
              <a:ext cx="120" cy="6440"/>
            </a:xfrm>
            <a:prstGeom prst="leftBracket">
              <a:avLst/>
            </a:prstGeom>
            <a:ln w="28575">
              <a:solidFill>
                <a:srgbClr val="DB070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文本框 29"/>
            <p:cNvSpPr txBox="1"/>
            <p:nvPr>
              <p:custDataLst>
                <p:tags r:id="rId7"/>
              </p:custDataLst>
            </p:nvPr>
          </p:nvSpPr>
          <p:spPr>
            <a:xfrm>
              <a:off x="4128" y="3876"/>
              <a:ext cx="9094" cy="622"/>
            </a:xfrm>
            <a:prstGeom prst="rect">
              <a:avLst/>
            </a:prstGeom>
            <a:noFill/>
          </p:spPr>
          <p:txBody>
            <a:bodyPr wrap="square" rtlCol="0">
              <a:spAutoFit/>
            </a:bodyPr>
            <a:lstStyle/>
            <a:p>
              <a:pPr lvl="0" algn="l">
                <a:buClrTx/>
                <a:buSzTx/>
                <a:buFontTx/>
              </a:pPr>
              <a:r>
                <a:rPr lang="zh-CN" altLang="en-US" sz="2400" b="1">
                  <a:sym typeface="+mn-ea"/>
                </a:rPr>
                <a:t>在特定的诗歌背景中，美人也指具体的人</a:t>
              </a:r>
              <a:endParaRPr lang="zh-CN" altLang="en-US" sz="2400" b="1">
                <a:sym typeface="+mn-ea"/>
              </a:endParaRPr>
            </a:p>
          </p:txBody>
        </p:sp>
        <p:sp>
          <p:nvSpPr>
            <p:cNvPr id="31" name="文本框 30"/>
            <p:cNvSpPr txBox="1"/>
            <p:nvPr>
              <p:custDataLst>
                <p:tags r:id="rId8"/>
              </p:custDataLst>
            </p:nvPr>
          </p:nvSpPr>
          <p:spPr>
            <a:xfrm>
              <a:off x="4403" y="4499"/>
              <a:ext cx="14588" cy="622"/>
            </a:xfrm>
            <a:prstGeom prst="rect">
              <a:avLst/>
            </a:prstGeom>
            <a:noFill/>
          </p:spPr>
          <p:txBody>
            <a:bodyPr wrap="square" rtlCol="0">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《美人自刎乌江岸，战火曾烧赤壁山。——张可久《卖花声·怀古》</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32" name="文本框 31"/>
            <p:cNvSpPr txBox="1"/>
            <p:nvPr>
              <p:custDataLst>
                <p:tags r:id="rId9"/>
              </p:custDataLst>
            </p:nvPr>
          </p:nvSpPr>
          <p:spPr>
            <a:xfrm>
              <a:off x="4403" y="5191"/>
              <a:ext cx="8222" cy="622"/>
            </a:xfrm>
            <a:prstGeom prst="rect">
              <a:avLst/>
            </a:prstGeom>
            <a:noFill/>
          </p:spPr>
          <p:txBody>
            <a:bodyPr wrap="square" rtlCol="0">
              <a:spAutoFit/>
            </a:bodyPr>
            <a:lstStyle/>
            <a:p>
              <a:pPr lvl="0" algn="l">
                <a:buClrTx/>
                <a:buSzTx/>
                <a:buFontTx/>
              </a:pPr>
              <a:r>
                <a:rPr lang="zh-CN" altLang="en-US" sz="2400" b="1">
                  <a:sym typeface="+mn-ea"/>
                </a:rPr>
                <a:t>理想的人，所怀念的人，所思慕的人</a:t>
              </a:r>
              <a:endParaRPr lang="zh-CN" altLang="en-US" sz="2400" b="1">
                <a:sym typeface="+mn-ea"/>
              </a:endParaRPr>
            </a:p>
          </p:txBody>
        </p:sp>
        <p:sp>
          <p:nvSpPr>
            <p:cNvPr id="33" name="文本框 32"/>
            <p:cNvSpPr txBox="1"/>
            <p:nvPr>
              <p:custDataLst>
                <p:tags r:id="rId10"/>
              </p:custDataLst>
            </p:nvPr>
          </p:nvSpPr>
          <p:spPr>
            <a:xfrm>
              <a:off x="4554" y="5813"/>
              <a:ext cx="14437" cy="622"/>
            </a:xfrm>
            <a:prstGeom prst="rect">
              <a:avLst/>
            </a:prstGeom>
            <a:noFill/>
          </p:spPr>
          <p:txBody>
            <a:bodyPr wrap="square" rtlCol="0">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云谁之思？西方美人。彼美人兮，西方之人兮。——《诗经·简兮》</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34" name="左弧形箭头 33"/>
            <p:cNvSpPr/>
            <p:nvPr>
              <p:custDataLst>
                <p:tags r:id="rId11"/>
              </p:custDataLst>
            </p:nvPr>
          </p:nvSpPr>
          <p:spPr>
            <a:xfrm>
              <a:off x="4046" y="5629"/>
              <a:ext cx="357" cy="991"/>
            </a:xfrm>
            <a:prstGeom prst="curvedRightArrow">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p:cNvSpPr txBox="1"/>
            <p:nvPr>
              <p:custDataLst>
                <p:tags r:id="rId12"/>
              </p:custDataLst>
            </p:nvPr>
          </p:nvSpPr>
          <p:spPr>
            <a:xfrm>
              <a:off x="4403" y="6436"/>
              <a:ext cx="6409" cy="622"/>
            </a:xfrm>
            <a:prstGeom prst="rect">
              <a:avLst/>
            </a:prstGeom>
            <a:noFill/>
          </p:spPr>
          <p:txBody>
            <a:bodyPr wrap="square" rtlCol="0">
              <a:spAutoFit/>
            </a:bodyPr>
            <a:lstStyle/>
            <a:p>
              <a:pPr lvl="0" algn="l">
                <a:buClrTx/>
                <a:buSzTx/>
                <a:buFontTx/>
              </a:pPr>
              <a:r>
                <a:rPr lang="zh-CN" altLang="en-US" sz="2400" b="1">
                  <a:sym typeface="+mn-ea"/>
                </a:rPr>
                <a:t>圣主贤臣或美好理想的象征</a:t>
              </a:r>
              <a:endParaRPr lang="zh-CN" altLang="en-US" sz="2400" b="1">
                <a:sym typeface="+mn-ea"/>
              </a:endParaRPr>
            </a:p>
          </p:txBody>
        </p:sp>
        <p:sp>
          <p:nvSpPr>
            <p:cNvPr id="36" name="文本框 35"/>
            <p:cNvSpPr txBox="1"/>
            <p:nvPr>
              <p:custDataLst>
                <p:tags r:id="rId13"/>
              </p:custDataLst>
            </p:nvPr>
          </p:nvSpPr>
          <p:spPr>
            <a:xfrm>
              <a:off x="4740" y="7058"/>
              <a:ext cx="10823" cy="622"/>
            </a:xfrm>
            <a:prstGeom prst="rect">
              <a:avLst/>
            </a:prstGeom>
            <a:noFill/>
          </p:spPr>
          <p:txBody>
            <a:bodyPr wrap="square" rtlCol="0">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惟草木之零落兮，恐美人之迟暮——屈原《离骚》</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37" name="文本框 36"/>
            <p:cNvSpPr txBox="1"/>
            <p:nvPr>
              <p:custDataLst>
                <p:tags r:id="rId14"/>
              </p:custDataLst>
            </p:nvPr>
          </p:nvSpPr>
          <p:spPr>
            <a:xfrm>
              <a:off x="4128" y="1646"/>
              <a:ext cx="6274" cy="622"/>
            </a:xfrm>
            <a:prstGeom prst="rect">
              <a:avLst/>
            </a:prstGeom>
            <a:noFill/>
          </p:spPr>
          <p:txBody>
            <a:bodyPr wrap="square" rtlCol="0">
              <a:spAutoFit/>
            </a:bodyPr>
            <a:lstStyle/>
            <a:p>
              <a:pPr lvl="0" algn="l">
                <a:buClrTx/>
                <a:buSzTx/>
                <a:buFontTx/>
              </a:pPr>
              <a:r>
                <a:rPr lang="zh-CN" altLang="en-US" sz="2400" b="1">
                  <a:sym typeface="+mn-ea"/>
                </a:rPr>
                <a:t>国君帝王身边的妃嫔、宫女</a:t>
              </a:r>
              <a:endParaRPr lang="zh-CN" altLang="en-US" sz="2400" b="1">
                <a:sym typeface="+mn-ea"/>
              </a:endParaRPr>
            </a:p>
          </p:txBody>
        </p:sp>
        <p:sp>
          <p:nvSpPr>
            <p:cNvPr id="38" name="文本框 37"/>
            <p:cNvSpPr txBox="1"/>
            <p:nvPr>
              <p:custDataLst>
                <p:tags r:id="rId15"/>
              </p:custDataLst>
            </p:nvPr>
          </p:nvSpPr>
          <p:spPr>
            <a:xfrm>
              <a:off x="4398" y="2134"/>
              <a:ext cx="14748" cy="622"/>
            </a:xfrm>
            <a:prstGeom prst="rect">
              <a:avLst/>
            </a:prstGeom>
            <a:noFill/>
          </p:spPr>
          <p:txBody>
            <a:bodyPr wrap="square" rtlCol="0">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传以示美人及左右，左右皆呼万岁”</a:t>
              </a:r>
              <a:r>
                <a:rPr lang="en-US" altLang="zh-CN" sz="2400" b="1">
                  <a:solidFill>
                    <a:srgbClr val="040ECB"/>
                  </a:solidFill>
                  <a:latin typeface="仿宋" panose="02010609060101010101" charset="-122"/>
                  <a:ea typeface="仿宋" panose="02010609060101010101" charset="-122"/>
                  <a:cs typeface="仿宋" panose="02010609060101010101" charset="-122"/>
                  <a:sym typeface="+mn-ea"/>
                </a:rPr>
                <a:t>——</a:t>
              </a: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司马迁《廉颇蔺相如列传》</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39" name="文本框 38"/>
            <p:cNvSpPr txBox="1"/>
            <p:nvPr>
              <p:custDataLst>
                <p:tags r:id="rId16"/>
              </p:custDataLst>
            </p:nvPr>
          </p:nvSpPr>
          <p:spPr>
            <a:xfrm>
              <a:off x="5766" y="2756"/>
              <a:ext cx="11856" cy="1120"/>
            </a:xfrm>
            <a:prstGeom prst="rect">
              <a:avLst/>
            </a:prstGeom>
            <a:noFill/>
          </p:spPr>
          <p:txBody>
            <a:bodyPr wrap="square" rtlCol="0">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何处春风吹晓幕，江南绿水通珠阁。</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美人二八颜如花，泣向花前畏花落——苏轼《辘轳歌》</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40" name="文本框 39"/>
            <p:cNvSpPr txBox="1"/>
            <p:nvPr>
              <p:custDataLst>
                <p:tags r:id="rId17"/>
              </p:custDataLst>
            </p:nvPr>
          </p:nvSpPr>
          <p:spPr>
            <a:xfrm>
              <a:off x="4403" y="2756"/>
              <a:ext cx="1446" cy="622"/>
            </a:xfrm>
            <a:prstGeom prst="rect">
              <a:avLst/>
            </a:prstGeom>
            <a:noFill/>
          </p:spPr>
          <p:txBody>
            <a:bodyPr wrap="square" rtlCol="0">
              <a:spAutoFit/>
            </a:bodyPr>
            <a:lstStyle/>
            <a:p>
              <a:pPr lvl="0" algn="l">
                <a:buClrTx/>
                <a:buSzTx/>
                <a:buFontTx/>
              </a:pPr>
              <a:r>
                <a:rPr lang="zh-CN" altLang="en-US" sz="2400" b="1">
                  <a:sym typeface="+mn-ea"/>
                </a:rPr>
                <a:t>少女</a:t>
              </a:r>
              <a:endParaRPr lang="zh-CN" altLang="en-US" sz="2400" b="1">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33400" y="30099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4</a:t>
            </a:r>
            <a:endParaRPr lang="en-US" altLang="zh-CN" sz="2800">
              <a:solidFill>
                <a:schemeClr val="bg1"/>
              </a:solidFill>
              <a:latin typeface="隶书" panose="02010509060101010101" pitchFamily="49" charset="-122"/>
              <a:ea typeface="隶书" panose="02010509060101010101" pitchFamily="49" charset="-122"/>
            </a:endParaRPr>
          </a:p>
        </p:txBody>
      </p:sp>
      <p:sp>
        <p:nvSpPr>
          <p:cNvPr id="5" name="矩形 4"/>
          <p:cNvSpPr/>
          <p:nvPr>
            <p:custDataLst>
              <p:tags r:id="rId2"/>
            </p:custDataLst>
          </p:nvPr>
        </p:nvSpPr>
        <p:spPr>
          <a:xfrm>
            <a:off x="1890395" y="376555"/>
            <a:ext cx="5770880" cy="54356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苏子的悲缘何而发？</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100" name="矩形 99"/>
          <p:cNvSpPr/>
          <p:nvPr>
            <p:custDataLst>
              <p:tags r:id="rId3"/>
            </p:custDataLst>
          </p:nvPr>
        </p:nvSpPr>
        <p:spPr>
          <a:xfrm>
            <a:off x="1144905" y="920115"/>
            <a:ext cx="10582910" cy="176276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来自作者遭受贬谪后的苦闷，触景生情，见茫茫月色江水，产生知音天各一方之叹，在“扣舷而歌”中，已包含淡淡的哀愁。</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来自客人幽怨悲凉催人泪下的洞箫声 。</a:t>
            </a:r>
            <a:endParaRPr lang="zh-CN" b="1">
              <a:solidFill>
                <a:srgbClr val="C00000"/>
              </a:solidFill>
              <a:latin typeface="+mn-ea"/>
              <a:cs typeface="+mn-ea"/>
              <a:sym typeface="+mn-ea"/>
            </a:endParaRPr>
          </a:p>
        </p:txBody>
      </p:sp>
      <p:sp>
        <p:nvSpPr>
          <p:cNvPr id="6" name="文本框 5"/>
          <p:cNvSpPr txBox="1"/>
          <p:nvPr>
            <p:custDataLst>
              <p:tags r:id="rId4"/>
            </p:custDataLst>
          </p:nvPr>
        </p:nvSpPr>
        <p:spPr>
          <a:xfrm>
            <a:off x="565785" y="313626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5</a:t>
            </a:r>
            <a:endParaRPr lang="en-US" altLang="zh-CN" sz="2800">
              <a:solidFill>
                <a:schemeClr val="bg1"/>
              </a:solidFill>
              <a:latin typeface="隶书" panose="02010509060101010101" pitchFamily="49" charset="-122"/>
              <a:ea typeface="隶书" panose="02010509060101010101" pitchFamily="49" charset="-122"/>
            </a:endParaRPr>
          </a:p>
        </p:txBody>
      </p:sp>
      <p:sp>
        <p:nvSpPr>
          <p:cNvPr id="7" name="矩形 6"/>
          <p:cNvSpPr/>
          <p:nvPr>
            <p:custDataLst>
              <p:tags r:id="rId5"/>
            </p:custDataLst>
          </p:nvPr>
        </p:nvSpPr>
        <p:spPr>
          <a:xfrm>
            <a:off x="1922780" y="3136265"/>
            <a:ext cx="4962525" cy="60579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作者是怎样描写萧声之悲的？</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9" name="文本框 8"/>
          <p:cNvSpPr txBox="1"/>
          <p:nvPr>
            <p:custDataLst>
              <p:tags r:id="rId6"/>
            </p:custDataLst>
          </p:nvPr>
        </p:nvSpPr>
        <p:spPr>
          <a:xfrm>
            <a:off x="855345" y="3865245"/>
            <a:ext cx="9444990" cy="953135"/>
          </a:xfrm>
          <a:prstGeom prst="rect">
            <a:avLst/>
          </a:prstGeom>
          <a:noFill/>
        </p:spPr>
        <p:txBody>
          <a:bodyPr wrap="square" rtlCol="0" anchor="t">
            <a:spAutoFit/>
          </a:bodyPr>
          <a:lstStyle/>
          <a:p>
            <a:pPr lvl="0" algn="l">
              <a:buClrTx/>
              <a:buSzTx/>
              <a:buFontTx/>
            </a:pPr>
            <a:r>
              <a:rPr lang="zh-CN" altLang="en-US" sz="2800" b="1">
                <a:solidFill>
                  <a:srgbClr val="040ECB"/>
                </a:solidFill>
                <a:latin typeface="楷体" panose="02010609060101010101" charset="-122"/>
                <a:ea typeface="楷体" panose="02010609060101010101" charset="-122"/>
                <a:sym typeface="+mn-ea"/>
              </a:rPr>
              <a:t>其声呜呜然，如怨如慕，如泣如诉，余音袅袅，不绝如缕。舞幽壑之潜蛟，泣孤舟之嫠妇</a:t>
            </a:r>
            <a:endParaRPr lang="zh-CN" altLang="en-US" sz="2800" b="1">
              <a:solidFill>
                <a:srgbClr val="040ECB"/>
              </a:solidFill>
              <a:latin typeface="楷体" panose="02010609060101010101" charset="-122"/>
              <a:ea typeface="楷体" panose="02010609060101010101" charset="-122"/>
              <a:sym typeface="+mn-ea"/>
            </a:endParaRPr>
          </a:p>
        </p:txBody>
      </p:sp>
      <p:sp>
        <p:nvSpPr>
          <p:cNvPr id="10" name="矩形 9"/>
          <p:cNvSpPr/>
          <p:nvPr>
            <p:custDataLst>
              <p:tags r:id="rId7"/>
            </p:custDataLst>
          </p:nvPr>
        </p:nvSpPr>
        <p:spPr>
          <a:xfrm>
            <a:off x="855345" y="4971415"/>
            <a:ext cx="10288270" cy="1303655"/>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借助夸张,想象,运用精细的刻画和生动的比喻,化抽象为具体，把洞箫那种悲咽低徊的哀音表现得十分形象、真切。</a:t>
            </a:r>
            <a:endParaRPr lang="zh-CN" b="1">
              <a:solidFill>
                <a:srgbClr val="C00000"/>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060575" y="576580"/>
            <a:ext cx="4081145" cy="681355"/>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客之悲又有几层原因呢？</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custDataLst>
              <p:tags r:id="rId2"/>
            </p:custDataLst>
          </p:nvPr>
        </p:nvSpPr>
        <p:spPr>
          <a:xfrm>
            <a:off x="703580" y="57658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6</a:t>
            </a:r>
            <a:endParaRPr lang="en-US" altLang="zh-CN" sz="2800">
              <a:solidFill>
                <a:schemeClr val="bg1"/>
              </a:solidFill>
              <a:latin typeface="隶书" panose="02010509060101010101" pitchFamily="49" charset="-122"/>
              <a:ea typeface="隶书" panose="02010509060101010101" pitchFamily="49" charset="-122"/>
            </a:endParaRPr>
          </a:p>
        </p:txBody>
      </p:sp>
      <p:grpSp>
        <p:nvGrpSpPr>
          <p:cNvPr id="21" name="组合 20"/>
          <p:cNvGrpSpPr/>
          <p:nvPr>
            <p:custDataLst>
              <p:tags r:id="rId3"/>
            </p:custDataLst>
          </p:nvPr>
        </p:nvGrpSpPr>
        <p:grpSpPr>
          <a:xfrm>
            <a:off x="703580" y="1428115"/>
            <a:ext cx="11076940" cy="4758055"/>
            <a:chOff x="1025" y="1025"/>
            <a:chExt cx="17444" cy="7493"/>
          </a:xfrm>
        </p:grpSpPr>
        <p:sp>
          <p:nvSpPr>
            <p:cNvPr id="10" name="文本框 9"/>
            <p:cNvSpPr txBox="1"/>
            <p:nvPr>
              <p:custDataLst>
                <p:tags r:id="rId4"/>
              </p:custDataLst>
            </p:nvPr>
          </p:nvSpPr>
          <p:spPr>
            <a:xfrm>
              <a:off x="1025" y="4312"/>
              <a:ext cx="1910" cy="1016"/>
            </a:xfrm>
            <a:prstGeom prst="rect">
              <a:avLst/>
            </a:prstGeom>
            <a:gradFill>
              <a:gsLst>
                <a:gs pos="0">
                  <a:srgbClr val="012D86"/>
                </a:gs>
                <a:gs pos="100000">
                  <a:srgbClr val="0E2557"/>
                </a:gs>
              </a:gsLst>
              <a:lin ang="5400000" scaled="0"/>
            </a:gradFill>
            <a:ln>
              <a:noFill/>
            </a:ln>
          </p:spPr>
          <p:txBody>
            <a:bodyPr wrap="square" rtlCol="0" anchor="t">
              <a:spAutoFit/>
            </a:bodyPr>
            <a:lstStyle/>
            <a:p>
              <a:pPr lvl="0" algn="l">
                <a:buClrTx/>
                <a:buSzTx/>
                <a:buFontTx/>
              </a:pPr>
              <a:r>
                <a:rPr lang="zh-CN" altLang="en-US" sz="3600">
                  <a:solidFill>
                    <a:schemeClr val="bg1"/>
                  </a:solidFill>
                  <a:latin typeface="隶书" panose="02010509060101010101" pitchFamily="49" charset="-122"/>
                  <a:ea typeface="隶书" panose="02010509060101010101" pitchFamily="49" charset="-122"/>
                  <a:sym typeface="+mn-ea"/>
                </a:rPr>
                <a:t>三悲</a:t>
              </a:r>
              <a:endParaRPr lang="zh-CN" altLang="en-US" sz="3600">
                <a:solidFill>
                  <a:schemeClr val="bg1"/>
                </a:solidFill>
                <a:latin typeface="隶书" panose="02010509060101010101" pitchFamily="49" charset="-122"/>
                <a:ea typeface="隶书" panose="02010509060101010101" pitchFamily="49" charset="-122"/>
                <a:sym typeface="+mn-ea"/>
              </a:endParaRPr>
            </a:p>
          </p:txBody>
        </p:sp>
        <p:sp>
          <p:nvSpPr>
            <p:cNvPr id="29" name="左中括号 28"/>
            <p:cNvSpPr/>
            <p:nvPr>
              <p:custDataLst>
                <p:tags r:id="rId5"/>
              </p:custDataLst>
            </p:nvPr>
          </p:nvSpPr>
          <p:spPr>
            <a:xfrm>
              <a:off x="3332" y="1365"/>
              <a:ext cx="306" cy="6572"/>
            </a:xfrm>
            <a:prstGeom prst="leftBracket">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p:cNvSpPr txBox="1"/>
            <p:nvPr>
              <p:custDataLst>
                <p:tags r:id="rId6"/>
              </p:custDataLst>
            </p:nvPr>
          </p:nvSpPr>
          <p:spPr>
            <a:xfrm>
              <a:off x="3832" y="1365"/>
              <a:ext cx="3666" cy="822"/>
            </a:xfrm>
            <a:prstGeom prst="rect">
              <a:avLst/>
            </a:prstGeom>
            <a:noFill/>
            <a:ln>
              <a:solidFill>
                <a:schemeClr val="tx1"/>
              </a:solidFill>
            </a:ln>
          </p:spPr>
          <p:txBody>
            <a:bodyPr wrap="none" rtlCol="0" anchor="t">
              <a:spAutoFit/>
            </a:bodyPr>
            <a:lstStyle/>
            <a:p>
              <a:r>
                <a:rPr lang="zh-CN" sz="2800" b="1">
                  <a:solidFill>
                    <a:schemeClr val="tx1"/>
                  </a:solidFill>
                  <a:latin typeface="+mn-ea"/>
                  <a:cs typeface="+mn-ea"/>
                  <a:sym typeface="+mn-ea"/>
                </a:rPr>
                <a:t>古今历史对比</a:t>
              </a:r>
              <a:endParaRPr lang="zh-CN" altLang="en-US" sz="2800" b="1">
                <a:solidFill>
                  <a:schemeClr val="tx1"/>
                </a:solidFill>
                <a:latin typeface="+mn-ea"/>
                <a:cs typeface="+mn-ea"/>
                <a:sym typeface="+mn-ea"/>
              </a:endParaRPr>
            </a:p>
          </p:txBody>
        </p:sp>
        <p:sp>
          <p:nvSpPr>
            <p:cNvPr id="12" name="文本框 11"/>
            <p:cNvSpPr txBox="1"/>
            <p:nvPr>
              <p:custDataLst>
                <p:tags r:id="rId7"/>
              </p:custDataLst>
            </p:nvPr>
          </p:nvSpPr>
          <p:spPr>
            <a:xfrm>
              <a:off x="7498" y="1025"/>
              <a:ext cx="4476" cy="1501"/>
            </a:xfrm>
            <a:prstGeom prst="rect">
              <a:avLst/>
            </a:prstGeom>
            <a:noFill/>
          </p:spPr>
          <p:txBody>
            <a:bodyPr wrap="square" rtlCol="0" anchor="t">
              <a:spAutoFit/>
            </a:bodyPr>
            <a:lstStyle/>
            <a:p>
              <a:pPr algn="l"/>
              <a:r>
                <a:rPr lang="zh-CN" altLang="en-US" sz="2800" b="1">
                  <a:solidFill>
                    <a:srgbClr val="040ECB"/>
                  </a:solidFill>
                  <a:latin typeface="楷体" panose="02010609060101010101" charset="-122"/>
                  <a:ea typeface="楷体" panose="02010609060101010101" charset="-122"/>
                  <a:sym typeface="+mn-ea"/>
                </a:rPr>
                <a:t>英雄业绩今安在</a:t>
              </a:r>
              <a:endParaRPr lang="zh-CN" altLang="en-US" sz="2800" b="1">
                <a:solidFill>
                  <a:srgbClr val="040ECB"/>
                </a:solidFill>
                <a:latin typeface="楷体" panose="02010609060101010101" charset="-122"/>
                <a:ea typeface="楷体" panose="02010609060101010101" charset="-122"/>
              </a:endParaRPr>
            </a:p>
            <a:p>
              <a:pPr algn="l"/>
              <a:r>
                <a:rPr lang="zh-CN" altLang="en-US" sz="2800" b="1">
                  <a:solidFill>
                    <a:srgbClr val="040ECB"/>
                  </a:solidFill>
                  <a:latin typeface="楷体" panose="02010609060101010101" charset="-122"/>
                  <a:ea typeface="楷体" panose="02010609060101010101" charset="-122"/>
                  <a:sym typeface="+mn-ea"/>
                </a:rPr>
                <a:t>何况吾辈渔樵者</a:t>
              </a:r>
              <a:endParaRPr lang="zh-CN" altLang="en-US" sz="2800" b="1">
                <a:solidFill>
                  <a:srgbClr val="040ECB"/>
                </a:solidFill>
                <a:latin typeface="楷体" panose="02010609060101010101" charset="-122"/>
                <a:ea typeface="楷体" panose="02010609060101010101" charset="-122"/>
                <a:sym typeface="+mn-ea"/>
              </a:endParaRPr>
            </a:p>
          </p:txBody>
        </p:sp>
        <p:sp>
          <p:nvSpPr>
            <p:cNvPr id="13" name="文本框 12"/>
            <p:cNvSpPr txBox="1"/>
            <p:nvPr>
              <p:custDataLst>
                <p:tags r:id="rId8"/>
              </p:custDataLst>
            </p:nvPr>
          </p:nvSpPr>
          <p:spPr>
            <a:xfrm>
              <a:off x="3832" y="4128"/>
              <a:ext cx="3666" cy="822"/>
            </a:xfrm>
            <a:prstGeom prst="rect">
              <a:avLst/>
            </a:prstGeom>
            <a:noFill/>
            <a:ln>
              <a:solidFill>
                <a:schemeClr val="tx1"/>
              </a:solidFill>
            </a:ln>
          </p:spPr>
          <p:txBody>
            <a:bodyPr wrap="none" rtlCol="0" anchor="t">
              <a:spAutoFit/>
            </a:bodyPr>
            <a:lstStyle/>
            <a:p>
              <a:pPr lvl="0" algn="l">
                <a:buClrTx/>
                <a:buSzTx/>
                <a:buFontTx/>
              </a:pPr>
              <a:r>
                <a:rPr lang="zh-CN" sz="2800" b="1">
                  <a:latin typeface="+mn-ea"/>
                  <a:cs typeface="+mn-ea"/>
                  <a:sym typeface="+mn-ea"/>
                </a:rPr>
                <a:t>人生短暂感触</a:t>
              </a:r>
              <a:endParaRPr lang="zh-CN" sz="2800" b="1">
                <a:latin typeface="+mn-ea"/>
                <a:cs typeface="+mn-ea"/>
                <a:sym typeface="+mn-ea"/>
              </a:endParaRPr>
            </a:p>
          </p:txBody>
        </p:sp>
        <p:sp>
          <p:nvSpPr>
            <p:cNvPr id="14" name="文本框 13"/>
            <p:cNvSpPr txBox="1"/>
            <p:nvPr>
              <p:custDataLst>
                <p:tags r:id="rId9"/>
              </p:custDataLst>
            </p:nvPr>
          </p:nvSpPr>
          <p:spPr>
            <a:xfrm>
              <a:off x="3832" y="7357"/>
              <a:ext cx="3666" cy="822"/>
            </a:xfrm>
            <a:prstGeom prst="rect">
              <a:avLst/>
            </a:prstGeom>
            <a:noFill/>
            <a:ln>
              <a:solidFill>
                <a:schemeClr val="tx1"/>
              </a:solidFill>
            </a:ln>
          </p:spPr>
          <p:txBody>
            <a:bodyPr wrap="none" rtlCol="0" anchor="t">
              <a:spAutoFit/>
            </a:bodyPr>
            <a:lstStyle/>
            <a:p>
              <a:pPr lvl="0" algn="l">
                <a:buClrTx/>
                <a:buSzTx/>
                <a:buFontTx/>
              </a:pPr>
              <a:r>
                <a:rPr lang="zh-CN" sz="2800" b="1">
                  <a:latin typeface="+mn-ea"/>
                  <a:cs typeface="+mn-ea"/>
                  <a:sym typeface="+mn-ea"/>
                </a:rPr>
                <a:t>理想现实矛盾</a:t>
              </a:r>
              <a:endParaRPr lang="zh-CN" sz="2800" b="1">
                <a:latin typeface="+mn-ea"/>
                <a:cs typeface="+mn-ea"/>
                <a:sym typeface="+mn-ea"/>
              </a:endParaRPr>
            </a:p>
          </p:txBody>
        </p:sp>
        <p:sp>
          <p:nvSpPr>
            <p:cNvPr id="15" name="文本框 14"/>
            <p:cNvSpPr txBox="1"/>
            <p:nvPr>
              <p:custDataLst>
                <p:tags r:id="rId10"/>
              </p:custDataLst>
            </p:nvPr>
          </p:nvSpPr>
          <p:spPr>
            <a:xfrm>
              <a:off x="12335" y="1284"/>
              <a:ext cx="2540" cy="822"/>
            </a:xfrm>
            <a:prstGeom prst="rect">
              <a:avLst/>
            </a:prstGeom>
            <a:solidFill>
              <a:schemeClr val="accent4">
                <a:lumMod val="50000"/>
              </a:schemeClr>
            </a:solidFill>
            <a:ln>
              <a:noFill/>
            </a:ln>
          </p:spPr>
          <p:txBody>
            <a:bodyPr wrap="none" rtlCol="0" anchor="t">
              <a:spAutoFit/>
            </a:bodyPr>
            <a:lstStyle/>
            <a:p>
              <a:r>
                <a:rPr lang="zh-CN" sz="2800" b="1">
                  <a:solidFill>
                    <a:schemeClr val="bg1"/>
                  </a:solidFill>
                  <a:latin typeface="+mn-ea"/>
                  <a:cs typeface="+mn-ea"/>
                  <a:sym typeface="+mn-ea"/>
                </a:rPr>
                <a:t>英雄不在</a:t>
              </a:r>
              <a:endParaRPr lang="zh-CN" altLang="en-US" sz="2800" b="1">
                <a:solidFill>
                  <a:schemeClr val="bg1"/>
                </a:solidFill>
                <a:latin typeface="+mn-ea"/>
                <a:cs typeface="+mn-ea"/>
                <a:sym typeface="+mn-ea"/>
              </a:endParaRPr>
            </a:p>
          </p:txBody>
        </p:sp>
        <p:sp>
          <p:nvSpPr>
            <p:cNvPr id="16" name="右箭头 15"/>
            <p:cNvSpPr/>
            <p:nvPr>
              <p:custDataLst>
                <p:tags r:id="rId11"/>
              </p:custDataLst>
            </p:nvPr>
          </p:nvSpPr>
          <p:spPr>
            <a:xfrm>
              <a:off x="11860" y="1465"/>
              <a:ext cx="323" cy="5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12"/>
              </p:custDataLst>
            </p:nvPr>
          </p:nvSpPr>
          <p:spPr>
            <a:xfrm>
              <a:off x="10991" y="3005"/>
              <a:ext cx="2522" cy="1307"/>
            </a:xfrm>
            <a:prstGeom prst="rect">
              <a:avLst/>
            </a:prstGeom>
            <a:noFill/>
          </p:spPr>
          <p:txBody>
            <a:bodyPr wrap="square" rtlCol="0" anchor="t">
              <a:spAutoFit/>
            </a:bodyPr>
            <a:lstStyle/>
            <a:p>
              <a:pPr algn="l"/>
              <a:r>
                <a:rPr lang="zh-CN" altLang="en-US" sz="2400" b="1">
                  <a:solidFill>
                    <a:srgbClr val="333300"/>
                  </a:solidFill>
                  <a:latin typeface="仿宋" panose="02010609060101010101" charset="-122"/>
                  <a:ea typeface="仿宋" panose="02010609060101010101" charset="-122"/>
                  <a:sym typeface="+mn-ea"/>
                </a:rPr>
                <a:t>天地阔远</a:t>
              </a:r>
              <a:endParaRPr lang="zh-CN" altLang="en-US" sz="2400" b="1">
                <a:solidFill>
                  <a:srgbClr val="333300"/>
                </a:solidFill>
                <a:latin typeface="仿宋" panose="02010609060101010101" charset="-122"/>
                <a:ea typeface="仿宋" panose="02010609060101010101" charset="-122"/>
                <a:sym typeface="+mn-ea"/>
              </a:endParaRPr>
            </a:p>
            <a:p>
              <a:pPr algn="l"/>
              <a:r>
                <a:rPr lang="zh-CN" altLang="en-US" sz="2400" b="1">
                  <a:solidFill>
                    <a:srgbClr val="333300"/>
                  </a:solidFill>
                  <a:latin typeface="仿宋" panose="02010609060101010101" charset="-122"/>
                  <a:ea typeface="仿宋" panose="02010609060101010101" charset="-122"/>
                  <a:sym typeface="+mn-ea"/>
                </a:rPr>
                <a:t>自身渺小</a:t>
              </a:r>
              <a:endParaRPr lang="zh-CN" altLang="en-US" sz="2400" b="1">
                <a:solidFill>
                  <a:srgbClr val="333300"/>
                </a:solidFill>
                <a:latin typeface="仿宋" panose="02010609060101010101" charset="-122"/>
                <a:ea typeface="仿宋" panose="02010609060101010101" charset="-122"/>
                <a:sym typeface="+mn-ea"/>
              </a:endParaRPr>
            </a:p>
          </p:txBody>
        </p:sp>
        <p:sp>
          <p:nvSpPr>
            <p:cNvPr id="18" name="文本框 17"/>
            <p:cNvSpPr txBox="1"/>
            <p:nvPr>
              <p:custDataLst>
                <p:tags r:id="rId13"/>
              </p:custDataLst>
            </p:nvPr>
          </p:nvSpPr>
          <p:spPr>
            <a:xfrm>
              <a:off x="7680" y="7018"/>
              <a:ext cx="7465" cy="1501"/>
            </a:xfrm>
            <a:prstGeom prst="rect">
              <a:avLst/>
            </a:prstGeom>
            <a:noFill/>
          </p:spPr>
          <p:txBody>
            <a:bodyPr wrap="square" rtlCol="0" anchor="t">
              <a:spAutoFit/>
            </a:bodyPr>
            <a:lstStyle/>
            <a:p>
              <a:pPr lvl="0" algn="l">
                <a:buClrTx/>
                <a:buSzTx/>
                <a:buFontTx/>
              </a:pPr>
              <a:r>
                <a:rPr lang="zh-CN" altLang="en-US" sz="2800" b="1">
                  <a:solidFill>
                    <a:srgbClr val="040ECB"/>
                  </a:solidFill>
                  <a:latin typeface="楷体" panose="02010609060101010101" charset="-122"/>
                  <a:ea typeface="楷体" panose="02010609060101010101" charset="-122"/>
                  <a:sym typeface="+mn-ea"/>
                </a:rPr>
                <a:t>挟飞仙以遨游</a:t>
              </a:r>
              <a:r>
                <a:rPr lang="en-US" altLang="zh-CN" sz="2800" b="1">
                  <a:solidFill>
                    <a:srgbClr val="040ECB"/>
                  </a:solidFill>
                  <a:latin typeface="楷体" panose="02010609060101010101" charset="-122"/>
                  <a:ea typeface="楷体" panose="02010609060101010101" charset="-122"/>
                  <a:sym typeface="+mn-ea"/>
                </a:rPr>
                <a:t>/</a:t>
              </a:r>
              <a:r>
                <a:rPr lang="zh-CN" altLang="en-US" sz="2800" b="1">
                  <a:solidFill>
                    <a:srgbClr val="040ECB"/>
                  </a:solidFill>
                  <a:latin typeface="楷体" panose="02010609060101010101" charset="-122"/>
                  <a:ea typeface="楷体" panose="02010609060101010101" charset="-122"/>
                  <a:sym typeface="+mn-ea"/>
                </a:rPr>
                <a:t>抱明月而长终</a:t>
              </a:r>
              <a:endParaRPr lang="zh-CN" altLang="en-US" sz="28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800" b="1">
                  <a:solidFill>
                    <a:srgbClr val="040ECB"/>
                  </a:solidFill>
                  <a:latin typeface="楷体" panose="02010609060101010101" charset="-122"/>
                  <a:ea typeface="楷体" panose="02010609060101010101" charset="-122"/>
                  <a:sym typeface="+mn-ea"/>
                </a:rPr>
                <a:t>知不可乎骤得</a:t>
              </a:r>
              <a:endParaRPr lang="zh-CN" altLang="en-US" sz="2800" b="1">
                <a:solidFill>
                  <a:srgbClr val="040ECB"/>
                </a:solidFill>
                <a:latin typeface="楷体" panose="02010609060101010101" charset="-122"/>
                <a:ea typeface="楷体" panose="02010609060101010101" charset="-122"/>
                <a:sym typeface="+mn-ea"/>
              </a:endParaRPr>
            </a:p>
          </p:txBody>
        </p:sp>
        <p:sp>
          <p:nvSpPr>
            <p:cNvPr id="19" name="文本框 18"/>
            <p:cNvSpPr txBox="1"/>
            <p:nvPr>
              <p:custDataLst>
                <p:tags r:id="rId14"/>
              </p:custDataLst>
            </p:nvPr>
          </p:nvSpPr>
          <p:spPr>
            <a:xfrm>
              <a:off x="8037" y="2811"/>
              <a:ext cx="3515" cy="1501"/>
            </a:xfrm>
            <a:prstGeom prst="rect">
              <a:avLst/>
            </a:prstGeom>
            <a:noFill/>
          </p:spPr>
          <p:txBody>
            <a:bodyPr wrap="square" rtlCol="0" anchor="t">
              <a:spAutoFit/>
            </a:bodyPr>
            <a:lstStyle/>
            <a:p>
              <a:pPr lvl="0" algn="l">
                <a:buClrTx/>
                <a:buSzTx/>
                <a:buFontTx/>
              </a:pPr>
              <a:r>
                <a:rPr lang="zh-CN" altLang="en-US" sz="2800" b="1">
                  <a:solidFill>
                    <a:srgbClr val="040ECB"/>
                  </a:solidFill>
                  <a:latin typeface="楷体" panose="02010609060101010101" charset="-122"/>
                  <a:ea typeface="楷体" panose="02010609060101010101" charset="-122"/>
                  <a:sym typeface="+mn-ea"/>
                </a:rPr>
                <a:t>蜉蝣于天地</a:t>
              </a:r>
              <a:endParaRPr lang="zh-CN" altLang="en-US" sz="28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800" b="1">
                  <a:solidFill>
                    <a:srgbClr val="040ECB"/>
                  </a:solidFill>
                  <a:latin typeface="楷体" panose="02010609060101010101" charset="-122"/>
                  <a:ea typeface="楷体" panose="02010609060101010101" charset="-122"/>
                  <a:sym typeface="+mn-ea"/>
                </a:rPr>
                <a:t>沧海之一粟</a:t>
              </a:r>
              <a:endParaRPr lang="zh-CN" altLang="en-US" sz="2800" b="1">
                <a:solidFill>
                  <a:srgbClr val="040ECB"/>
                </a:solidFill>
                <a:latin typeface="楷体" panose="02010609060101010101" charset="-122"/>
                <a:ea typeface="楷体" panose="02010609060101010101" charset="-122"/>
                <a:sym typeface="+mn-ea"/>
              </a:endParaRPr>
            </a:p>
          </p:txBody>
        </p:sp>
        <p:sp>
          <p:nvSpPr>
            <p:cNvPr id="20" name="文本框 19"/>
            <p:cNvSpPr txBox="1"/>
            <p:nvPr>
              <p:custDataLst>
                <p:tags r:id="rId15"/>
              </p:custDataLst>
            </p:nvPr>
          </p:nvSpPr>
          <p:spPr>
            <a:xfrm>
              <a:off x="8181" y="4854"/>
              <a:ext cx="3261" cy="1501"/>
            </a:xfrm>
            <a:prstGeom prst="rect">
              <a:avLst/>
            </a:prstGeom>
            <a:noFill/>
          </p:spPr>
          <p:txBody>
            <a:bodyPr wrap="square" rtlCol="0" anchor="t">
              <a:spAutoFit/>
            </a:bodyPr>
            <a:lstStyle/>
            <a:p>
              <a:pPr lvl="0" algn="l">
                <a:buClrTx/>
                <a:buSzTx/>
                <a:buFontTx/>
              </a:pPr>
              <a:r>
                <a:rPr lang="zh-CN" altLang="en-US" sz="2800" b="1">
                  <a:solidFill>
                    <a:srgbClr val="040ECB"/>
                  </a:solidFill>
                  <a:latin typeface="楷体" panose="02010609060101010101" charset="-122"/>
                  <a:ea typeface="楷体" panose="02010609060101010101" charset="-122"/>
                  <a:sym typeface="+mn-ea"/>
                </a:rPr>
                <a:t>吾生之须臾</a:t>
              </a:r>
              <a:endParaRPr lang="zh-CN" altLang="en-US" sz="28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800" b="1">
                  <a:solidFill>
                    <a:srgbClr val="040ECB"/>
                  </a:solidFill>
                  <a:latin typeface="楷体" panose="02010609060101010101" charset="-122"/>
                  <a:ea typeface="楷体" panose="02010609060101010101" charset="-122"/>
                  <a:sym typeface="+mn-ea"/>
                </a:rPr>
                <a:t>长江之无穷</a:t>
              </a:r>
              <a:endParaRPr lang="zh-CN" altLang="en-US" sz="2800" b="1">
                <a:solidFill>
                  <a:srgbClr val="040ECB"/>
                </a:solidFill>
                <a:latin typeface="楷体" panose="02010609060101010101" charset="-122"/>
                <a:ea typeface="楷体" panose="02010609060101010101" charset="-122"/>
                <a:sym typeface="+mn-ea"/>
              </a:endParaRPr>
            </a:p>
          </p:txBody>
        </p:sp>
        <p:sp>
          <p:nvSpPr>
            <p:cNvPr id="22" name="左中括号 21"/>
            <p:cNvSpPr/>
            <p:nvPr>
              <p:custDataLst>
                <p:tags r:id="rId16"/>
              </p:custDataLst>
            </p:nvPr>
          </p:nvSpPr>
          <p:spPr>
            <a:xfrm>
              <a:off x="7680" y="3623"/>
              <a:ext cx="357" cy="2498"/>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22"/>
            <p:cNvSpPr txBox="1"/>
            <p:nvPr>
              <p:custDataLst>
                <p:tags r:id="rId17"/>
              </p:custDataLst>
            </p:nvPr>
          </p:nvSpPr>
          <p:spPr>
            <a:xfrm>
              <a:off x="11110" y="4950"/>
              <a:ext cx="2284" cy="1307"/>
            </a:xfrm>
            <a:prstGeom prst="rect">
              <a:avLst/>
            </a:prstGeom>
            <a:noFill/>
          </p:spPr>
          <p:txBody>
            <a:bodyPr wrap="square" rtlCol="0" anchor="t">
              <a:spAutoFit/>
            </a:bodyPr>
            <a:lstStyle/>
            <a:p>
              <a:pPr lvl="0" algn="l">
                <a:buClrTx/>
                <a:buSzTx/>
                <a:buFontTx/>
              </a:pPr>
              <a:r>
                <a:rPr lang="zh-CN" altLang="en-US" sz="2400" b="1">
                  <a:solidFill>
                    <a:srgbClr val="333300"/>
                  </a:solidFill>
                  <a:latin typeface="仿宋" panose="02010609060101010101" charset="-122"/>
                  <a:ea typeface="仿宋" panose="02010609060101010101" charset="-122"/>
                  <a:sym typeface="+mn-ea"/>
                </a:rPr>
                <a:t>自然无穷</a:t>
              </a:r>
              <a:endParaRPr lang="zh-CN" altLang="en-US" sz="2400" b="1">
                <a:solidFill>
                  <a:srgbClr val="333300"/>
                </a:solidFill>
                <a:latin typeface="仿宋" panose="02010609060101010101" charset="-122"/>
                <a:ea typeface="仿宋" panose="02010609060101010101" charset="-122"/>
                <a:sym typeface="+mn-ea"/>
              </a:endParaRPr>
            </a:p>
            <a:p>
              <a:pPr lvl="0" algn="l">
                <a:buClrTx/>
                <a:buSzTx/>
                <a:buFontTx/>
              </a:pPr>
              <a:r>
                <a:rPr lang="zh-CN" altLang="en-US" sz="2400" b="1">
                  <a:solidFill>
                    <a:srgbClr val="333300"/>
                  </a:solidFill>
                  <a:latin typeface="仿宋" panose="02010609060101010101" charset="-122"/>
                  <a:ea typeface="仿宋" panose="02010609060101010101" charset="-122"/>
                  <a:sym typeface="+mn-ea"/>
                </a:rPr>
                <a:t>人生短暂</a:t>
              </a:r>
              <a:endParaRPr lang="zh-CN" altLang="en-US" sz="2400" b="1">
                <a:solidFill>
                  <a:srgbClr val="333300"/>
                </a:solidFill>
                <a:latin typeface="仿宋" panose="02010609060101010101" charset="-122"/>
                <a:ea typeface="仿宋" panose="02010609060101010101" charset="-122"/>
                <a:sym typeface="+mn-ea"/>
              </a:endParaRPr>
            </a:p>
          </p:txBody>
        </p:sp>
        <p:sp>
          <p:nvSpPr>
            <p:cNvPr id="24" name="右大括号 23"/>
            <p:cNvSpPr/>
            <p:nvPr>
              <p:custDataLst>
                <p:tags r:id="rId18"/>
              </p:custDataLst>
            </p:nvPr>
          </p:nvSpPr>
          <p:spPr>
            <a:xfrm>
              <a:off x="13298" y="3378"/>
              <a:ext cx="613" cy="2583"/>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5" name="文本框 24"/>
            <p:cNvSpPr txBox="1"/>
            <p:nvPr>
              <p:custDataLst>
                <p:tags r:id="rId19"/>
              </p:custDataLst>
            </p:nvPr>
          </p:nvSpPr>
          <p:spPr>
            <a:xfrm>
              <a:off x="14153" y="4259"/>
              <a:ext cx="2540" cy="822"/>
            </a:xfrm>
            <a:prstGeom prst="rect">
              <a:avLst/>
            </a:prstGeom>
            <a:solidFill>
              <a:schemeClr val="accent4">
                <a:lumMod val="50000"/>
              </a:schemeClr>
            </a:solidFill>
            <a:ln>
              <a:noFill/>
            </a:ln>
          </p:spPr>
          <p:txBody>
            <a:bodyPr wrap="none" rtlCol="0" anchor="t">
              <a:spAutoFit/>
            </a:bodyPr>
            <a:lstStyle/>
            <a:p>
              <a:pPr lvl="0" algn="l">
                <a:buClrTx/>
                <a:buSzTx/>
                <a:buFontTx/>
              </a:pPr>
              <a:r>
                <a:rPr lang="zh-CN" sz="2800" b="1">
                  <a:solidFill>
                    <a:schemeClr val="bg1"/>
                  </a:solidFill>
                  <a:latin typeface="+mn-ea"/>
                  <a:cs typeface="+mn-ea"/>
                  <a:sym typeface="+mn-ea"/>
                </a:rPr>
                <a:t>人生不恒</a:t>
              </a:r>
              <a:endParaRPr lang="zh-CN" sz="2800" b="1">
                <a:solidFill>
                  <a:schemeClr val="bg1"/>
                </a:solidFill>
                <a:latin typeface="+mn-ea"/>
                <a:cs typeface="+mn-ea"/>
                <a:sym typeface="+mn-ea"/>
              </a:endParaRPr>
            </a:p>
          </p:txBody>
        </p:sp>
        <p:sp>
          <p:nvSpPr>
            <p:cNvPr id="26" name="右箭头 25"/>
            <p:cNvSpPr/>
            <p:nvPr>
              <p:custDataLst>
                <p:tags r:id="rId20"/>
              </p:custDataLst>
            </p:nvPr>
          </p:nvSpPr>
          <p:spPr>
            <a:xfrm>
              <a:off x="15261" y="7393"/>
              <a:ext cx="323" cy="5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custDataLst>
                <p:tags r:id="rId21"/>
              </p:custDataLst>
            </p:nvPr>
          </p:nvSpPr>
          <p:spPr>
            <a:xfrm>
              <a:off x="15835" y="7357"/>
              <a:ext cx="2635" cy="822"/>
            </a:xfrm>
            <a:prstGeom prst="rect">
              <a:avLst/>
            </a:prstGeom>
            <a:solidFill>
              <a:schemeClr val="accent4">
                <a:lumMod val="50000"/>
              </a:schemeClr>
            </a:solidFill>
            <a:ln>
              <a:noFill/>
            </a:ln>
          </p:spPr>
          <p:txBody>
            <a:bodyPr wrap="square" rtlCol="0" anchor="t">
              <a:spAutoFit/>
            </a:bodyPr>
            <a:lstStyle/>
            <a:p>
              <a:pPr lvl="0" algn="l">
                <a:buClrTx/>
                <a:buSzTx/>
                <a:buFontTx/>
              </a:pPr>
              <a:r>
                <a:rPr lang="zh-CN" sz="2800" b="1">
                  <a:solidFill>
                    <a:schemeClr val="bg1"/>
                  </a:solidFill>
                  <a:latin typeface="+mn-ea"/>
                  <a:cs typeface="+mn-ea"/>
                  <a:sym typeface="+mn-ea"/>
                </a:rPr>
                <a:t>脱世不得</a:t>
              </a:r>
              <a:endParaRPr lang="zh-CN" sz="2800" b="1">
                <a:solidFill>
                  <a:schemeClr val="bg1"/>
                </a:solidFill>
                <a:latin typeface="+mn-ea"/>
                <a:cs typeface="+mn-ea"/>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4017010" y="52133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7</a:t>
            </a:r>
            <a:endParaRPr lang="en-US" altLang="zh-CN" sz="2800">
              <a:solidFill>
                <a:schemeClr val="bg1"/>
              </a:solidFill>
              <a:latin typeface="隶书" panose="02010509060101010101" pitchFamily="49" charset="-122"/>
              <a:ea typeface="隶书" panose="02010509060101010101" pitchFamily="49" charset="-122"/>
            </a:endParaRPr>
          </a:p>
        </p:txBody>
      </p:sp>
      <p:sp>
        <p:nvSpPr>
          <p:cNvPr id="2" name="矩形 1"/>
          <p:cNvSpPr/>
          <p:nvPr>
            <p:custDataLst>
              <p:tags r:id="rId2"/>
            </p:custDataLst>
          </p:nvPr>
        </p:nvSpPr>
        <p:spPr>
          <a:xfrm>
            <a:off x="5374005" y="521335"/>
            <a:ext cx="3427730" cy="507365"/>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苏轼的悲从何而来？</a:t>
            </a:r>
            <a:endParaRPr lang="zh-CN" altLang="en-US" sz="2800" b="1" smtClean="0">
              <a:latin typeface="黑体" panose="02010609060101010101" charset="-122"/>
              <a:ea typeface="黑体" panose="02010609060101010101" charset="-122"/>
              <a:cs typeface="黑体" panose="02010609060101010101" charset="-122"/>
              <a:sym typeface="+mn-ea"/>
            </a:endParaRPr>
          </a:p>
        </p:txBody>
      </p:sp>
      <p:pic>
        <p:nvPicPr>
          <p:cNvPr id="140291" name="图片 140290"/>
          <p:cNvPicPr>
            <a:picLocks noChangeAspect="1"/>
          </p:cNvPicPr>
          <p:nvPr>
            <p:custDataLst>
              <p:tags r:id="rId3"/>
            </p:custDataLst>
          </p:nvPr>
        </p:nvPicPr>
        <p:blipFill>
          <a:blip r:embed="rId4"/>
          <a:stretch>
            <a:fillRect/>
          </a:stretch>
        </p:blipFill>
        <p:spPr>
          <a:xfrm>
            <a:off x="807720" y="793115"/>
            <a:ext cx="2999105" cy="5459095"/>
          </a:xfrm>
          <a:prstGeom prst="rect">
            <a:avLst/>
          </a:prstGeom>
          <a:noFill/>
          <a:ln w="9525">
            <a:noFill/>
          </a:ln>
        </p:spPr>
      </p:pic>
      <p:grpSp>
        <p:nvGrpSpPr>
          <p:cNvPr id="6" name="组合 5"/>
          <p:cNvGrpSpPr/>
          <p:nvPr>
            <p:custDataLst>
              <p:tags r:id="rId5"/>
            </p:custDataLst>
          </p:nvPr>
        </p:nvGrpSpPr>
        <p:grpSpPr>
          <a:xfrm>
            <a:off x="4697095" y="1315720"/>
            <a:ext cx="5008245" cy="2675890"/>
            <a:chOff x="7542" y="3569"/>
            <a:chExt cx="7887" cy="4214"/>
          </a:xfrm>
        </p:grpSpPr>
        <p:sp>
          <p:nvSpPr>
            <p:cNvPr id="5" name="左中括号 4"/>
            <p:cNvSpPr/>
            <p:nvPr>
              <p:custDataLst>
                <p:tags r:id="rId6"/>
              </p:custDataLst>
            </p:nvPr>
          </p:nvSpPr>
          <p:spPr>
            <a:xfrm>
              <a:off x="7542" y="4129"/>
              <a:ext cx="216" cy="3138"/>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custDataLst>
                <p:tags r:id="rId7"/>
              </p:custDataLst>
            </p:nvPr>
          </p:nvSpPr>
          <p:spPr>
            <a:xfrm>
              <a:off x="8160" y="3569"/>
              <a:ext cx="4229" cy="4215"/>
            </a:xfrm>
            <a:prstGeom prst="rect">
              <a:avLst/>
            </a:prstGeom>
            <a:noFill/>
          </p:spPr>
          <p:txBody>
            <a:bodyPr wrap="none" rtlCol="0">
              <a:spAutoFit/>
            </a:bodyPr>
            <a:lstStyle/>
            <a:p>
              <a:pPr algn="l">
                <a:lnSpc>
                  <a:spcPct val="150000"/>
                </a:lnSpc>
              </a:pPr>
              <a:r>
                <a:rPr lang="zh-CN" altLang="en-US" sz="2800" b="1">
                  <a:solidFill>
                    <a:schemeClr val="tx1"/>
                  </a:solidFill>
                  <a:latin typeface="+mn-ea"/>
                  <a:cs typeface="+mn-ea"/>
                  <a:sym typeface="+mn-ea"/>
                </a:rPr>
                <a:t>从歌声中来</a:t>
              </a:r>
              <a:endParaRPr lang="zh-CN" altLang="en-US" sz="2800" b="1">
                <a:solidFill>
                  <a:schemeClr val="tx1"/>
                </a:solidFill>
                <a:latin typeface="+mn-ea"/>
                <a:cs typeface="+mn-ea"/>
                <a:sym typeface="+mn-ea"/>
              </a:endParaRPr>
            </a:p>
            <a:p>
              <a:pPr algn="l">
                <a:lnSpc>
                  <a:spcPct val="150000"/>
                </a:lnSpc>
              </a:pPr>
              <a:r>
                <a:rPr lang="zh-CN" altLang="en-US" sz="2800" b="1">
                  <a:solidFill>
                    <a:schemeClr val="tx1"/>
                  </a:solidFill>
                  <a:latin typeface="+mn-ea"/>
                  <a:cs typeface="+mn-ea"/>
                  <a:sym typeface="+mn-ea"/>
                </a:rPr>
                <a:t>从箫声中来</a:t>
              </a:r>
              <a:endParaRPr lang="zh-CN" altLang="en-US" sz="2800" b="1">
                <a:solidFill>
                  <a:schemeClr val="tx1"/>
                </a:solidFill>
                <a:latin typeface="+mn-ea"/>
                <a:cs typeface="+mn-ea"/>
                <a:sym typeface="+mn-ea"/>
              </a:endParaRPr>
            </a:p>
            <a:p>
              <a:pPr algn="l">
                <a:lnSpc>
                  <a:spcPct val="150000"/>
                </a:lnSpc>
              </a:pPr>
              <a:r>
                <a:rPr lang="zh-CN" altLang="en-US" sz="2800" b="1">
                  <a:solidFill>
                    <a:schemeClr val="tx1"/>
                  </a:solidFill>
                  <a:latin typeface="+mn-ea"/>
                  <a:cs typeface="+mn-ea"/>
                  <a:sym typeface="+mn-ea"/>
                </a:rPr>
                <a:t>从历史人物中来</a:t>
              </a:r>
              <a:endParaRPr lang="zh-CN" altLang="en-US" sz="2800" b="1">
                <a:solidFill>
                  <a:schemeClr val="tx1"/>
                </a:solidFill>
                <a:latin typeface="+mn-ea"/>
                <a:cs typeface="+mn-ea"/>
                <a:sym typeface="+mn-ea"/>
              </a:endParaRPr>
            </a:p>
            <a:p>
              <a:pPr algn="l">
                <a:lnSpc>
                  <a:spcPct val="150000"/>
                </a:lnSpc>
              </a:pPr>
              <a:r>
                <a:rPr lang="zh-CN" altLang="en-US" sz="2800" b="1">
                  <a:solidFill>
                    <a:schemeClr val="tx1"/>
                  </a:solidFill>
                  <a:latin typeface="+mn-ea"/>
                  <a:cs typeface="+mn-ea"/>
                  <a:sym typeface="+mn-ea"/>
                </a:rPr>
                <a:t>从个人境遇中来 </a:t>
              </a:r>
              <a:endParaRPr lang="zh-CN" altLang="en-US" sz="2800" b="1">
                <a:solidFill>
                  <a:schemeClr val="tx1"/>
                </a:solidFill>
                <a:latin typeface="+mn-ea"/>
                <a:cs typeface="+mn-ea"/>
                <a:sym typeface="+mn-ea"/>
              </a:endParaRPr>
            </a:p>
          </p:txBody>
        </p:sp>
        <p:sp>
          <p:nvSpPr>
            <p:cNvPr id="9" name="矩形 3"/>
            <p:cNvSpPr>
              <a:spLocks noGrp="1" noChangeArrowheads="1"/>
            </p:cNvSpPr>
            <p:nvPr>
              <p:custDataLst>
                <p:tags r:id="rId8"/>
              </p:custDataLst>
            </p:nvPr>
          </p:nvSpPr>
          <p:spPr>
            <a:xfrm>
              <a:off x="12803" y="3782"/>
              <a:ext cx="2626" cy="38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4000"/>
                </a:lnSpc>
                <a:buFont typeface="Wingdings" panose="05000000000000000000" pitchFamily="2" charset="2"/>
                <a:buNone/>
              </a:pPr>
              <a:r>
                <a:rPr lang="zh-CN" altLang="en-US">
                  <a:solidFill>
                    <a:srgbClr val="040ECB"/>
                  </a:solidFill>
                  <a:latin typeface="黑体" panose="02010609060101010101" charset="-122"/>
                  <a:ea typeface="黑体" panose="02010609060101010101" charset="-122"/>
                </a:rPr>
                <a:t>政治失意</a:t>
              </a:r>
              <a:endParaRPr lang="zh-CN" altLang="en-US">
                <a:solidFill>
                  <a:srgbClr val="040ECB"/>
                </a:solidFill>
                <a:latin typeface="黑体" panose="02010609060101010101" charset="-122"/>
                <a:ea typeface="黑体" panose="02010609060101010101" charset="-122"/>
              </a:endParaRPr>
            </a:p>
            <a:p>
              <a:pPr fontAlgn="auto">
                <a:lnSpc>
                  <a:spcPts val="4000"/>
                </a:lnSpc>
                <a:buFont typeface="Wingdings" panose="05000000000000000000" pitchFamily="2" charset="2"/>
                <a:buNone/>
              </a:pPr>
              <a:r>
                <a:rPr lang="zh-CN" altLang="en-US">
                  <a:solidFill>
                    <a:srgbClr val="040ECB"/>
                  </a:solidFill>
                  <a:latin typeface="黑体" panose="02010609060101010101" charset="-122"/>
                  <a:ea typeface="黑体" panose="02010609060101010101" charset="-122"/>
                  <a:sym typeface="+mn-ea"/>
                </a:rPr>
                <a:t>箫声幽怨</a:t>
              </a:r>
              <a:endParaRPr lang="zh-CN" altLang="en-US">
                <a:solidFill>
                  <a:srgbClr val="040ECB"/>
                </a:solidFill>
                <a:latin typeface="黑体" panose="02010609060101010101" charset="-122"/>
                <a:ea typeface="黑体" panose="02010609060101010101" charset="-122"/>
                <a:sym typeface="+mn-ea"/>
              </a:endParaRPr>
            </a:p>
            <a:p>
              <a:pPr fontAlgn="auto">
                <a:lnSpc>
                  <a:spcPts val="4000"/>
                </a:lnSpc>
                <a:buFont typeface="Wingdings" panose="05000000000000000000" pitchFamily="2" charset="2"/>
                <a:buNone/>
              </a:pPr>
              <a:r>
                <a:rPr lang="zh-CN" altLang="en-US">
                  <a:solidFill>
                    <a:srgbClr val="040ECB"/>
                  </a:solidFill>
                  <a:latin typeface="黑体" panose="02010609060101010101" charset="-122"/>
                  <a:ea typeface="黑体" panose="02010609060101010101" charset="-122"/>
                  <a:sym typeface="+mn-ea"/>
                </a:rPr>
                <a:t>人生无常</a:t>
              </a:r>
              <a:endParaRPr lang="zh-CN" altLang="en-US">
                <a:solidFill>
                  <a:srgbClr val="040ECB"/>
                </a:solidFill>
                <a:latin typeface="黑体" panose="02010609060101010101" charset="-122"/>
                <a:ea typeface="黑体" panose="02010609060101010101" charset="-122"/>
                <a:sym typeface="+mn-ea"/>
              </a:endParaRPr>
            </a:p>
            <a:p>
              <a:pPr fontAlgn="auto">
                <a:lnSpc>
                  <a:spcPts val="4000"/>
                </a:lnSpc>
                <a:buFont typeface="Wingdings" panose="05000000000000000000" pitchFamily="2" charset="2"/>
                <a:buNone/>
              </a:pPr>
              <a:r>
                <a:rPr lang="zh-CN" altLang="en-US">
                  <a:solidFill>
                    <a:srgbClr val="040ECB"/>
                  </a:solidFill>
                  <a:latin typeface="黑体" panose="02010609060101010101" charset="-122"/>
                  <a:ea typeface="黑体" panose="02010609060101010101" charset="-122"/>
                  <a:sym typeface="+mn-ea"/>
                </a:rPr>
                <a:t>生命短暂</a:t>
              </a:r>
              <a:endParaRPr lang="zh-CN" altLang="en-US">
                <a:solidFill>
                  <a:srgbClr val="040ECB"/>
                </a:solidFill>
                <a:latin typeface="黑体" panose="02010609060101010101" charset="-122"/>
                <a:ea typeface="黑体" panose="02010609060101010101" charset="-122"/>
                <a:sym typeface="+mn-ea"/>
              </a:endParaRPr>
            </a:p>
          </p:txBody>
        </p:sp>
      </p:grpSp>
      <p:sp>
        <p:nvSpPr>
          <p:cNvPr id="104454" name="文本框 104453"/>
          <p:cNvSpPr txBox="1"/>
          <p:nvPr>
            <p:custDataLst>
              <p:tags r:id="rId9"/>
            </p:custDataLst>
          </p:nvPr>
        </p:nvSpPr>
        <p:spPr>
          <a:xfrm>
            <a:off x="4834255" y="4376420"/>
            <a:ext cx="6440805" cy="1568450"/>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对酒当歌，人生几何。——曹操</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念天地之悠悠，独怆然而涕下。——陈子昂</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英雄一去豪华尽，惟有青山似洛中。——许浑</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滚滚长江东逝水，浪花淘尽英雄。——杨 慎</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40291"/>
                                        </p:tgtEl>
                                        <p:attrNameLst>
                                          <p:attrName>style.visibility</p:attrName>
                                        </p:attrNameLst>
                                      </p:cBhvr>
                                      <p:to>
                                        <p:strVal val="visible"/>
                                      </p:to>
                                    </p:set>
                                    <p:anim calcmode="lin" valueType="num">
                                      <p:cBhvr>
                                        <p:cTn id="7" dur="500" fill="hold"/>
                                        <p:tgtEl>
                                          <p:spTgt spid="140291"/>
                                        </p:tgtEl>
                                        <p:attrNameLst>
                                          <p:attrName>ppt_w</p:attrName>
                                        </p:attrNameLst>
                                      </p:cBhvr>
                                      <p:tavLst>
                                        <p:tav tm="0">
                                          <p:val>
                                            <p:strVal val="4*#ppt_w"/>
                                          </p:val>
                                        </p:tav>
                                        <p:tav tm="100000">
                                          <p:val>
                                            <p:strVal val="#ppt_w"/>
                                          </p:val>
                                        </p:tav>
                                      </p:tavLst>
                                    </p:anim>
                                    <p:anim calcmode="lin" valueType="num">
                                      <p:cBhvr>
                                        <p:cTn id="8" dur="500" fill="hold"/>
                                        <p:tgtEl>
                                          <p:spTgt spid="140291"/>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checkerboard(across)">
                                      <p:cBhvr>
                                        <p:cTn id="17" dur="500"/>
                                        <p:tgtEl>
                                          <p:spTgt spid="104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435610" y="30924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8</a:t>
            </a:r>
            <a:endParaRPr lang="en-US" altLang="zh-CN" sz="2800">
              <a:solidFill>
                <a:schemeClr val="bg1"/>
              </a:solidFill>
              <a:latin typeface="隶书" panose="02010509060101010101" pitchFamily="49" charset="-122"/>
              <a:ea typeface="隶书" panose="02010509060101010101" pitchFamily="49" charset="-122"/>
            </a:endParaRPr>
          </a:p>
        </p:txBody>
      </p:sp>
      <p:sp>
        <p:nvSpPr>
          <p:cNvPr id="8" name="矩形 7"/>
          <p:cNvSpPr/>
          <p:nvPr>
            <p:custDataLst>
              <p:tags r:id="rId2"/>
            </p:custDataLst>
          </p:nvPr>
        </p:nvSpPr>
        <p:spPr>
          <a:xfrm>
            <a:off x="1885315" y="659765"/>
            <a:ext cx="6942455" cy="581025"/>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第三段是怎样将情、景、理结合在一起的？</a:t>
            </a:r>
            <a:endParaRPr lang="zh-CN" altLang="en-US" sz="2800" b="1" smtClean="0">
              <a:latin typeface="黑体" panose="02010609060101010101" charset="-122"/>
              <a:ea typeface="黑体" panose="02010609060101010101" charset="-122"/>
              <a:cs typeface="黑体" panose="02010609060101010101" charset="-122"/>
              <a:sym typeface="+mn-ea"/>
            </a:endParaRPr>
          </a:p>
        </p:txBody>
      </p:sp>
      <p:grpSp>
        <p:nvGrpSpPr>
          <p:cNvPr id="29" name="组合 28"/>
          <p:cNvGrpSpPr/>
          <p:nvPr>
            <p:custDataLst>
              <p:tags r:id="rId3"/>
            </p:custDataLst>
          </p:nvPr>
        </p:nvGrpSpPr>
        <p:grpSpPr>
          <a:xfrm>
            <a:off x="1284605" y="1508760"/>
            <a:ext cx="9274810" cy="4214495"/>
            <a:chOff x="2023" y="2376"/>
            <a:chExt cx="14606" cy="6637"/>
          </a:xfrm>
        </p:grpSpPr>
        <p:sp>
          <p:nvSpPr>
            <p:cNvPr id="9" name="文本框 8"/>
            <p:cNvSpPr txBox="1"/>
            <p:nvPr>
              <p:custDataLst>
                <p:tags r:id="rId4"/>
              </p:custDataLst>
            </p:nvPr>
          </p:nvSpPr>
          <p:spPr>
            <a:xfrm>
              <a:off x="4592" y="2427"/>
              <a:ext cx="4638" cy="725"/>
            </a:xfrm>
            <a:prstGeom prst="rect">
              <a:avLst/>
            </a:prstGeom>
            <a:noFill/>
            <a:ln>
              <a:solidFill>
                <a:srgbClr val="040ECB"/>
              </a:solidFill>
            </a:ln>
          </p:spPr>
          <p:txBody>
            <a:bodyPr wrap="square" rtlCol="0" anchor="t">
              <a:spAutoFit/>
            </a:bodyPr>
            <a:lstStyle/>
            <a:p>
              <a:r>
                <a:rPr lang="zh-CN" altLang="en-US" sz="2400" b="1">
                  <a:solidFill>
                    <a:srgbClr val="040ECB"/>
                  </a:solidFill>
                  <a:latin typeface="楷体" panose="02010609060101010101" charset="-122"/>
                  <a:ea typeface="楷体" panose="02010609060101010101" charset="-122"/>
                </a:rPr>
                <a:t>月明星稀，乌鹊南飞</a:t>
              </a:r>
              <a:endParaRPr lang="zh-CN" altLang="en-US" sz="2400" b="1">
                <a:solidFill>
                  <a:srgbClr val="040ECB"/>
                </a:solidFill>
                <a:latin typeface="楷体" panose="02010609060101010101" charset="-122"/>
                <a:ea typeface="楷体" panose="02010609060101010101" charset="-122"/>
              </a:endParaRPr>
            </a:p>
          </p:txBody>
        </p:sp>
        <p:sp>
          <p:nvSpPr>
            <p:cNvPr id="10" name="文本框 9"/>
            <p:cNvSpPr txBox="1"/>
            <p:nvPr>
              <p:custDataLst>
                <p:tags r:id="rId5"/>
              </p:custDataLst>
            </p:nvPr>
          </p:nvSpPr>
          <p:spPr>
            <a:xfrm>
              <a:off x="4592" y="3152"/>
              <a:ext cx="4639" cy="725"/>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舳舻千里，旌旗蔽空</a:t>
              </a:r>
              <a:endParaRPr lang="zh-CN" altLang="en-US" sz="2400" b="1">
                <a:solidFill>
                  <a:srgbClr val="040ECB"/>
                </a:solidFill>
                <a:latin typeface="楷体" panose="02010609060101010101" charset="-122"/>
                <a:ea typeface="楷体" panose="02010609060101010101" charset="-122"/>
                <a:sym typeface="+mn-ea"/>
              </a:endParaRPr>
            </a:p>
          </p:txBody>
        </p:sp>
        <p:sp>
          <p:nvSpPr>
            <p:cNvPr id="11" name="右箭头 10"/>
            <p:cNvSpPr/>
            <p:nvPr>
              <p:custDataLst>
                <p:tags r:id="rId6"/>
              </p:custDataLst>
            </p:nvPr>
          </p:nvSpPr>
          <p:spPr>
            <a:xfrm>
              <a:off x="9520" y="2948"/>
              <a:ext cx="654" cy="4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7"/>
              </p:custDataLst>
            </p:nvPr>
          </p:nvSpPr>
          <p:spPr>
            <a:xfrm>
              <a:off x="5571" y="4495"/>
              <a:ext cx="2315" cy="1888"/>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酾酒临江</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横槊赋诗</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一世之雄</a:t>
              </a:r>
              <a:endParaRPr lang="zh-CN" altLang="en-US" sz="2400" b="1">
                <a:solidFill>
                  <a:srgbClr val="040ECB"/>
                </a:solidFill>
                <a:latin typeface="楷体" panose="02010609060101010101" charset="-122"/>
                <a:ea typeface="楷体" panose="02010609060101010101" charset="-122"/>
                <a:sym typeface="+mn-ea"/>
              </a:endParaRPr>
            </a:p>
          </p:txBody>
        </p:sp>
        <p:sp>
          <p:nvSpPr>
            <p:cNvPr id="13" name="文本框 12"/>
            <p:cNvSpPr txBox="1"/>
            <p:nvPr>
              <p:custDataLst>
                <p:tags r:id="rId8"/>
              </p:custDataLst>
            </p:nvPr>
          </p:nvSpPr>
          <p:spPr>
            <a:xfrm>
              <a:off x="2024" y="2586"/>
              <a:ext cx="945" cy="919"/>
            </a:xfrm>
            <a:prstGeom prst="rect">
              <a:avLst/>
            </a:prstGeom>
            <a:solidFill>
              <a:srgbClr val="92D050"/>
            </a:solidFill>
          </p:spPr>
          <p:txBody>
            <a:bodyPr wrap="square" rtlCol="0" anchor="t">
              <a:spAutoFit/>
            </a:bodyPr>
            <a:lstStyle/>
            <a:p>
              <a:r>
                <a:rPr lang="zh-CN" altLang="en-US" sz="3200" b="1" smtClean="0">
                  <a:solidFill>
                    <a:schemeClr val="bg1"/>
                  </a:solidFill>
                  <a:latin typeface="黑体" panose="02010609060101010101" charset="-122"/>
                  <a:ea typeface="黑体" panose="02010609060101010101" charset="-122"/>
                  <a:cs typeface="黑体" panose="02010609060101010101" charset="-122"/>
                  <a:sym typeface="+mn-ea"/>
                </a:rPr>
                <a:t>景</a:t>
              </a:r>
              <a:endParaRPr lang="zh-CN" altLang="en-US" sz="3200" b="1"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5" name="文本框 14"/>
            <p:cNvSpPr txBox="1"/>
            <p:nvPr>
              <p:custDataLst>
                <p:tags r:id="rId9"/>
              </p:custDataLst>
            </p:nvPr>
          </p:nvSpPr>
          <p:spPr>
            <a:xfrm>
              <a:off x="10365" y="2376"/>
              <a:ext cx="2093" cy="1501"/>
            </a:xfrm>
            <a:prstGeom prst="rect">
              <a:avLst/>
            </a:prstGeom>
            <a:noFill/>
          </p:spPr>
          <p:txBody>
            <a:bodyPr wrap="square" rtlCol="0" anchor="t">
              <a:spAutoFit/>
            </a:bodyPr>
            <a:lstStyle/>
            <a:p>
              <a:r>
                <a:rPr lang="zh-CN" altLang="en-US" sz="2800" b="1">
                  <a:solidFill>
                    <a:srgbClr val="7030A0"/>
                  </a:solidFill>
                  <a:latin typeface="隶书" panose="02010509060101010101" pitchFamily="49" charset="-122"/>
                  <a:ea typeface="隶书" panose="02010509060101010101" pitchFamily="49" charset="-122"/>
                </a:rPr>
                <a:t>周  瑜曹孟德</a:t>
              </a:r>
              <a:endParaRPr lang="zh-CN" altLang="en-US" sz="2800" b="1">
                <a:solidFill>
                  <a:srgbClr val="7030A0"/>
                </a:solidFill>
                <a:latin typeface="隶书" panose="02010509060101010101" pitchFamily="49" charset="-122"/>
                <a:ea typeface="隶书" panose="02010509060101010101" pitchFamily="49" charset="-122"/>
              </a:endParaRPr>
            </a:p>
          </p:txBody>
        </p:sp>
        <p:sp>
          <p:nvSpPr>
            <p:cNvPr id="16" name="文本框 15"/>
            <p:cNvSpPr txBox="1"/>
            <p:nvPr>
              <p:custDataLst>
                <p:tags r:id="rId10"/>
              </p:custDataLst>
            </p:nvPr>
          </p:nvSpPr>
          <p:spPr>
            <a:xfrm>
              <a:off x="2023" y="4979"/>
              <a:ext cx="946" cy="919"/>
            </a:xfrm>
            <a:prstGeom prst="rect">
              <a:avLst/>
            </a:prstGeom>
            <a:solidFill>
              <a:schemeClr val="accent4">
                <a:lumMod val="75000"/>
              </a:schemeClr>
            </a:solidFill>
          </p:spPr>
          <p:txBody>
            <a:bodyPr wrap="square" rtlCol="0" anchor="t">
              <a:spAutoFit/>
            </a:bodyPr>
            <a:lstStyle/>
            <a:p>
              <a:pPr lvl="0" algn="l">
                <a:buClrTx/>
                <a:buSzTx/>
                <a:buFontTx/>
              </a:pPr>
              <a:r>
                <a:rPr lang="zh-CN" altLang="en-US" sz="3200" b="1" smtClean="0">
                  <a:solidFill>
                    <a:schemeClr val="bg1"/>
                  </a:solidFill>
                  <a:latin typeface="黑体" panose="02010609060101010101" charset="-122"/>
                  <a:ea typeface="黑体" panose="02010609060101010101" charset="-122"/>
                  <a:cs typeface="黑体" panose="02010609060101010101" charset="-122"/>
                  <a:sym typeface="+mn-ea"/>
                </a:rPr>
                <a:t>理</a:t>
              </a:r>
              <a:endParaRPr lang="zh-CN" altLang="en-US" sz="3200" b="1"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7" name="下箭头 16"/>
            <p:cNvSpPr/>
            <p:nvPr>
              <p:custDataLst>
                <p:tags r:id="rId11"/>
              </p:custDataLst>
            </p:nvPr>
          </p:nvSpPr>
          <p:spPr>
            <a:xfrm>
              <a:off x="6183" y="3995"/>
              <a:ext cx="1090" cy="4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2"/>
              </p:custDataLst>
            </p:nvPr>
          </p:nvSpPr>
          <p:spPr>
            <a:xfrm>
              <a:off x="8983" y="4746"/>
              <a:ext cx="4000" cy="919"/>
            </a:xfrm>
            <a:prstGeom prst="rect">
              <a:avLst/>
            </a:prstGeom>
            <a:noFill/>
          </p:spPr>
          <p:txBody>
            <a:bodyPr wrap="square" rtlCol="0" anchor="t">
              <a:spAutoFit/>
            </a:bodyPr>
            <a:lstStyle/>
            <a:p>
              <a:r>
                <a:rPr lang="zh-CN" altLang="en-US" sz="3200" b="1">
                  <a:solidFill>
                    <a:schemeClr val="accent4">
                      <a:lumMod val="50000"/>
                    </a:schemeClr>
                  </a:solidFill>
                  <a:effectLst>
                    <a:outerShdw blurRad="38100" dist="38100" dir="2700000" algn="tl">
                      <a:srgbClr val="000000">
                        <a:alpha val="43137"/>
                      </a:srgbClr>
                    </a:outerShdw>
                  </a:effectLst>
                </a:rPr>
                <a:t>而今安在哉？</a:t>
              </a:r>
              <a:endParaRPr lang="zh-CN" altLang="en-US" sz="3200" b="1">
                <a:solidFill>
                  <a:schemeClr val="accent4">
                    <a:lumMod val="50000"/>
                  </a:schemeClr>
                </a:solidFill>
                <a:effectLst>
                  <a:outerShdw blurRad="38100" dist="38100" dir="2700000" algn="tl">
                    <a:srgbClr val="000000">
                      <a:alpha val="43137"/>
                    </a:srgbClr>
                  </a:outerShdw>
                </a:effectLst>
              </a:endParaRPr>
            </a:p>
          </p:txBody>
        </p:sp>
        <p:sp>
          <p:nvSpPr>
            <p:cNvPr id="19" name="文本框 18"/>
            <p:cNvSpPr txBox="1"/>
            <p:nvPr>
              <p:custDataLst>
                <p:tags r:id="rId13"/>
              </p:custDataLst>
            </p:nvPr>
          </p:nvSpPr>
          <p:spPr>
            <a:xfrm>
              <a:off x="2024" y="7464"/>
              <a:ext cx="945" cy="919"/>
            </a:xfrm>
            <a:prstGeom prst="rect">
              <a:avLst/>
            </a:prstGeom>
            <a:solidFill>
              <a:srgbClr val="C00000"/>
            </a:solidFill>
          </p:spPr>
          <p:txBody>
            <a:bodyPr wrap="square" rtlCol="0" anchor="t">
              <a:spAutoFit/>
            </a:bodyPr>
            <a:lstStyle/>
            <a:p>
              <a:pPr lvl="0" algn="l">
                <a:buClrTx/>
                <a:buSzTx/>
                <a:buFontTx/>
              </a:pPr>
              <a:r>
                <a:rPr lang="zh-CN" altLang="en-US" sz="3200" b="1" smtClean="0">
                  <a:solidFill>
                    <a:schemeClr val="bg1"/>
                  </a:solidFill>
                  <a:latin typeface="黑体" panose="02010609060101010101" charset="-122"/>
                  <a:ea typeface="黑体" panose="02010609060101010101" charset="-122"/>
                  <a:cs typeface="黑体" panose="02010609060101010101" charset="-122"/>
                  <a:sym typeface="+mn-ea"/>
                </a:rPr>
                <a:t>情</a:t>
              </a:r>
              <a:endParaRPr lang="zh-CN" altLang="en-US" sz="3200" b="1"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20" name="文本框 19"/>
            <p:cNvSpPr txBox="1"/>
            <p:nvPr>
              <p:custDataLst>
                <p:tags r:id="rId14"/>
              </p:custDataLst>
            </p:nvPr>
          </p:nvSpPr>
          <p:spPr>
            <a:xfrm>
              <a:off x="12236" y="7318"/>
              <a:ext cx="4393" cy="1695"/>
            </a:xfrm>
            <a:prstGeom prst="rect">
              <a:avLst/>
            </a:prstGeom>
            <a:noFill/>
          </p:spPr>
          <p:txBody>
            <a:bodyPr wrap="square" rtlCol="0" anchor="t">
              <a:spAutoFit/>
            </a:bodyPr>
            <a:lstStyle/>
            <a:p>
              <a:pPr lvl="0" algn="l">
                <a:buClrTx/>
                <a:buSzTx/>
                <a:buFontTx/>
              </a:pPr>
              <a:r>
                <a:rPr lang="zh-CN" altLang="en-US" sz="3200" b="1">
                  <a:solidFill>
                    <a:schemeClr val="accent4">
                      <a:lumMod val="50000"/>
                    </a:schemeClr>
                  </a:solidFill>
                  <a:effectLst>
                    <a:outerShdw blurRad="38100" dist="38100" dir="2700000" algn="tl">
                      <a:srgbClr val="000000">
                        <a:alpha val="43137"/>
                      </a:srgbClr>
                    </a:outerShdw>
                  </a:effectLst>
                  <a:sym typeface="+mn-ea"/>
                </a:rPr>
                <a:t>哀吾生之须臾</a:t>
              </a:r>
              <a:endParaRPr lang="zh-CN" altLang="en-US" sz="3200" b="1">
                <a:solidFill>
                  <a:schemeClr val="accent4">
                    <a:lumMod val="50000"/>
                  </a:schemeClr>
                </a:solidFill>
                <a:effectLst>
                  <a:outerShdw blurRad="38100" dist="38100" dir="2700000" algn="tl">
                    <a:srgbClr val="000000">
                      <a:alpha val="43137"/>
                    </a:srgbClr>
                  </a:outerShdw>
                </a:effectLst>
                <a:sym typeface="+mn-ea"/>
              </a:endParaRPr>
            </a:p>
            <a:p>
              <a:pPr lvl="0" algn="l">
                <a:buClrTx/>
                <a:buSzTx/>
                <a:buFontTx/>
              </a:pPr>
              <a:r>
                <a:rPr lang="zh-CN" altLang="en-US" sz="3200" b="1">
                  <a:solidFill>
                    <a:schemeClr val="accent4">
                      <a:lumMod val="50000"/>
                    </a:schemeClr>
                  </a:solidFill>
                  <a:effectLst>
                    <a:outerShdw blurRad="38100" dist="38100" dir="2700000" algn="tl">
                      <a:srgbClr val="000000">
                        <a:alpha val="43137"/>
                      </a:srgbClr>
                    </a:outerShdw>
                  </a:effectLst>
                  <a:sym typeface="+mn-ea"/>
                </a:rPr>
                <a:t>羡长江之无穷</a:t>
              </a:r>
              <a:endParaRPr lang="zh-CN" altLang="en-US" sz="3200" b="1">
                <a:solidFill>
                  <a:schemeClr val="accent4">
                    <a:lumMod val="50000"/>
                  </a:schemeClr>
                </a:solidFill>
                <a:effectLst>
                  <a:outerShdw blurRad="38100" dist="38100" dir="2700000" algn="tl">
                    <a:srgbClr val="000000">
                      <a:alpha val="43137"/>
                    </a:srgbClr>
                  </a:outerShdw>
                </a:effectLst>
                <a:sym typeface="+mn-ea"/>
              </a:endParaRPr>
            </a:p>
          </p:txBody>
        </p:sp>
        <p:sp>
          <p:nvSpPr>
            <p:cNvPr id="21" name="文本框 20"/>
            <p:cNvSpPr txBox="1"/>
            <p:nvPr>
              <p:custDataLst>
                <p:tags r:id="rId15"/>
              </p:custDataLst>
            </p:nvPr>
          </p:nvSpPr>
          <p:spPr>
            <a:xfrm>
              <a:off x="5637" y="7706"/>
              <a:ext cx="2547" cy="1307"/>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渔樵江渚</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匏樽相属</a:t>
              </a:r>
              <a:endParaRPr lang="zh-CN" altLang="en-US" sz="2400" b="1">
                <a:solidFill>
                  <a:srgbClr val="040ECB"/>
                </a:solidFill>
                <a:latin typeface="楷体" panose="02010609060101010101" charset="-122"/>
                <a:ea typeface="楷体" panose="02010609060101010101" charset="-122"/>
                <a:sym typeface="+mn-ea"/>
              </a:endParaRPr>
            </a:p>
          </p:txBody>
        </p:sp>
        <p:sp>
          <p:nvSpPr>
            <p:cNvPr id="22" name="文本框 21"/>
            <p:cNvSpPr txBox="1"/>
            <p:nvPr>
              <p:custDataLst>
                <p:tags r:id="rId16"/>
              </p:custDataLst>
            </p:nvPr>
          </p:nvSpPr>
          <p:spPr>
            <a:xfrm>
              <a:off x="8650" y="7706"/>
              <a:ext cx="1392" cy="1307"/>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蜉蝣</a:t>
              </a:r>
              <a:endParaRPr lang="zh-CN" altLang="en-US" sz="2400" b="1">
                <a:solidFill>
                  <a:srgbClr val="040ECB"/>
                </a:solidFill>
                <a:latin typeface="楷体" panose="02010609060101010101" charset="-122"/>
                <a:ea typeface="楷体" panose="02010609060101010101" charset="-122"/>
                <a:sym typeface="+mn-ea"/>
              </a:endParaRPr>
            </a:p>
            <a:p>
              <a:pPr lvl="0" algn="l">
                <a:buClrTx/>
                <a:buSzTx/>
                <a:buFontTx/>
              </a:pPr>
              <a:r>
                <a:rPr lang="zh-CN" altLang="en-US" sz="2400" b="1">
                  <a:solidFill>
                    <a:srgbClr val="040ECB"/>
                  </a:solidFill>
                  <a:latin typeface="楷体" panose="02010609060101010101" charset="-122"/>
                  <a:ea typeface="楷体" panose="02010609060101010101" charset="-122"/>
                  <a:sym typeface="+mn-ea"/>
                </a:rPr>
                <a:t>天地</a:t>
              </a:r>
              <a:endParaRPr lang="zh-CN" altLang="en-US" sz="2400" b="1">
                <a:solidFill>
                  <a:srgbClr val="040ECB"/>
                </a:solidFill>
                <a:latin typeface="楷体" panose="02010609060101010101" charset="-122"/>
                <a:ea typeface="楷体" panose="02010609060101010101" charset="-122"/>
                <a:sym typeface="+mn-ea"/>
              </a:endParaRPr>
            </a:p>
          </p:txBody>
        </p:sp>
        <p:sp>
          <p:nvSpPr>
            <p:cNvPr id="24" name="文本框 23"/>
            <p:cNvSpPr txBox="1"/>
            <p:nvPr>
              <p:custDataLst>
                <p:tags r:id="rId17"/>
              </p:custDataLst>
            </p:nvPr>
          </p:nvSpPr>
          <p:spPr>
            <a:xfrm>
              <a:off x="10042" y="7706"/>
              <a:ext cx="1312" cy="1307"/>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楷体" panose="02010609060101010101" charset="-122"/>
                  <a:ea typeface="楷体" panose="02010609060101010101" charset="-122"/>
                  <a:sym typeface="+mn-ea"/>
                </a:rPr>
                <a:t>一粟沧海</a:t>
              </a:r>
              <a:endParaRPr lang="zh-CN" altLang="en-US" sz="2400" b="1">
                <a:solidFill>
                  <a:srgbClr val="040ECB"/>
                </a:solidFill>
                <a:latin typeface="楷体" panose="02010609060101010101" charset="-122"/>
                <a:ea typeface="楷体" panose="02010609060101010101" charset="-122"/>
                <a:sym typeface="+mn-ea"/>
              </a:endParaRPr>
            </a:p>
          </p:txBody>
        </p:sp>
        <p:sp>
          <p:nvSpPr>
            <p:cNvPr id="25" name="右箭头 24"/>
            <p:cNvSpPr/>
            <p:nvPr>
              <p:custDataLst>
                <p:tags r:id="rId18"/>
              </p:custDataLst>
            </p:nvPr>
          </p:nvSpPr>
          <p:spPr>
            <a:xfrm>
              <a:off x="11819" y="7780"/>
              <a:ext cx="417" cy="7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上下箭头 26"/>
            <p:cNvSpPr/>
            <p:nvPr>
              <p:custDataLst>
                <p:tags r:id="rId19"/>
              </p:custDataLst>
            </p:nvPr>
          </p:nvSpPr>
          <p:spPr>
            <a:xfrm>
              <a:off x="6424" y="6636"/>
              <a:ext cx="610" cy="82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673" name="Text Box 17"/>
            <p:cNvSpPr txBox="1">
              <a:spLocks noChangeArrowheads="1"/>
            </p:cNvSpPr>
            <p:nvPr>
              <p:custDataLst>
                <p:tags r:id="rId20"/>
              </p:custDataLst>
            </p:nvPr>
          </p:nvSpPr>
          <p:spPr bwMode="auto">
            <a:xfrm>
              <a:off x="9065" y="6398"/>
              <a:ext cx="4694" cy="725"/>
            </a:xfrm>
            <a:prstGeom prst="rect">
              <a:avLst/>
            </a:prstGeom>
            <a:noFill/>
            <a:ln w="9525">
              <a:noFill/>
              <a:miter lim="800000"/>
            </a:ln>
          </p:spPr>
          <p:txBody>
            <a:bodyPr wrap="square">
              <a:spAutoFit/>
            </a:bodyPr>
            <a:lstStyle/>
            <a:p>
              <a:pPr>
                <a:spcBef>
                  <a:spcPct val="50000"/>
                </a:spcBef>
              </a:pPr>
              <a:r>
                <a:rPr kumimoji="1" lang="zh-CN" altLang="en-US" sz="2400" b="1">
                  <a:solidFill>
                    <a:schemeClr val="tx1"/>
                  </a:solidFill>
                  <a:latin typeface="+mn-ea"/>
                </a:rPr>
                <a:t>平凡渺小，人生苦短</a:t>
              </a:r>
              <a:endParaRPr kumimoji="1" lang="zh-CN" altLang="en-US" sz="2400" b="1">
                <a:solidFill>
                  <a:schemeClr val="tx1"/>
                </a:solidFill>
                <a:latin typeface="+mn-ea"/>
              </a:endParaRPr>
            </a:p>
          </p:txBody>
        </p:sp>
      </p:gr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矩形 104449"/>
          <p:cNvSpPr/>
          <p:nvPr>
            <p:custDataLst>
              <p:tags r:id="rId1"/>
            </p:custDataLst>
          </p:nvPr>
        </p:nvSpPr>
        <p:spPr>
          <a:xfrm>
            <a:off x="1829435" y="623570"/>
            <a:ext cx="9347835" cy="56515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一主一客都是作者的独白，主客问答反映了诗人什么心理？       </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custDataLst>
              <p:tags r:id="rId2"/>
            </p:custDataLst>
          </p:nvPr>
        </p:nvSpPr>
        <p:spPr>
          <a:xfrm>
            <a:off x="472440" y="55880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9</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00" name="矩形 99"/>
          <p:cNvSpPr/>
          <p:nvPr>
            <p:custDataLst>
              <p:tags r:id="rId3"/>
            </p:custDataLst>
          </p:nvPr>
        </p:nvSpPr>
        <p:spPr>
          <a:xfrm>
            <a:off x="1492250" y="1464310"/>
            <a:ext cx="8938260" cy="74168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反映了他陷于苦闷而又希望摆脱苦闷的矛盾心理。</a:t>
            </a:r>
            <a:endParaRPr lang="zh-CN" b="1">
              <a:solidFill>
                <a:srgbClr val="C00000"/>
              </a:solidFill>
              <a:latin typeface="+mn-ea"/>
              <a:cs typeface="+mn-ea"/>
              <a:sym typeface="+mn-ea"/>
            </a:endParaRPr>
          </a:p>
        </p:txBody>
      </p:sp>
      <p:sp>
        <p:nvSpPr>
          <p:cNvPr id="3" name="Text Box 4"/>
          <p:cNvSpPr txBox="1">
            <a:spLocks noChangeArrowheads="1"/>
          </p:cNvSpPr>
          <p:nvPr>
            <p:custDataLst>
              <p:tags r:id="rId4"/>
            </p:custDataLst>
          </p:nvPr>
        </p:nvSpPr>
        <p:spPr bwMode="auto">
          <a:xfrm>
            <a:off x="1146810" y="2324735"/>
            <a:ext cx="10114280" cy="4285615"/>
          </a:xfrm>
          <a:prstGeom prst="rect">
            <a:avLst/>
          </a:prstGeom>
          <a:noFill/>
          <a:ln w="9525">
            <a:solidFill>
              <a:schemeClr val="tx1"/>
            </a:solidFill>
            <a:miter lim="800000"/>
          </a:ln>
          <a:effectLst/>
        </p:spPr>
        <p:txBody>
          <a:bodyPr wrap="square">
            <a:spAutoFit/>
          </a:bodyPr>
          <a:lstStyle/>
          <a:p>
            <a:pPr algn="ctr">
              <a:lnSpc>
                <a:spcPct val="100000"/>
              </a:lnSpc>
              <a:spcBef>
                <a:spcPct val="50000"/>
              </a:spcBef>
            </a:pPr>
            <a:r>
              <a:rPr kumimoji="1" lang="zh-CN" altLang="en-US" sz="2800" b="1">
                <a:solidFill>
                  <a:schemeClr val="tx1"/>
                </a:solidFill>
                <a:latin typeface="隶书" panose="02010509060101010101" pitchFamily="49" charset="-122"/>
                <a:ea typeface="隶书" panose="02010509060101010101" pitchFamily="49" charset="-122"/>
              </a:rPr>
              <a:t>文体知识　</a:t>
            </a:r>
            <a:r>
              <a:rPr kumimoji="1" lang="zh-CN" altLang="en-US" b="1">
                <a:solidFill>
                  <a:schemeClr val="tx1"/>
                </a:solidFill>
                <a:latin typeface="Times New Roman" panose="02020603050405020304" pitchFamily="18" charset="0"/>
              </a:rPr>
              <a:t>　  </a:t>
            </a:r>
            <a:endParaRPr kumimoji="1" lang="zh-CN" altLang="en-US" b="1">
              <a:solidFill>
                <a:schemeClr val="tx1"/>
              </a:solidFill>
              <a:latin typeface="Times New Roman" panose="02020603050405020304" pitchFamily="18" charset="0"/>
            </a:endParaRPr>
          </a:p>
          <a:p>
            <a:pPr>
              <a:lnSpc>
                <a:spcPct val="130000"/>
              </a:lnSpc>
              <a:spcBef>
                <a:spcPct val="50000"/>
              </a:spcBef>
            </a:pPr>
            <a:r>
              <a:rPr kumimoji="1" lang="zh-CN" altLang="en-US" sz="2400" b="1">
                <a:latin typeface="Times New Roman" panose="02020603050405020304" pitchFamily="18" charset="0"/>
                <a:sym typeface="+mn-ea"/>
              </a:rPr>
              <a:t>        赋是中国古代的一种重要文体，</a:t>
            </a:r>
            <a:r>
              <a:rPr kumimoji="1" lang="zh-CN" altLang="en-US" sz="2400" b="1">
                <a:solidFill>
                  <a:srgbClr val="FF0000"/>
                </a:solidFill>
                <a:latin typeface="Times New Roman" panose="02020603050405020304" pitchFamily="18" charset="0"/>
                <a:sym typeface="+mn-ea"/>
              </a:rPr>
              <a:t>讲求声律、押韵、对比</a:t>
            </a:r>
            <a:r>
              <a:rPr kumimoji="1" lang="zh-CN" altLang="en-US" sz="2400" b="1">
                <a:latin typeface="Times New Roman" panose="02020603050405020304" pitchFamily="18" charset="0"/>
                <a:sym typeface="+mn-ea"/>
              </a:rPr>
              <a:t>等形式，兼有</a:t>
            </a:r>
            <a:r>
              <a:rPr kumimoji="1" lang="zh-CN" altLang="en-US" sz="2400" b="1">
                <a:solidFill>
                  <a:srgbClr val="FF0000"/>
                </a:solidFill>
                <a:latin typeface="Times New Roman" panose="02020603050405020304" pitchFamily="18" charset="0"/>
                <a:sym typeface="+mn-ea"/>
              </a:rPr>
              <a:t>诗歌、散文</a:t>
            </a:r>
            <a:r>
              <a:rPr kumimoji="1" lang="zh-CN" altLang="en-US" sz="2400" b="1">
                <a:latin typeface="Times New Roman" panose="02020603050405020304" pitchFamily="18" charset="0"/>
                <a:sym typeface="+mn-ea"/>
              </a:rPr>
              <a:t>的特点，可以</a:t>
            </a:r>
            <a:r>
              <a:rPr kumimoji="1" lang="zh-CN" altLang="en-US" sz="2400" b="1">
                <a:solidFill>
                  <a:srgbClr val="FF0000"/>
                </a:solidFill>
                <a:latin typeface="Times New Roman" panose="02020603050405020304" pitchFamily="18" charset="0"/>
                <a:sym typeface="+mn-ea"/>
              </a:rPr>
              <a:t>咏物写志抒情</a:t>
            </a:r>
            <a:r>
              <a:rPr kumimoji="1" lang="zh-CN" altLang="en-US" sz="2400" b="1">
                <a:latin typeface="Times New Roman" panose="02020603050405020304" pitchFamily="18" charset="0"/>
                <a:sym typeface="+mn-ea"/>
              </a:rPr>
              <a:t>。</a:t>
            </a:r>
            <a:endParaRPr kumimoji="1" lang="zh-CN" altLang="en-US" sz="2400" b="1">
              <a:solidFill>
                <a:schemeClr val="tx1"/>
              </a:solidFill>
              <a:latin typeface="Times New Roman" panose="02020603050405020304" pitchFamily="18" charset="0"/>
            </a:endParaRPr>
          </a:p>
          <a:p>
            <a:pPr>
              <a:lnSpc>
                <a:spcPct val="130000"/>
              </a:lnSpc>
              <a:spcBef>
                <a:spcPct val="20000"/>
              </a:spcBef>
              <a:buClr>
                <a:schemeClr val="hlink"/>
              </a:buClr>
              <a:buSzPct val="75000"/>
              <a:buFont typeface="Wingdings" panose="05000000000000000000" pitchFamily="2" charset="2"/>
              <a:buNone/>
            </a:pPr>
            <a:r>
              <a:rPr lang="zh-CN" altLang="en-US" sz="2400" b="1">
                <a:latin typeface="Times New Roman" panose="02020603050405020304" pitchFamily="18" charset="0"/>
                <a:sym typeface="+mn-ea"/>
              </a:rPr>
              <a:t>　　</a:t>
            </a:r>
            <a:r>
              <a:rPr kumimoji="1" lang="zh-CN" altLang="en-US" sz="2400" b="1">
                <a:latin typeface="Times New Roman" panose="02020603050405020304" pitchFamily="18" charset="0"/>
                <a:sym typeface="+mn-ea"/>
              </a:rPr>
              <a:t>其特点是“</a:t>
            </a:r>
            <a:r>
              <a:rPr kumimoji="1" lang="zh-CN" altLang="en-US" sz="2400" b="1">
                <a:solidFill>
                  <a:srgbClr val="040ECB"/>
                </a:solidFill>
                <a:latin typeface="Times New Roman" panose="02020603050405020304" pitchFamily="18" charset="0"/>
                <a:sym typeface="+mn-ea"/>
              </a:rPr>
              <a:t>铺采摛文，体物写志</a:t>
            </a:r>
            <a:r>
              <a:rPr kumimoji="1" lang="zh-CN" altLang="en-US" sz="2400" b="1">
                <a:latin typeface="Times New Roman" panose="02020603050405020304" pitchFamily="18" charset="0"/>
                <a:sym typeface="+mn-ea"/>
              </a:rPr>
              <a:t>”。侧重于写景，借景抒情。有时</a:t>
            </a:r>
            <a:r>
              <a:rPr kumimoji="1" lang="zh-CN" altLang="en-US" sz="2400" b="1">
                <a:solidFill>
                  <a:srgbClr val="040ECB"/>
                </a:solidFill>
                <a:latin typeface="Times New Roman" panose="02020603050405020304" pitchFamily="18" charset="0"/>
                <a:sym typeface="+mn-ea"/>
              </a:rPr>
              <a:t>虚设主客，通过“抑主伸客” 的方式阐述观点</a:t>
            </a:r>
            <a:r>
              <a:rPr kumimoji="1" lang="zh-CN" altLang="en-US" sz="2400" b="1">
                <a:latin typeface="Times New Roman" panose="02020603050405020304" pitchFamily="18" charset="0"/>
                <a:sym typeface="+mn-ea"/>
              </a:rPr>
              <a:t>。</a:t>
            </a:r>
            <a:endParaRPr kumimoji="1" lang="zh-CN" altLang="en-US" sz="2400" b="1">
              <a:latin typeface="Times New Roman" panose="02020603050405020304" pitchFamily="18" charset="0"/>
            </a:endParaRPr>
          </a:p>
          <a:p>
            <a:pPr>
              <a:lnSpc>
                <a:spcPct val="130000"/>
              </a:lnSpc>
              <a:spcBef>
                <a:spcPct val="20000"/>
              </a:spcBef>
              <a:buClr>
                <a:schemeClr val="hlink"/>
              </a:buClr>
              <a:buSzPct val="75000"/>
              <a:buFont typeface="Wingdings" panose="05000000000000000000" pitchFamily="2" charset="2"/>
              <a:buNone/>
            </a:pPr>
            <a:r>
              <a:rPr kumimoji="1" lang="zh-CN" altLang="en-US" sz="2400" b="1">
                <a:latin typeface="宋体" panose="02010600030101010101" pitchFamily="2" charset="-122"/>
                <a:ea typeface="宋体" panose="02010600030101010101" pitchFamily="2" charset="-122"/>
                <a:sym typeface="+mn-ea"/>
              </a:rPr>
              <a:t>    </a:t>
            </a:r>
            <a:r>
              <a:rPr lang="zh-CN" altLang="en-US" sz="2400" b="1">
                <a:latin typeface="Times New Roman" panose="02020603050405020304" pitchFamily="18" charset="0"/>
                <a:sym typeface="+mn-ea"/>
              </a:rPr>
              <a:t>赋体的流变大致经历了</a:t>
            </a:r>
            <a:r>
              <a:rPr lang="zh-CN" altLang="en-US" sz="2400" b="1">
                <a:solidFill>
                  <a:srgbClr val="FF0000"/>
                </a:solidFill>
                <a:latin typeface="Times New Roman" panose="02020603050405020304" pitchFamily="18" charset="0"/>
                <a:sym typeface="+mn-ea"/>
              </a:rPr>
              <a:t>骚赋、汉赋、骈赋、律赋、文赋</a:t>
            </a:r>
            <a:r>
              <a:rPr lang="zh-CN" altLang="en-US" sz="2400" b="1">
                <a:latin typeface="Times New Roman" panose="02020603050405020304" pitchFamily="18" charset="0"/>
                <a:sym typeface="+mn-ea"/>
              </a:rPr>
              <a:t>各个阶段。</a:t>
            </a:r>
            <a:endParaRPr lang="zh-CN" altLang="en-US" sz="2400" b="1">
              <a:latin typeface="Times New Roman" panose="02020603050405020304" pitchFamily="18" charset="0"/>
              <a:sym typeface="+mn-ea"/>
            </a:endParaRPr>
          </a:p>
          <a:p>
            <a:pPr>
              <a:lnSpc>
                <a:spcPct val="130000"/>
              </a:lnSpc>
              <a:spcBef>
                <a:spcPct val="20000"/>
              </a:spcBef>
              <a:buClr>
                <a:schemeClr val="hlink"/>
              </a:buClr>
              <a:buSzPct val="75000"/>
              <a:buFont typeface="Wingdings" panose="05000000000000000000" pitchFamily="2" charset="2"/>
              <a:buNone/>
            </a:pPr>
            <a:r>
              <a:rPr kumimoji="1" lang="zh-CN" altLang="en-US" sz="2400" b="1">
                <a:solidFill>
                  <a:schemeClr val="tx1"/>
                </a:solidFill>
                <a:latin typeface="Times New Roman" panose="02020603050405020304" pitchFamily="18" charset="0"/>
              </a:rPr>
              <a:t>　　</a:t>
            </a:r>
            <a:r>
              <a:rPr lang="zh-CN" altLang="en-US" sz="2400" b="1">
                <a:latin typeface="+mn-ea"/>
                <a:cs typeface="+mn-ea"/>
                <a:sym typeface="+mn-ea"/>
              </a:rPr>
              <a:t>著名的赋有：杜牧的《阿房宫赋》、曹植的《洛神赋》、欧阳修的《秋声赋》、</a:t>
            </a:r>
            <a:r>
              <a:rPr kumimoji="1" lang="zh-CN" altLang="en-US" sz="2400" b="1">
                <a:latin typeface="+mn-ea"/>
                <a:cs typeface="+mn-ea"/>
                <a:sym typeface="+mn-ea"/>
              </a:rPr>
              <a:t>司马相如的</a:t>
            </a:r>
            <a:r>
              <a:rPr kumimoji="1" lang="en-US" altLang="zh-CN" sz="2400" b="1">
                <a:latin typeface="+mn-ea"/>
                <a:cs typeface="+mn-ea"/>
                <a:sym typeface="+mn-ea"/>
              </a:rPr>
              <a:t>《</a:t>
            </a:r>
            <a:r>
              <a:rPr kumimoji="1" lang="zh-CN" altLang="en-US" sz="2400" b="1">
                <a:latin typeface="+mn-ea"/>
                <a:cs typeface="+mn-ea"/>
                <a:sym typeface="+mn-ea"/>
              </a:rPr>
              <a:t>长门赋</a:t>
            </a:r>
            <a:r>
              <a:rPr kumimoji="1" lang="en-US" altLang="zh-CN" sz="2400" b="1">
                <a:latin typeface="+mn-ea"/>
                <a:cs typeface="+mn-ea"/>
                <a:sym typeface="+mn-ea"/>
              </a:rPr>
              <a:t>》 </a:t>
            </a:r>
            <a:r>
              <a:rPr lang="zh-CN" altLang="en-US" sz="2400" b="1">
                <a:latin typeface="+mn-ea"/>
                <a:cs typeface="+mn-ea"/>
                <a:sym typeface="+mn-ea"/>
              </a:rPr>
              <a:t>、</a:t>
            </a:r>
            <a:r>
              <a:rPr kumimoji="1" lang="zh-CN" altLang="en-US" sz="2400" b="1">
                <a:latin typeface="+mn-ea"/>
                <a:cs typeface="+mn-ea"/>
                <a:sym typeface="+mn-ea"/>
              </a:rPr>
              <a:t>萧绎的</a:t>
            </a:r>
            <a:r>
              <a:rPr kumimoji="1" lang="en-US" altLang="zh-CN" sz="2400" b="1">
                <a:latin typeface="+mn-ea"/>
                <a:cs typeface="+mn-ea"/>
                <a:sym typeface="+mn-ea"/>
              </a:rPr>
              <a:t>《</a:t>
            </a:r>
            <a:r>
              <a:rPr kumimoji="1" lang="zh-CN" altLang="en-US" sz="2400" b="1">
                <a:latin typeface="+mn-ea"/>
                <a:cs typeface="+mn-ea"/>
                <a:sym typeface="+mn-ea"/>
              </a:rPr>
              <a:t>采莲赋</a:t>
            </a:r>
            <a:r>
              <a:rPr kumimoji="1" lang="en-US" altLang="zh-CN" sz="2400" b="1">
                <a:latin typeface="+mn-ea"/>
                <a:cs typeface="+mn-ea"/>
                <a:sym typeface="+mn-ea"/>
              </a:rPr>
              <a:t>》  </a:t>
            </a:r>
            <a:endParaRPr kumimoji="1" lang="zh-CN" altLang="en-US" sz="2400" b="1">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40654" y="1604961"/>
            <a:ext cx="2643860" cy="3103791"/>
            <a:chOff x="4098774" y="1395749"/>
            <a:chExt cx="2324100" cy="2728404"/>
          </a:xfrm>
        </p:grpSpPr>
        <p:pic>
          <p:nvPicPr>
            <p:cNvPr id="12" name="Picture 2" descr="C:\Users\Administrator\Desktop\中国风素材\20661287_205529056000_2.jpg"/>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custDataLst>
                <p:tags r:id="rId4"/>
              </p:custDataLst>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6" name="直接连接符 25"/>
          <p:cNvCxnSpPr/>
          <p:nvPr>
            <p:custDataLst>
              <p:tags r:id="rId5"/>
            </p:custDataLst>
          </p:nvPr>
        </p:nvCxnSpPr>
        <p:spPr>
          <a:xfrm flipH="1">
            <a:off x="7271824" y="3192079"/>
            <a:ext cx="0" cy="15290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6"/>
            </p:custDataLst>
          </p:nvPr>
        </p:nvCxnSpPr>
        <p:spPr>
          <a:xfrm flipH="1">
            <a:off x="9239250" y="1806509"/>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7"/>
            </p:custDataLst>
          </p:nvPr>
        </p:nvSpPr>
        <p:spPr>
          <a:xfrm>
            <a:off x="7508240" y="1943100"/>
            <a:ext cx="921385" cy="3858260"/>
          </a:xfrm>
          <a:prstGeom prst="rect">
            <a:avLst/>
          </a:prstGeom>
          <a:noFill/>
          <a:ln>
            <a:noFill/>
          </a:ln>
        </p:spPr>
        <p:txBody>
          <a:bodyPr vert="eaVert" wrap="square" rtlCol="0">
            <a:spAutoFit/>
          </a:bodyPr>
          <a:lstStyle/>
          <a:p>
            <a:pPr lvl="0" algn="l">
              <a:buClrTx/>
              <a:buSzTx/>
              <a:buFontTx/>
            </a:pPr>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何羡共适之论</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pic>
        <p:nvPicPr>
          <p:cNvPr id="2" name="Picture 2"/>
          <p:cNvPicPr>
            <a:picLocks noChangeAspect="1" noChangeArrowheads="1"/>
          </p:cNvPicPr>
          <p:nvPr>
            <p:custDataLst>
              <p:tags r:id="rId8"/>
            </p:custDataLst>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094225" y="2903741"/>
            <a:ext cx="2974586" cy="393648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custDataLst>
              <p:tags r:id="rId9"/>
            </p:custDataLst>
          </p:nvPr>
        </p:nvSpPr>
        <p:spPr>
          <a:xfrm>
            <a:off x="9853295" y="1806575"/>
            <a:ext cx="679450" cy="872490"/>
          </a:xfrm>
          <a:prstGeom prst="rect">
            <a:avLst/>
          </a:prstGeom>
          <a:gradFill>
            <a:gsLst>
              <a:gs pos="0">
                <a:srgbClr val="E30000"/>
              </a:gs>
              <a:gs pos="100000">
                <a:srgbClr val="76030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latin typeface="黑体" panose="02010609060101010101" charset="-122"/>
                <a:ea typeface="黑体" panose="02010609060101010101" charset="-122"/>
              </a:rPr>
              <a:t>3</a:t>
            </a:r>
            <a:endParaRPr lang="en-US" altLang="zh-CN" sz="4400" b="1">
              <a:latin typeface="黑体" panose="02010609060101010101" charset="-122"/>
              <a:ea typeface="黑体" panose="02010609060101010101" charset="-122"/>
            </a:endParaRPr>
          </a:p>
        </p:txBody>
      </p:sp>
      <p:sp>
        <p:nvSpPr>
          <p:cNvPr id="3" name="矩形 2"/>
          <p:cNvSpPr/>
          <p:nvPr>
            <p:custDataLst>
              <p:tags r:id="rId10"/>
            </p:custDataLst>
          </p:nvPr>
        </p:nvSpPr>
        <p:spPr>
          <a:xfrm>
            <a:off x="4596130" y="3192145"/>
            <a:ext cx="2675890" cy="3206750"/>
          </a:xfrm>
          <a:prstGeom prst="rect">
            <a:avLst/>
          </a:prstGeom>
        </p:spPr>
        <p:txBody>
          <a:bodyPr vert="eaVert" wrap="square" rtlCol="0">
            <a:spAutoFit/>
          </a:bodyPr>
          <a:lstStyle/>
          <a:p>
            <a:pPr lvl="0" algn="l">
              <a:lnSpc>
                <a:spcPct val="150000"/>
              </a:lnSpc>
              <a:buClrTx/>
              <a:buSzTx/>
              <a:buFontTx/>
            </a:pPr>
            <a:r>
              <a:rPr lang="en-US" altLang="zh-CN" sz="1200" smtClean="0">
                <a:solidFill>
                  <a:schemeClr val="bg1">
                    <a:lumMod val="75000"/>
                  </a:schemeClr>
                </a:solidFill>
                <a:sym typeface="+mn-ea"/>
              </a:rPr>
              <a:t>苏子曰：“客亦知夫水与月乎？逝者如斯，</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而未尝往也；盈虚者如彼，而卒莫消长也。</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盖将自其变者而观之，则天地曾不能以一瞬；</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自其不变者而观之，则物与我皆无尽也，</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而又何羡乎!且夫天地之间，物各有主,</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苟非吾之所有，虽一毫而莫取。</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惟江上之清风，与山间之明月，耳得之而为声，</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目遇之而成色，取之无禁，用之不竭，</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是造物者之无尽藏也，而吾与子之所共适。”</a:t>
            </a:r>
            <a:endParaRPr lang="en-US" altLang="zh-CN" sz="1200" smtClean="0">
              <a:solidFill>
                <a:schemeClr val="bg1">
                  <a:lumMod val="7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custDataLst>
              <p:tags r:id="rId1"/>
            </p:custDataLst>
          </p:nvPr>
        </p:nvSpPr>
        <p:spPr>
          <a:xfrm>
            <a:off x="1948815" y="400050"/>
            <a:ext cx="7756525" cy="106172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苏子针对客人的回答，阐述了什么道理?</a:t>
            </a:r>
            <a:endParaRPr lang="zh-CN" altLang="en-US" sz="2800" b="1" smtClean="0">
              <a:latin typeface="黑体" panose="02010609060101010101" charset="-122"/>
              <a:ea typeface="黑体" panose="02010609060101010101" charset="-122"/>
              <a:cs typeface="黑体" panose="02010609060101010101" charset="-122"/>
              <a:sym typeface="+mn-ea"/>
            </a:endParaRPr>
          </a:p>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苏子又是如何从悲情中走出来的？</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custDataLst>
              <p:tags r:id="rId2"/>
            </p:custDataLst>
          </p:nvPr>
        </p:nvSpPr>
        <p:spPr>
          <a:xfrm>
            <a:off x="435610" y="30924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1</a:t>
            </a:r>
            <a:endParaRPr lang="en-US" altLang="zh-CN" sz="2800">
              <a:solidFill>
                <a:schemeClr val="bg1"/>
              </a:solidFill>
              <a:latin typeface="隶书" panose="02010509060101010101" pitchFamily="49" charset="-122"/>
              <a:ea typeface="隶书" panose="02010509060101010101" pitchFamily="49" charset="-122"/>
            </a:endParaRPr>
          </a:p>
        </p:txBody>
      </p:sp>
      <p:grpSp>
        <p:nvGrpSpPr>
          <p:cNvPr id="12" name="组合 11"/>
          <p:cNvGrpSpPr/>
          <p:nvPr>
            <p:custDataLst>
              <p:tags r:id="rId3"/>
            </p:custDataLst>
          </p:nvPr>
        </p:nvGrpSpPr>
        <p:grpSpPr>
          <a:xfrm>
            <a:off x="1392555" y="1846580"/>
            <a:ext cx="8411210" cy="1297305"/>
            <a:chOff x="1324" y="3768"/>
            <a:chExt cx="13246" cy="2043"/>
          </a:xfrm>
        </p:grpSpPr>
        <p:sp>
          <p:nvSpPr>
            <p:cNvPr id="5" name="文本框 4"/>
            <p:cNvSpPr txBox="1"/>
            <p:nvPr>
              <p:custDataLst>
                <p:tags r:id="rId4"/>
              </p:custDataLst>
            </p:nvPr>
          </p:nvSpPr>
          <p:spPr>
            <a:xfrm>
              <a:off x="1324" y="4403"/>
              <a:ext cx="2714" cy="822"/>
            </a:xfrm>
            <a:prstGeom prst="rect">
              <a:avLst/>
            </a:prstGeom>
            <a:solidFill>
              <a:schemeClr val="accent4">
                <a:lumMod val="75000"/>
              </a:schemeClr>
            </a:solidFill>
          </p:spPr>
          <p:txBody>
            <a:bodyPr wrap="square" rtlCol="0" anchor="t">
              <a:spAutoFit/>
            </a:bodyPr>
            <a:lstStyle/>
            <a:p>
              <a:pPr lvl="0" algn="l">
                <a:buClrTx/>
                <a:buSzTx/>
                <a:buFontTx/>
              </a:pPr>
              <a:r>
                <a:rPr lang="zh-CN" altLang="en-US" sz="2800" b="1" smtClean="0">
                  <a:solidFill>
                    <a:schemeClr val="bg1"/>
                  </a:solidFill>
                  <a:latin typeface="黑体" panose="02010609060101010101" charset="-122"/>
                  <a:ea typeface="黑体" panose="02010609060101010101" charset="-122"/>
                  <a:cs typeface="黑体" panose="02010609060101010101" charset="-122"/>
                  <a:sym typeface="+mn-ea"/>
                </a:rPr>
                <a:t>苏子二论</a:t>
              </a:r>
              <a:endParaRPr lang="zh-CN" altLang="en-US" sz="2800" b="1"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custDataLst>
                <p:tags r:id="rId5"/>
              </p:custDataLst>
            </p:nvPr>
          </p:nvSpPr>
          <p:spPr>
            <a:xfrm>
              <a:off x="4627" y="3768"/>
              <a:ext cx="3389" cy="822"/>
            </a:xfrm>
            <a:prstGeom prst="rect">
              <a:avLst/>
            </a:prstGeom>
            <a:solidFill>
              <a:srgbClr val="92D050"/>
            </a:solidFill>
          </p:spPr>
          <p:txBody>
            <a:bodyPr wrap="square" rtlCol="0" anchor="t">
              <a:spAutoFit/>
            </a:bodyPr>
            <a:lstStyle/>
            <a:p>
              <a:pPr lvl="0" algn="l">
                <a:buClrTx/>
                <a:buSzTx/>
                <a:buFontTx/>
              </a:pPr>
              <a:r>
                <a:rPr lang="zh-CN" altLang="en-US" sz="2800" b="1" smtClean="0">
                  <a:solidFill>
                    <a:schemeClr val="bg1"/>
                  </a:solidFill>
                  <a:latin typeface="+mn-ea"/>
                  <a:cs typeface="+mn-ea"/>
                  <a:sym typeface="+mn-ea"/>
                </a:rPr>
                <a:t>“何羡”论</a:t>
              </a:r>
              <a:endParaRPr lang="zh-CN" altLang="en-US" sz="2800" b="1" smtClean="0">
                <a:solidFill>
                  <a:schemeClr val="bg1"/>
                </a:solidFill>
                <a:latin typeface="+mn-ea"/>
                <a:cs typeface="+mn-ea"/>
                <a:sym typeface="+mn-ea"/>
              </a:endParaRPr>
            </a:p>
          </p:txBody>
        </p:sp>
        <p:sp>
          <p:nvSpPr>
            <p:cNvPr id="8" name="文本框 7"/>
            <p:cNvSpPr txBox="1"/>
            <p:nvPr>
              <p:custDataLst>
                <p:tags r:id="rId6"/>
              </p:custDataLst>
            </p:nvPr>
          </p:nvSpPr>
          <p:spPr>
            <a:xfrm>
              <a:off x="8016" y="3768"/>
              <a:ext cx="6554" cy="725"/>
            </a:xfrm>
            <a:prstGeom prst="rect">
              <a:avLst/>
            </a:prstGeom>
            <a:noFill/>
          </p:spPr>
          <p:txBody>
            <a:bodyPr wrap="none" rtlCol="0" anchor="t">
              <a:spAutoFit/>
            </a:bodyPr>
            <a:lstStyle/>
            <a:p>
              <a:r>
                <a:rPr lang="zh-CN" sz="2400" b="1">
                  <a:solidFill>
                    <a:srgbClr val="040ECB"/>
                  </a:solidFill>
                  <a:ea typeface="楷体" panose="02010609060101010101" charset="-122"/>
                  <a:sym typeface="+mn-ea"/>
                </a:rPr>
                <a:t>物与我皆无尽也，而又何羡乎</a:t>
              </a:r>
              <a:endParaRPr lang="zh-CN" altLang="en-US" sz="2400" b="1">
                <a:solidFill>
                  <a:srgbClr val="040ECB"/>
                </a:solidFill>
                <a:ea typeface="楷体" panose="02010609060101010101" charset="-122"/>
                <a:sym typeface="+mn-ea"/>
              </a:endParaRPr>
            </a:p>
          </p:txBody>
        </p:sp>
        <p:sp>
          <p:nvSpPr>
            <p:cNvPr id="9" name="文本框 8"/>
            <p:cNvSpPr txBox="1"/>
            <p:nvPr>
              <p:custDataLst>
                <p:tags r:id="rId7"/>
              </p:custDataLst>
            </p:nvPr>
          </p:nvSpPr>
          <p:spPr>
            <a:xfrm>
              <a:off x="8135" y="4989"/>
              <a:ext cx="4626" cy="725"/>
            </a:xfrm>
            <a:prstGeom prst="rect">
              <a:avLst/>
            </a:prstGeom>
            <a:noFill/>
          </p:spPr>
          <p:txBody>
            <a:bodyPr wrap="none" rtlCol="0" anchor="t">
              <a:spAutoFit/>
            </a:bodyPr>
            <a:lstStyle/>
            <a:p>
              <a:pPr lvl="0" algn="l">
                <a:buClrTx/>
                <a:buSzTx/>
                <a:buFontTx/>
              </a:pPr>
              <a:r>
                <a:rPr lang="zh-CN" sz="2400" b="1">
                  <a:solidFill>
                    <a:srgbClr val="040ECB"/>
                  </a:solidFill>
                  <a:ea typeface="楷体" panose="02010609060101010101" charset="-122"/>
                  <a:sym typeface="+mn-ea"/>
                </a:rPr>
                <a:t>清风、明月与子共适</a:t>
              </a:r>
              <a:endParaRPr lang="zh-CN" sz="2400" b="1">
                <a:solidFill>
                  <a:srgbClr val="040ECB"/>
                </a:solidFill>
                <a:ea typeface="楷体" panose="02010609060101010101" charset="-122"/>
                <a:sym typeface="+mn-ea"/>
              </a:endParaRPr>
            </a:p>
          </p:txBody>
        </p:sp>
        <p:sp>
          <p:nvSpPr>
            <p:cNvPr id="10" name="文本框 9"/>
            <p:cNvSpPr txBox="1"/>
            <p:nvPr>
              <p:custDataLst>
                <p:tags r:id="rId8"/>
              </p:custDataLst>
            </p:nvPr>
          </p:nvSpPr>
          <p:spPr>
            <a:xfrm>
              <a:off x="4627" y="4989"/>
              <a:ext cx="3388" cy="822"/>
            </a:xfrm>
            <a:prstGeom prst="rect">
              <a:avLst/>
            </a:prstGeom>
            <a:solidFill>
              <a:srgbClr val="92D050"/>
            </a:solidFill>
          </p:spPr>
          <p:txBody>
            <a:bodyPr wrap="square" rtlCol="0" anchor="t">
              <a:spAutoFit/>
            </a:bodyPr>
            <a:lstStyle/>
            <a:p>
              <a:pPr lvl="0" algn="l">
                <a:buClrTx/>
                <a:buSzTx/>
                <a:buFontTx/>
              </a:pPr>
              <a:r>
                <a:rPr lang="zh-CN" altLang="en-US" sz="2800" b="1" smtClean="0">
                  <a:solidFill>
                    <a:schemeClr val="bg1"/>
                  </a:solidFill>
                  <a:latin typeface="+mn-ea"/>
                  <a:cs typeface="+mn-ea"/>
                  <a:sym typeface="+mn-ea"/>
                </a:rPr>
                <a:t>“共适”论</a:t>
              </a:r>
              <a:endParaRPr lang="zh-CN" altLang="en-US" sz="2800" b="1" smtClean="0">
                <a:solidFill>
                  <a:schemeClr val="bg1"/>
                </a:solidFill>
                <a:latin typeface="+mn-ea"/>
                <a:cs typeface="+mn-ea"/>
                <a:sym typeface="+mn-ea"/>
              </a:endParaRPr>
            </a:p>
          </p:txBody>
        </p:sp>
        <p:sp>
          <p:nvSpPr>
            <p:cNvPr id="11" name="左中括号 10"/>
            <p:cNvSpPr/>
            <p:nvPr>
              <p:custDataLst>
                <p:tags r:id="rId9"/>
              </p:custDataLst>
            </p:nvPr>
          </p:nvSpPr>
          <p:spPr>
            <a:xfrm>
              <a:off x="4264" y="3913"/>
              <a:ext cx="204" cy="1801"/>
            </a:xfrm>
            <a:prstGeom prst="leftBracket">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14"/>
          <p:cNvGrpSpPr/>
          <p:nvPr>
            <p:custDataLst>
              <p:tags r:id="rId10"/>
            </p:custDataLst>
          </p:nvPr>
        </p:nvGrpSpPr>
        <p:grpSpPr>
          <a:xfrm>
            <a:off x="201930" y="3586480"/>
            <a:ext cx="11957050" cy="3105150"/>
            <a:chOff x="195" y="4306"/>
            <a:chExt cx="18830" cy="4890"/>
          </a:xfrm>
        </p:grpSpPr>
        <p:sp>
          <p:nvSpPr>
            <p:cNvPr id="13" name="文本框 12"/>
            <p:cNvSpPr txBox="1"/>
            <p:nvPr>
              <p:custDataLst>
                <p:tags r:id="rId11"/>
              </p:custDataLst>
            </p:nvPr>
          </p:nvSpPr>
          <p:spPr>
            <a:xfrm>
              <a:off x="195" y="4785"/>
              <a:ext cx="3765" cy="1307"/>
            </a:xfrm>
            <a:prstGeom prst="rect">
              <a:avLst/>
            </a:prstGeom>
            <a:noFill/>
          </p:spPr>
          <p:txBody>
            <a:bodyPr wrap="square" rtlCol="0">
              <a:spAutoFit/>
            </a:bodyPr>
            <a:lstStyle/>
            <a:p>
              <a:pPr algn="l"/>
              <a:r>
                <a:rPr lang="zh-CN" sz="2400" b="1">
                  <a:solidFill>
                    <a:schemeClr val="tx1"/>
                  </a:solidFill>
                  <a:latin typeface="+mn-ea"/>
                  <a:sym typeface="+mn-ea"/>
                </a:rPr>
                <a:t>照应前面</a:t>
              </a:r>
              <a:r>
                <a:rPr lang="zh-CN" sz="2400" b="1">
                  <a:solidFill>
                    <a:srgbClr val="040ECB"/>
                  </a:solidFill>
                  <a:latin typeface="+mn-ea"/>
                  <a:sym typeface="+mn-ea"/>
                </a:rPr>
                <a:t>写景</a:t>
              </a:r>
              <a:endParaRPr lang="zh-CN" sz="2400" b="1">
                <a:solidFill>
                  <a:srgbClr val="040ECB"/>
                </a:solidFill>
                <a:latin typeface="+mn-ea"/>
                <a:sym typeface="+mn-ea"/>
              </a:endParaRPr>
            </a:p>
            <a:p>
              <a:pPr algn="l"/>
              <a:r>
                <a:rPr lang="zh-CN" sz="2400" b="1">
                  <a:latin typeface="+mn-ea"/>
                  <a:sym typeface="+mn-ea"/>
                </a:rPr>
                <a:t>以</a:t>
              </a:r>
              <a:r>
                <a:rPr lang="zh-CN" sz="2400" b="1">
                  <a:solidFill>
                    <a:srgbClr val="C00000"/>
                  </a:solidFill>
                  <a:latin typeface="+mn-ea"/>
                  <a:sym typeface="+mn-ea"/>
                </a:rPr>
                <a:t>明月江水</a:t>
              </a:r>
              <a:r>
                <a:rPr lang="zh-CN" sz="2400" b="1">
                  <a:latin typeface="+mn-ea"/>
                  <a:sym typeface="+mn-ea"/>
                </a:rPr>
                <a:t>作比</a:t>
              </a:r>
              <a:endParaRPr lang="zh-CN" altLang="en-US" sz="2400" b="1">
                <a:solidFill>
                  <a:srgbClr val="040ECB"/>
                </a:solidFill>
                <a:latin typeface="+mn-ea"/>
                <a:sym typeface="+mn-ea"/>
              </a:endParaRPr>
            </a:p>
          </p:txBody>
        </p:sp>
        <p:sp>
          <p:nvSpPr>
            <p:cNvPr id="14" name="文本框 13"/>
            <p:cNvSpPr txBox="1"/>
            <p:nvPr>
              <p:custDataLst>
                <p:tags r:id="rId12"/>
              </p:custDataLst>
            </p:nvPr>
          </p:nvSpPr>
          <p:spPr>
            <a:xfrm>
              <a:off x="6096" y="4456"/>
              <a:ext cx="4533" cy="1888"/>
            </a:xfrm>
            <a:prstGeom prst="rect">
              <a:avLst/>
            </a:prstGeom>
            <a:noFill/>
            <a:ln>
              <a:solidFill>
                <a:schemeClr val="tx1"/>
              </a:solidFill>
            </a:ln>
          </p:spPr>
          <p:txBody>
            <a:bodyPr wrap="square" rtlCol="0">
              <a:spAutoFit/>
            </a:bodyPr>
            <a:lstStyle/>
            <a:p>
              <a:pPr lvl="0" algn="l">
                <a:buClrTx/>
                <a:buSzTx/>
                <a:buFontTx/>
              </a:pPr>
              <a:r>
                <a:rPr lang="zh-CN" sz="2400" b="1">
                  <a:latin typeface="+mn-ea"/>
                  <a:sym typeface="+mn-ea"/>
                </a:rPr>
                <a:t>世界的万物和人生，都既有</a:t>
              </a:r>
              <a:r>
                <a:rPr lang="zh-CN" sz="2400" b="1">
                  <a:solidFill>
                    <a:srgbClr val="FF0000"/>
                  </a:solidFill>
                  <a:latin typeface="+mn-ea"/>
                  <a:sym typeface="+mn-ea"/>
                </a:rPr>
                <a:t>变</a:t>
              </a:r>
              <a:r>
                <a:rPr lang="zh-CN" sz="2400" b="1">
                  <a:latin typeface="+mn-ea"/>
                  <a:sym typeface="+mn-ea"/>
                </a:rPr>
                <a:t>的一面，又有</a:t>
              </a:r>
              <a:r>
                <a:rPr lang="zh-CN" sz="2400" b="1">
                  <a:solidFill>
                    <a:srgbClr val="FF0000"/>
                  </a:solidFill>
                  <a:latin typeface="+mn-ea"/>
                  <a:sym typeface="+mn-ea"/>
                </a:rPr>
                <a:t>不变</a:t>
              </a:r>
              <a:r>
                <a:rPr lang="zh-CN" sz="2400" b="1">
                  <a:latin typeface="+mn-ea"/>
                  <a:sym typeface="+mn-ea"/>
                </a:rPr>
                <a:t>的一面</a:t>
              </a:r>
              <a:endParaRPr lang="zh-CN" sz="2400" b="1">
                <a:latin typeface="+mn-ea"/>
                <a:sym typeface="+mn-ea"/>
              </a:endParaRPr>
            </a:p>
          </p:txBody>
        </p:sp>
        <p:sp>
          <p:nvSpPr>
            <p:cNvPr id="16" name="右箭头 15"/>
            <p:cNvSpPr/>
            <p:nvPr>
              <p:custDataLst>
                <p:tags r:id="rId13"/>
              </p:custDataLst>
            </p:nvPr>
          </p:nvSpPr>
          <p:spPr>
            <a:xfrm>
              <a:off x="4380" y="5208"/>
              <a:ext cx="1296" cy="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14"/>
              </p:custDataLst>
            </p:nvPr>
          </p:nvSpPr>
          <p:spPr>
            <a:xfrm>
              <a:off x="4402" y="4483"/>
              <a:ext cx="1252" cy="725"/>
            </a:xfrm>
            <a:prstGeom prst="rect">
              <a:avLst/>
            </a:prstGeom>
            <a:noFill/>
          </p:spPr>
          <p:txBody>
            <a:bodyPr wrap="none" rtlCol="0">
              <a:spAutoFit/>
            </a:bodyPr>
            <a:lstStyle/>
            <a:p>
              <a:pPr algn="l"/>
              <a:r>
                <a:rPr lang="zh-CN" sz="2400" b="1">
                  <a:solidFill>
                    <a:schemeClr val="tx1"/>
                  </a:solidFill>
                  <a:latin typeface="+mn-ea"/>
                  <a:sym typeface="+mn-ea"/>
                </a:rPr>
                <a:t>说明</a:t>
              </a:r>
              <a:endParaRPr lang="zh-CN" altLang="en-US" sz="2400" b="1">
                <a:solidFill>
                  <a:schemeClr val="tx1"/>
                </a:solidFill>
                <a:latin typeface="+mn-ea"/>
                <a:sym typeface="+mn-ea"/>
              </a:endParaRPr>
            </a:p>
          </p:txBody>
        </p:sp>
        <p:sp>
          <p:nvSpPr>
            <p:cNvPr id="18" name="左中括号 17"/>
            <p:cNvSpPr/>
            <p:nvPr>
              <p:custDataLst>
                <p:tags r:id="rId15"/>
              </p:custDataLst>
            </p:nvPr>
          </p:nvSpPr>
          <p:spPr>
            <a:xfrm>
              <a:off x="10887" y="4456"/>
              <a:ext cx="200" cy="1598"/>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8"/>
            <p:cNvSpPr txBox="1"/>
            <p:nvPr>
              <p:custDataLst>
                <p:tags r:id="rId16"/>
              </p:custDataLst>
            </p:nvPr>
          </p:nvSpPr>
          <p:spPr>
            <a:xfrm>
              <a:off x="11087" y="4306"/>
              <a:ext cx="7663" cy="1307"/>
            </a:xfrm>
            <a:prstGeom prst="rect">
              <a:avLst/>
            </a:prstGeom>
            <a:noFill/>
          </p:spPr>
          <p:txBody>
            <a:bodyPr wrap="square" rtlCol="0">
              <a:spAutoFit/>
            </a:bodyPr>
            <a:lstStyle/>
            <a:p>
              <a:pPr algn="l"/>
              <a:r>
                <a:rPr lang="zh-CN" sz="2400" b="1">
                  <a:solidFill>
                    <a:srgbClr val="FF0000"/>
                  </a:solidFill>
                  <a:latin typeface="+mn-ea"/>
                  <a:sym typeface="+mn-ea"/>
                </a:rPr>
                <a:t>变</a:t>
              </a:r>
              <a:r>
                <a:rPr lang="zh-CN" sz="2400" b="1">
                  <a:latin typeface="+mn-ea"/>
                  <a:sym typeface="+mn-ea"/>
                </a:rPr>
                <a:t>：天地万物就连一眨眼的工夫都     </a:t>
              </a:r>
              <a:endParaRPr lang="zh-CN" sz="2400" b="1">
                <a:latin typeface="+mn-ea"/>
                <a:sym typeface="+mn-ea"/>
              </a:endParaRPr>
            </a:p>
            <a:p>
              <a:pPr algn="l"/>
              <a:r>
                <a:rPr lang="zh-CN" sz="2400" b="1">
                  <a:latin typeface="+mn-ea"/>
                  <a:sym typeface="+mn-ea"/>
                </a:rPr>
                <a:t>    不能保持不变</a:t>
              </a:r>
              <a:endParaRPr lang="zh-CN" sz="2400" b="1">
                <a:latin typeface="+mn-ea"/>
              </a:endParaRPr>
            </a:p>
          </p:txBody>
        </p:sp>
        <p:sp>
          <p:nvSpPr>
            <p:cNvPr id="20" name="文本框 19"/>
            <p:cNvSpPr txBox="1"/>
            <p:nvPr>
              <p:custDataLst>
                <p:tags r:id="rId17"/>
              </p:custDataLst>
            </p:nvPr>
          </p:nvSpPr>
          <p:spPr>
            <a:xfrm>
              <a:off x="11087" y="5671"/>
              <a:ext cx="7938" cy="725"/>
            </a:xfrm>
            <a:prstGeom prst="rect">
              <a:avLst/>
            </a:prstGeom>
            <a:noFill/>
          </p:spPr>
          <p:txBody>
            <a:bodyPr wrap="square" rtlCol="0">
              <a:spAutoFit/>
            </a:bodyPr>
            <a:lstStyle/>
            <a:p>
              <a:pPr lvl="0" algn="l">
                <a:buClrTx/>
                <a:buSzTx/>
                <a:buFontTx/>
              </a:pPr>
              <a:r>
                <a:rPr lang="zh-CN" sz="2400" b="1">
                  <a:solidFill>
                    <a:srgbClr val="FF0000"/>
                  </a:solidFill>
                  <a:latin typeface="+mn-ea"/>
                  <a:sym typeface="+mn-ea"/>
                </a:rPr>
                <a:t>不变</a:t>
              </a:r>
              <a:r>
                <a:rPr lang="zh-CN" sz="2400" b="1">
                  <a:latin typeface="+mn-ea"/>
                  <a:sym typeface="+mn-ea"/>
                </a:rPr>
                <a:t>：万物和人类都是永久不变的</a:t>
              </a:r>
              <a:endParaRPr lang="zh-CN" sz="2400" b="1">
                <a:latin typeface="+mn-ea"/>
                <a:sym typeface="+mn-ea"/>
              </a:endParaRPr>
            </a:p>
          </p:txBody>
        </p:sp>
        <p:sp>
          <p:nvSpPr>
            <p:cNvPr id="21" name="右箭头 20"/>
            <p:cNvSpPr/>
            <p:nvPr>
              <p:custDataLst>
                <p:tags r:id="rId18"/>
              </p:custDataLst>
            </p:nvPr>
          </p:nvSpPr>
          <p:spPr>
            <a:xfrm rot="5400000">
              <a:off x="8310" y="6381"/>
              <a:ext cx="766" cy="1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custDataLst>
                <p:tags r:id="rId19"/>
              </p:custDataLst>
            </p:nvPr>
          </p:nvSpPr>
          <p:spPr>
            <a:xfrm>
              <a:off x="2700" y="7308"/>
              <a:ext cx="8174" cy="1888"/>
            </a:xfrm>
            <a:prstGeom prst="rect">
              <a:avLst/>
            </a:prstGeom>
            <a:noFill/>
            <a:ln>
              <a:solidFill>
                <a:schemeClr val="tx1"/>
              </a:solidFill>
              <a:prstDash val="sysDot"/>
            </a:ln>
          </p:spPr>
          <p:txBody>
            <a:bodyPr wrap="square" rtlCol="0">
              <a:spAutoFit/>
            </a:bodyPr>
            <a:lstStyle/>
            <a:p>
              <a:pPr algn="l"/>
              <a:r>
                <a:rPr lang="zh-CN" sz="2400" b="1">
                  <a:latin typeface="+mn-ea"/>
                  <a:sym typeface="+mn-ea"/>
                </a:rPr>
                <a:t>用不着羡慕长江流水的无穷和天上明月的永不增减，也用不着哀叹人生的短促，而应保持旷达乐观的态度。</a:t>
              </a:r>
              <a:endParaRPr lang="zh-CN" sz="2400" b="1">
                <a:latin typeface="+mn-ea"/>
              </a:endParaRPr>
            </a:p>
          </p:txBody>
        </p:sp>
        <p:sp>
          <p:nvSpPr>
            <p:cNvPr id="23" name="文本框 22"/>
            <p:cNvSpPr txBox="1"/>
            <p:nvPr>
              <p:custDataLst>
                <p:tags r:id="rId20"/>
              </p:custDataLst>
            </p:nvPr>
          </p:nvSpPr>
          <p:spPr>
            <a:xfrm>
              <a:off x="11060" y="7307"/>
              <a:ext cx="6729" cy="1888"/>
            </a:xfrm>
            <a:prstGeom prst="rect">
              <a:avLst/>
            </a:prstGeom>
            <a:noFill/>
            <a:ln>
              <a:solidFill>
                <a:srgbClr val="C00000"/>
              </a:solidFill>
              <a:prstDash val="dash"/>
            </a:ln>
          </p:spPr>
          <p:txBody>
            <a:bodyPr wrap="square" rtlCol="0">
              <a:spAutoFit/>
            </a:bodyPr>
            <a:lstStyle/>
            <a:p>
              <a:r>
                <a:rPr lang="zh-CN" sz="2400" b="1">
                  <a:solidFill>
                    <a:srgbClr val="C00000"/>
                  </a:solidFill>
                  <a:latin typeface="+mn-ea"/>
                  <a:sym typeface="+mn-ea"/>
                </a:rPr>
                <a:t>苏子的悲情从哲学思辩中、从自然美景中解脱了出来，这种理性的思辩使他乐观旷达。</a:t>
              </a:r>
              <a:endParaRPr lang="zh-CN" altLang="en-US" sz="2400" b="1">
                <a:solidFill>
                  <a:srgbClr val="C00000"/>
                </a:solidFill>
                <a:latin typeface="+mn-ea"/>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edge">
                                      <p:cBhvr>
                                        <p:cTn id="1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1792605" y="281940"/>
            <a:ext cx="7778115" cy="57658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苏子是怎样劝慰客人，使他从悲情中解脱出来？</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17" name="文本框 16"/>
          <p:cNvSpPr txBox="1"/>
          <p:nvPr>
            <p:custDataLst>
              <p:tags r:id="rId2"/>
            </p:custDataLst>
          </p:nvPr>
        </p:nvSpPr>
        <p:spPr>
          <a:xfrm>
            <a:off x="435610" y="309245"/>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2</a:t>
            </a:r>
            <a:endParaRPr lang="en-US" altLang="zh-CN" sz="2800">
              <a:solidFill>
                <a:schemeClr val="bg1"/>
              </a:solidFill>
              <a:latin typeface="隶书" panose="02010509060101010101" pitchFamily="49" charset="-122"/>
              <a:ea typeface="隶书" panose="02010509060101010101" pitchFamily="49" charset="-122"/>
            </a:endParaRPr>
          </a:p>
        </p:txBody>
      </p:sp>
      <p:sp>
        <p:nvSpPr>
          <p:cNvPr id="18" name="矩形 17"/>
          <p:cNvSpPr/>
          <p:nvPr>
            <p:custDataLst>
              <p:tags r:id="rId3"/>
            </p:custDataLst>
          </p:nvPr>
        </p:nvSpPr>
        <p:spPr>
          <a:xfrm>
            <a:off x="435610" y="858520"/>
            <a:ext cx="11637645" cy="599567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20000"/>
              </a:lnSpc>
              <a:buClrTx/>
              <a:buSzTx/>
            </a:pPr>
            <a:r>
              <a:rPr lang="zh-CN" b="1">
                <a:solidFill>
                  <a:srgbClr val="C00000"/>
                </a:solidFill>
                <a:latin typeface="+mn-ea"/>
                <a:cs typeface="+mn-ea"/>
                <a:sym typeface="+mn-ea"/>
              </a:rPr>
              <a:t>从“变与不变”的角度，从变的角度说，天地宇宙也是瞬息万变的，就如水和月亮一样，江水日夜不停地流、月从亏到盈不断地变化；从不变的角度，水虽然流去但还是水，月亮虽然有圆有缺但还是月亮，作为个体的人，虽然生命是短促的，官职地位是可以变化的，但对人生美好的追求，又同宇宙一样是永恒存在的。</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从“不取与取”的角度，因为“物各有主”所以“虽一毫而莫”也就是要摒弃曾经有过的禄禄官位蜗角虚名；而明月清风是大自然的无尽宝藏，可以为“吾生”所享用，从中得到乐趣，所以要取。</a:t>
            </a:r>
            <a:endParaRPr lang="zh-CN" b="1">
              <a:solidFill>
                <a:srgbClr val="C00000"/>
              </a:solidFill>
              <a:latin typeface="+mn-ea"/>
              <a:cs typeface="+mn-ea"/>
              <a:sym typeface="+mn-ea"/>
            </a:endParaRPr>
          </a:p>
          <a:p>
            <a:pPr lvl="0" algn="l">
              <a:lnSpc>
                <a:spcPct val="120000"/>
              </a:lnSpc>
              <a:buClrTx/>
              <a:buSzTx/>
            </a:pPr>
            <a:r>
              <a:rPr lang="zh-CN" b="1">
                <a:solidFill>
                  <a:srgbClr val="C00000"/>
                </a:solidFill>
                <a:latin typeface="+mn-ea"/>
                <a:cs typeface="+mn-ea"/>
                <a:sym typeface="+mn-ea"/>
              </a:rPr>
              <a:t>因此用不着羡慕长江流水的无穷和天上明月的永不增减，也用不着哀叹人生的短促，而应保持旷达乐观的态度。苏子的悲情从哲学思辩中、从自然美景中解脱了出来，这种理性的思辩使他乐观旷达。</a:t>
            </a:r>
            <a:endParaRPr lang="zh-CN" b="1">
              <a:solidFill>
                <a:srgbClr val="C00000"/>
              </a:solidFill>
              <a:latin typeface="+mn-ea"/>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custDataLst>
              <p:tags r:id="rId1"/>
            </p:custDataLst>
          </p:nvPr>
        </p:nvSpPr>
        <p:spPr>
          <a:xfrm>
            <a:off x="1641475" y="1107440"/>
            <a:ext cx="4196080" cy="608330"/>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你如何评价作者的观点？</a:t>
            </a:r>
            <a:endParaRPr lang="zh-CN" altLang="en-US" sz="2800" b="1" smtClean="0">
              <a:latin typeface="黑体" panose="02010609060101010101" charset="-122"/>
              <a:ea typeface="黑体" panose="02010609060101010101" charset="-122"/>
              <a:cs typeface="黑体" panose="02010609060101010101" charset="-122"/>
              <a:sym typeface="+mn-ea"/>
            </a:endParaRPr>
          </a:p>
        </p:txBody>
      </p:sp>
      <p:sp>
        <p:nvSpPr>
          <p:cNvPr id="2" name="矩形 1"/>
          <p:cNvSpPr/>
          <p:nvPr>
            <p:custDataLst>
              <p:tags r:id="rId2"/>
            </p:custDataLst>
          </p:nvPr>
        </p:nvSpPr>
        <p:spPr>
          <a:xfrm>
            <a:off x="865505" y="1791970"/>
            <a:ext cx="10626090" cy="450088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40000"/>
              </a:lnSpc>
              <a:buClrTx/>
              <a:buSzTx/>
            </a:pPr>
            <a:r>
              <a:rPr lang="zh-CN" b="1">
                <a:solidFill>
                  <a:srgbClr val="C00000"/>
                </a:solidFill>
                <a:latin typeface="+mn-ea"/>
                <a:cs typeface="+mn-ea"/>
                <a:sym typeface="+mn-ea"/>
              </a:rPr>
              <a:t>这里没有失意沮丧，而是心胸豁达。这里没有及时行乐，而是精神超然。</a:t>
            </a:r>
            <a:endParaRPr lang="zh-CN" b="1">
              <a:solidFill>
                <a:srgbClr val="C00000"/>
              </a:solidFill>
              <a:latin typeface="+mn-ea"/>
              <a:cs typeface="+mn-ea"/>
              <a:sym typeface="+mn-ea"/>
            </a:endParaRPr>
          </a:p>
          <a:p>
            <a:pPr lvl="0" algn="l">
              <a:lnSpc>
                <a:spcPct val="140000"/>
              </a:lnSpc>
              <a:buClrTx/>
              <a:buSzTx/>
            </a:pPr>
            <a:r>
              <a:rPr lang="zh-CN" b="1">
                <a:solidFill>
                  <a:srgbClr val="C00000"/>
                </a:solidFill>
                <a:latin typeface="+mn-ea"/>
                <a:cs typeface="+mn-ea"/>
                <a:sym typeface="+mn-ea"/>
              </a:rPr>
              <a:t>有人说，这不过是及时行乐，但其所乐者是陶醉于自然，追求的是精神自由，而并非物质上的享受，他对功名利禄比较超脱而执着于自己的追求，所以，这就同一般的行乐思想有本质的不同。其实，这种态度深受庄子人生哲学的影响，不为生死、得失、荣辱、毁誉所累，追求无条件的精神自由，以自我排解。</a:t>
            </a:r>
            <a:endParaRPr lang="zh-CN" b="1">
              <a:solidFill>
                <a:srgbClr val="C00000"/>
              </a:solidFill>
              <a:latin typeface="+mn-ea"/>
              <a:cs typeface="+mn-ea"/>
              <a:sym typeface="+mn-ea"/>
            </a:endParaRPr>
          </a:p>
        </p:txBody>
      </p:sp>
      <p:sp>
        <p:nvSpPr>
          <p:cNvPr id="17" name="文本框 16"/>
          <p:cNvSpPr txBox="1"/>
          <p:nvPr>
            <p:custDataLst>
              <p:tags r:id="rId3"/>
            </p:custDataLst>
          </p:nvPr>
        </p:nvSpPr>
        <p:spPr>
          <a:xfrm>
            <a:off x="435610" y="29845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3</a:t>
            </a:r>
            <a:endParaRPr lang="en-US" altLang="zh-CN" sz="280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0945" name="图片 1"/>
          <p:cNvPicPr/>
          <p:nvPr>
            <p:custDataLst>
              <p:tags r:id="rId1"/>
            </p:custDataLst>
          </p:nvPr>
        </p:nvPicPr>
        <p:blipFill>
          <a:blip r:embed="rId2"/>
          <a:stretch>
            <a:fillRect/>
          </a:stretch>
        </p:blipFill>
        <p:spPr>
          <a:xfrm>
            <a:off x="1160463" y="636588"/>
            <a:ext cx="9871075" cy="5768975"/>
          </a:xfrm>
          <a:prstGeom prst="rect">
            <a:avLst/>
          </a:prstGeom>
          <a:noFill/>
          <a:ln w="9525">
            <a:noFill/>
          </a:ln>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8402320" y="4273550"/>
            <a:ext cx="3803650" cy="2540000"/>
          </a:xfrm>
          <a:prstGeom prst="rect">
            <a:avLst/>
          </a:prstGeom>
        </p:spPr>
      </p:pic>
      <p:sp>
        <p:nvSpPr>
          <p:cNvPr id="2" name="文本框 1"/>
          <p:cNvSpPr txBox="1"/>
          <p:nvPr>
            <p:custDataLst>
              <p:tags r:id="rId3"/>
            </p:custDataLst>
          </p:nvPr>
        </p:nvSpPr>
        <p:spPr>
          <a:xfrm>
            <a:off x="1146810" y="1316355"/>
            <a:ext cx="9756775" cy="4225290"/>
          </a:xfrm>
          <a:prstGeom prst="rect">
            <a:avLst/>
          </a:prstGeom>
          <a:noFill/>
        </p:spPr>
        <p:txBody>
          <a:bodyPr wrap="square" rtlCol="0" anchor="t">
            <a:spAutoFit/>
          </a:bodyPr>
          <a:lstStyle/>
          <a:p>
            <a:pPr>
              <a:lnSpc>
                <a:spcPct val="120000"/>
              </a:lnSpc>
            </a:pPr>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观其一生，其实他并没有过多少太平宁静的日子，然而他也并没有因了这些而整日里蓬头垢面哀哀切切，见人便“痛诉革命家史”。困惑虽有过，烦恼也有过，但这些到底也还是如同烟云从他悟性非凡的心里只作穿行而从不停滞。他依然我行我素地热爱着生活，乐观着人生，</a:t>
            </a:r>
            <a:r>
              <a:rPr lang="en-US" altLang="zh-CN" sz="3200" b="1">
                <a:solidFill>
                  <a:schemeClr val="tx1"/>
                </a:solidFill>
                <a:latin typeface="楷体" panose="02010609060101010101" charset="-122"/>
                <a:ea typeface="楷体" panose="02010609060101010101" charset="-122"/>
                <a:cs typeface="楷体" panose="02010609060101010101" charset="-122"/>
              </a:rPr>
              <a:t>……</a:t>
            </a:r>
            <a:endParaRPr lang="en-US" altLang="zh-CN" sz="3200" b="1">
              <a:solidFill>
                <a:schemeClr val="tx1"/>
              </a:solidFill>
              <a:latin typeface="楷体" panose="02010609060101010101" charset="-122"/>
              <a:ea typeface="楷体" panose="02010609060101010101" charset="-122"/>
              <a:cs typeface="楷体" panose="02010609060101010101" charset="-122"/>
            </a:endParaRPr>
          </a:p>
          <a:p>
            <a:pPr algn="r">
              <a:lnSpc>
                <a:spcPct val="120000"/>
              </a:lnSpc>
            </a:pP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方方《喜欢苏东坡》</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3290570" y="396875"/>
            <a:ext cx="4773930" cy="645160"/>
          </a:xfrm>
          <a:prstGeom prst="rect">
            <a:avLst/>
          </a:prstGeom>
          <a:noFill/>
        </p:spPr>
        <p:txBody>
          <a:bodyPr wrap="none" rtlCol="0" anchor="t">
            <a:spAutoFit/>
          </a:bodyPr>
          <a:lstStyle/>
          <a:p>
            <a:r>
              <a:rPr lang="zh-CN" altLang="en-US" sz="3600" b="1">
                <a:solidFill>
                  <a:srgbClr val="FF3300"/>
                </a:solidFill>
                <a:sym typeface="+mn-ea"/>
              </a:rPr>
              <a:t>逆境中旷达的人生态度</a:t>
            </a:r>
            <a:endParaRPr lang="zh-CN" altLang="en-US" sz="3600" b="1">
              <a:solidFill>
                <a:srgbClr val="FF3300"/>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custDataLst>
              <p:tags r:id="rId1"/>
            </p:custDataLst>
          </p:nvPr>
        </p:nvSpPr>
        <p:spPr>
          <a:xfrm>
            <a:off x="771525" y="1722755"/>
            <a:ext cx="10808335" cy="216154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40000"/>
              </a:lnSpc>
              <a:buClrTx/>
              <a:buSzTx/>
            </a:pPr>
            <a:r>
              <a:rPr lang="zh-CN" b="1">
                <a:solidFill>
                  <a:srgbClr val="C00000"/>
                </a:solidFill>
                <a:latin typeface="+mn-ea"/>
                <a:cs typeface="+mn-ea"/>
                <a:sym typeface="+mn-ea"/>
              </a:rPr>
              <a:t>结尾段写客人转悲为喜，主客开怀畅饮，兴尽入睡。这个结尾意味深长，既照应了开头超然欲仙的快乐，又进一步写出了他精神超脱之后的愉悦，从而深化了文章的中心。</a:t>
            </a:r>
            <a:endParaRPr lang="zh-CN" b="1">
              <a:solidFill>
                <a:srgbClr val="C00000"/>
              </a:solidFill>
              <a:latin typeface="+mn-ea"/>
              <a:cs typeface="+mn-ea"/>
              <a:sym typeface="+mn-ea"/>
            </a:endParaRPr>
          </a:p>
        </p:txBody>
      </p:sp>
      <p:sp>
        <p:nvSpPr>
          <p:cNvPr id="17" name="文本框 16"/>
          <p:cNvSpPr txBox="1"/>
          <p:nvPr>
            <p:custDataLst>
              <p:tags r:id="rId2"/>
            </p:custDataLst>
          </p:nvPr>
        </p:nvSpPr>
        <p:spPr>
          <a:xfrm>
            <a:off x="435610" y="298450"/>
            <a:ext cx="1356995" cy="521970"/>
          </a:xfrm>
          <a:prstGeom prst="rect">
            <a:avLst/>
          </a:prstGeom>
          <a:solidFill>
            <a:schemeClr val="bg2">
              <a:lumMod val="75000"/>
            </a:schemeClr>
          </a:solidFill>
        </p:spPr>
        <p:txBody>
          <a:bodyPr wrap="square" rtlCol="0">
            <a:spAutoFit/>
          </a:bodyPr>
          <a:lstStyle/>
          <a:p>
            <a:r>
              <a:rPr lang="zh-CN" altLang="en-US" sz="2800">
                <a:solidFill>
                  <a:schemeClr val="bg1"/>
                </a:solidFill>
                <a:latin typeface="隶书" panose="02010509060101010101" pitchFamily="49" charset="-122"/>
                <a:ea typeface="隶书" panose="02010509060101010101" pitchFamily="49" charset="-122"/>
              </a:rPr>
              <a:t>问题</a:t>
            </a:r>
            <a:r>
              <a:rPr lang="en-US" altLang="zh-CN" sz="2800">
                <a:solidFill>
                  <a:schemeClr val="bg1"/>
                </a:solidFill>
                <a:latin typeface="隶书" panose="02010509060101010101" pitchFamily="49" charset="-122"/>
                <a:ea typeface="隶书" panose="02010509060101010101" pitchFamily="49" charset="-122"/>
              </a:rPr>
              <a:t>4</a:t>
            </a:r>
            <a:endParaRPr lang="en-US" altLang="zh-CN" sz="2800">
              <a:solidFill>
                <a:schemeClr val="bg1"/>
              </a:solidFill>
              <a:latin typeface="隶书" panose="02010509060101010101" pitchFamily="49" charset="-122"/>
              <a:ea typeface="隶书" panose="02010509060101010101" pitchFamily="49" charset="-122"/>
            </a:endParaRPr>
          </a:p>
        </p:txBody>
      </p:sp>
      <p:sp>
        <p:nvSpPr>
          <p:cNvPr id="2" name="矩形 1"/>
          <p:cNvSpPr/>
          <p:nvPr>
            <p:custDataLst>
              <p:tags r:id="rId3"/>
            </p:custDataLst>
          </p:nvPr>
        </p:nvSpPr>
        <p:spPr>
          <a:xfrm>
            <a:off x="1477010" y="906780"/>
            <a:ext cx="6996430" cy="636905"/>
          </a:xfrm>
          <a:prstGeom prst="rect">
            <a:avLst/>
          </a:prstGeom>
        </p:spPr>
        <p:txBody>
          <a:bodyPr vert="horz" wrap="square" lIns="91440" tIns="45720" rIns="91440" bIns="45720" rtlCol="0" anchor="t">
            <a:noAutofit/>
          </a:bodyPr>
          <a:lstStyle/>
          <a:p>
            <a:pPr marL="228600" lvl="0" indent="-228600" algn="l">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结尾在全文中的作用和其中蕴含的深义？</a:t>
            </a:r>
            <a:endParaRPr lang="zh-CN" altLang="en-US" sz="2800" b="1" smtClean="0">
              <a:latin typeface="黑体" panose="02010609060101010101" charset="-122"/>
              <a:ea typeface="黑体" panose="02010609060101010101" charset="-122"/>
              <a:cs typeface="黑体" panose="02010609060101010101" charset="-122"/>
              <a:sym typeface="+mn-ea"/>
            </a:endParaRPr>
          </a:p>
          <a:p>
            <a:pPr marL="228600" lvl="0" indent="-228600" algn="l">
              <a:spcBef>
                <a:spcPts val="1000"/>
              </a:spcBef>
              <a:buClrTx/>
              <a:buSzTx/>
              <a:buFont typeface="Arial" panose="020B0604020202020204" pitchFamily="34" charset="0"/>
            </a:pPr>
            <a:endParaRPr lang="zh-CN" altLang="en-US" sz="2800" b="1" smtClean="0">
              <a:latin typeface="黑体" panose="02010609060101010101" charset="-122"/>
              <a:ea typeface="黑体" panose="02010609060101010101" charset="-122"/>
              <a:cs typeface="黑体" panose="02010609060101010101" charset="-122"/>
              <a:sym typeface="+mn-ea"/>
            </a:endParaRPr>
          </a:p>
        </p:txBody>
      </p:sp>
      <p:pic>
        <p:nvPicPr>
          <p:cNvPr id="5" name="图片 4"/>
          <p:cNvPicPr>
            <a:picLocks noChangeAspect="1"/>
          </p:cNvPicPr>
          <p:nvPr>
            <p:custDataLst>
              <p:tags r:id="rId4"/>
            </p:custDataLst>
          </p:nvPr>
        </p:nvPicPr>
        <p:blipFill>
          <a:blip r:embed="rId5"/>
          <a:stretch>
            <a:fillRect/>
          </a:stretch>
        </p:blipFill>
        <p:spPr>
          <a:xfrm>
            <a:off x="7151370" y="4062095"/>
            <a:ext cx="5052060" cy="2803525"/>
          </a:xfrm>
          <a:prstGeom prst="rect">
            <a:avLst/>
          </a:prstGeom>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1043305" y="1657350"/>
            <a:ext cx="8513445" cy="40894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5"/>
          <p:cNvSpPr txBox="1"/>
          <p:nvPr>
            <p:custDataLst>
              <p:tags r:id="rId2"/>
            </p:custDataLst>
          </p:nvPr>
        </p:nvSpPr>
        <p:spPr>
          <a:xfrm>
            <a:off x="10243185" y="2130425"/>
            <a:ext cx="921385" cy="2139950"/>
          </a:xfrm>
          <a:prstGeom prst="rect">
            <a:avLst/>
          </a:prstGeom>
          <a:noFill/>
          <a:ln>
            <a:solidFill>
              <a:srgbClr val="C00000"/>
            </a:solidFill>
          </a:ln>
        </p:spPr>
        <p:txBody>
          <a:bodyPr vert="eaVert" wrap="square" rtlCol="0">
            <a:spAutoFit/>
          </a:bodyPr>
          <a:lstStyle/>
          <a:p>
            <a:pPr lvl="0" algn="l">
              <a:buClrTx/>
              <a:buSzTx/>
              <a:buFontTx/>
            </a:pPr>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rPr>
              <a:t>主     旨</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sym typeface="+mn-ea"/>
            </a:endParaRPr>
          </a:p>
        </p:txBody>
      </p:sp>
      <p:sp>
        <p:nvSpPr>
          <p:cNvPr id="2" name="文本框 1"/>
          <p:cNvSpPr txBox="1"/>
          <p:nvPr>
            <p:custDataLst>
              <p:tags r:id="rId3"/>
            </p:custDataLst>
          </p:nvPr>
        </p:nvSpPr>
        <p:spPr>
          <a:xfrm>
            <a:off x="4035425" y="1933575"/>
            <a:ext cx="5252720" cy="3537585"/>
          </a:xfrm>
          <a:prstGeom prst="rect">
            <a:avLst/>
          </a:prstGeom>
          <a:noFill/>
        </p:spPr>
        <p:txBody>
          <a:bodyPr wrap="square" rtlCol="0">
            <a:spAutoFit/>
          </a:bodyPr>
          <a:lstStyle/>
          <a:p>
            <a:pPr>
              <a:lnSpc>
                <a:spcPct val="160000"/>
              </a:lnSpc>
            </a:pPr>
            <a:r>
              <a:rPr lang="en-US" altLang="zh-CN" sz="2800" b="1">
                <a:latin typeface="+mn-ea"/>
              </a:rPr>
              <a:t>    </a:t>
            </a:r>
            <a:r>
              <a:rPr lang="zh-CN" altLang="en-US" sz="2800" b="1">
                <a:latin typeface="+mn-ea"/>
              </a:rPr>
              <a:t>通过泛游赤壁时主客之辩，反映了作者由故作旷达到陷于苦闷，又由苦闷到解脱的思想过程，表现了作者虽身处逆境却仍然旷达乐观的人生态度。</a:t>
            </a:r>
            <a:endParaRPr lang="zh-CN" altLang="en-US" sz="2800" b="1">
              <a:latin typeface="+mn-ea"/>
            </a:endParaRPr>
          </a:p>
        </p:txBody>
      </p:sp>
      <p:pic>
        <p:nvPicPr>
          <p:cNvPr id="8" name="图片 7"/>
          <p:cNvPicPr>
            <a:picLocks noChangeAspect="1"/>
          </p:cNvPicPr>
          <p:nvPr>
            <p:custDataLst>
              <p:tags r:id="rId4"/>
            </p:custDataLst>
          </p:nvPr>
        </p:nvPicPr>
        <p:blipFill>
          <a:blip r:embed="rId5"/>
          <a:stretch>
            <a:fillRect/>
          </a:stretch>
        </p:blipFill>
        <p:spPr>
          <a:xfrm>
            <a:off x="313690" y="1933575"/>
            <a:ext cx="3505835" cy="34975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491490" y="321945"/>
            <a:ext cx="762635" cy="762635"/>
          </a:xfrm>
          <a:prstGeom prst="rect">
            <a:avLst/>
          </a:prstGeom>
        </p:spPr>
      </p:pic>
      <p:pic>
        <p:nvPicPr>
          <p:cNvPr id="2" name="图片 1"/>
          <p:cNvPicPr>
            <a:picLocks noChangeAspect="1"/>
          </p:cNvPicPr>
          <p:nvPr>
            <p:custDataLst>
              <p:tags r:id="rId3"/>
            </p:custDataLst>
          </p:nvPr>
        </p:nvPicPr>
        <p:blipFill>
          <a:blip r:embed="rId2"/>
          <a:stretch>
            <a:fillRect/>
          </a:stretch>
        </p:blipFill>
        <p:spPr>
          <a:xfrm>
            <a:off x="11008995" y="427355"/>
            <a:ext cx="762635" cy="762635"/>
          </a:xfrm>
          <a:prstGeom prst="rect">
            <a:avLst/>
          </a:prstGeom>
        </p:spPr>
      </p:pic>
      <p:pic>
        <p:nvPicPr>
          <p:cNvPr id="3" name="图片 2"/>
          <p:cNvPicPr>
            <a:picLocks noChangeAspect="1"/>
          </p:cNvPicPr>
          <p:nvPr>
            <p:custDataLst>
              <p:tags r:id="rId4"/>
            </p:custDataLst>
          </p:nvPr>
        </p:nvPicPr>
        <p:blipFill>
          <a:blip r:embed="rId2"/>
          <a:stretch>
            <a:fillRect/>
          </a:stretch>
        </p:blipFill>
        <p:spPr>
          <a:xfrm>
            <a:off x="5516880" y="427355"/>
            <a:ext cx="762635" cy="762635"/>
          </a:xfrm>
          <a:prstGeom prst="rect">
            <a:avLst/>
          </a:prstGeom>
        </p:spPr>
      </p:pic>
      <p:sp>
        <p:nvSpPr>
          <p:cNvPr id="100" name="文本框 99"/>
          <p:cNvSpPr txBox="1"/>
          <p:nvPr>
            <p:custDataLst>
              <p:tags r:id="rId5"/>
            </p:custDataLst>
          </p:nvPr>
        </p:nvSpPr>
        <p:spPr>
          <a:xfrm>
            <a:off x="3261360" y="439420"/>
            <a:ext cx="5511800" cy="645160"/>
          </a:xfrm>
          <a:prstGeom prst="rect">
            <a:avLst/>
          </a:prstGeom>
          <a:noFill/>
          <a:ln w="9525">
            <a:noFill/>
          </a:ln>
        </p:spPr>
        <p:txBody>
          <a:bodyPr wrap="square">
            <a:spAutoFit/>
          </a:bodyPr>
          <a:lstStyle/>
          <a:p>
            <a:pPr indent="0"/>
            <a:r>
              <a:rPr lang="zh-CN" sz="3600" b="1">
                <a:ea typeface="宋体" panose="02010600030101010101" pitchFamily="2" charset="-122"/>
              </a:rPr>
              <a:t>课       堂                   小       结</a:t>
            </a:r>
            <a:endParaRPr lang="zh-CN" altLang="en-US" sz="3600" b="1">
              <a:ea typeface="宋体" panose="02010600030101010101" pitchFamily="2" charset="-122"/>
            </a:endParaRPr>
          </a:p>
        </p:txBody>
      </p:sp>
      <p:sp>
        <p:nvSpPr>
          <p:cNvPr id="6" name="文本框 5"/>
          <p:cNvSpPr txBox="1"/>
          <p:nvPr>
            <p:custDataLst>
              <p:tags r:id="rId6"/>
            </p:custDataLst>
          </p:nvPr>
        </p:nvSpPr>
        <p:spPr>
          <a:xfrm>
            <a:off x="756920" y="1480185"/>
            <a:ext cx="10678160" cy="5128895"/>
          </a:xfrm>
          <a:prstGeom prst="rect">
            <a:avLst/>
          </a:prstGeom>
          <a:noFill/>
          <a:ln w="9525">
            <a:noFill/>
          </a:ln>
        </p:spPr>
        <p:txBody>
          <a:bodyPr wrap="square">
            <a:spAutoFit/>
          </a:bodyPr>
          <a:lstStyle/>
          <a:p>
            <a:pPr indent="266700">
              <a:lnSpc>
                <a:spcPct val="130000"/>
              </a:lnSpc>
            </a:pPr>
            <a:r>
              <a:rPr lang="en-US" altLang="zh-CN" sz="2800" b="1">
                <a:ea typeface="宋体" panose="02010600030101010101" pitchFamily="2" charset="-122"/>
              </a:rPr>
              <a:t>      </a:t>
            </a:r>
            <a:r>
              <a:rPr lang="zh-CN" sz="2800" b="1">
                <a:ea typeface="宋体" panose="02010600030101010101" pitchFamily="2" charset="-122"/>
              </a:rPr>
              <a:t>赤壁的灵秀抚慰着苏轼那颗伤痕累累的心，也孕育了他伟大的思想和灵魂。在灵魂和自然融合的一刹那，我们理解了苏轼的幸福和不幸。         苏轼的诗文才气贯天，苏轼的思想博大精深，苏轼的人格光芒万丈。苏轼一生以儒家精神关注天下，心系苍生；在失意时凭道家思想寄情山水，洒脱飘逸；在悲观时又以佛家道家思想宽慰自己，而变得豁达开朗。正是因为有了这三种思想，才成就了一位伟大的文学家，赤壁也因苏轼的介入才得以完成它的美丽，赤壁诗文也将和这个伟大的文学家一起流芳千古。
</a:t>
            </a:r>
            <a:endParaRPr lang="zh-CN" altLang="en-US" sz="2800" b="1">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bwMode="auto">
          <a:xfrm>
            <a:off x="4943872" y="2564904"/>
            <a:ext cx="7044267" cy="4064000"/>
          </a:xfrm>
          <a:prstGeom prst="rect">
            <a:avLst/>
          </a:prstGeom>
          <a:noFill/>
          <a:ln>
            <a:noFill/>
          </a:ln>
          <a:effectLst>
            <a:outerShdw blurRad="127000" dist="50800" dir="5400000" sx="101000" sy="101000" algn="ctr" rotWithShape="0">
              <a:srgbClr val="000000">
                <a:alpha val="9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custDataLst>
              <p:tags r:id="rId3"/>
            </p:custDataLst>
          </p:nvPr>
        </p:nvSpPr>
        <p:spPr bwMode="auto">
          <a:xfrm>
            <a:off x="398384" y="0"/>
            <a:ext cx="1003935" cy="2875789"/>
          </a:xfrm>
          <a:prstGeom prst="rect">
            <a:avLst/>
          </a:prstGeom>
          <a:noFill/>
          <a:ln w="9525">
            <a:noFill/>
            <a:miter lim="800000"/>
          </a:ln>
          <a:effectLst/>
        </p:spPr>
        <p:txBody>
          <a:bodyPr vert="eaVert" wrap="square">
            <a:spAutoFit/>
          </a:bodyPr>
          <a:lstStyle/>
          <a:p>
            <a:pPr>
              <a:spcBef>
                <a:spcPct val="50000"/>
              </a:spcBef>
              <a:defRPr/>
            </a:pPr>
            <a:r>
              <a:rPr kumimoji="1" lang="zh-CN" altLang="en-US" sz="5335" b="1">
                <a:solidFill>
                  <a:srgbClr val="E92328"/>
                </a:solidFill>
                <a:effectLst>
                  <a:outerShdw blurRad="38100" dist="38100" dir="2700000" algn="tl">
                    <a:srgbClr val="C0C0C0"/>
                  </a:outerShdw>
                </a:effectLst>
                <a:latin typeface="Times New Roman" panose="02020603050405020304" pitchFamily="18" charset="0"/>
              </a:rPr>
              <a:t>东坡赤壁</a:t>
            </a:r>
            <a:endParaRPr kumimoji="1" lang="zh-CN" altLang="en-US" sz="5335" b="1">
              <a:solidFill>
                <a:srgbClr val="E92328"/>
              </a:solidFill>
              <a:effectLst>
                <a:outerShdw blurRad="38100" dist="38100" dir="2700000" algn="tl">
                  <a:srgbClr val="C0C0C0"/>
                </a:outerShdw>
              </a:effectLst>
              <a:latin typeface="Times New Roman" panose="02020603050405020304" pitchFamily="18" charset="0"/>
            </a:endParaRPr>
          </a:p>
        </p:txBody>
      </p:sp>
      <p:sp>
        <p:nvSpPr>
          <p:cNvPr id="17412" name="Text Box 4"/>
          <p:cNvSpPr txBox="1">
            <a:spLocks noChangeArrowheads="1"/>
          </p:cNvSpPr>
          <p:nvPr>
            <p:custDataLst>
              <p:tags r:id="rId4"/>
            </p:custDataLst>
          </p:nvPr>
        </p:nvSpPr>
        <p:spPr bwMode="auto">
          <a:xfrm>
            <a:off x="1625600" y="260648"/>
            <a:ext cx="10566400" cy="2143760"/>
          </a:xfrm>
          <a:prstGeom prst="rect">
            <a:avLst/>
          </a:prstGeom>
          <a:noFill/>
          <a:ln w="9525">
            <a:noFill/>
            <a:miter lim="800000"/>
          </a:ln>
          <a:effectLst/>
        </p:spPr>
        <p:txBody>
          <a:bodyPr>
            <a:spAutoFit/>
          </a:bodyPr>
          <a:lstStyle/>
          <a:p>
            <a:pPr>
              <a:spcBef>
                <a:spcPct val="50000"/>
              </a:spcBef>
              <a:defRPr/>
            </a:pPr>
            <a:r>
              <a:rPr kumimoji="1" lang="en-US" altLang="zh-CN" sz="3735" b="1">
                <a:solidFill>
                  <a:srgbClr val="0227C6"/>
                </a:solidFill>
                <a:latin typeface="华文新魏" panose="02010800040101010101" charset="-122"/>
                <a:ea typeface="华文新魏" panose="02010800040101010101" charset="-122"/>
              </a:rPr>
              <a:t>        </a:t>
            </a:r>
            <a:r>
              <a:rPr kumimoji="1" lang="zh-CN" altLang="en-US" sz="3200" b="1">
                <a:solidFill>
                  <a:srgbClr val="0227C6"/>
                </a:solidFill>
                <a:latin typeface="楷体" panose="02010609060101010101" charset="-122"/>
                <a:ea typeface="楷体" panose="02010609060101010101" charset="-122"/>
              </a:rPr>
              <a:t>位于湖北黄冈，长江边有一状似鼻子的红色岩石伸入江中，当地人称为“赤鼻矶”，后误传为“赤壁”。</a:t>
            </a:r>
            <a:br>
              <a:rPr kumimoji="1" lang="zh-CN" altLang="en-US" sz="3200" b="1">
                <a:solidFill>
                  <a:srgbClr val="0227C6"/>
                </a:solidFill>
                <a:latin typeface="楷体" panose="02010609060101010101" charset="-122"/>
                <a:ea typeface="楷体" panose="02010609060101010101" charset="-122"/>
              </a:rPr>
            </a:br>
            <a:r>
              <a:rPr kumimoji="1" lang="zh-CN" altLang="en-US" sz="3200" b="1">
                <a:solidFill>
                  <a:srgbClr val="0227C6"/>
                </a:solidFill>
                <a:latin typeface="楷体" panose="02010609060101010101" charset="-122"/>
                <a:ea typeface="楷体" panose="02010609060101010101" charset="-122"/>
              </a:rPr>
              <a:t>        因为苏东坡在这里写下了脍炙人口的诗文，故此后被人称为“</a:t>
            </a:r>
            <a:r>
              <a:rPr kumimoji="1" lang="zh-CN" altLang="en-US" sz="3200" b="1">
                <a:solidFill>
                  <a:srgbClr val="0227C6"/>
                </a:solidFill>
                <a:effectLst>
                  <a:outerShdw blurRad="38100" dist="38100" dir="2700000" algn="tl">
                    <a:srgbClr val="C0C0C0"/>
                  </a:outerShdw>
                </a:effectLst>
                <a:latin typeface="楷体" panose="02010609060101010101" charset="-122"/>
                <a:ea typeface="楷体" panose="02010609060101010101" charset="-122"/>
              </a:rPr>
              <a:t>东坡赤壁</a:t>
            </a:r>
            <a:r>
              <a:rPr kumimoji="1" lang="zh-CN" altLang="en-US" sz="3200" b="1">
                <a:solidFill>
                  <a:srgbClr val="0227C6"/>
                </a:solidFill>
                <a:latin typeface="楷体" panose="02010609060101010101" charset="-122"/>
                <a:ea typeface="楷体" panose="02010609060101010101" charset="-122"/>
              </a:rPr>
              <a:t>”，亦称“文赤壁”。</a:t>
            </a:r>
            <a:endParaRPr kumimoji="1" lang="zh-CN" altLang="en-US" sz="3200" b="1">
              <a:solidFill>
                <a:srgbClr val="0227C6"/>
              </a:solidFill>
              <a:latin typeface="楷体" panose="02010609060101010101" charset="-122"/>
              <a:ea typeface="楷体" panose="02010609060101010101" charset="-122"/>
            </a:endParaRPr>
          </a:p>
        </p:txBody>
      </p:sp>
      <p:sp>
        <p:nvSpPr>
          <p:cNvPr id="17413" name="Text Box 5"/>
          <p:cNvSpPr txBox="1">
            <a:spLocks noChangeArrowheads="1"/>
          </p:cNvSpPr>
          <p:nvPr>
            <p:custDataLst>
              <p:tags r:id="rId5"/>
            </p:custDataLst>
          </p:nvPr>
        </p:nvSpPr>
        <p:spPr bwMode="auto">
          <a:xfrm>
            <a:off x="257598" y="3671888"/>
            <a:ext cx="1003935" cy="3186112"/>
          </a:xfrm>
          <a:prstGeom prst="rect">
            <a:avLst/>
          </a:prstGeom>
          <a:noFill/>
          <a:ln w="9525">
            <a:noFill/>
            <a:miter lim="800000"/>
          </a:ln>
          <a:effectLst/>
        </p:spPr>
        <p:txBody>
          <a:bodyPr vert="eaVert" wrap="square">
            <a:spAutoFit/>
          </a:bodyPr>
          <a:lstStyle/>
          <a:p>
            <a:pPr>
              <a:spcBef>
                <a:spcPct val="50000"/>
              </a:spcBef>
              <a:defRPr/>
            </a:pPr>
            <a:r>
              <a:rPr kumimoji="1" lang="zh-CN" altLang="en-US" sz="5335" b="1">
                <a:solidFill>
                  <a:srgbClr val="E92328"/>
                </a:solidFill>
                <a:effectLst>
                  <a:outerShdw blurRad="38100" dist="38100" dir="2700000" algn="tl">
                    <a:srgbClr val="C0C0C0"/>
                  </a:outerShdw>
                </a:effectLst>
                <a:latin typeface="Times New Roman" panose="02020603050405020304" pitchFamily="18" charset="0"/>
              </a:rPr>
              <a:t>三国赤壁</a:t>
            </a:r>
            <a:endParaRPr kumimoji="1" lang="zh-CN" altLang="en-US" sz="5335" b="1">
              <a:solidFill>
                <a:srgbClr val="E92328"/>
              </a:solidFill>
              <a:effectLst>
                <a:outerShdw blurRad="38100" dist="38100" dir="2700000" algn="tl">
                  <a:srgbClr val="C0C0C0"/>
                </a:outerShdw>
              </a:effectLst>
              <a:latin typeface="Times New Roman" panose="02020603050405020304" pitchFamily="18" charset="0"/>
            </a:endParaRPr>
          </a:p>
        </p:txBody>
      </p:sp>
      <p:sp>
        <p:nvSpPr>
          <p:cNvPr id="9222" name="Text Box 6"/>
          <p:cNvSpPr txBox="1">
            <a:spLocks noChangeArrowheads="1"/>
          </p:cNvSpPr>
          <p:nvPr>
            <p:custDataLst>
              <p:tags r:id="rId6"/>
            </p:custDataLst>
          </p:nvPr>
        </p:nvSpPr>
        <p:spPr bwMode="auto">
          <a:xfrm>
            <a:off x="1391477" y="3287792"/>
            <a:ext cx="3251200" cy="354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solidFill>
                  <a:srgbClr val="0227C6"/>
                </a:solidFill>
                <a:latin typeface="华文新魏" panose="02010800040101010101" charset="-122"/>
                <a:ea typeface="华文新魏" panose="02010800040101010101" charset="-122"/>
              </a:rPr>
              <a:t>    </a:t>
            </a:r>
            <a:r>
              <a:rPr kumimoji="1" lang="en-US" altLang="zh-CN" sz="3735" b="1">
                <a:solidFill>
                  <a:srgbClr val="0227C6"/>
                </a:solidFill>
                <a:latin typeface="华文新魏" panose="02010800040101010101" charset="-122"/>
                <a:ea typeface="华文新魏" panose="02010800040101010101" charset="-122"/>
              </a:rPr>
              <a:t>    </a:t>
            </a:r>
            <a:r>
              <a:rPr kumimoji="1" lang="zh-CN" altLang="en-US" sz="3735" b="1">
                <a:solidFill>
                  <a:srgbClr val="0227C6"/>
                </a:solidFill>
                <a:latin typeface="楷体" panose="02010609060101010101" charset="-122"/>
                <a:ea typeface="楷体" panose="02010609060101010101" charset="-122"/>
              </a:rPr>
              <a:t>位于湖北嘉鱼县东北，三国时东吴击破曹操大军的古战场，又称“武赤壁”。</a:t>
            </a:r>
            <a:endParaRPr kumimoji="1" lang="zh-CN" altLang="en-US" sz="3200" b="1" u="sng">
              <a:solidFill>
                <a:srgbClr val="0227C6"/>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custDataLst>
              <p:tags r:id="rId1"/>
            </p:custDataLst>
          </p:nvPr>
        </p:nvSpPr>
        <p:spPr bwMode="auto">
          <a:xfrm>
            <a:off x="1151890" y="200660"/>
            <a:ext cx="7882890" cy="1075055"/>
          </a:xfrm>
          <a:prstGeom prst="rect">
            <a:avLst/>
          </a:prstGeom>
          <a:noFill/>
          <a:ln w="9525">
            <a:noFill/>
            <a:miter lim="800000"/>
          </a:ln>
          <a:effectLst/>
        </p:spPr>
        <p:txBody>
          <a:bodyPr wrap="square" lIns="91436" tIns="45717" rIns="91436" bIns="45717">
            <a:spAutoFit/>
          </a:bodyPr>
          <a:lstStyle/>
          <a:p>
            <a:r>
              <a:rPr lang="zh-CN" altLang="en-US" sz="3200">
                <a:latin typeface="隶书" panose="02010509060101010101" pitchFamily="49" charset="-122"/>
                <a:ea typeface="隶书" panose="02010509060101010101" pitchFamily="49" charset="-122"/>
                <a:cs typeface="隶书" panose="02010509060101010101" pitchFamily="49" charset="-122"/>
              </a:rPr>
              <a:t>苏轼三咏赤壁：</a:t>
            </a:r>
            <a:r>
              <a:rPr lang="en-US" sz="3200">
                <a:latin typeface="隶书" panose="02010509060101010101" pitchFamily="49" charset="-122"/>
                <a:ea typeface="隶书" panose="02010509060101010101" pitchFamily="49" charset="-122"/>
                <a:cs typeface="隶书" panose="02010509060101010101" pitchFamily="49" charset="-122"/>
              </a:rPr>
              <a:t>《</a:t>
            </a:r>
            <a:r>
              <a:rPr lang="zh-CN" altLang="en-US" sz="3200">
                <a:latin typeface="隶书" panose="02010509060101010101" pitchFamily="49" charset="-122"/>
                <a:ea typeface="隶书" panose="02010509060101010101" pitchFamily="49" charset="-122"/>
                <a:cs typeface="隶书" panose="02010509060101010101" pitchFamily="49" charset="-122"/>
              </a:rPr>
              <a:t>前赤壁赋</a:t>
            </a:r>
            <a:r>
              <a:rPr lang="en-US" sz="3200">
                <a:latin typeface="隶书" panose="02010509060101010101" pitchFamily="49" charset="-122"/>
                <a:ea typeface="隶书" panose="02010509060101010101" pitchFamily="49" charset="-122"/>
                <a:cs typeface="隶书" panose="02010509060101010101" pitchFamily="49" charset="-122"/>
              </a:rPr>
              <a:t>》《</a:t>
            </a:r>
            <a:r>
              <a:rPr lang="zh-CN" altLang="en-US" sz="3200">
                <a:latin typeface="隶书" panose="02010509060101010101" pitchFamily="49" charset="-122"/>
                <a:ea typeface="隶书" panose="02010509060101010101" pitchFamily="49" charset="-122"/>
                <a:cs typeface="隶书" panose="02010509060101010101" pitchFamily="49" charset="-122"/>
              </a:rPr>
              <a:t>后赤壁赋</a:t>
            </a:r>
            <a:r>
              <a:rPr lang="en-US" sz="3200">
                <a:latin typeface="隶书" panose="02010509060101010101" pitchFamily="49" charset="-122"/>
                <a:ea typeface="隶书" panose="02010509060101010101" pitchFamily="49" charset="-122"/>
                <a:cs typeface="隶书" panose="02010509060101010101" pitchFamily="49" charset="-122"/>
              </a:rPr>
              <a:t>》</a:t>
            </a:r>
            <a:endParaRPr lang="en-US" sz="3200">
              <a:latin typeface="隶书" panose="02010509060101010101" pitchFamily="49" charset="-122"/>
              <a:ea typeface="隶书" panose="02010509060101010101" pitchFamily="49" charset="-122"/>
              <a:cs typeface="隶书" panose="02010509060101010101" pitchFamily="49" charset="-122"/>
            </a:endParaRPr>
          </a:p>
          <a:p>
            <a:r>
              <a:rPr lang="en-US" sz="3200">
                <a:latin typeface="隶书" panose="02010509060101010101" pitchFamily="49" charset="-122"/>
                <a:ea typeface="隶书" panose="02010509060101010101" pitchFamily="49" charset="-122"/>
                <a:cs typeface="隶书" panose="02010509060101010101" pitchFamily="49" charset="-122"/>
              </a:rPr>
              <a:t>              《</a:t>
            </a:r>
            <a:r>
              <a:rPr lang="zh-CN" altLang="en-US" sz="3200">
                <a:latin typeface="隶书" panose="02010509060101010101" pitchFamily="49" charset="-122"/>
                <a:ea typeface="隶书" panose="02010509060101010101" pitchFamily="49" charset="-122"/>
                <a:cs typeface="隶书" panose="02010509060101010101" pitchFamily="49" charset="-122"/>
              </a:rPr>
              <a:t>念奴娇</a:t>
            </a:r>
            <a:r>
              <a:rPr lang="en-US" sz="3200">
                <a:latin typeface="隶书" panose="02010509060101010101" pitchFamily="49" charset="-122"/>
                <a:ea typeface="隶书" panose="02010509060101010101" pitchFamily="49" charset="-122"/>
                <a:cs typeface="隶书" panose="02010509060101010101" pitchFamily="49" charset="-122"/>
              </a:rPr>
              <a:t>·</a:t>
            </a:r>
            <a:r>
              <a:rPr lang="zh-CN" altLang="en-US" sz="3200">
                <a:latin typeface="隶书" panose="02010509060101010101" pitchFamily="49" charset="-122"/>
                <a:ea typeface="隶书" panose="02010509060101010101" pitchFamily="49" charset="-122"/>
                <a:cs typeface="隶书" panose="02010509060101010101" pitchFamily="49" charset="-122"/>
              </a:rPr>
              <a:t>赤壁怀古</a:t>
            </a:r>
            <a:r>
              <a:rPr lang="en-US" sz="3200">
                <a:latin typeface="隶书" panose="02010509060101010101" pitchFamily="49" charset="-122"/>
                <a:ea typeface="隶书" panose="02010509060101010101" pitchFamily="49" charset="-122"/>
                <a:cs typeface="隶书" panose="02010509060101010101" pitchFamily="49" charset="-122"/>
              </a:rPr>
              <a:t>》</a:t>
            </a:r>
            <a:endParaRPr lang="en-US" sz="3200">
              <a:latin typeface="隶书" panose="02010509060101010101" pitchFamily="49" charset="-122"/>
              <a:ea typeface="隶书" panose="02010509060101010101" pitchFamily="49" charset="-122"/>
              <a:cs typeface="隶书" panose="02010509060101010101" pitchFamily="49" charset="-122"/>
            </a:endParaRPr>
          </a:p>
        </p:txBody>
      </p:sp>
      <p:sp>
        <p:nvSpPr>
          <p:cNvPr id="98307" name="Text Box 3"/>
          <p:cNvSpPr txBox="1">
            <a:spLocks noChangeArrowheads="1"/>
          </p:cNvSpPr>
          <p:nvPr>
            <p:custDataLst>
              <p:tags r:id="rId2"/>
            </p:custDataLst>
          </p:nvPr>
        </p:nvSpPr>
        <p:spPr bwMode="auto">
          <a:xfrm>
            <a:off x="551815" y="1141730"/>
            <a:ext cx="10808335" cy="1076325"/>
          </a:xfrm>
          <a:prstGeom prst="rect">
            <a:avLst/>
          </a:prstGeom>
          <a:noFill/>
        </p:spPr>
        <p:txBody>
          <a:bodyPr wrap="square" lIns="91440" tIns="45720" rIns="91440" bIns="45720" rtlCol="0" anchor="t">
            <a:spAutoFit/>
          </a:bodyPr>
          <a:lstStyle/>
          <a:p>
            <a:pPr lvl="0" algn="l">
              <a:buClrTx/>
              <a:buSzTx/>
              <a:buFontTx/>
            </a:pPr>
            <a:r>
              <a:rPr lang="zh-CN" altLang="en-US" sz="3200" b="1">
                <a:solidFill>
                  <a:srgbClr val="040ECB"/>
                </a:solidFill>
                <a:latin typeface="+mn-ea"/>
                <a:cs typeface="仿宋" panose="02010609060101010101" charset="-122"/>
                <a:sym typeface="+mn-ea"/>
              </a:rPr>
              <a:t>宋代的唐庚：</a:t>
            </a:r>
            <a:endParaRPr lang="zh-CN" altLang="en-US" sz="3200" b="1">
              <a:solidFill>
                <a:srgbClr val="040ECB"/>
              </a:solidFill>
              <a:latin typeface="+mn-ea"/>
              <a:cs typeface="仿宋" panose="02010609060101010101" charset="-122"/>
              <a:sym typeface="+mn-ea"/>
            </a:endParaRPr>
          </a:p>
          <a:p>
            <a:pPr lvl="0" algn="l">
              <a:buClrTx/>
              <a:buSzTx/>
              <a:buFontTx/>
            </a:pPr>
            <a:r>
              <a:rPr lang="zh-CN" altLang="en-US" sz="3200" b="1">
                <a:solidFill>
                  <a:srgbClr val="040ECB"/>
                </a:solidFill>
                <a:latin typeface="+mn-ea"/>
                <a:cs typeface="仿宋" panose="02010609060101010101" charset="-122"/>
                <a:sym typeface="+mn-ea"/>
              </a:rPr>
              <a:t>东坡赤壁二赋，一洗万古。欲仿佛其一语，毕世不可得也。</a:t>
            </a:r>
            <a:endParaRPr lang="zh-CN" altLang="en-US" sz="3200" b="1">
              <a:solidFill>
                <a:srgbClr val="040ECB"/>
              </a:solidFill>
              <a:latin typeface="+mn-ea"/>
              <a:cs typeface="仿宋" panose="02010609060101010101" charset="-122"/>
              <a:sym typeface="+mn-ea"/>
            </a:endParaRPr>
          </a:p>
        </p:txBody>
      </p:sp>
      <p:sp>
        <p:nvSpPr>
          <p:cNvPr id="2" name="文本框 1"/>
          <p:cNvSpPr txBox="1"/>
          <p:nvPr>
            <p:custDataLst>
              <p:tags r:id="rId3"/>
            </p:custDataLst>
          </p:nvPr>
        </p:nvSpPr>
        <p:spPr>
          <a:xfrm>
            <a:off x="941070" y="2218055"/>
            <a:ext cx="7665085" cy="829945"/>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折戟沉沙铁未销，自将磨洗认前朝。</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东风不与周郎便，铜雀春深锁二乔。——杜牧《赤壁》</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3" name="文本框 2"/>
          <p:cNvSpPr txBox="1"/>
          <p:nvPr>
            <p:custDataLst>
              <p:tags r:id="rId4"/>
            </p:custDataLst>
          </p:nvPr>
        </p:nvSpPr>
        <p:spPr>
          <a:xfrm>
            <a:off x="941070" y="3267710"/>
            <a:ext cx="8496300" cy="1568450"/>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二龙争战决雌雄，赤壁楼船扫地空。</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烈火张天照云海，周瑜于此破曹公。</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君去沧江望澄碧，鲸鲵唐突留馀迹。</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一一书来报故人，我欲因之壮心魄。——李白《赤壁歌送别》</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custDataLst>
              <p:tags r:id="rId5"/>
            </p:custDataLst>
          </p:nvPr>
        </p:nvSpPr>
        <p:spPr>
          <a:xfrm>
            <a:off x="941070" y="5091430"/>
            <a:ext cx="8093710" cy="1568450"/>
          </a:xfrm>
          <a:prstGeom prst="rect">
            <a:avLst/>
          </a:prstGeom>
          <a:noFill/>
          <a:ln>
            <a:solidFill>
              <a:srgbClr val="040ECB"/>
            </a:solidFill>
          </a:ln>
        </p:spPr>
        <p:txBody>
          <a:bodyPr wrap="square" rtlCol="0" anchor="t">
            <a:spAutoFit/>
          </a:bodyPr>
          <a:lstStyle/>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汉室河山鼎势分，勤王谁肯顾元勋。</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不知征伐由天子，唯许英雄共使君。</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江上战馀陵是谷，渡头春在草连云。</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a:p>
            <a:pPr lvl="0" algn="l">
              <a:buClrTx/>
              <a:buSzTx/>
              <a:buFontTx/>
            </a:pPr>
            <a:r>
              <a:rPr lang="zh-CN" altLang="en-US" sz="2400" b="1">
                <a:solidFill>
                  <a:srgbClr val="040ECB"/>
                </a:solidFill>
                <a:latin typeface="仿宋" panose="02010609060101010101" charset="-122"/>
                <a:ea typeface="仿宋" panose="02010609060101010101" charset="-122"/>
                <a:cs typeface="仿宋" panose="02010609060101010101" charset="-122"/>
                <a:sym typeface="+mn-ea"/>
              </a:rPr>
              <a:t>分明胜败无寻处，空听渔歌到夕曛。——崔涂《赤壁怀古》</a:t>
            </a:r>
            <a:endParaRPr lang="zh-CN" altLang="en-US" sz="2400" b="1">
              <a:solidFill>
                <a:srgbClr val="040ECB"/>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037375" y="1169216"/>
            <a:ext cx="921385" cy="1927860"/>
          </a:xfrm>
          <a:prstGeom prst="rect">
            <a:avLst/>
          </a:prstGeom>
          <a:noFill/>
          <a:ln>
            <a:solidFill>
              <a:srgbClr val="C00000"/>
            </a:solidFill>
          </a:ln>
        </p:spPr>
        <p:txBody>
          <a:bodyPr vert="eaVert" wrap="none" rtlCol="0">
            <a:spAutoFit/>
          </a:bodyPr>
          <a:lstStyle/>
          <a:p>
            <a:r>
              <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rPr>
              <a:t>第三章</a:t>
            </a:r>
            <a:endParaRPr lang="zh-CN" altLang="en-US" sz="4800" b="1" smtClean="0">
              <a:gradFill>
                <a:gsLst>
                  <a:gs pos="0">
                    <a:schemeClr val="tx1"/>
                  </a:gs>
                  <a:gs pos="100000">
                    <a:srgbClr val="C00000"/>
                  </a:gs>
                </a:gsLst>
                <a:lin ang="0" scaled="0"/>
              </a:gradFill>
              <a:latin typeface="方正姚体" panose="02010601030101010101" charset="-122"/>
              <a:ea typeface="方正姚体" panose="02010601030101010101" charset="-122"/>
            </a:endParaRPr>
          </a:p>
        </p:txBody>
      </p:sp>
      <p:cxnSp>
        <p:nvCxnSpPr>
          <p:cNvPr id="4" name="直接连接符 3"/>
          <p:cNvCxnSpPr/>
          <p:nvPr>
            <p:custDataLst>
              <p:tags r:id="rId2"/>
            </p:custDataLst>
          </p:nvPr>
        </p:nvCxnSpPr>
        <p:spPr>
          <a:xfrm>
            <a:off x="9827915" y="2164896"/>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3"/>
            </p:custDataLst>
          </p:nvPr>
        </p:nvSpPr>
        <p:spPr>
          <a:xfrm>
            <a:off x="8747126" y="3096836"/>
            <a:ext cx="1290320" cy="2529840"/>
          </a:xfrm>
          <a:prstGeom prst="rect">
            <a:avLst/>
          </a:prstGeom>
          <a:noFill/>
        </p:spPr>
        <p:txBody>
          <a:bodyPr vert="eaVert" wrap="none" rtlCol="0">
            <a:spAutoFit/>
          </a:bodyPr>
          <a:lstStyle/>
          <a:p>
            <a:pPr>
              <a:lnSpc>
                <a:spcPct val="150000"/>
              </a:lnSpc>
            </a:pPr>
            <a:r>
              <a:rPr lang="zh-CN" altLang="en-US" sz="4800" smtClean="0">
                <a:solidFill>
                  <a:schemeClr val="tx1"/>
                </a:solidFill>
                <a:latin typeface="方正姚体" panose="02010601030101010101" charset="-122"/>
                <a:ea typeface="方正姚体" panose="02010601030101010101" charset="-122"/>
              </a:rPr>
              <a:t>拓展探究</a:t>
            </a:r>
            <a:endParaRPr lang="zh-CN" altLang="en-US" sz="4800" smtClean="0">
              <a:solidFill>
                <a:schemeClr val="tx1"/>
              </a:solidFill>
              <a:latin typeface="方正姚体" panose="02010601030101010101" charset="-122"/>
              <a:ea typeface="方正姚体" panose="02010601030101010101" charset="-122"/>
            </a:endParaRPr>
          </a:p>
        </p:txBody>
      </p:sp>
      <p:sp>
        <p:nvSpPr>
          <p:cNvPr id="5" name="矩形 4"/>
          <p:cNvSpPr/>
          <p:nvPr>
            <p:custDataLst>
              <p:tags r:id="rId4"/>
            </p:custDataLst>
          </p:nvPr>
        </p:nvSpPr>
        <p:spPr>
          <a:xfrm>
            <a:off x="7372350" y="3873500"/>
            <a:ext cx="1290320" cy="2524760"/>
          </a:xfrm>
          <a:prstGeom prst="rect">
            <a:avLst/>
          </a:prstGeom>
        </p:spPr>
        <p:txBody>
          <a:bodyPr vert="eaVert" wrap="square" rtlCol="0">
            <a:spAutoFit/>
          </a:bodyPr>
          <a:lstStyle/>
          <a:p>
            <a:pPr lvl="0" algn="l">
              <a:lnSpc>
                <a:spcPct val="150000"/>
              </a:lnSpc>
              <a:buClrTx/>
              <a:buSzTx/>
              <a:buFontTx/>
            </a:pPr>
            <a:r>
              <a:rPr lang="en-US" altLang="zh-CN" sz="1200" smtClean="0">
                <a:solidFill>
                  <a:schemeClr val="bg1">
                    <a:lumMod val="75000"/>
                  </a:schemeClr>
                </a:solidFill>
                <a:sym typeface="+mn-ea"/>
              </a:rPr>
              <a:t>客喜而笑，洗盏更酌。</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肴核既尽，杯盘狼籍。</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相与枕藉乎舟中，</a:t>
            </a:r>
            <a:endParaRPr lang="en-US" altLang="zh-CN" sz="1200" smtClean="0">
              <a:solidFill>
                <a:schemeClr val="bg1">
                  <a:lumMod val="75000"/>
                </a:schemeClr>
              </a:solidFill>
              <a:sym typeface="+mn-ea"/>
            </a:endParaRPr>
          </a:p>
          <a:p>
            <a:pPr lvl="0" algn="l">
              <a:lnSpc>
                <a:spcPct val="150000"/>
              </a:lnSpc>
              <a:buClrTx/>
              <a:buSzTx/>
              <a:buFontTx/>
            </a:pPr>
            <a:r>
              <a:rPr lang="en-US" altLang="zh-CN" sz="1200" smtClean="0">
                <a:solidFill>
                  <a:schemeClr val="bg1">
                    <a:lumMod val="75000"/>
                  </a:schemeClr>
                </a:solidFill>
                <a:sym typeface="+mn-ea"/>
              </a:rPr>
              <a:t>不知东方之既白。</a:t>
            </a:r>
            <a:endParaRPr lang="en-US" altLang="zh-CN" sz="1200" smtClean="0">
              <a:solidFill>
                <a:schemeClr val="bg1">
                  <a:lumMod val="75000"/>
                </a:schemeClr>
              </a:solidFill>
              <a:sym typeface="+mn-ea"/>
            </a:endParaRPr>
          </a:p>
        </p:txBody>
      </p:sp>
      <p:pic>
        <p:nvPicPr>
          <p:cNvPr id="6" name="图片 5"/>
          <p:cNvPicPr>
            <a:picLocks noChangeAspect="1"/>
          </p:cNvPicPr>
          <p:nvPr>
            <p:custDataLst>
              <p:tags r:id="rId5"/>
            </p:custDataLst>
          </p:nvPr>
        </p:nvPicPr>
        <p:blipFill>
          <a:blip r:embed="rId6"/>
          <a:stretch>
            <a:fillRect/>
          </a:stretch>
        </p:blipFill>
        <p:spPr>
          <a:xfrm>
            <a:off x="-215900" y="-67945"/>
            <a:ext cx="4413250" cy="69221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4604385" y="301111"/>
            <a:ext cx="2734945" cy="843915"/>
            <a:chOff x="4155317" y="300931"/>
            <a:chExt cx="2735127" cy="843954"/>
          </a:xfrm>
        </p:grpSpPr>
        <p:sp>
          <p:nvSpPr>
            <p:cNvPr id="4" name="矩形 3"/>
            <p:cNvSpPr/>
            <p:nvPr>
              <p:custDataLst>
                <p:tags r:id="rId2"/>
              </p:custDataLst>
            </p:nvPr>
          </p:nvSpPr>
          <p:spPr>
            <a:xfrm>
              <a:off x="4707169" y="300931"/>
              <a:ext cx="1523467" cy="84395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4155317" y="467308"/>
              <a:ext cx="2735127" cy="521994"/>
            </a:xfrm>
            <a:prstGeom prst="rect">
              <a:avLst/>
            </a:prstGeom>
            <a:solidFill>
              <a:schemeClr val="bg1"/>
            </a:solidFill>
          </p:spPr>
          <p:txBody>
            <a:bodyPr vert="horz" wrap="square" rtlCol="0">
              <a:spAutoFit/>
            </a:bodyPr>
            <a:lstStyle/>
            <a:p>
              <a:pPr algn="ctr"/>
              <a:r>
                <a:rPr lang="zh-CN" altLang="en-US" sz="2800" b="1" smtClean="0">
                  <a:gradFill>
                    <a:gsLst>
                      <a:gs pos="0">
                        <a:schemeClr val="tx1"/>
                      </a:gs>
                      <a:gs pos="100000">
                        <a:srgbClr val="C00000"/>
                      </a:gs>
                    </a:gsLst>
                    <a:lin ang="0" scaled="0"/>
                  </a:gradFill>
                  <a:latin typeface="+mn-ea"/>
                  <a:cs typeface="Tahoma" panose="020B0604030504040204" pitchFamily="34" charset="0"/>
                </a:rPr>
                <a:t>艺  术  手  法</a:t>
              </a:r>
              <a:endParaRPr lang="zh-CN" altLang="en-US" sz="2800" b="1" smtClean="0">
                <a:gradFill>
                  <a:gsLst>
                    <a:gs pos="0">
                      <a:schemeClr val="tx1"/>
                    </a:gs>
                    <a:gs pos="100000">
                      <a:srgbClr val="C00000"/>
                    </a:gs>
                  </a:gsLst>
                  <a:lin ang="0" scaled="0"/>
                </a:gradFill>
                <a:latin typeface="+mn-ea"/>
                <a:cs typeface="Tahoma" panose="020B0604030504040204" pitchFamily="34" charset="0"/>
              </a:endParaRPr>
            </a:p>
          </p:txBody>
        </p:sp>
      </p:grpSp>
      <p:sp>
        <p:nvSpPr>
          <p:cNvPr id="100" name="文本框 99"/>
          <p:cNvSpPr txBox="1"/>
          <p:nvPr>
            <p:custDataLst>
              <p:tags r:id="rId4"/>
            </p:custDataLst>
          </p:nvPr>
        </p:nvSpPr>
        <p:spPr>
          <a:xfrm>
            <a:off x="824230" y="1344295"/>
            <a:ext cx="1660525" cy="521970"/>
          </a:xfrm>
          <a:prstGeom prst="rect">
            <a:avLst/>
          </a:prstGeom>
          <a:solidFill>
            <a:srgbClr val="C00000"/>
          </a:solidFill>
          <a:ln w="9525">
            <a:noFill/>
          </a:ln>
        </p:spPr>
        <p:txBody>
          <a:bodyPr wrap="square">
            <a:spAutoFit/>
          </a:bodyPr>
          <a:lstStyle/>
          <a:p>
            <a:pPr indent="0"/>
            <a:r>
              <a:rPr lang="zh-CN" sz="2800" b="1">
                <a:solidFill>
                  <a:schemeClr val="bg1"/>
                </a:solidFill>
                <a:ea typeface="宋体" panose="02010600030101010101" pitchFamily="2" charset="-122"/>
              </a:rPr>
              <a:t>骈散结合</a:t>
            </a:r>
            <a:endParaRPr lang="zh-CN" altLang="en-US" sz="2800" b="1">
              <a:solidFill>
                <a:schemeClr val="bg1"/>
              </a:solidFill>
              <a:ea typeface="宋体" panose="02010600030101010101" pitchFamily="2" charset="-122"/>
            </a:endParaRPr>
          </a:p>
        </p:txBody>
      </p:sp>
      <p:sp>
        <p:nvSpPr>
          <p:cNvPr id="2" name="文本框 1"/>
          <p:cNvSpPr txBox="1"/>
          <p:nvPr>
            <p:custDataLst>
              <p:tags r:id="rId5"/>
            </p:custDataLst>
          </p:nvPr>
        </p:nvSpPr>
        <p:spPr>
          <a:xfrm>
            <a:off x="824230" y="2009140"/>
            <a:ext cx="10605770" cy="4356100"/>
          </a:xfrm>
          <a:prstGeom prst="rect">
            <a:avLst/>
          </a:prstGeom>
          <a:noFill/>
        </p:spPr>
        <p:txBody>
          <a:bodyPr wrap="square" rtlCol="0">
            <a:spAutoFit/>
          </a:bodyPr>
          <a:lstStyle/>
          <a:p>
            <a:pPr>
              <a:lnSpc>
                <a:spcPct val="110000"/>
              </a:lnSpc>
            </a:pPr>
            <a:r>
              <a:rPr lang="en-US" altLang="zh-CN" sz="2800" b="1"/>
              <a:t>         </a:t>
            </a:r>
            <a:r>
              <a:rPr lang="zh-CN" altLang="en-US" sz="2800" b="1"/>
              <a:t>本文既保留了传统赋体的那种诗的特质与情韵，同时又吸取了散文的笔调和手法，打破了赋在句式、声律的对偶等方面的束缚，更多是散文的成分，使文章兼具诗歌的深致情韵，又有散文的透辟理念。散文的笔势笔调，使全篇文情郁郁顿挫，如“万斛泉涌”喷薄而出。与赋的讲究对偶不同，本文相对更为自由，如开头的一段“壬戌之秋，七月既望，苏子与客泛舟游于赤壁之下”，全是散句，参差疏落之中又有整饬之致。以下直至篇末，大多押韵，但换韵较快，而且换韵处往往就是文意的一个段落，这就使本文特别宜于诵读，并且极富声韵之美，体现了韵文的长处。</a:t>
            </a:r>
            <a:endParaRPr lang="zh-CN" altLang="en-US" sz="2800"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4604385" y="301111"/>
            <a:ext cx="2734945" cy="843915"/>
            <a:chOff x="4155317" y="300931"/>
            <a:chExt cx="2735127" cy="843954"/>
          </a:xfrm>
        </p:grpSpPr>
        <p:sp>
          <p:nvSpPr>
            <p:cNvPr id="4" name="矩形 3"/>
            <p:cNvSpPr/>
            <p:nvPr>
              <p:custDataLst>
                <p:tags r:id="rId2"/>
              </p:custDataLst>
            </p:nvPr>
          </p:nvSpPr>
          <p:spPr>
            <a:xfrm>
              <a:off x="4707169" y="300931"/>
              <a:ext cx="1523467" cy="84395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4155317" y="467308"/>
              <a:ext cx="2735127" cy="521994"/>
            </a:xfrm>
            <a:prstGeom prst="rect">
              <a:avLst/>
            </a:prstGeom>
            <a:solidFill>
              <a:schemeClr val="bg1"/>
            </a:solidFill>
          </p:spPr>
          <p:txBody>
            <a:bodyPr vert="horz" wrap="square" rtlCol="0">
              <a:spAutoFit/>
            </a:bodyPr>
            <a:lstStyle/>
            <a:p>
              <a:pPr algn="ctr"/>
              <a:r>
                <a:rPr lang="zh-CN" altLang="en-US" sz="2800" b="1" smtClean="0">
                  <a:gradFill>
                    <a:gsLst>
                      <a:gs pos="0">
                        <a:schemeClr val="tx1"/>
                      </a:gs>
                      <a:gs pos="100000">
                        <a:srgbClr val="C00000"/>
                      </a:gs>
                    </a:gsLst>
                    <a:lin ang="0" scaled="0"/>
                  </a:gradFill>
                  <a:latin typeface="+mn-ea"/>
                  <a:cs typeface="Tahoma" panose="020B0604030504040204" pitchFamily="34" charset="0"/>
                </a:rPr>
                <a:t>艺  术  手  法</a:t>
              </a:r>
              <a:endParaRPr lang="zh-CN" altLang="en-US" sz="2800" b="1" smtClean="0">
                <a:gradFill>
                  <a:gsLst>
                    <a:gs pos="0">
                      <a:schemeClr val="tx1"/>
                    </a:gs>
                    <a:gs pos="100000">
                      <a:srgbClr val="C00000"/>
                    </a:gs>
                  </a:gsLst>
                  <a:lin ang="0" scaled="0"/>
                </a:gradFill>
                <a:latin typeface="+mn-ea"/>
                <a:cs typeface="Tahoma" panose="020B0604030504040204" pitchFamily="34" charset="0"/>
              </a:endParaRPr>
            </a:p>
          </p:txBody>
        </p:sp>
      </p:grpSp>
      <p:sp>
        <p:nvSpPr>
          <p:cNvPr id="100" name="文本框 99"/>
          <p:cNvSpPr txBox="1"/>
          <p:nvPr>
            <p:custDataLst>
              <p:tags r:id="rId4"/>
            </p:custDataLst>
          </p:nvPr>
        </p:nvSpPr>
        <p:spPr>
          <a:xfrm>
            <a:off x="929640" y="989330"/>
            <a:ext cx="3553460" cy="521970"/>
          </a:xfrm>
          <a:prstGeom prst="rect">
            <a:avLst/>
          </a:prstGeom>
          <a:solidFill>
            <a:srgbClr val="C00000"/>
          </a:solidFill>
          <a:ln w="9525">
            <a:noFill/>
          </a:ln>
        </p:spPr>
        <p:txBody>
          <a:bodyPr wrap="square">
            <a:spAutoFit/>
          </a:bodyPr>
          <a:lstStyle/>
          <a:p>
            <a:pPr indent="0"/>
            <a:r>
              <a:rPr lang="zh-CN" sz="2800" b="1">
                <a:solidFill>
                  <a:schemeClr val="bg1"/>
                </a:solidFill>
                <a:ea typeface="宋体" panose="02010600030101010101" pitchFamily="2" charset="-122"/>
              </a:rPr>
              <a:t>形象优美，善于取譬</a:t>
            </a:r>
            <a:endParaRPr lang="zh-CN" sz="2800" b="1">
              <a:solidFill>
                <a:schemeClr val="bg1"/>
              </a:solidFill>
              <a:ea typeface="宋体" panose="02010600030101010101" pitchFamily="2" charset="-122"/>
            </a:endParaRPr>
          </a:p>
        </p:txBody>
      </p:sp>
      <p:sp>
        <p:nvSpPr>
          <p:cNvPr id="2" name="文本框 1"/>
          <p:cNvSpPr txBox="1"/>
          <p:nvPr>
            <p:custDataLst>
              <p:tags r:id="rId5"/>
            </p:custDataLst>
          </p:nvPr>
        </p:nvSpPr>
        <p:spPr>
          <a:xfrm>
            <a:off x="793115" y="1511300"/>
            <a:ext cx="10605770" cy="1986280"/>
          </a:xfrm>
          <a:prstGeom prst="rect">
            <a:avLst/>
          </a:prstGeom>
          <a:noFill/>
        </p:spPr>
        <p:txBody>
          <a:bodyPr wrap="square" rtlCol="0">
            <a:spAutoFit/>
          </a:bodyPr>
          <a:lstStyle/>
          <a:p>
            <a:pPr>
              <a:lnSpc>
                <a:spcPct val="110000"/>
              </a:lnSpc>
            </a:pPr>
            <a:r>
              <a:rPr lang="en-US" altLang="zh-CN" sz="2800" b="1"/>
              <a:t>         </a:t>
            </a:r>
            <a:r>
              <a:rPr lang="zh-CN" altLang="en-US" sz="2800" b="1"/>
              <a:t>如描写箫声的幽咽哀怨：“其声呜呜然，如怨如慕，如泣如诉，余音袅袅，不绝如缕。舞幽壑之潜蛟，泣孤舟之嫠妇。”连用五个比喻，渲染了箫声的悲凉，将抽象而不易捉摸的声音诉诸读者的视觉和听觉，写得具体可感，效果极佳。</a:t>
            </a:r>
            <a:endParaRPr lang="zh-CN" altLang="en-US" sz="2800" b="1"/>
          </a:p>
        </p:txBody>
      </p:sp>
      <p:sp>
        <p:nvSpPr>
          <p:cNvPr id="3" name="文本框 2"/>
          <p:cNvSpPr txBox="1"/>
          <p:nvPr>
            <p:custDataLst>
              <p:tags r:id="rId6"/>
            </p:custDataLst>
          </p:nvPr>
        </p:nvSpPr>
        <p:spPr>
          <a:xfrm>
            <a:off x="929640" y="3693160"/>
            <a:ext cx="4589145" cy="521970"/>
          </a:xfrm>
          <a:prstGeom prst="rect">
            <a:avLst/>
          </a:prstGeom>
          <a:solidFill>
            <a:srgbClr val="C00000"/>
          </a:solidFill>
          <a:ln w="9525">
            <a:noFill/>
          </a:ln>
        </p:spPr>
        <p:txBody>
          <a:bodyPr wrap="square">
            <a:spAutoFit/>
          </a:bodyPr>
          <a:lstStyle/>
          <a:p>
            <a:pPr indent="0"/>
            <a:r>
              <a:rPr lang="zh-CN" sz="2800" b="1">
                <a:solidFill>
                  <a:schemeClr val="bg1"/>
                </a:solidFill>
                <a:ea typeface="宋体" panose="02010600030101010101" pitchFamily="2" charset="-122"/>
              </a:rPr>
              <a:t>写景、抒情、议论紧密结合</a:t>
            </a:r>
            <a:endParaRPr lang="zh-CN" sz="2800" b="1">
              <a:solidFill>
                <a:schemeClr val="bg1"/>
              </a:solidFill>
              <a:ea typeface="宋体" panose="02010600030101010101" pitchFamily="2" charset="-122"/>
            </a:endParaRPr>
          </a:p>
        </p:txBody>
      </p:sp>
      <p:sp>
        <p:nvSpPr>
          <p:cNvPr id="6" name="文本框 5"/>
          <p:cNvSpPr txBox="1"/>
          <p:nvPr>
            <p:custDataLst>
              <p:tags r:id="rId7"/>
            </p:custDataLst>
          </p:nvPr>
        </p:nvSpPr>
        <p:spPr>
          <a:xfrm>
            <a:off x="929640" y="4387850"/>
            <a:ext cx="10964545" cy="2460625"/>
          </a:xfrm>
          <a:prstGeom prst="rect">
            <a:avLst/>
          </a:prstGeom>
          <a:noFill/>
        </p:spPr>
        <p:txBody>
          <a:bodyPr wrap="square" rtlCol="0">
            <a:spAutoFit/>
          </a:bodyPr>
          <a:lstStyle/>
          <a:p>
            <a:pPr lvl="0" algn="l">
              <a:lnSpc>
                <a:spcPct val="110000"/>
              </a:lnSpc>
              <a:buClrTx/>
              <a:buSzTx/>
              <a:buFontTx/>
            </a:pPr>
            <a:r>
              <a:rPr lang="en-US" altLang="zh-CN" sz="2800" b="1">
                <a:sym typeface="+mn-ea"/>
              </a:rPr>
              <a:t>全文不论抒情还是议论，始终不离江上风光和赤壁故事。这就创造出一种情、景、理融合，充满诗情画意而又蕴涵着人生哲理的艺术境界。第一段重在写景，与作者超然旷达的心境相映成趣，也为下文的抒情、议论奠定了基础。第四段虽然重在说理，却借追述历史陈迹、抒怀历史人物而显示人生与天地“变”与“不变”的哲理。</a:t>
            </a:r>
            <a:endParaRPr lang="en-US" altLang="zh-CN" sz="2800" b="1">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1"/>
            </p:custDataLst>
          </p:nvPr>
        </p:nvSpPr>
        <p:spPr>
          <a:xfrm>
            <a:off x="459740" y="231140"/>
            <a:ext cx="4779010" cy="521970"/>
          </a:xfrm>
          <a:prstGeom prst="rect">
            <a:avLst/>
          </a:prstGeom>
          <a:noFill/>
        </p:spPr>
        <p:txBody>
          <a:bodyPr wrap="square" rtlCol="0">
            <a:spAutoFit/>
          </a:bodyPr>
          <a:lstStyle/>
          <a:p>
            <a:r>
              <a:rPr lang="zh-CN" altLang="en-US" sz="2800" b="1">
                <a:latin typeface="黑体" panose="02010609060101010101" charset="-122"/>
                <a:ea typeface="黑体" panose="02010609060101010101" charset="-122"/>
                <a:sym typeface="+mn-ea"/>
              </a:rPr>
              <a:t>《东坡的明月》</a:t>
            </a:r>
            <a:r>
              <a:rPr lang="zh-CN" altLang="en-US" sz="2800">
                <a:latin typeface="黑体" panose="02010609060101010101" charset="-122"/>
                <a:ea typeface="黑体" panose="02010609060101010101" charset="-122"/>
                <a:sym typeface="+mn-ea"/>
              </a:rPr>
              <a:t>（佳作欣赏）</a:t>
            </a:r>
            <a:endParaRPr lang="zh-CN" altLang="en-US" sz="2800">
              <a:latin typeface="黑体" panose="02010609060101010101" charset="-122"/>
              <a:ea typeface="黑体" panose="02010609060101010101" charset="-122"/>
              <a:sym typeface="+mn-ea"/>
            </a:endParaRPr>
          </a:p>
        </p:txBody>
      </p:sp>
      <p:sp>
        <p:nvSpPr>
          <p:cNvPr id="5" name="文本框 4"/>
          <p:cNvSpPr txBox="1"/>
          <p:nvPr>
            <p:custDataLst>
              <p:tags r:id="rId2"/>
            </p:custDataLst>
          </p:nvPr>
        </p:nvSpPr>
        <p:spPr>
          <a:xfrm>
            <a:off x="264795" y="537845"/>
            <a:ext cx="11358880" cy="6294120"/>
          </a:xfrm>
          <a:prstGeom prst="rect">
            <a:avLst/>
          </a:prstGeom>
          <a:noFill/>
          <a:ln w="9525">
            <a:noFill/>
          </a:ln>
        </p:spPr>
        <p:txBody>
          <a:bodyPr wrap="square">
            <a:spAutoFit/>
          </a:bodyPr>
          <a:lstStyle/>
          <a:p>
            <a:pPr indent="609600" algn="ctr" fontAlgn="auto">
              <a:lnSpc>
                <a:spcPct val="120000"/>
              </a:lnSpc>
            </a:pPr>
            <a:r>
              <a:rPr lang="zh-CN" sz="2400" b="1">
                <a:ea typeface="楷体" panose="02010609060101010101" charset="-122"/>
              </a:rPr>
              <a:t>浪淘沙</a:t>
            </a:r>
            <a:endParaRPr lang="zh-CN" sz="2400" b="1">
              <a:ea typeface="楷体" panose="02010609060101010101" charset="-122"/>
            </a:endParaRPr>
          </a:p>
          <a:p>
            <a:pPr indent="609600" fontAlgn="auto">
              <a:lnSpc>
                <a:spcPct val="120000"/>
              </a:lnSpc>
            </a:pPr>
            <a:r>
              <a:rPr lang="zh-CN" sz="2400" b="1">
                <a:ea typeface="楷体" panose="02010609060101010101" charset="-122"/>
              </a:rPr>
              <a:t>谪居黄城中，把盏临风，牵黄擎苍叹英雄。昔日汴河风光处，履履难重。</a:t>
            </a:r>
            <a:endParaRPr lang="zh-CN" sz="2400" b="1">
              <a:ea typeface="楷体" panose="02010609060101010101" charset="-122"/>
            </a:endParaRPr>
          </a:p>
          <a:p>
            <a:pPr indent="609600" fontAlgn="auto">
              <a:lnSpc>
                <a:spcPct val="120000"/>
              </a:lnSpc>
            </a:pPr>
            <a:r>
              <a:rPr lang="zh-CN" sz="2400" b="1">
                <a:ea typeface="楷体" panose="02010609060101010101" charset="-122"/>
              </a:rPr>
              <a:t>成败任西东，此恨无穷，为了豪情谁与同？一蓑烟雨平生任，踏雪飞鸿。</a:t>
            </a:r>
            <a:endParaRPr lang="zh-CN" sz="2400" b="1">
              <a:ea typeface="楷体" panose="02010609060101010101" charset="-122"/>
            </a:endParaRPr>
          </a:p>
          <a:p>
            <a:pPr indent="609600" fontAlgn="auto">
              <a:lnSpc>
                <a:spcPct val="120000"/>
              </a:lnSpc>
            </a:pPr>
            <a:r>
              <a:rPr lang="zh-CN" sz="2400" b="1">
                <a:ea typeface="宋体" panose="02010600030101010101" pitchFamily="2" charset="-122"/>
              </a:rPr>
              <a:t>这首词是我特意写给贬谪之后的苏轼的。东坡的一生极尽坎坷：爱情的曲折，仕途的偃蹇，政治漩涡的挣扎，满腹冤屈的难鸣。</a:t>
            </a:r>
            <a:endParaRPr lang="zh-CN" sz="2400" b="1">
              <a:ea typeface="宋体" panose="02010600030101010101" pitchFamily="2" charset="-122"/>
            </a:endParaRPr>
          </a:p>
          <a:p>
            <a:pPr indent="609600" fontAlgn="auto">
              <a:lnSpc>
                <a:spcPct val="120000"/>
              </a:lnSpc>
            </a:pPr>
            <a:r>
              <a:rPr lang="zh-CN" sz="2400" b="1">
                <a:ea typeface="宋体" panose="02010600030101010101" pitchFamily="2" charset="-122"/>
              </a:rPr>
              <a:t>对他充满希望的家人，和他共历劫难的友人，受他关爱的世人，无一不期望他能才显四方，官运亨通，济世为民。但是，东坡知道，命运不济，仕途的黑暗之门永远容不下这样一个生性放达的苏东坡。</a:t>
            </a:r>
            <a:endParaRPr lang="zh-CN" sz="2400" b="1">
              <a:ea typeface="宋体" panose="02010600030101010101" pitchFamily="2" charset="-122"/>
            </a:endParaRPr>
          </a:p>
          <a:p>
            <a:pPr indent="609600" fontAlgn="auto">
              <a:lnSpc>
                <a:spcPct val="120000"/>
              </a:lnSpc>
            </a:pPr>
            <a:r>
              <a:rPr lang="zh-CN" sz="2400" b="1">
                <a:ea typeface="宋体" panose="02010600030101010101" pitchFamily="2" charset="-122"/>
              </a:rPr>
              <a:t>于是，他将功名利禄换了“竹杖芒鞋”，他在缺月挂疏桐之夜，唱“大江东去”，感“人生到处知何似，恰似飞鸿踏雪泥”。他淡泊明志，他不为“蝇头微利，蜗角虚名”触动，只愿“沧海寄余生”。</a:t>
            </a:r>
            <a:endParaRPr lang="zh-CN" sz="2400" b="1">
              <a:ea typeface="宋体" panose="02010600030101010101" pitchFamily="2" charset="-122"/>
            </a:endParaRPr>
          </a:p>
          <a:p>
            <a:pPr indent="609600" fontAlgn="auto">
              <a:lnSpc>
                <a:spcPct val="120000"/>
              </a:lnSpc>
            </a:pPr>
            <a:r>
              <a:rPr lang="zh-CN" sz="2400" b="1">
                <a:ea typeface="宋体" panose="02010600030101010101" pitchFamily="2" charset="-122"/>
              </a:rPr>
              <a:t>认识自我的苏东坡，从政治的窄门中从容地走出来，他虽与众人所望有悖，却让我们看到了一个豪放、淡泊、豁达、开明的苏大学士——一代文豪。</a:t>
            </a:r>
            <a:endParaRPr lang="zh-CN" sz="2400" b="1">
              <a:ea typeface="宋体" panose="02010600030101010101" pitchFamily="2" charset="-122"/>
            </a:endParaRPr>
          </a:p>
          <a:p>
            <a:pPr indent="609600" fontAlgn="auto">
              <a:lnSpc>
                <a:spcPct val="120000"/>
              </a:lnSpc>
            </a:pPr>
            <a:r>
              <a:rPr lang="zh-CN" sz="2400" b="1">
                <a:ea typeface="宋体" panose="02010600030101010101" pitchFamily="2" charset="-122"/>
              </a:rPr>
              <a:t>认识自我就是东坡的明月，照耀他走进了东去的历史长河。</a:t>
            </a:r>
            <a:endParaRPr lang="zh-CN" altLang="en-US" sz="2400"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内容占位符 4097"/>
          <p:cNvSpPr>
            <a:spLocks noGrp="1"/>
          </p:cNvSpPr>
          <p:nvPr>
            <p:ph idx="1"/>
            <p:custDataLst>
              <p:tags r:id="rId1"/>
            </p:custDataLst>
          </p:nvPr>
        </p:nvSpPr>
        <p:spPr>
          <a:xfrm>
            <a:off x="1752600" y="1000125"/>
            <a:ext cx="9378950" cy="4725670"/>
          </a:xfrm>
        </p:spPr>
        <p:txBody>
          <a:bodyPr anchor="t" anchorCtr="0">
            <a:normAutofit lnSpcReduction="10000"/>
          </a:bodyPr>
          <a:p>
            <a:pPr>
              <a:spcBef>
                <a:spcPct val="0"/>
              </a:spcBef>
              <a:buNone/>
            </a:pPr>
            <a:r>
              <a:rPr lang="en-US" altLang="zh-CN">
                <a:latin typeface="楷体" panose="02010609060101010101" charset="-122"/>
                <a:ea typeface="楷体" panose="02010609060101010101" charset="-122"/>
              </a:rPr>
              <a:t>            </a:t>
            </a:r>
            <a:r>
              <a:rPr lang="en-US" altLang="zh-CN" sz="4000">
                <a:latin typeface="楷体" panose="02010609060101010101" charset="-122"/>
                <a:ea typeface="楷体" panose="02010609060101010101" charset="-122"/>
              </a:rPr>
              <a:t> </a:t>
            </a:r>
            <a:r>
              <a:rPr lang="zh-CN" altLang="en-US" sz="4000">
                <a:solidFill>
                  <a:srgbClr val="000066"/>
                </a:solidFill>
                <a:latin typeface="楷体" panose="02010609060101010101" charset="-122"/>
                <a:ea typeface="楷体" panose="02010609060101010101" charset="-122"/>
              </a:rPr>
              <a:t>它主要有</a:t>
            </a:r>
            <a:r>
              <a:rPr lang="zh-CN" altLang="en-US" sz="4000">
                <a:solidFill>
                  <a:srgbClr val="FF0000"/>
                </a:solidFill>
                <a:latin typeface="楷体" panose="02010609060101010101" charset="-122"/>
                <a:ea typeface="楷体" panose="02010609060101010101" charset="-122"/>
              </a:rPr>
              <a:t>三个特点</a:t>
            </a:r>
            <a:r>
              <a:rPr lang="zh-CN" altLang="en-US" sz="4000">
                <a:solidFill>
                  <a:srgbClr val="000066"/>
                </a:solidFill>
                <a:latin typeface="楷体" panose="02010609060101010101" charset="-122"/>
                <a:ea typeface="楷体" panose="02010609060101010101" charset="-122"/>
              </a:rPr>
              <a:t>：</a:t>
            </a:r>
            <a:endParaRPr lang="zh-CN" altLang="en-US">
              <a:solidFill>
                <a:srgbClr val="000066"/>
              </a:solidFill>
              <a:latin typeface="楷体" panose="02010609060101010101" charset="-122"/>
              <a:ea typeface="楷体" panose="02010609060101010101" charset="-122"/>
            </a:endParaRPr>
          </a:p>
          <a:p>
            <a:pPr>
              <a:spcBef>
                <a:spcPct val="0"/>
              </a:spcBef>
              <a:buNone/>
            </a:pPr>
            <a:r>
              <a:rPr lang="zh-CN" altLang="en-US" sz="3600">
                <a:solidFill>
                  <a:srgbClr val="FF0000"/>
                </a:solidFill>
                <a:latin typeface="楷体" panose="02010609060101010101" charset="-122"/>
                <a:ea typeface="楷体" panose="02010609060101010101" charset="-122"/>
              </a:rPr>
              <a:t>一</a:t>
            </a:r>
            <a:r>
              <a:rPr lang="zh-CN" altLang="en-US" sz="3600">
                <a:solidFill>
                  <a:srgbClr val="000066"/>
                </a:solidFill>
                <a:latin typeface="楷体" panose="02010609060101010101" charset="-122"/>
                <a:ea typeface="楷体" panose="02010609060101010101" charset="-122"/>
              </a:rPr>
              <a:t>、语句上以四、六字句为主，并追求骈偶；</a:t>
            </a:r>
            <a:endParaRPr lang="zh-CN" altLang="en-US" sz="3600">
              <a:solidFill>
                <a:srgbClr val="000066"/>
              </a:solidFill>
              <a:latin typeface="楷体" panose="02010609060101010101" charset="-122"/>
              <a:ea typeface="楷体" panose="02010609060101010101" charset="-122"/>
            </a:endParaRPr>
          </a:p>
          <a:p>
            <a:pPr>
              <a:spcBef>
                <a:spcPct val="0"/>
              </a:spcBef>
              <a:buNone/>
            </a:pPr>
            <a:r>
              <a:rPr lang="zh-CN" altLang="en-US" sz="3600">
                <a:solidFill>
                  <a:srgbClr val="FF0000"/>
                </a:solidFill>
                <a:latin typeface="楷体" panose="02010609060101010101" charset="-122"/>
                <a:ea typeface="楷体" panose="02010609060101010101" charset="-122"/>
              </a:rPr>
              <a:t>二</a:t>
            </a:r>
            <a:r>
              <a:rPr lang="zh-CN" altLang="en-US" sz="3600">
                <a:solidFill>
                  <a:srgbClr val="000066"/>
                </a:solidFill>
                <a:latin typeface="楷体" panose="02010609060101010101" charset="-122"/>
                <a:ea typeface="楷体" panose="02010609060101010101" charset="-122"/>
              </a:rPr>
              <a:t>、语音上要求声律谐协；</a:t>
            </a:r>
            <a:endParaRPr lang="zh-CN" altLang="en-US" sz="3600">
              <a:solidFill>
                <a:srgbClr val="000066"/>
              </a:solidFill>
              <a:latin typeface="楷体" panose="02010609060101010101" charset="-122"/>
              <a:ea typeface="楷体" panose="02010609060101010101" charset="-122"/>
            </a:endParaRPr>
          </a:p>
          <a:p>
            <a:pPr>
              <a:spcBef>
                <a:spcPct val="0"/>
              </a:spcBef>
              <a:buNone/>
            </a:pPr>
            <a:r>
              <a:rPr lang="zh-CN" altLang="en-US" sz="3600">
                <a:solidFill>
                  <a:srgbClr val="FF0000"/>
                </a:solidFill>
                <a:latin typeface="楷体" panose="02010609060101010101" charset="-122"/>
                <a:ea typeface="楷体" panose="02010609060101010101" charset="-122"/>
              </a:rPr>
              <a:t>三</a:t>
            </a:r>
            <a:r>
              <a:rPr lang="zh-CN" altLang="en-US" sz="3600">
                <a:solidFill>
                  <a:srgbClr val="000066"/>
                </a:solidFill>
                <a:latin typeface="楷体" panose="02010609060101010101" charset="-122"/>
                <a:ea typeface="楷体" panose="02010609060101010101" charset="-122"/>
              </a:rPr>
              <a:t>、文辞上讲究藻饰和用典。排偶和藻饰是赋</a:t>
            </a:r>
            <a:endParaRPr lang="zh-CN" altLang="en-US" sz="3600">
              <a:solidFill>
                <a:srgbClr val="000066"/>
              </a:solidFill>
              <a:latin typeface="楷体" panose="02010609060101010101" charset="-122"/>
              <a:ea typeface="楷体" panose="02010609060101010101" charset="-122"/>
            </a:endParaRPr>
          </a:p>
          <a:p>
            <a:pPr>
              <a:spcBef>
                <a:spcPct val="0"/>
              </a:spcBef>
              <a:buNone/>
            </a:pPr>
            <a:r>
              <a:rPr lang="zh-CN" altLang="en-US" sz="3600">
                <a:solidFill>
                  <a:srgbClr val="000066"/>
                </a:solidFill>
                <a:latin typeface="楷体" panose="02010609060101010101" charset="-122"/>
                <a:ea typeface="楷体" panose="02010609060101010101" charset="-122"/>
              </a:rPr>
              <a:t> </a:t>
            </a:r>
            <a:r>
              <a:rPr lang="en-US" altLang="zh-CN" sz="3600">
                <a:solidFill>
                  <a:srgbClr val="000066"/>
                </a:solidFill>
                <a:latin typeface="楷体" panose="02010609060101010101" charset="-122"/>
                <a:ea typeface="楷体" panose="02010609060101010101" charset="-122"/>
              </a:rPr>
              <a:t>   </a:t>
            </a:r>
            <a:r>
              <a:rPr lang="zh-CN" altLang="en-US" sz="3600">
                <a:solidFill>
                  <a:srgbClr val="000066"/>
                </a:solidFill>
                <a:latin typeface="楷体" panose="02010609060101010101" charset="-122"/>
                <a:ea typeface="楷体" panose="02010609060101010101" charset="-122"/>
              </a:rPr>
              <a:t>的一大特征。</a:t>
            </a:r>
            <a:endParaRPr lang="zh-CN" altLang="en-US" sz="3600">
              <a:solidFill>
                <a:srgbClr val="000066"/>
              </a:solidFill>
              <a:latin typeface="楷体" panose="02010609060101010101" charset="-122"/>
              <a:ea typeface="楷体" panose="02010609060101010101" charset="-122"/>
            </a:endParaRPr>
          </a:p>
          <a:p>
            <a:pPr>
              <a:lnSpc>
                <a:spcPct val="90000"/>
              </a:lnSpc>
            </a:pPr>
            <a:r>
              <a:rPr lang="zh-CN" altLang="en-US" sz="3600">
                <a:latin typeface="楷体" panose="02010609060101010101" charset="-122"/>
                <a:ea typeface="楷体" panose="02010609060101010101" charset="-122"/>
              </a:rPr>
              <a:t>赋体的流变大致经历了</a:t>
            </a:r>
            <a:r>
              <a:rPr lang="zh-CN" altLang="en-US" sz="3600">
                <a:solidFill>
                  <a:srgbClr val="FF3300"/>
                </a:solidFill>
                <a:latin typeface="楷体" panose="02010609060101010101" charset="-122"/>
                <a:ea typeface="楷体" panose="02010609060101010101" charset="-122"/>
              </a:rPr>
              <a:t>骚赋、汉赋、骈赋、律赋、文赋</a:t>
            </a:r>
            <a:r>
              <a:rPr lang="zh-CN" altLang="en-US" sz="3600">
                <a:latin typeface="楷体" panose="02010609060101010101" charset="-122"/>
                <a:ea typeface="楷体" panose="02010609060101010101" charset="-122"/>
              </a:rPr>
              <a:t>各个阶段。</a:t>
            </a:r>
            <a:endParaRPr lang="zh-CN" altLang="en-US" sz="36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0">
                                            <p:txEl>
                                              <p:charRg st="0" end="36"/>
                                            </p:txEl>
                                          </p:spTgt>
                                        </p:tgtEl>
                                        <p:attrNameLst>
                                          <p:attrName>style.visibility</p:attrName>
                                        </p:attrNameLst>
                                      </p:cBhvr>
                                      <p:to>
                                        <p:strVal val="visible"/>
                                      </p:to>
                                    </p:set>
                                    <p:anim calcmode="lin" valueType="num">
                                      <p:cBhvr>
                                        <p:cTn id="7" dur="500" fill="hold"/>
                                        <p:tgtEl>
                                          <p:spTgt spid="109570">
                                            <p:txEl>
                                              <p:charRg st="0" end="36"/>
                                            </p:txEl>
                                          </p:spTgt>
                                        </p:tgtEl>
                                        <p:attrNameLst>
                                          <p:attrName>ppt_x</p:attrName>
                                        </p:attrNameLst>
                                      </p:cBhvr>
                                      <p:tavLst>
                                        <p:tav tm="0">
                                          <p:val>
                                            <p:strVal val="0-#ppt_w/2"/>
                                          </p:val>
                                        </p:tav>
                                        <p:tav tm="100000">
                                          <p:val>
                                            <p:strVal val="#ppt_x"/>
                                          </p:val>
                                        </p:tav>
                                      </p:tavLst>
                                    </p:anim>
                                    <p:anim calcmode="lin" valueType="num">
                                      <p:cBhvr>
                                        <p:cTn id="8" dur="500" fill="hold"/>
                                        <p:tgtEl>
                                          <p:spTgt spid="109570">
                                            <p:txEl>
                                              <p:charRg st="0" end="3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0">
                                            <p:txEl>
                                              <p:charRg st="57" end="84"/>
                                            </p:txEl>
                                          </p:spTgt>
                                        </p:tgtEl>
                                        <p:attrNameLst>
                                          <p:attrName>style.visibility</p:attrName>
                                        </p:attrNameLst>
                                      </p:cBhvr>
                                      <p:to>
                                        <p:strVal val="visible"/>
                                      </p:to>
                                    </p:set>
                                    <p:anim calcmode="lin" valueType="num">
                                      <p:cBhvr>
                                        <p:cTn id="13" dur="500" fill="hold"/>
                                        <p:tgtEl>
                                          <p:spTgt spid="109570">
                                            <p:txEl>
                                              <p:charRg st="57" end="84"/>
                                            </p:txEl>
                                          </p:spTgt>
                                        </p:tgtEl>
                                        <p:attrNameLst>
                                          <p:attrName>ppt_x</p:attrName>
                                        </p:attrNameLst>
                                      </p:cBhvr>
                                      <p:tavLst>
                                        <p:tav tm="0">
                                          <p:val>
                                            <p:strVal val="0-#ppt_w/2"/>
                                          </p:val>
                                        </p:tav>
                                        <p:tav tm="100000">
                                          <p:val>
                                            <p:strVal val="#ppt_x"/>
                                          </p:val>
                                        </p:tav>
                                      </p:tavLst>
                                    </p:anim>
                                    <p:anim calcmode="lin" valueType="num">
                                      <p:cBhvr>
                                        <p:cTn id="14" dur="500" fill="hold"/>
                                        <p:tgtEl>
                                          <p:spTgt spid="109570">
                                            <p:txEl>
                                              <p:charRg st="57" end="8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31800" y="264160"/>
            <a:ext cx="1680210" cy="521970"/>
          </a:xfrm>
          <a:prstGeom prst="rect">
            <a:avLst/>
          </a:prstGeom>
          <a:solidFill>
            <a:schemeClr val="bg2">
              <a:lumMod val="75000"/>
            </a:schemeClr>
          </a:solidFill>
        </p:spPr>
        <p:txBody>
          <a:bodyPr wrap="square" rtlCol="0">
            <a:spAutoFit/>
          </a:bodyPr>
          <a:lstStyle/>
          <a:p>
            <a:pPr lvl="0" algn="l">
              <a:buClrTx/>
              <a:buSzTx/>
              <a:buFontTx/>
            </a:pPr>
            <a:r>
              <a:rPr lang="zh-CN" altLang="en-US" sz="2800">
                <a:solidFill>
                  <a:schemeClr val="bg1"/>
                </a:solidFill>
                <a:latin typeface="隶书" panose="02010509060101010101" pitchFamily="49" charset="-122"/>
                <a:ea typeface="隶书" panose="02010509060101010101" pitchFamily="49" charset="-122"/>
                <a:sym typeface="+mn-ea"/>
              </a:rPr>
              <a:t>素材激活</a:t>
            </a:r>
            <a:endParaRPr lang="zh-CN" altLang="en-US" sz="2800">
              <a:solidFill>
                <a:schemeClr val="bg1"/>
              </a:solidFill>
              <a:latin typeface="隶书" panose="02010509060101010101" pitchFamily="49" charset="-122"/>
              <a:ea typeface="隶书" panose="02010509060101010101" pitchFamily="49" charset="-122"/>
              <a:sym typeface="+mn-ea"/>
            </a:endParaRPr>
          </a:p>
        </p:txBody>
      </p:sp>
      <p:sp>
        <p:nvSpPr>
          <p:cNvPr id="6" name="文本框 5"/>
          <p:cNvSpPr txBox="1"/>
          <p:nvPr>
            <p:custDataLst>
              <p:tags r:id="rId2"/>
            </p:custDataLst>
          </p:nvPr>
        </p:nvSpPr>
        <p:spPr>
          <a:xfrm>
            <a:off x="598170" y="880110"/>
            <a:ext cx="10676255" cy="4892675"/>
          </a:xfrm>
          <a:prstGeom prst="rect">
            <a:avLst/>
          </a:prstGeom>
          <a:noFill/>
        </p:spPr>
        <p:txBody>
          <a:bodyPr wrap="square" rtlCol="0">
            <a:spAutoFit/>
          </a:bodyPr>
          <a:lstStyle/>
          <a:p>
            <a:r>
              <a:rPr lang="en-US" altLang="zh-CN" sz="2400" b="1">
                <a:latin typeface="+mn-ea"/>
                <a:cs typeface="+mn-ea"/>
              </a:rPr>
              <a:t>    </a:t>
            </a:r>
            <a:r>
              <a:rPr lang="zh-CN" altLang="en-US" sz="2400" b="1">
                <a:latin typeface="+mn-ea"/>
                <a:cs typeface="+mn-ea"/>
              </a:rPr>
              <a:t>您，一人一笔，走遍天涯海角；您，壮志难酬，唯有寄托于文字。屡次遭贬，打不倒他的信念；艰难世事，造就了他的豪放诗作。他的杰作，无意不可入，无事不可言。怀古伤今，只为报效国家；论史谈玄，方显男儿本色。</a:t>
            </a:r>
            <a:endParaRPr lang="zh-CN" altLang="en-US" sz="2400" b="1">
              <a:latin typeface="+mn-ea"/>
              <a:cs typeface="+mn-ea"/>
            </a:endParaRPr>
          </a:p>
          <a:p>
            <a:r>
              <a:rPr lang="zh-CN" altLang="en-US" sz="2400" b="1">
                <a:latin typeface="+mn-ea"/>
                <a:cs typeface="+mn-ea"/>
              </a:rPr>
              <a:t>　　您把苦难研成墨，把贬谪当做笔，挥毫出一首又一首豪放旷达的词章。</a:t>
            </a:r>
            <a:endParaRPr lang="zh-CN" altLang="en-US" sz="2400" b="1">
              <a:latin typeface="+mn-ea"/>
              <a:cs typeface="+mn-ea"/>
            </a:endParaRPr>
          </a:p>
          <a:p>
            <a:r>
              <a:rPr lang="zh-CN" altLang="en-US" sz="2400" b="1">
                <a:latin typeface="+mn-ea"/>
                <a:cs typeface="+mn-ea"/>
              </a:rPr>
              <a:t>　　是您，凝望庐山，道出了“不知庐山真面目，只缘身在此山中”的哲理；是你，遥望苍穹，唱出了“西北望，射天狼”的气概；是你，对饮明月，吟出了“但愿人长久，千里公婵娟”的人间祝福。</a:t>
            </a:r>
            <a:endParaRPr lang="zh-CN" altLang="en-US" sz="2400" b="1">
              <a:latin typeface="+mn-ea"/>
              <a:cs typeface="+mn-ea"/>
            </a:endParaRPr>
          </a:p>
          <a:p>
            <a:r>
              <a:rPr lang="zh-CN" altLang="en-US" sz="2400" b="1">
                <a:latin typeface="+mn-ea"/>
                <a:cs typeface="+mn-ea"/>
              </a:rPr>
              <a:t>　　官场上的险恶风波，并没有消沉您高昂的意志；生活上的清苦并没有销蚀掉他那乐观向上的心。伴着涓涓细泉，聆听习习古风，故园神游中，苍银白发与皎洁月光交相辉映。一樽还酹江月，多么豪迈的举杯，淡逝了多少哀伤及生活磨难。“大江东去，浪淘尽，千古风流人物”，给赤壁带来了完美壮烈，这是诗，更是实。</a:t>
            </a:r>
            <a:endParaRPr lang="zh-CN" altLang="en-US" sz="2400" b="1">
              <a:latin typeface="+mn-ea"/>
              <a:cs typeface="+mn-ea"/>
            </a:endParaRPr>
          </a:p>
          <a:p>
            <a:r>
              <a:rPr lang="zh-CN" altLang="en-US" sz="2400" b="1">
                <a:latin typeface="+mn-ea"/>
                <a:cs typeface="+mn-ea"/>
              </a:rPr>
              <a:t>　　您，苏轼，让世人领悟到：面对生活坎坷应乐观，面对人生浮沉应有风度。</a:t>
            </a:r>
            <a:endParaRPr lang="zh-CN" altLang="en-US" sz="2400" b="1">
              <a:latin typeface="+mn-ea"/>
              <a:cs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548640" y="238125"/>
            <a:ext cx="10912475" cy="1762125"/>
          </a:xfrm>
          <a:prstGeom prst="rect">
            <a:avLst/>
          </a:prstGeom>
        </p:spPr>
        <p:txBody>
          <a:bodyPr vert="horz" wrap="square" lIns="91440" tIns="45720" rIns="91440" bIns="45720" rtlCol="0" anchor="t">
            <a:noAutofit/>
          </a:bodyPr>
          <a:lstStyle/>
          <a:p>
            <a:pPr marL="228600" lvl="0" indent="0" algn="l" fontAlgn="auto">
              <a:spcBef>
                <a:spcPts val="1000"/>
              </a:spcBef>
              <a:buClrTx/>
              <a:buSzTx/>
              <a:buFont typeface="Arial" panose="020B0604020202020204" pitchFamily="34" charset="0"/>
            </a:pPr>
            <a:r>
              <a:rPr lang="zh-CN" altLang="en-US" sz="2800" b="1" smtClean="0">
                <a:latin typeface="黑体" panose="02010609060101010101" charset="-122"/>
                <a:ea typeface="黑体" panose="02010609060101010101" charset="-122"/>
                <a:cs typeface="黑体" panose="02010609060101010101" charset="-122"/>
                <a:sym typeface="+mn-ea"/>
              </a:rPr>
              <a:t>纵览全文，苏轼在文中表达了怎样的人生态度，找出文中表现态度的句子。结合苏轼的人生观，请具体谈谈对你的人生启示?</a:t>
            </a:r>
            <a:endParaRPr lang="zh-CN" altLang="en-US" sz="2800" b="1" smtClean="0">
              <a:latin typeface="黑体" panose="02010609060101010101" charset="-122"/>
              <a:ea typeface="黑体" panose="02010609060101010101" charset="-122"/>
              <a:cs typeface="黑体" panose="02010609060101010101" charset="-122"/>
              <a:sym typeface="+mn-ea"/>
            </a:endParaRPr>
          </a:p>
          <a:p>
            <a:pPr marL="228600" lvl="0" indent="-228600" algn="l">
              <a:spcBef>
                <a:spcPts val="1000"/>
              </a:spcBef>
              <a:buClrTx/>
              <a:buSzTx/>
              <a:buFont typeface="Arial" panose="020B0604020202020204" pitchFamily="34" charset="0"/>
            </a:pPr>
            <a:r>
              <a:rPr lang="zh-CN" altLang="en-US" sz="2400" smtClean="0">
                <a:latin typeface="黑体" panose="02010609060101010101" charset="-122"/>
                <a:ea typeface="黑体" panose="02010609060101010101" charset="-122"/>
                <a:cs typeface="黑体" panose="02010609060101010101" charset="-122"/>
                <a:sym typeface="+mn-ea"/>
              </a:rPr>
              <a:t>（积极、消极、生命真善美、生与死）</a:t>
            </a:r>
            <a:endParaRPr lang="zh-CN" altLang="en-US" sz="2400" smtClean="0">
              <a:latin typeface="黑体" panose="02010609060101010101" charset="-122"/>
              <a:ea typeface="黑体" panose="02010609060101010101" charset="-122"/>
              <a:cs typeface="黑体" panose="02010609060101010101" charset="-122"/>
              <a:sym typeface="+mn-ea"/>
            </a:endParaRPr>
          </a:p>
        </p:txBody>
      </p:sp>
      <p:sp>
        <p:nvSpPr>
          <p:cNvPr id="3" name="内容占位符 2"/>
          <p:cNvSpPr>
            <a:spLocks noGrp="1"/>
          </p:cNvSpPr>
          <p:nvPr>
            <p:ph idx="1"/>
            <p:custDataLst>
              <p:tags r:id="rId2"/>
            </p:custDataLst>
          </p:nvPr>
        </p:nvSpPr>
        <p:spPr>
          <a:xfrm>
            <a:off x="687705" y="2000250"/>
            <a:ext cx="10634345" cy="4102735"/>
          </a:xfrm>
        </p:spPr>
        <p:txBody>
          <a:bodyPr>
            <a:noAutofit/>
          </a:bodyPr>
          <a:lstStyle/>
          <a:p>
            <a:pPr>
              <a:lnSpc>
                <a:spcPct val="140000"/>
              </a:lnSpc>
            </a:pPr>
            <a:r>
              <a:rPr lang="zh-CN" altLang="zh-CN" b="1" smtClean="0">
                <a:solidFill>
                  <a:srgbClr val="040ECB"/>
                </a:solidFill>
              </a:rPr>
              <a:t>例句：“逝者如斯，而未尝往也；盈虚者如彼，而卒莫消长也”</a:t>
            </a:r>
            <a:endParaRPr lang="zh-CN" altLang="zh-CN" b="1" smtClean="0">
              <a:solidFill>
                <a:srgbClr val="040ECB"/>
              </a:solidFill>
            </a:endParaRPr>
          </a:p>
          <a:p>
            <a:pPr>
              <a:lnSpc>
                <a:spcPct val="140000"/>
              </a:lnSpc>
            </a:pPr>
            <a:r>
              <a:rPr lang="zh-CN" altLang="zh-CN" b="1" smtClean="0">
                <a:solidFill>
                  <a:srgbClr val="DB0707"/>
                </a:solidFill>
                <a:latin typeface="+mn-ea"/>
                <a:cs typeface="+mn-ea"/>
              </a:rPr>
              <a:t>评述</a:t>
            </a:r>
            <a:r>
              <a:rPr lang="en-US" altLang="zh-CN" b="1" smtClean="0">
                <a:solidFill>
                  <a:srgbClr val="DB0707"/>
                </a:solidFill>
                <a:latin typeface="+mn-ea"/>
                <a:cs typeface="+mn-ea"/>
              </a:rPr>
              <a:t>:(</a:t>
            </a:r>
            <a:r>
              <a:rPr lang="zh-CN" altLang="zh-CN" b="1" smtClean="0">
                <a:solidFill>
                  <a:srgbClr val="DB0707"/>
                </a:solidFill>
                <a:latin typeface="+mn-ea"/>
                <a:cs typeface="+mn-ea"/>
              </a:rPr>
              <a:t>示例一</a:t>
            </a:r>
            <a:r>
              <a:rPr lang="en-US" altLang="zh-CN" b="1" smtClean="0">
                <a:solidFill>
                  <a:srgbClr val="DB0707"/>
                </a:solidFill>
                <a:latin typeface="+mn-ea"/>
                <a:cs typeface="+mn-ea"/>
              </a:rPr>
              <a:t>)</a:t>
            </a:r>
            <a:r>
              <a:rPr lang="zh-CN" altLang="zh-CN" b="1" smtClean="0">
                <a:solidFill>
                  <a:srgbClr val="DB0707"/>
                </a:solidFill>
                <a:latin typeface="+mn-ea"/>
                <a:cs typeface="+mn-ea"/>
              </a:rPr>
              <a:t>苏轼这番话听起来很超脱，但他感叹自己生命的短暂，羡慕江水的长流不息，希望与神仙相交</a:t>
            </a:r>
            <a:r>
              <a:rPr lang="en-US" altLang="zh-CN" b="1" smtClean="0">
                <a:solidFill>
                  <a:srgbClr val="DB0707"/>
                </a:solidFill>
                <a:latin typeface="+mn-ea"/>
                <a:cs typeface="+mn-ea"/>
              </a:rPr>
              <a:t>,</a:t>
            </a:r>
            <a:r>
              <a:rPr lang="zh-CN" altLang="zh-CN" b="1" smtClean="0">
                <a:solidFill>
                  <a:srgbClr val="DB0707"/>
                </a:solidFill>
                <a:latin typeface="+mn-ea"/>
                <a:cs typeface="+mn-ea"/>
              </a:rPr>
              <a:t>与明月同在，这都是不切实际的</a:t>
            </a:r>
            <a:r>
              <a:rPr lang="en-US" altLang="zh-CN" b="1" smtClean="0">
                <a:solidFill>
                  <a:srgbClr val="DB0707"/>
                </a:solidFill>
                <a:latin typeface="+mn-ea"/>
                <a:cs typeface="+mn-ea"/>
              </a:rPr>
              <a:t>,</a:t>
            </a:r>
            <a:r>
              <a:rPr lang="zh-CN" altLang="zh-CN" b="1" smtClean="0">
                <a:solidFill>
                  <a:srgbClr val="DB0707"/>
                </a:solidFill>
                <a:latin typeface="+mn-ea"/>
                <a:cs typeface="+mn-ea"/>
              </a:rPr>
              <a:t>表现了一种虚无主义思想和消极的人生观，流露出不能改变自身命运的忧伤和无奈。所以所谓的听任自然</a:t>
            </a:r>
            <a:r>
              <a:rPr lang="en-US" altLang="zh-CN" b="1" smtClean="0">
                <a:solidFill>
                  <a:srgbClr val="DB0707"/>
                </a:solidFill>
                <a:latin typeface="+mn-ea"/>
                <a:cs typeface="+mn-ea"/>
              </a:rPr>
              <a:t>,</a:t>
            </a:r>
            <a:r>
              <a:rPr lang="zh-CN" altLang="zh-CN" b="1" smtClean="0">
                <a:solidFill>
                  <a:srgbClr val="DB0707"/>
                </a:solidFill>
                <a:latin typeface="+mn-ea"/>
                <a:cs typeface="+mn-ea"/>
              </a:rPr>
              <a:t>只能是一种自我安慰。</a:t>
            </a:r>
            <a:endParaRPr lang="zh-CN" altLang="zh-CN" b="1" smtClean="0">
              <a:solidFill>
                <a:srgbClr val="DB0707"/>
              </a:solidFill>
              <a:latin typeface="+mn-ea"/>
              <a:cs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779145" y="541655"/>
            <a:ext cx="10634345" cy="3465830"/>
          </a:xfrm>
        </p:spPr>
        <p:txBody>
          <a:bodyPr>
            <a:noAutofit/>
          </a:bodyPr>
          <a:lstStyle/>
          <a:p>
            <a:pPr>
              <a:lnSpc>
                <a:spcPct val="150000"/>
              </a:lnSpc>
            </a:pPr>
            <a:r>
              <a:rPr lang="zh-CN" altLang="zh-CN" b="1" smtClean="0">
                <a:solidFill>
                  <a:srgbClr val="040ECB"/>
                </a:solidFill>
              </a:rPr>
              <a:t>例句：“逝者如斯，而未尝往也；盈虚者如彼，而卒莫消长也”</a:t>
            </a:r>
            <a:endParaRPr lang="zh-CN" altLang="zh-CN" b="1" smtClean="0">
              <a:solidFill>
                <a:srgbClr val="040ECB"/>
              </a:solidFill>
            </a:endParaRPr>
          </a:p>
          <a:p>
            <a:pPr>
              <a:lnSpc>
                <a:spcPct val="150000"/>
              </a:lnSpc>
            </a:pPr>
            <a:r>
              <a:rPr lang="zh-CN" altLang="zh-CN" b="1" smtClean="0">
                <a:solidFill>
                  <a:srgbClr val="DB0707"/>
                </a:solidFill>
              </a:rPr>
              <a:t>评述</a:t>
            </a:r>
            <a:r>
              <a:rPr lang="en-US" altLang="zh-CN" b="1" smtClean="0">
                <a:solidFill>
                  <a:srgbClr val="DB0707"/>
                </a:solidFill>
              </a:rPr>
              <a:t>: (</a:t>
            </a:r>
            <a:r>
              <a:rPr lang="zh-CN" altLang="zh-CN" b="1" smtClean="0">
                <a:solidFill>
                  <a:srgbClr val="DB0707"/>
                </a:solidFill>
              </a:rPr>
              <a:t>示例二</a:t>
            </a:r>
            <a:r>
              <a:rPr lang="en-US" altLang="zh-CN" b="1" smtClean="0">
                <a:solidFill>
                  <a:srgbClr val="DB0707"/>
                </a:solidFill>
              </a:rPr>
              <a:t>)</a:t>
            </a:r>
            <a:r>
              <a:rPr lang="zh-CN" altLang="zh-CN" b="1" smtClean="0">
                <a:solidFill>
                  <a:srgbClr val="DB0707"/>
                </a:solidFill>
              </a:rPr>
              <a:t>我认为听任自然是积极的人生态度，在客观形势对自已不利时，苏轼没有意志消沉</a:t>
            </a:r>
            <a:r>
              <a:rPr lang="en-US" altLang="zh-CN" b="1" smtClean="0">
                <a:solidFill>
                  <a:srgbClr val="DB0707"/>
                </a:solidFill>
              </a:rPr>
              <a:t>,</a:t>
            </a:r>
            <a:r>
              <a:rPr lang="zh-CN" altLang="zh-CN" b="1" smtClean="0">
                <a:solidFill>
                  <a:srgbClr val="DB0707"/>
                </a:solidFill>
              </a:rPr>
              <a:t>而是不幻想、顺乎自然，积极地去适应现实。在现代竞争社会中，要立足于社会，我们同样要积极地去适应现实，投身到激烈的竞争中去。</a:t>
            </a:r>
            <a:endParaRPr lang="zh-CN" altLang="zh-CN" b="1" smtClean="0">
              <a:solidFill>
                <a:srgbClr val="DB0707"/>
              </a:solidFill>
            </a:endParaRPr>
          </a:p>
          <a:p>
            <a:endParaRPr lang="zh-CN" altLang="zh-CN" b="1" smtClean="0">
              <a:solidFill>
                <a:srgbClr val="DB0707"/>
              </a:solidFill>
            </a:endParaRPr>
          </a:p>
        </p:txBody>
      </p:sp>
      <p:pic>
        <p:nvPicPr>
          <p:cNvPr id="7" name="图片 6"/>
          <p:cNvPicPr>
            <a:picLocks noChangeAspect="1"/>
          </p:cNvPicPr>
          <p:nvPr>
            <p:custDataLst>
              <p:tags r:id="rId2"/>
            </p:custDataLst>
          </p:nvPr>
        </p:nvPicPr>
        <p:blipFill>
          <a:blip r:embed="rId3"/>
          <a:stretch>
            <a:fillRect/>
          </a:stretch>
        </p:blipFill>
        <p:spPr>
          <a:xfrm>
            <a:off x="-42545" y="4813300"/>
            <a:ext cx="12286615" cy="2096770"/>
          </a:xfrm>
          <a:prstGeom prst="rect">
            <a:avLst/>
          </a:prstGeom>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758825" y="247015"/>
            <a:ext cx="1746885" cy="521970"/>
          </a:xfrm>
          <a:prstGeom prst="rect">
            <a:avLst/>
          </a:prstGeom>
          <a:solidFill>
            <a:schemeClr val="bg2">
              <a:lumMod val="75000"/>
            </a:schemeClr>
          </a:solidFill>
        </p:spPr>
        <p:txBody>
          <a:bodyPr wrap="square" rtlCol="0">
            <a:spAutoFit/>
          </a:bodyPr>
          <a:lstStyle/>
          <a:p>
            <a:pPr lvl="0" algn="l">
              <a:buClrTx/>
              <a:buSzTx/>
              <a:buFontTx/>
            </a:pPr>
            <a:r>
              <a:rPr lang="zh-CN" altLang="en-US" sz="2800">
                <a:solidFill>
                  <a:schemeClr val="bg1"/>
                </a:solidFill>
                <a:latin typeface="隶书" panose="02010509060101010101" pitchFamily="49" charset="-122"/>
                <a:ea typeface="隶书" panose="02010509060101010101" pitchFamily="49" charset="-122"/>
                <a:sym typeface="+mn-ea"/>
              </a:rPr>
              <a:t>识记成语</a:t>
            </a:r>
            <a:endParaRPr lang="zh-CN" altLang="en-US" sz="2800">
              <a:solidFill>
                <a:schemeClr val="bg1"/>
              </a:solidFill>
              <a:latin typeface="隶书" panose="02010509060101010101" pitchFamily="49" charset="-122"/>
              <a:ea typeface="隶书" panose="02010509060101010101" pitchFamily="49" charset="-122"/>
              <a:sym typeface="+mn-ea"/>
            </a:endParaRPr>
          </a:p>
        </p:txBody>
      </p:sp>
      <p:sp>
        <p:nvSpPr>
          <p:cNvPr id="4" name="内容占位符 3"/>
          <p:cNvSpPr/>
          <p:nvPr>
            <p:ph idx="1"/>
            <p:custDataLst>
              <p:tags r:id="rId2"/>
            </p:custDataLst>
          </p:nvPr>
        </p:nvSpPr>
        <p:spPr>
          <a:xfrm>
            <a:off x="758825" y="884555"/>
            <a:ext cx="10883265" cy="5569585"/>
          </a:xfrm>
        </p:spPr>
        <p:txBody>
          <a:bodyPr>
            <a:noAutofit/>
          </a:bodyPr>
          <a:lstStyle/>
          <a:p>
            <a:pPr>
              <a:lnSpc>
                <a:spcPct val="100000"/>
              </a:lnSpc>
            </a:pPr>
            <a:r>
              <a:rPr lang="zh-CN" b="1">
                <a:ea typeface="宋体" panose="02010600030101010101" pitchFamily="2" charset="-122"/>
                <a:sym typeface="+mn-ea"/>
              </a:rPr>
              <a:t>水波不兴：水面不起波澜。形容十分平静。</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水光接天：水的光色与天的光色相连接，比喻水域宽广。</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遗世独立：遗世：脱离尘世。独立：独自站立，比喻突出。指超脱世俗。</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如泣如诉：好像在哭泣，又好像在诉说。形容声音悲切。</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余音袅袅：余音：指音乐演奏后好像还留在耳边的声音。袅袅：形容声音绵延不绝。形容音乐结束后悠扬悦耳的声音仍然绵延不绝，回响在耳边。也比喻诗文韵味无穷。</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不绝如缕：绝：断。缕：细线。像一根细线那样，似断非断。也作“不绝若线”。①比喻情势危急。②形容声音、思绪等悠长不绝。</a:t>
            </a:r>
            <a:endParaRPr lang="zh-CN" b="1">
              <a:ea typeface="宋体" panose="02010600030101010101" pitchFamily="2" charset="-122"/>
              <a:sym typeface="+mn-ea"/>
            </a:endParaRPr>
          </a:p>
          <a:p>
            <a:pPr>
              <a:lnSpc>
                <a:spcPct val="100000"/>
              </a:lnSpc>
            </a:pPr>
            <a:r>
              <a:rPr lang="zh-CN" b="1">
                <a:ea typeface="宋体" panose="02010600030101010101" pitchFamily="2" charset="-122"/>
                <a:sym typeface="+mn-ea"/>
              </a:rPr>
              <a:t>正襟危坐正一正衣襟，端端正正坐着。形容恭敬严肃或拘谨的样子。 </a:t>
            </a:r>
            <a:endParaRPr lang="zh-CN" b="1">
              <a:ea typeface="宋体" panose="02010600030101010101" pitchFamily="2" charset="-122"/>
              <a:sym typeface="+mn-ea"/>
            </a:endParaRPr>
          </a:p>
          <a:p>
            <a:endParaRPr lang="zh-CN" altLang="en-US" b="1">
              <a:ea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556000" y="2979420"/>
            <a:ext cx="5080000" cy="368300"/>
          </a:xfrm>
          <a:prstGeom prst="rect">
            <a:avLst/>
          </a:prstGeom>
          <a:noFill/>
          <a:ln w="9525">
            <a:noFill/>
          </a:ln>
        </p:spPr>
        <p:txBody>
          <a:bodyPr>
            <a:spAutoFit/>
          </a:bodyPr>
          <a:lstStyle/>
          <a:p>
            <a:pPr indent="266700"/>
            <a:endParaRPr lang="zh-CN" altLang="en-US"/>
          </a:p>
        </p:txBody>
      </p:sp>
      <p:sp>
        <p:nvSpPr>
          <p:cNvPr id="6" name="内容占位符 5"/>
          <p:cNvSpPr>
            <a:spLocks noGrp="1"/>
          </p:cNvSpPr>
          <p:nvPr>
            <p:ph idx="1"/>
            <p:custDataLst>
              <p:tags r:id="rId2"/>
            </p:custDataLst>
          </p:nvPr>
        </p:nvSpPr>
        <p:spPr>
          <a:xfrm>
            <a:off x="656590" y="266700"/>
            <a:ext cx="11189335" cy="6206490"/>
          </a:xfrm>
        </p:spPr>
        <p:txBody>
          <a:bodyPr vert="horz" lIns="91440" tIns="45720" rIns="91440" bIns="45720" rtlCol="0">
            <a:noAutofit/>
          </a:bodyPr>
          <a:lstStyle/>
          <a:p>
            <a:pPr lvl="0" algn="l">
              <a:lnSpc>
                <a:spcPct val="100000"/>
              </a:lnSpc>
              <a:buClrTx/>
              <a:buSzTx/>
            </a:pPr>
            <a:r>
              <a:rPr lang="zh-CN" b="1">
                <a:ea typeface="宋体" panose="02010600030101010101" pitchFamily="2" charset="-122"/>
                <a:sym typeface="+mn-ea"/>
              </a:rPr>
              <a:t>舳舻千里：舳：船尾。舻：船头。船只首尾相连长达数千里。形容船只很多。</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旌旗蔽空：旌旗繁多遮蔽天空。比喻军队阵容的盛大壮观。</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横槊赋诗：槊：长矛；赋：吟。横着长矛而赋诗。指能文能武的英雄豪迈气概。</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一世之雄：雄：英雄。一个时代最杰出的人物。</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杯盘狼藉：狼藉：杂乱的样子。形容酒饭后，杯盘等乱七八糟地放着。也作“杯盘狼籍”。</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沧海一粟：大海里的一颗谷粒。形容非常渺小。</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逝者如斯：逝者：指流逝的时光。斯：这，借指流水。比喻时光像流水一样一去不复返。</a:t>
            </a:r>
            <a:endParaRPr lang="zh-CN" b="1">
              <a:ea typeface="宋体" panose="02010600030101010101" pitchFamily="2" charset="-122"/>
              <a:sym typeface="+mn-ea"/>
            </a:endParaRPr>
          </a:p>
          <a:p>
            <a:pPr lvl="0" algn="l">
              <a:lnSpc>
                <a:spcPct val="100000"/>
              </a:lnSpc>
              <a:buClrTx/>
              <a:buSzTx/>
            </a:pPr>
            <a:r>
              <a:rPr lang="zh-CN" b="1">
                <a:ea typeface="宋体" panose="02010600030101010101" pitchFamily="2" charset="-122"/>
                <a:sym typeface="+mn-ea"/>
              </a:rPr>
              <a:t>取之无禁，用之不竭：竭：尽。拿不完，用不尽。形容非常丰富。</a:t>
            </a:r>
            <a:endParaRPr lang="zh-CN" b="1">
              <a:ea typeface="宋体" panose="02010600030101010101" pitchFamily="2" charset="-122"/>
              <a:sym typeface="+mn-ea"/>
            </a:endParaRPr>
          </a:p>
          <a:p>
            <a:pPr lvl="0" algn="l">
              <a:lnSpc>
                <a:spcPct val="110000"/>
              </a:lnSpc>
              <a:buClrTx/>
              <a:buSzTx/>
            </a:pPr>
            <a:endParaRPr lang="zh-CN" b="1">
              <a:ea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44444"/>
          <a:stretch>
            <a:fillRect/>
          </a:stretch>
        </p:blipFill>
        <p:spPr bwMode="auto">
          <a:xfrm>
            <a:off x="-1" y="3409950"/>
            <a:ext cx="12192001" cy="344804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custDataLst>
              <p:tags r:id="rId3"/>
            </p:custDataLst>
          </p:nvPr>
        </p:nvSpPr>
        <p:spPr>
          <a:xfrm>
            <a:off x="3973195" y="1984375"/>
            <a:ext cx="4042410" cy="922020"/>
          </a:xfrm>
          <a:prstGeom prst="rect">
            <a:avLst/>
          </a:prstGeom>
          <a:noFill/>
        </p:spPr>
        <p:txBody>
          <a:bodyPr wrap="square" rtlCol="0">
            <a:spAutoFit/>
            <a:scene3d>
              <a:camera prst="orthographicFront"/>
              <a:lightRig rig="threePt" dir="t"/>
            </a:scene3d>
          </a:bodyPr>
          <a:lstStyle/>
          <a:p>
            <a:r>
              <a:rPr lang="zh-CN" altLang="en-US" sz="540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rPr>
              <a:t>谢 谢 观 看</a:t>
            </a:r>
            <a:endParaRPr lang="zh-CN" altLang="en-US" sz="540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endParaRPr>
          </a:p>
        </p:txBody>
      </p:sp>
      <p:pic>
        <p:nvPicPr>
          <p:cNvPr id="4099" name="New picture"/>
          <p:cNvPicPr/>
          <p:nvPr>
            <p:custDataLst>
              <p:tags r:id="rId4"/>
            </p:custDataLst>
          </p:nvPr>
        </p:nvPicPr>
        <p:blipFill>
          <a:blip r:embed="rId5"/>
          <a:stretch>
            <a:fillRect/>
          </a:stretch>
        </p:blipFill>
        <p:spPr>
          <a:xfrm>
            <a:off x="10439400" y="11417300"/>
            <a:ext cx="317500" cy="241300"/>
          </a:xfrm>
          <a:prstGeom prst="cube">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250"/>
                                        <p:tgtEl>
                                          <p:spTgt spid="4098"/>
                                        </p:tgtEl>
                                      </p:cBhvr>
                                    </p:animEffect>
                                    <p:anim calcmode="lin" valueType="num">
                                      <p:cBhvr>
                                        <p:cTn id="8" dur="1250" fill="hold"/>
                                        <p:tgtEl>
                                          <p:spTgt spid="4098"/>
                                        </p:tgtEl>
                                        <p:attrNameLst>
                                          <p:attrName>ppt_x</p:attrName>
                                        </p:attrNameLst>
                                      </p:cBhvr>
                                      <p:tavLst>
                                        <p:tav tm="0">
                                          <p:val>
                                            <p:strVal val="#ppt_x"/>
                                          </p:val>
                                        </p:tav>
                                        <p:tav tm="100000">
                                          <p:val>
                                            <p:strVal val="#ppt_x"/>
                                          </p:val>
                                        </p:tav>
                                      </p:tavLst>
                                    </p:anim>
                                    <p:anim calcmode="lin" valueType="num">
                                      <p:cBhvr>
                                        <p:cTn id="9" dur="125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矩形 5122"/>
          <p:cNvSpPr/>
          <p:nvPr>
            <p:custDataLst>
              <p:tags r:id="rId1"/>
            </p:custDataLst>
          </p:nvPr>
        </p:nvSpPr>
        <p:spPr>
          <a:xfrm>
            <a:off x="195263" y="260350"/>
            <a:ext cx="11691937" cy="5978525"/>
          </a:xfrm>
          <a:prstGeom prst="rect">
            <a:avLst/>
          </a:prstGeom>
          <a:noFill/>
          <a:ln w="9525">
            <a:noFill/>
          </a:ln>
        </p:spPr>
        <p:txBody>
          <a:bodyPr lIns="91399" tIns="45699" rIns="91399" bIns="45699" anchor="t" anchorCtr="0"/>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骚赋：</a:t>
            </a:r>
            <a:r>
              <a:rPr lang="zh-CN" altLang="en-US" sz="3200">
                <a:solidFill>
                  <a:schemeClr val="tx1"/>
                </a:solidFill>
                <a:latin typeface="黑体" panose="02010609060101010101" charset="-122"/>
                <a:ea typeface="黑体" panose="02010609060101010101" charset="-122"/>
              </a:rPr>
              <a:t>以楚辞为源头</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大赋（汉）：</a:t>
            </a:r>
            <a:r>
              <a:rPr lang="zh-CN" altLang="en-US" sz="3200">
                <a:solidFill>
                  <a:schemeClr val="tx1"/>
                </a:solidFill>
                <a:latin typeface="黑体" panose="02010609060101010101" charset="-122"/>
                <a:ea typeface="黑体" panose="02010609060101010101" charset="-122"/>
              </a:rPr>
              <a:t>以铺张渲染为能事，排列许多怪异生僻的词汇，</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en-US" altLang="zh-CN" sz="3200">
                <a:solidFill>
                  <a:schemeClr val="tx1"/>
                </a:solidFill>
                <a:latin typeface="黑体" panose="02010609060101010101" charset="-122"/>
                <a:ea typeface="黑体" panose="02010609060101010101" charset="-122"/>
              </a:rPr>
              <a:t>            </a:t>
            </a:r>
            <a:r>
              <a:rPr lang="zh-CN" altLang="en-US" sz="3200">
                <a:solidFill>
                  <a:schemeClr val="tx1"/>
                </a:solidFill>
                <a:latin typeface="黑体" panose="02010609060101010101" charset="-122"/>
                <a:ea typeface="黑体" panose="02010609060101010101" charset="-122"/>
              </a:rPr>
              <a:t>鸿篇巨制，繁缛富丽。</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小赋：</a:t>
            </a:r>
            <a:r>
              <a:rPr lang="zh-CN" altLang="en-US" sz="3200">
                <a:solidFill>
                  <a:schemeClr val="tx1"/>
                </a:solidFill>
                <a:latin typeface="黑体" panose="02010609060101010101" charset="-122"/>
                <a:ea typeface="黑体" panose="02010609060101010101" charset="-122"/>
              </a:rPr>
              <a:t>抒情咏物</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骈赋（魏晋南北朝）：</a:t>
            </a:r>
            <a:r>
              <a:rPr lang="zh-CN" altLang="en-US" sz="3200">
                <a:solidFill>
                  <a:schemeClr val="tx1"/>
                </a:solidFill>
                <a:latin typeface="黑体" panose="02010609060101010101" charset="-122"/>
                <a:ea typeface="黑体" panose="02010609060101010101" charset="-122"/>
              </a:rPr>
              <a:t>受骈文影响，讲究对仗工整。</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律赋（唐）：</a:t>
            </a:r>
            <a:r>
              <a:rPr lang="zh-CN" altLang="en-US" sz="3200">
                <a:solidFill>
                  <a:schemeClr val="tx1"/>
                </a:solidFill>
                <a:latin typeface="黑体" panose="02010609060101010101" charset="-122"/>
                <a:ea typeface="黑体" panose="02010609060101010101" charset="-122"/>
              </a:rPr>
              <a:t>科举中写赋，按照诗歌声律，除句式对偶外，还限</a:t>
            </a:r>
            <a:endParaRPr lang="zh-CN" altLang="en-US" sz="3200">
              <a:solidFill>
                <a:schemeClr val="tx1"/>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chemeClr val="tx1"/>
                </a:solidFill>
                <a:latin typeface="黑体" panose="02010609060101010101" charset="-122"/>
                <a:ea typeface="黑体" panose="02010609060101010101" charset="-122"/>
              </a:rPr>
              <a:t> </a:t>
            </a:r>
            <a:r>
              <a:rPr lang="en-US" altLang="zh-CN" sz="3200">
                <a:solidFill>
                  <a:schemeClr val="tx1"/>
                </a:solidFill>
                <a:latin typeface="黑体" panose="02010609060101010101" charset="-122"/>
                <a:ea typeface="黑体" panose="02010609060101010101" charset="-122"/>
              </a:rPr>
              <a:t>           </a:t>
            </a:r>
            <a:r>
              <a:rPr lang="zh-CN" altLang="en-US" sz="3200">
                <a:solidFill>
                  <a:schemeClr val="tx1"/>
                </a:solidFill>
                <a:latin typeface="黑体" panose="02010609060101010101" charset="-122"/>
                <a:ea typeface="黑体" panose="02010609060101010101" charset="-122"/>
              </a:rPr>
              <a:t>制用韵，规定平仄配合，音律谐和。</a:t>
            </a:r>
            <a:endParaRPr lang="zh-CN" altLang="en-US" sz="3200">
              <a:solidFill>
                <a:srgbClr val="0000FF"/>
              </a:solidFill>
              <a:latin typeface="黑体" panose="02010609060101010101" charset="-122"/>
              <a:ea typeface="黑体" panose="02010609060101010101" charset="-122"/>
            </a:endParaRPr>
          </a:p>
          <a:p>
            <a:pPr marL="533400" indent="-533400" defTabSz="933450">
              <a:lnSpc>
                <a:spcPct val="150000"/>
              </a:lnSpc>
              <a:spcBef>
                <a:spcPct val="0"/>
              </a:spcBef>
              <a:buFontTx/>
              <a:buNone/>
            </a:pPr>
            <a:r>
              <a:rPr lang="zh-CN" altLang="en-US" sz="3200">
                <a:solidFill>
                  <a:srgbClr val="0000FF"/>
                </a:solidFill>
                <a:latin typeface="黑体" panose="02010609060101010101" charset="-122"/>
                <a:ea typeface="黑体" panose="02010609060101010101" charset="-122"/>
              </a:rPr>
              <a:t>文赋（宋）：</a:t>
            </a:r>
            <a:r>
              <a:rPr lang="zh-CN" altLang="en-US" sz="3200">
                <a:solidFill>
                  <a:schemeClr val="tx1"/>
                </a:solidFill>
                <a:latin typeface="黑体" panose="02010609060101010101" charset="-122"/>
                <a:ea typeface="黑体" panose="02010609060101010101" charset="-122"/>
              </a:rPr>
              <a:t>打破声律限制，加入散文特点。</a:t>
            </a:r>
            <a:endParaRPr lang="zh-CN" altLang="en-US" sz="3200">
              <a:solidFill>
                <a:schemeClr val="tx1"/>
              </a:solidFill>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anim calcmode="lin" valueType="num">
                                      <p:cBhvr>
                                        <p:cTn id="7" dur="500" fill="hold"/>
                                        <p:tgtEl>
                                          <p:spTgt spid="11059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059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059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05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p:bldLst>
  </p:timing>
</p:sld>
</file>

<file path=ppt/tags/tag1.xml><?xml version="1.0" encoding="utf-8"?>
<p:tagLst xmlns:p="http://schemas.openxmlformats.org/presentationml/2006/main">
  <p:tag name="AS_UNIQUEID" val="179"/>
</p:tagLst>
</file>

<file path=ppt/tags/tag10.xml><?xml version="1.0" encoding="utf-8"?>
<p:tagLst xmlns:p="http://schemas.openxmlformats.org/presentationml/2006/main">
  <p:tag name="AS_UNIQUEID" val="189"/>
</p:tagLst>
</file>

<file path=ppt/tags/tag100.xml><?xml version="1.0" encoding="utf-8"?>
<p:tagLst xmlns:p="http://schemas.openxmlformats.org/presentationml/2006/main">
  <p:tag name="AS_UNIQUEID" val="968"/>
</p:tagLst>
</file>

<file path=ppt/tags/tag101.xml><?xml version="1.0" encoding="utf-8"?>
<p:tagLst xmlns:p="http://schemas.openxmlformats.org/presentationml/2006/main">
  <p:tag name="AS_UNIQUEID" val="969"/>
</p:tagLst>
</file>

<file path=ppt/tags/tag102.xml><?xml version="1.0" encoding="utf-8"?>
<p:tagLst xmlns:p="http://schemas.openxmlformats.org/presentationml/2006/main">
  <p:tag name="AS_UNIQUEID" val="970"/>
</p:tagLst>
</file>

<file path=ppt/tags/tag103.xml><?xml version="1.0" encoding="utf-8"?>
<p:tagLst xmlns:p="http://schemas.openxmlformats.org/presentationml/2006/main">
  <p:tag name="AS_UNIQUEID" val="971"/>
</p:tagLst>
</file>

<file path=ppt/tags/tag104.xml><?xml version="1.0" encoding="utf-8"?>
<p:tagLst xmlns:p="http://schemas.openxmlformats.org/presentationml/2006/main">
  <p:tag name="AS_UNIQUEID" val="972"/>
</p:tagLst>
</file>

<file path=ppt/tags/tag105.xml><?xml version="1.0" encoding="utf-8"?>
<p:tagLst xmlns:p="http://schemas.openxmlformats.org/presentationml/2006/main">
  <p:tag name="AS_UNIQUEID" val="973"/>
</p:tagLst>
</file>

<file path=ppt/tags/tag106.xml><?xml version="1.0" encoding="utf-8"?>
<p:tagLst xmlns:p="http://schemas.openxmlformats.org/presentationml/2006/main">
  <p:tag name="AS_UNIQUEID" val="974"/>
</p:tagLst>
</file>

<file path=ppt/tags/tag107.xml><?xml version="1.0" encoding="utf-8"?>
<p:tagLst xmlns:p="http://schemas.openxmlformats.org/presentationml/2006/main">
  <p:tag name="AS_UNIQUEID" val="975"/>
</p:tagLst>
</file>

<file path=ppt/tags/tag108.xml><?xml version="1.0" encoding="utf-8"?>
<p:tagLst xmlns:p="http://schemas.openxmlformats.org/presentationml/2006/main">
  <p:tag name="AS_UNIQUEID" val="976"/>
</p:tagLst>
</file>

<file path=ppt/tags/tag109.xml><?xml version="1.0" encoding="utf-8"?>
<p:tagLst xmlns:p="http://schemas.openxmlformats.org/presentationml/2006/main">
  <p:tag name="AS_UNIQUEID" val="977"/>
</p:tagLst>
</file>

<file path=ppt/tags/tag11.xml><?xml version="1.0" encoding="utf-8"?>
<p:tagLst xmlns:p="http://schemas.openxmlformats.org/presentationml/2006/main">
  <p:tag name="AS_UNIQUEID" val="191"/>
</p:tagLst>
</file>

<file path=ppt/tags/tag110.xml><?xml version="1.0" encoding="utf-8"?>
<p:tagLst xmlns:p="http://schemas.openxmlformats.org/presentationml/2006/main">
  <p:tag name="AS_UNIQUEID" val="978"/>
</p:tagLst>
</file>

<file path=ppt/tags/tag111.xml><?xml version="1.0" encoding="utf-8"?>
<p:tagLst xmlns:p="http://schemas.openxmlformats.org/presentationml/2006/main">
  <p:tag name="AS_UNIQUEID" val="979"/>
</p:tagLst>
</file>

<file path=ppt/tags/tag112.xml><?xml version="1.0" encoding="utf-8"?>
<p:tagLst xmlns:p="http://schemas.openxmlformats.org/presentationml/2006/main">
  <p:tag name="AS_UNIQUEID" val="980"/>
</p:tagLst>
</file>

<file path=ppt/tags/tag113.xml><?xml version="1.0" encoding="utf-8"?>
<p:tagLst xmlns:p="http://schemas.openxmlformats.org/presentationml/2006/main">
  <p:tag name="AS_UNIQUEID" val="981"/>
</p:tagLst>
</file>

<file path=ppt/tags/tag114.xml><?xml version="1.0" encoding="utf-8"?>
<p:tagLst xmlns:p="http://schemas.openxmlformats.org/presentationml/2006/main">
  <p:tag name="AS_UNIQUEID" val="982"/>
</p:tagLst>
</file>

<file path=ppt/tags/tag115.xml><?xml version="1.0" encoding="utf-8"?>
<p:tagLst xmlns:p="http://schemas.openxmlformats.org/presentationml/2006/main">
  <p:tag name="AS_UNIQUEID" val="983"/>
</p:tagLst>
</file>

<file path=ppt/tags/tag116.xml><?xml version="1.0" encoding="utf-8"?>
<p:tagLst xmlns:p="http://schemas.openxmlformats.org/presentationml/2006/main">
  <p:tag name="AS_UNIQUEID" val="984"/>
</p:tagLst>
</file>

<file path=ppt/tags/tag117.xml><?xml version="1.0" encoding="utf-8"?>
<p:tagLst xmlns:p="http://schemas.openxmlformats.org/presentationml/2006/main">
  <p:tag name="AS_UNIQUEID" val="985"/>
</p:tagLst>
</file>

<file path=ppt/tags/tag118.xml><?xml version="1.0" encoding="utf-8"?>
<p:tagLst xmlns:p="http://schemas.openxmlformats.org/presentationml/2006/main">
  <p:tag name="AS_UNIQUEID" val="986"/>
</p:tagLst>
</file>

<file path=ppt/tags/tag119.xml><?xml version="1.0" encoding="utf-8"?>
<p:tagLst xmlns:p="http://schemas.openxmlformats.org/presentationml/2006/main">
  <p:tag name="AS_UNIQUEID" val="987"/>
</p:tagLst>
</file>

<file path=ppt/tags/tag12.xml><?xml version="1.0" encoding="utf-8"?>
<p:tagLst xmlns:p="http://schemas.openxmlformats.org/presentationml/2006/main">
  <p:tag name="AS_UNIQUEID" val="192"/>
</p:tagLst>
</file>

<file path=ppt/tags/tag120.xml><?xml version="1.0" encoding="utf-8"?>
<p:tagLst xmlns:p="http://schemas.openxmlformats.org/presentationml/2006/main">
  <p:tag name="AS_UNIQUEID" val="988"/>
</p:tagLst>
</file>

<file path=ppt/tags/tag121.xml><?xml version="1.0" encoding="utf-8"?>
<p:tagLst xmlns:p="http://schemas.openxmlformats.org/presentationml/2006/main">
  <p:tag name="AS_UNIQUEID" val="989"/>
</p:tagLst>
</file>

<file path=ppt/tags/tag122.xml><?xml version="1.0" encoding="utf-8"?>
<p:tagLst xmlns:p="http://schemas.openxmlformats.org/presentationml/2006/main">
  <p:tag name="AS_UNIQUEID" val="990"/>
</p:tagLst>
</file>

<file path=ppt/tags/tag123.xml><?xml version="1.0" encoding="utf-8"?>
<p:tagLst xmlns:p="http://schemas.openxmlformats.org/presentationml/2006/main">
  <p:tag name="AS_UNIQUEID" val="991"/>
</p:tagLst>
</file>

<file path=ppt/tags/tag124.xml><?xml version="1.0" encoding="utf-8"?>
<p:tagLst xmlns:p="http://schemas.openxmlformats.org/presentationml/2006/main">
  <p:tag name="AS_UNIQUEID" val="297"/>
</p:tagLst>
</file>

<file path=ppt/tags/tag125.xml><?xml version="1.0" encoding="utf-8"?>
<p:tagLst xmlns:p="http://schemas.openxmlformats.org/presentationml/2006/main">
  <p:tag name="AS_UNIQUEID" val="298"/>
</p:tagLst>
</file>

<file path=ppt/tags/tag126.xml><?xml version="1.0" encoding="utf-8"?>
<p:tagLst xmlns:p="http://schemas.openxmlformats.org/presentationml/2006/main">
  <p:tag name="AS_UNIQUEID" val="300"/>
</p:tagLst>
</file>

<file path=ppt/tags/tag127.xml><?xml version="1.0" encoding="utf-8"?>
<p:tagLst xmlns:p="http://schemas.openxmlformats.org/presentationml/2006/main">
  <p:tag name="AS_UNIQUEID" val="301"/>
</p:tagLst>
</file>

<file path=ppt/tags/tag128.xml><?xml version="1.0" encoding="utf-8"?>
<p:tagLst xmlns:p="http://schemas.openxmlformats.org/presentationml/2006/main">
  <p:tag name="AS_UNIQUEID" val="302"/>
</p:tagLst>
</file>

<file path=ppt/tags/tag129.xml><?xml version="1.0" encoding="utf-8"?>
<p:tagLst xmlns:p="http://schemas.openxmlformats.org/presentationml/2006/main">
  <p:tag name="AS_UNIQUEID" val="303"/>
</p:tagLst>
</file>

<file path=ppt/tags/tag13.xml><?xml version="1.0" encoding="utf-8"?>
<p:tagLst xmlns:p="http://schemas.openxmlformats.org/presentationml/2006/main">
  <p:tag name="AS_UNIQUEID" val="193"/>
</p:tagLst>
</file>

<file path=ppt/tags/tag130.xml><?xml version="1.0" encoding="utf-8"?>
<p:tagLst xmlns:p="http://schemas.openxmlformats.org/presentationml/2006/main">
  <p:tag name="AS_UNIQUEID" val="304"/>
</p:tagLst>
</file>

<file path=ppt/tags/tag131.xml><?xml version="1.0" encoding="utf-8"?>
<p:tagLst xmlns:p="http://schemas.openxmlformats.org/presentationml/2006/main">
  <p:tag name="AS_UNIQUEID" val="305"/>
</p:tagLst>
</file>

<file path=ppt/tags/tag132.xml><?xml version="1.0" encoding="utf-8"?>
<p:tagLst xmlns:p="http://schemas.openxmlformats.org/presentationml/2006/main">
  <p:tag name="AS_UNIQUEID" val="307"/>
</p:tagLst>
</file>

<file path=ppt/tags/tag133.xml><?xml version="1.0" encoding="utf-8"?>
<p:tagLst xmlns:p="http://schemas.openxmlformats.org/presentationml/2006/main">
  <p:tag name="AS_UNIQUEID" val="308"/>
</p:tagLst>
</file>

<file path=ppt/tags/tag134.xml><?xml version="1.0" encoding="utf-8"?>
<p:tagLst xmlns:p="http://schemas.openxmlformats.org/presentationml/2006/main">
  <p:tag name="AS_UNIQUEID" val="310"/>
</p:tagLst>
</file>

<file path=ppt/tags/tag135.xml><?xml version="1.0" encoding="utf-8"?>
<p:tagLst xmlns:p="http://schemas.openxmlformats.org/presentationml/2006/main">
  <p:tag name="AS_UNIQUEID" val="311"/>
</p:tagLst>
</file>

<file path=ppt/tags/tag136.xml><?xml version="1.0" encoding="utf-8"?>
<p:tagLst xmlns:p="http://schemas.openxmlformats.org/presentationml/2006/main">
  <p:tag name="AS_UNIQUEID" val="312"/>
</p:tagLst>
</file>

<file path=ppt/tags/tag137.xml><?xml version="1.0" encoding="utf-8"?>
<p:tagLst xmlns:p="http://schemas.openxmlformats.org/presentationml/2006/main">
  <p:tag name="AS_UNIQUEID" val="313"/>
</p:tagLst>
</file>

<file path=ppt/tags/tag138.xml><?xml version="1.0" encoding="utf-8"?>
<p:tagLst xmlns:p="http://schemas.openxmlformats.org/presentationml/2006/main">
  <p:tag name="AS_UNIQUEID" val="315"/>
</p:tagLst>
</file>

<file path=ppt/tags/tag139.xml><?xml version="1.0" encoding="utf-8"?>
<p:tagLst xmlns:p="http://schemas.openxmlformats.org/presentationml/2006/main">
  <p:tag name="AS_UNIQUEID" val="316"/>
</p:tagLst>
</file>

<file path=ppt/tags/tag14.xml><?xml version="1.0" encoding="utf-8"?>
<p:tagLst xmlns:p="http://schemas.openxmlformats.org/presentationml/2006/main">
  <p:tag name="AS_UNIQUEID" val="194"/>
</p:tagLst>
</file>

<file path=ppt/tags/tag140.xml><?xml version="1.0" encoding="utf-8"?>
<p:tagLst xmlns:p="http://schemas.openxmlformats.org/presentationml/2006/main">
  <p:tag name="AS_UNIQUEID" val="318"/>
</p:tagLst>
</file>

<file path=ppt/tags/tag141.xml><?xml version="1.0" encoding="utf-8"?>
<p:tagLst xmlns:p="http://schemas.openxmlformats.org/presentationml/2006/main">
  <p:tag name="AS_UNIQUEID" val="319"/>
</p:tagLst>
</file>

<file path=ppt/tags/tag142.xml><?xml version="1.0" encoding="utf-8"?>
<p:tagLst xmlns:p="http://schemas.openxmlformats.org/presentationml/2006/main">
  <p:tag name="AS_UNIQUEID" val="320"/>
</p:tagLst>
</file>

<file path=ppt/tags/tag143.xml><?xml version="1.0" encoding="utf-8"?>
<p:tagLst xmlns:p="http://schemas.openxmlformats.org/presentationml/2006/main">
  <p:tag name="AS_UNIQUEID" val="321"/>
</p:tagLst>
</file>

<file path=ppt/tags/tag144.xml><?xml version="1.0" encoding="utf-8"?>
<p:tagLst xmlns:p="http://schemas.openxmlformats.org/presentationml/2006/main">
  <p:tag name="AS_UNIQUEID" val="322"/>
</p:tagLst>
</file>

<file path=ppt/tags/tag145.xml><?xml version="1.0" encoding="utf-8"?>
<p:tagLst xmlns:p="http://schemas.openxmlformats.org/presentationml/2006/main">
  <p:tag name="AS_UNIQUEID" val="323"/>
</p:tagLst>
</file>

<file path=ppt/tags/tag146.xml><?xml version="1.0" encoding="utf-8"?>
<p:tagLst xmlns:p="http://schemas.openxmlformats.org/presentationml/2006/main">
  <p:tag name="AS_UNIQUEID" val="325"/>
</p:tagLst>
</file>

<file path=ppt/tags/tag147.xml><?xml version="1.0" encoding="utf-8"?>
<p:tagLst xmlns:p="http://schemas.openxmlformats.org/presentationml/2006/main">
  <p:tag name="AS_UNIQUEID" val="326"/>
</p:tagLst>
</file>

<file path=ppt/tags/tag148.xml><?xml version="1.0" encoding="utf-8"?>
<p:tagLst xmlns:p="http://schemas.openxmlformats.org/presentationml/2006/main">
  <p:tag name="AS_UNIQUEID" val="328"/>
</p:tagLst>
</file>

<file path=ppt/tags/tag149.xml><?xml version="1.0" encoding="utf-8"?>
<p:tagLst xmlns:p="http://schemas.openxmlformats.org/presentationml/2006/main">
  <p:tag name="AS_UNIQUEID" val="329"/>
</p:tagLst>
</file>

<file path=ppt/tags/tag15.xml><?xml version="1.0" encoding="utf-8"?>
<p:tagLst xmlns:p="http://schemas.openxmlformats.org/presentationml/2006/main">
  <p:tag name="AS_UNIQUEID" val="195"/>
</p:tagLst>
</file>

<file path=ppt/tags/tag150.xml><?xml version="1.0" encoding="utf-8"?>
<p:tagLst xmlns:p="http://schemas.openxmlformats.org/presentationml/2006/main">
  <p:tag name="AS_UNIQUEID" val="330"/>
</p:tagLst>
</file>

<file path=ppt/tags/tag151.xml><?xml version="1.0" encoding="utf-8"?>
<p:tagLst xmlns:p="http://schemas.openxmlformats.org/presentationml/2006/main">
  <p:tag name="AS_UNIQUEID" val="331"/>
</p:tagLst>
</file>

<file path=ppt/tags/tag152.xml><?xml version="1.0" encoding="utf-8"?>
<p:tagLst xmlns:p="http://schemas.openxmlformats.org/presentationml/2006/main">
  <p:tag name="AS_UNIQUEID" val="333"/>
</p:tagLst>
</file>

<file path=ppt/tags/tag153.xml><?xml version="1.0" encoding="utf-8"?>
<p:tagLst xmlns:p="http://schemas.openxmlformats.org/presentationml/2006/main">
  <p:tag name="AS_UNIQUEID" val="334"/>
</p:tagLst>
</file>

<file path=ppt/tags/tag154.xml><?xml version="1.0" encoding="utf-8"?>
<p:tagLst xmlns:p="http://schemas.openxmlformats.org/presentationml/2006/main">
  <p:tag name="AS_UNIQUEID" val="336"/>
</p:tagLst>
</file>

<file path=ppt/tags/tag155.xml><?xml version="1.0" encoding="utf-8"?>
<p:tagLst xmlns:p="http://schemas.openxmlformats.org/presentationml/2006/main">
  <p:tag name="AS_UNIQUEID" val="337"/>
</p:tagLst>
</file>

<file path=ppt/tags/tag156.xml><?xml version="1.0" encoding="utf-8"?>
<p:tagLst xmlns:p="http://schemas.openxmlformats.org/presentationml/2006/main">
  <p:tag name="AS_UNIQUEID" val="338"/>
</p:tagLst>
</file>

<file path=ppt/tags/tag157.xml><?xml version="1.0" encoding="utf-8"?>
<p:tagLst xmlns:p="http://schemas.openxmlformats.org/presentationml/2006/main">
  <p:tag name="AS_UNIQUEID" val="340"/>
</p:tagLst>
</file>

<file path=ppt/tags/tag158.xml><?xml version="1.0" encoding="utf-8"?>
<p:tagLst xmlns:p="http://schemas.openxmlformats.org/presentationml/2006/main">
  <p:tag name="AS_UNIQUEID" val="341"/>
</p:tagLst>
</file>

<file path=ppt/tags/tag159.xml><?xml version="1.0" encoding="utf-8"?>
<p:tagLst xmlns:p="http://schemas.openxmlformats.org/presentationml/2006/main">
  <p:tag name="AS_UNIQUEID" val="347"/>
</p:tagLst>
</file>

<file path=ppt/tags/tag16.xml><?xml version="1.0" encoding="utf-8"?>
<p:tagLst xmlns:p="http://schemas.openxmlformats.org/presentationml/2006/main">
  <p:tag name="AS_UNIQUEID" val="197"/>
</p:tagLst>
</file>

<file path=ppt/tags/tag160.xml><?xml version="1.0" encoding="utf-8"?>
<p:tagLst xmlns:p="http://schemas.openxmlformats.org/presentationml/2006/main">
  <p:tag name="AS_UNIQUEID" val="348"/>
</p:tagLst>
</file>

<file path=ppt/tags/tag161.xml><?xml version="1.0" encoding="utf-8"?>
<p:tagLst xmlns:p="http://schemas.openxmlformats.org/presentationml/2006/main">
  <p:tag name="AS_UNIQUEID" val="349"/>
</p:tagLst>
</file>

<file path=ppt/tags/tag162.xml><?xml version="1.0" encoding="utf-8"?>
<p:tagLst xmlns:p="http://schemas.openxmlformats.org/presentationml/2006/main">
  <p:tag name="AS_UNIQUEID" val="350"/>
</p:tagLst>
</file>

<file path=ppt/tags/tag163.xml><?xml version="1.0" encoding="utf-8"?>
<p:tagLst xmlns:p="http://schemas.openxmlformats.org/presentationml/2006/main">
  <p:tag name="AS_UNIQUEID" val="351"/>
</p:tagLst>
</file>

<file path=ppt/tags/tag164.xml><?xml version="1.0" encoding="utf-8"?>
<p:tagLst xmlns:p="http://schemas.openxmlformats.org/presentationml/2006/main">
  <p:tag name="AS_UNIQUEID" val="352"/>
</p:tagLst>
</file>

<file path=ppt/tags/tag165.xml><?xml version="1.0" encoding="utf-8"?>
<p:tagLst xmlns:p="http://schemas.openxmlformats.org/presentationml/2006/main">
  <p:tag name="AS_UNIQUEID" val="353"/>
</p:tagLst>
</file>

<file path=ppt/tags/tag166.xml><?xml version="1.0" encoding="utf-8"?>
<p:tagLst xmlns:p="http://schemas.openxmlformats.org/presentationml/2006/main">
  <p:tag name="AS_UNIQUEID" val="354"/>
</p:tagLst>
</file>

<file path=ppt/tags/tag167.xml><?xml version="1.0" encoding="utf-8"?>
<p:tagLst xmlns:p="http://schemas.openxmlformats.org/presentationml/2006/main">
  <p:tag name="AS_UNIQUEID" val="355"/>
</p:tagLst>
</file>

<file path=ppt/tags/tag168.xml><?xml version="1.0" encoding="utf-8"?>
<p:tagLst xmlns:p="http://schemas.openxmlformats.org/presentationml/2006/main">
  <p:tag name="AS_UNIQUEID" val="356"/>
</p:tagLst>
</file>

<file path=ppt/tags/tag169.xml><?xml version="1.0" encoding="utf-8"?>
<p:tagLst xmlns:p="http://schemas.openxmlformats.org/presentationml/2006/main">
  <p:tag name="AS_UNIQUEID" val="343"/>
</p:tagLst>
</file>

<file path=ppt/tags/tag17.xml><?xml version="1.0" encoding="utf-8"?>
<p:tagLst xmlns:p="http://schemas.openxmlformats.org/presentationml/2006/main">
  <p:tag name="AS_UNIQUEID" val="198"/>
</p:tagLst>
</file>

<file path=ppt/tags/tag170.xml><?xml version="1.0" encoding="utf-8"?>
<p:tagLst xmlns:p="http://schemas.openxmlformats.org/presentationml/2006/main">
  <p:tag name="AS_UNIQUEID" val="344"/>
</p:tagLst>
</file>

<file path=ppt/tags/tag171.xml><?xml version="1.0" encoding="utf-8"?>
<p:tagLst xmlns:p="http://schemas.openxmlformats.org/presentationml/2006/main">
  <p:tag name="AS_UNIQUEID" val="345"/>
</p:tagLst>
</file>

<file path=ppt/tags/tag172.xml><?xml version="1.0" encoding="utf-8"?>
<p:tagLst xmlns:p="http://schemas.openxmlformats.org/presentationml/2006/main">
  <p:tag name="AS_UNIQUEID" val="362"/>
</p:tagLst>
</file>

<file path=ppt/tags/tag173.xml><?xml version="1.0" encoding="utf-8"?>
<p:tagLst xmlns:p="http://schemas.openxmlformats.org/presentationml/2006/main">
  <p:tag name="AS_UNIQUEID" val="363"/>
</p:tagLst>
</file>

<file path=ppt/tags/tag174.xml><?xml version="1.0" encoding="utf-8"?>
<p:tagLst xmlns:p="http://schemas.openxmlformats.org/presentationml/2006/main">
  <p:tag name="AS_UNIQUEID" val="364"/>
</p:tagLst>
</file>

<file path=ppt/tags/tag175.xml><?xml version="1.0" encoding="utf-8"?>
<p:tagLst xmlns:p="http://schemas.openxmlformats.org/presentationml/2006/main">
  <p:tag name="AS_UNIQUEID" val="365"/>
</p:tagLst>
</file>

<file path=ppt/tags/tag176.xml><?xml version="1.0" encoding="utf-8"?>
<p:tagLst xmlns:p="http://schemas.openxmlformats.org/presentationml/2006/main">
  <p:tag name="AS_UNIQUEID" val="366"/>
</p:tagLst>
</file>

<file path=ppt/tags/tag177.xml><?xml version="1.0" encoding="utf-8"?>
<p:tagLst xmlns:p="http://schemas.openxmlformats.org/presentationml/2006/main">
  <p:tag name="AS_UNIQUEID" val="367"/>
</p:tagLst>
</file>

<file path=ppt/tags/tag178.xml><?xml version="1.0" encoding="utf-8"?>
<p:tagLst xmlns:p="http://schemas.openxmlformats.org/presentationml/2006/main">
  <p:tag name="AS_UNIQUEID" val="368"/>
</p:tagLst>
</file>

<file path=ppt/tags/tag179.xml><?xml version="1.0" encoding="utf-8"?>
<p:tagLst xmlns:p="http://schemas.openxmlformats.org/presentationml/2006/main">
  <p:tag name="AS_UNIQUEID" val="369"/>
</p:tagLst>
</file>

<file path=ppt/tags/tag18.xml><?xml version="1.0" encoding="utf-8"?>
<p:tagLst xmlns:p="http://schemas.openxmlformats.org/presentationml/2006/main">
  <p:tag name="AS_UNIQUEID" val="199"/>
</p:tagLst>
</file>

<file path=ppt/tags/tag180.xml><?xml version="1.0" encoding="utf-8"?>
<p:tagLst xmlns:p="http://schemas.openxmlformats.org/presentationml/2006/main">
  <p:tag name="AS_UNIQUEID" val="370"/>
</p:tagLst>
</file>

<file path=ppt/tags/tag181.xml><?xml version="1.0" encoding="utf-8"?>
<p:tagLst xmlns:p="http://schemas.openxmlformats.org/presentationml/2006/main">
  <p:tag name="AS_UNIQUEID" val="371"/>
</p:tagLst>
</file>

<file path=ppt/tags/tag182.xml><?xml version="1.0" encoding="utf-8"?>
<p:tagLst xmlns:p="http://schemas.openxmlformats.org/presentationml/2006/main">
  <p:tag name="AS_UNIQUEID" val="372"/>
</p:tagLst>
</file>

<file path=ppt/tags/tag183.xml><?xml version="1.0" encoding="utf-8"?>
<p:tagLst xmlns:p="http://schemas.openxmlformats.org/presentationml/2006/main">
  <p:tag name="AS_UNIQUEID" val="358"/>
</p:tagLst>
</file>

<file path=ppt/tags/tag184.xml><?xml version="1.0" encoding="utf-8"?>
<p:tagLst xmlns:p="http://schemas.openxmlformats.org/presentationml/2006/main">
  <p:tag name="AS_UNIQUEID" val="359"/>
</p:tagLst>
</file>

<file path=ppt/tags/tag185.xml><?xml version="1.0" encoding="utf-8"?>
<p:tagLst xmlns:p="http://schemas.openxmlformats.org/presentationml/2006/main">
  <p:tag name="AS_UNIQUEID" val="360"/>
</p:tagLst>
</file>

<file path=ppt/tags/tag186.xml><?xml version="1.0" encoding="utf-8"?>
<p:tagLst xmlns:p="http://schemas.openxmlformats.org/presentationml/2006/main">
  <p:tag name="AS_UNIQUEID" val="378"/>
</p:tagLst>
</file>

<file path=ppt/tags/tag187.xml><?xml version="1.0" encoding="utf-8"?>
<p:tagLst xmlns:p="http://schemas.openxmlformats.org/presentationml/2006/main">
  <p:tag name="AS_UNIQUEID" val="379"/>
</p:tagLst>
</file>

<file path=ppt/tags/tag188.xml><?xml version="1.0" encoding="utf-8"?>
<p:tagLst xmlns:p="http://schemas.openxmlformats.org/presentationml/2006/main">
  <p:tag name="AS_UNIQUEID" val="380"/>
</p:tagLst>
</file>

<file path=ppt/tags/tag189.xml><?xml version="1.0" encoding="utf-8"?>
<p:tagLst xmlns:p="http://schemas.openxmlformats.org/presentationml/2006/main">
  <p:tag name="AS_UNIQUEID" val="381"/>
</p:tagLst>
</file>

<file path=ppt/tags/tag19.xml><?xml version="1.0" encoding="utf-8"?>
<p:tagLst xmlns:p="http://schemas.openxmlformats.org/presentationml/2006/main">
  <p:tag name="AS_UNIQUEID" val="200"/>
</p:tagLst>
</file>

<file path=ppt/tags/tag190.xml><?xml version="1.0" encoding="utf-8"?>
<p:tagLst xmlns:p="http://schemas.openxmlformats.org/presentationml/2006/main">
  <p:tag name="AS_UNIQUEID" val="382"/>
</p:tagLst>
</file>

<file path=ppt/tags/tag191.xml><?xml version="1.0" encoding="utf-8"?>
<p:tagLst xmlns:p="http://schemas.openxmlformats.org/presentationml/2006/main">
  <p:tag name="AS_UNIQUEID" val="374"/>
</p:tagLst>
</file>

<file path=ppt/tags/tag192.xml><?xml version="1.0" encoding="utf-8"?>
<p:tagLst xmlns:p="http://schemas.openxmlformats.org/presentationml/2006/main">
  <p:tag name="AS_UNIQUEID" val="375"/>
</p:tagLst>
</file>

<file path=ppt/tags/tag193.xml><?xml version="1.0" encoding="utf-8"?>
<p:tagLst xmlns:p="http://schemas.openxmlformats.org/presentationml/2006/main">
  <p:tag name="AS_UNIQUEID" val="376"/>
</p:tagLst>
</file>

<file path=ppt/tags/tag194.xml><?xml version="1.0" encoding="utf-8"?>
<p:tagLst xmlns:p="http://schemas.openxmlformats.org/presentationml/2006/main">
  <p:tag name="AS_UNIQUEID" val="384"/>
</p:tagLst>
</file>

<file path=ppt/tags/tag195.xml><?xml version="1.0" encoding="utf-8"?>
<p:tagLst xmlns:p="http://schemas.openxmlformats.org/presentationml/2006/main">
  <p:tag name="AS_UNIQUEID" val="385"/>
</p:tagLst>
</file>

<file path=ppt/tags/tag196.xml><?xml version="1.0" encoding="utf-8"?>
<p:tagLst xmlns:p="http://schemas.openxmlformats.org/presentationml/2006/main">
  <p:tag name="AS_UNIQUEID" val="386"/>
</p:tagLst>
</file>

<file path=ppt/tags/tag197.xml><?xml version="1.0" encoding="utf-8"?>
<p:tagLst xmlns:p="http://schemas.openxmlformats.org/presentationml/2006/main">
  <p:tag name="AS_UNIQUEID" val="387"/>
</p:tagLst>
</file>

<file path=ppt/tags/tag198.xml><?xml version="1.0" encoding="utf-8"?>
<p:tagLst xmlns:p="http://schemas.openxmlformats.org/presentationml/2006/main">
  <p:tag name="AS_UNIQUEID" val="388"/>
</p:tagLst>
</file>

<file path=ppt/tags/tag199.xml><?xml version="1.0" encoding="utf-8"?>
<p:tagLst xmlns:p="http://schemas.openxmlformats.org/presentationml/2006/main">
  <p:tag name="AS_UNIQUEID" val="390"/>
</p:tagLst>
</file>

<file path=ppt/tags/tag2.xml><?xml version="1.0" encoding="utf-8"?>
<p:tagLst xmlns:p="http://schemas.openxmlformats.org/presentationml/2006/main">
  <p:tag name="AS_UNIQUEID" val="180"/>
</p:tagLst>
</file>

<file path=ppt/tags/tag20.xml><?xml version="1.0" encoding="utf-8"?>
<p:tagLst xmlns:p="http://schemas.openxmlformats.org/presentationml/2006/main">
  <p:tag name="AS_UNIQUEID" val="201"/>
</p:tagLst>
</file>

<file path=ppt/tags/tag200.xml><?xml version="1.0" encoding="utf-8"?>
<p:tagLst xmlns:p="http://schemas.openxmlformats.org/presentationml/2006/main">
  <p:tag name="AS_UNIQUEID" val="391"/>
</p:tagLst>
</file>

<file path=ppt/tags/tag201.xml><?xml version="1.0" encoding="utf-8"?>
<p:tagLst xmlns:p="http://schemas.openxmlformats.org/presentationml/2006/main">
  <p:tag name="AS_UNIQUEID" val="392"/>
</p:tagLst>
</file>

<file path=ppt/tags/tag202.xml><?xml version="1.0" encoding="utf-8"?>
<p:tagLst xmlns:p="http://schemas.openxmlformats.org/presentationml/2006/main">
  <p:tag name="AS_UNIQUEID" val="393"/>
</p:tagLst>
</file>

<file path=ppt/tags/tag203.xml><?xml version="1.0" encoding="utf-8"?>
<p:tagLst xmlns:p="http://schemas.openxmlformats.org/presentationml/2006/main">
  <p:tag name="AS_UNIQUEID" val="394"/>
</p:tagLst>
</file>

<file path=ppt/tags/tag204.xml><?xml version="1.0" encoding="utf-8"?>
<p:tagLst xmlns:p="http://schemas.openxmlformats.org/presentationml/2006/main">
  <p:tag name="AS_UNIQUEID" val="395"/>
</p:tagLst>
</file>

<file path=ppt/tags/tag205.xml><?xml version="1.0" encoding="utf-8"?>
<p:tagLst xmlns:p="http://schemas.openxmlformats.org/presentationml/2006/main">
  <p:tag name="AS_UNIQUEID" val="396"/>
</p:tagLst>
</file>

<file path=ppt/tags/tag206.xml><?xml version="1.0" encoding="utf-8"?>
<p:tagLst xmlns:p="http://schemas.openxmlformats.org/presentationml/2006/main">
  <p:tag name="AS_UNIQUEID" val="397"/>
</p:tagLst>
</file>

<file path=ppt/tags/tag207.xml><?xml version="1.0" encoding="utf-8"?>
<p:tagLst xmlns:p="http://schemas.openxmlformats.org/presentationml/2006/main">
  <p:tag name="AS_UNIQUEID" val="398"/>
</p:tagLst>
</file>

<file path=ppt/tags/tag208.xml><?xml version="1.0" encoding="utf-8"?>
<p:tagLst xmlns:p="http://schemas.openxmlformats.org/presentationml/2006/main">
  <p:tag name="AS_UNIQUEID" val="399"/>
</p:tagLst>
</file>

<file path=ppt/tags/tag209.xml><?xml version="1.0" encoding="utf-8"?>
<p:tagLst xmlns:p="http://schemas.openxmlformats.org/presentationml/2006/main">
  <p:tag name="AS_UNIQUEID" val="400"/>
</p:tagLst>
</file>

<file path=ppt/tags/tag21.xml><?xml version="1.0" encoding="utf-8"?>
<p:tagLst xmlns:p="http://schemas.openxmlformats.org/presentationml/2006/main">
  <p:tag name="AS_UNIQUEID" val="202"/>
</p:tagLst>
</file>

<file path=ppt/tags/tag210.xml><?xml version="1.0" encoding="utf-8"?>
<p:tagLst xmlns:p="http://schemas.openxmlformats.org/presentationml/2006/main">
  <p:tag name="AS_UNIQUEID" val="401"/>
</p:tagLst>
</file>

<file path=ppt/tags/tag211.xml><?xml version="1.0" encoding="utf-8"?>
<p:tagLst xmlns:p="http://schemas.openxmlformats.org/presentationml/2006/main">
  <p:tag name="AS_UNIQUEID" val="402"/>
</p:tagLst>
</file>

<file path=ppt/tags/tag212.xml><?xml version="1.0" encoding="utf-8"?>
<p:tagLst xmlns:p="http://schemas.openxmlformats.org/presentationml/2006/main">
  <p:tag name="AS_UNIQUEID" val="403"/>
</p:tagLst>
</file>

<file path=ppt/tags/tag213.xml><?xml version="1.0" encoding="utf-8"?>
<p:tagLst xmlns:p="http://schemas.openxmlformats.org/presentationml/2006/main">
  <p:tag name="AS_UNIQUEID" val="404"/>
</p:tagLst>
</file>

<file path=ppt/tags/tag214.xml><?xml version="1.0" encoding="utf-8"?>
<p:tagLst xmlns:p="http://schemas.openxmlformats.org/presentationml/2006/main">
  <p:tag name="AS_UNIQUEID" val="405"/>
</p:tagLst>
</file>

<file path=ppt/tags/tag215.xml><?xml version="1.0" encoding="utf-8"?>
<p:tagLst xmlns:p="http://schemas.openxmlformats.org/presentationml/2006/main">
  <p:tag name="AS_UNIQUEID" val="406"/>
</p:tagLst>
</file>

<file path=ppt/tags/tag216.xml><?xml version="1.0" encoding="utf-8"?>
<p:tagLst xmlns:p="http://schemas.openxmlformats.org/presentationml/2006/main">
  <p:tag name="AS_UNIQUEID" val="407"/>
</p:tagLst>
</file>

<file path=ppt/tags/tag217.xml><?xml version="1.0" encoding="utf-8"?>
<p:tagLst xmlns:p="http://schemas.openxmlformats.org/presentationml/2006/main">
  <p:tag name="AS_UNIQUEID" val="408"/>
</p:tagLst>
</file>

<file path=ppt/tags/tag218.xml><?xml version="1.0" encoding="utf-8"?>
<p:tagLst xmlns:p="http://schemas.openxmlformats.org/presentationml/2006/main">
  <p:tag name="AS_UNIQUEID" val="409"/>
</p:tagLst>
</file>

<file path=ppt/tags/tag219.xml><?xml version="1.0" encoding="utf-8"?>
<p:tagLst xmlns:p="http://schemas.openxmlformats.org/presentationml/2006/main">
  <p:tag name="AS_UNIQUEID" val="410"/>
</p:tagLst>
</file>

<file path=ppt/tags/tag22.xml><?xml version="1.0" encoding="utf-8"?>
<p:tagLst xmlns:p="http://schemas.openxmlformats.org/presentationml/2006/main">
  <p:tag name="AS_UNIQUEID" val="204"/>
</p:tagLst>
</file>

<file path=ppt/tags/tag220.xml><?xml version="1.0" encoding="utf-8"?>
<p:tagLst xmlns:p="http://schemas.openxmlformats.org/presentationml/2006/main">
  <p:tag name="AS_UNIQUEID" val="411"/>
</p:tagLst>
</file>

<file path=ppt/tags/tag221.xml><?xml version="1.0" encoding="utf-8"?>
<p:tagLst xmlns:p="http://schemas.openxmlformats.org/presentationml/2006/main">
  <p:tag name="AS_UNIQUEID" val="413"/>
</p:tagLst>
</file>

<file path=ppt/tags/tag222.xml><?xml version="1.0" encoding="utf-8"?>
<p:tagLst xmlns:p="http://schemas.openxmlformats.org/presentationml/2006/main">
  <p:tag name="AS_UNIQUEID" val="414"/>
</p:tagLst>
</file>

<file path=ppt/tags/tag223.xml><?xml version="1.0" encoding="utf-8"?>
<p:tagLst xmlns:p="http://schemas.openxmlformats.org/presentationml/2006/main">
  <p:tag name="AS_UNIQUEID" val="415"/>
</p:tagLst>
</file>

<file path=ppt/tags/tag224.xml><?xml version="1.0" encoding="utf-8"?>
<p:tagLst xmlns:p="http://schemas.openxmlformats.org/presentationml/2006/main">
  <p:tag name="AS_UNIQUEID" val="416"/>
</p:tagLst>
</file>

<file path=ppt/tags/tag225.xml><?xml version="1.0" encoding="utf-8"?>
<p:tagLst xmlns:p="http://schemas.openxmlformats.org/presentationml/2006/main">
  <p:tag name="AS_UNIQUEID" val="417"/>
</p:tagLst>
</file>

<file path=ppt/tags/tag226.xml><?xml version="1.0" encoding="utf-8"?>
<p:tagLst xmlns:p="http://schemas.openxmlformats.org/presentationml/2006/main">
  <p:tag name="AS_UNIQUEID" val="419"/>
</p:tagLst>
</file>

<file path=ppt/tags/tag227.xml><?xml version="1.0" encoding="utf-8"?>
<p:tagLst xmlns:p="http://schemas.openxmlformats.org/presentationml/2006/main">
  <p:tag name="AS_UNIQUEID" val="420"/>
</p:tagLst>
</file>

<file path=ppt/tags/tag228.xml><?xml version="1.0" encoding="utf-8"?>
<p:tagLst xmlns:p="http://schemas.openxmlformats.org/presentationml/2006/main">
  <p:tag name="AS_UNIQUEID" val="421"/>
</p:tagLst>
</file>

<file path=ppt/tags/tag229.xml><?xml version="1.0" encoding="utf-8"?>
<p:tagLst xmlns:p="http://schemas.openxmlformats.org/presentationml/2006/main">
  <p:tag name="AS_UNIQUEID" val="422"/>
</p:tagLst>
</file>

<file path=ppt/tags/tag23.xml><?xml version="1.0" encoding="utf-8"?>
<p:tagLst xmlns:p="http://schemas.openxmlformats.org/presentationml/2006/main">
  <p:tag name="AS_UNIQUEID" val="205"/>
</p:tagLst>
</file>

<file path=ppt/tags/tag230.xml><?xml version="1.0" encoding="utf-8"?>
<p:tagLst xmlns:p="http://schemas.openxmlformats.org/presentationml/2006/main">
  <p:tag name="AS_UNIQUEID" val="423"/>
</p:tagLst>
</file>

<file path=ppt/tags/tag231.xml><?xml version="1.0" encoding="utf-8"?>
<p:tagLst xmlns:p="http://schemas.openxmlformats.org/presentationml/2006/main">
  <p:tag name="AS_UNIQUEID" val="424"/>
</p:tagLst>
</file>

<file path=ppt/tags/tag232.xml><?xml version="1.0" encoding="utf-8"?>
<p:tagLst xmlns:p="http://schemas.openxmlformats.org/presentationml/2006/main">
  <p:tag name="AS_UNIQUEID" val="425"/>
</p:tagLst>
</file>

<file path=ppt/tags/tag233.xml><?xml version="1.0" encoding="utf-8"?>
<p:tagLst xmlns:p="http://schemas.openxmlformats.org/presentationml/2006/main">
  <p:tag name="AS_UNIQUEID" val="426"/>
</p:tagLst>
</file>

<file path=ppt/tags/tag234.xml><?xml version="1.0" encoding="utf-8"?>
<p:tagLst xmlns:p="http://schemas.openxmlformats.org/presentationml/2006/main">
  <p:tag name="AS_UNIQUEID" val="427"/>
</p:tagLst>
</file>

<file path=ppt/tags/tag235.xml><?xml version="1.0" encoding="utf-8"?>
<p:tagLst xmlns:p="http://schemas.openxmlformats.org/presentationml/2006/main">
  <p:tag name="AS_UNIQUEID" val="428"/>
</p:tagLst>
</file>

<file path=ppt/tags/tag236.xml><?xml version="1.0" encoding="utf-8"?>
<p:tagLst xmlns:p="http://schemas.openxmlformats.org/presentationml/2006/main">
  <p:tag name="AS_UNIQUEID" val="429"/>
</p:tagLst>
</file>

<file path=ppt/tags/tag237.xml><?xml version="1.0" encoding="utf-8"?>
<p:tagLst xmlns:p="http://schemas.openxmlformats.org/presentationml/2006/main">
  <p:tag name="AS_UNIQUEID" val="430"/>
</p:tagLst>
</file>

<file path=ppt/tags/tag238.xml><?xml version="1.0" encoding="utf-8"?>
<p:tagLst xmlns:p="http://schemas.openxmlformats.org/presentationml/2006/main">
  <p:tag name="AS_UNIQUEID" val="431"/>
</p:tagLst>
</file>

<file path=ppt/tags/tag239.xml><?xml version="1.0" encoding="utf-8"?>
<p:tagLst xmlns:p="http://schemas.openxmlformats.org/presentationml/2006/main">
  <p:tag name="AS_UNIQUEID" val="432"/>
</p:tagLst>
</file>

<file path=ppt/tags/tag24.xml><?xml version="1.0" encoding="utf-8"?>
<p:tagLst xmlns:p="http://schemas.openxmlformats.org/presentationml/2006/main">
  <p:tag name="AS_UNIQUEID" val="206"/>
</p:tagLst>
</file>

<file path=ppt/tags/tag240.xml><?xml version="1.0" encoding="utf-8"?>
<p:tagLst xmlns:p="http://schemas.openxmlformats.org/presentationml/2006/main">
  <p:tag name="AS_UNIQUEID" val="433"/>
</p:tagLst>
</file>

<file path=ppt/tags/tag241.xml><?xml version="1.0" encoding="utf-8"?>
<p:tagLst xmlns:p="http://schemas.openxmlformats.org/presentationml/2006/main">
  <p:tag name="AS_UNIQUEID" val="434"/>
</p:tagLst>
</file>

<file path=ppt/tags/tag242.xml><?xml version="1.0" encoding="utf-8"?>
<p:tagLst xmlns:p="http://schemas.openxmlformats.org/presentationml/2006/main">
  <p:tag name="AS_UNIQUEID" val="435"/>
</p:tagLst>
</file>

<file path=ppt/tags/tag243.xml><?xml version="1.0" encoding="utf-8"?>
<p:tagLst xmlns:p="http://schemas.openxmlformats.org/presentationml/2006/main">
  <p:tag name="AS_UNIQUEID" val="436"/>
</p:tagLst>
</file>

<file path=ppt/tags/tag244.xml><?xml version="1.0" encoding="utf-8"?>
<p:tagLst xmlns:p="http://schemas.openxmlformats.org/presentationml/2006/main">
  <p:tag name="AS_UNIQUEID" val="437"/>
</p:tagLst>
</file>

<file path=ppt/tags/tag245.xml><?xml version="1.0" encoding="utf-8"?>
<p:tagLst xmlns:p="http://schemas.openxmlformats.org/presentationml/2006/main">
  <p:tag name="AS_UNIQUEID" val="438"/>
</p:tagLst>
</file>

<file path=ppt/tags/tag246.xml><?xml version="1.0" encoding="utf-8"?>
<p:tagLst xmlns:p="http://schemas.openxmlformats.org/presentationml/2006/main">
  <p:tag name="AS_UNIQUEID" val="439"/>
</p:tagLst>
</file>

<file path=ppt/tags/tag247.xml><?xml version="1.0" encoding="utf-8"?>
<p:tagLst xmlns:p="http://schemas.openxmlformats.org/presentationml/2006/main">
  <p:tag name="AS_UNIQUEID" val="440"/>
</p:tagLst>
</file>

<file path=ppt/tags/tag248.xml><?xml version="1.0" encoding="utf-8"?>
<p:tagLst xmlns:p="http://schemas.openxmlformats.org/presentationml/2006/main">
  <p:tag name="AS_UNIQUEID" val="441"/>
</p:tagLst>
</file>

<file path=ppt/tags/tag249.xml><?xml version="1.0" encoding="utf-8"?>
<p:tagLst xmlns:p="http://schemas.openxmlformats.org/presentationml/2006/main">
  <p:tag name="AS_UNIQUEID" val="442"/>
</p:tagLst>
</file>

<file path=ppt/tags/tag25.xml><?xml version="1.0" encoding="utf-8"?>
<p:tagLst xmlns:p="http://schemas.openxmlformats.org/presentationml/2006/main">
  <p:tag name="AS_UNIQUEID" val="207"/>
</p:tagLst>
</file>

<file path=ppt/tags/tag250.xml><?xml version="1.0" encoding="utf-8"?>
<p:tagLst xmlns:p="http://schemas.openxmlformats.org/presentationml/2006/main">
  <p:tag name="AS_UNIQUEID" val="443"/>
</p:tagLst>
</file>

<file path=ppt/tags/tag251.xml><?xml version="1.0" encoding="utf-8"?>
<p:tagLst xmlns:p="http://schemas.openxmlformats.org/presentationml/2006/main">
  <p:tag name="AS_UNIQUEID" val="444"/>
</p:tagLst>
</file>

<file path=ppt/tags/tag252.xml><?xml version="1.0" encoding="utf-8"?>
<p:tagLst xmlns:p="http://schemas.openxmlformats.org/presentationml/2006/main">
  <p:tag name="AS_UNIQUEID" val="445"/>
</p:tagLst>
</file>

<file path=ppt/tags/tag253.xml><?xml version="1.0" encoding="utf-8"?>
<p:tagLst xmlns:p="http://schemas.openxmlformats.org/presentationml/2006/main">
  <p:tag name="AS_UNIQUEID" val="447"/>
</p:tagLst>
</file>

<file path=ppt/tags/tag254.xml><?xml version="1.0" encoding="utf-8"?>
<p:tagLst xmlns:p="http://schemas.openxmlformats.org/presentationml/2006/main">
  <p:tag name="AS_UNIQUEID" val="448"/>
</p:tagLst>
</file>

<file path=ppt/tags/tag255.xml><?xml version="1.0" encoding="utf-8"?>
<p:tagLst xmlns:p="http://schemas.openxmlformats.org/presentationml/2006/main">
  <p:tag name="AS_UNIQUEID" val="449"/>
</p:tagLst>
</file>

<file path=ppt/tags/tag256.xml><?xml version="1.0" encoding="utf-8"?>
<p:tagLst xmlns:p="http://schemas.openxmlformats.org/presentationml/2006/main">
  <p:tag name="AS_UNIQUEID" val="450"/>
</p:tagLst>
</file>

<file path=ppt/tags/tag257.xml><?xml version="1.0" encoding="utf-8"?>
<p:tagLst xmlns:p="http://schemas.openxmlformats.org/presentationml/2006/main">
  <p:tag name="AS_UNIQUEID" val="452"/>
</p:tagLst>
</file>

<file path=ppt/tags/tag258.xml><?xml version="1.0" encoding="utf-8"?>
<p:tagLst xmlns:p="http://schemas.openxmlformats.org/presentationml/2006/main">
  <p:tag name="AS_UNIQUEID" val="453"/>
</p:tagLst>
</file>

<file path=ppt/tags/tag259.xml><?xml version="1.0" encoding="utf-8"?>
<p:tagLst xmlns:p="http://schemas.openxmlformats.org/presentationml/2006/main">
  <p:tag name="AS_UNIQUEID" val="454"/>
</p:tagLst>
</file>

<file path=ppt/tags/tag26.xml><?xml version="1.0" encoding="utf-8"?>
<p:tagLst xmlns:p="http://schemas.openxmlformats.org/presentationml/2006/main">
  <p:tag name="AS_UNIQUEID" val="208"/>
</p:tagLst>
</file>

<file path=ppt/tags/tag260.xml><?xml version="1.0" encoding="utf-8"?>
<p:tagLst xmlns:p="http://schemas.openxmlformats.org/presentationml/2006/main">
  <p:tag name="AS_UNIQUEID" val="455"/>
</p:tagLst>
</file>

<file path=ppt/tags/tag261.xml><?xml version="1.0" encoding="utf-8"?>
<p:tagLst xmlns:p="http://schemas.openxmlformats.org/presentationml/2006/main">
  <p:tag name="AS_UNIQUEID" val="456"/>
</p:tagLst>
</file>

<file path=ppt/tags/tag262.xml><?xml version="1.0" encoding="utf-8"?>
<p:tagLst xmlns:p="http://schemas.openxmlformats.org/presentationml/2006/main">
  <p:tag name="AS_UNIQUEID" val="457"/>
</p:tagLst>
</file>

<file path=ppt/tags/tag263.xml><?xml version="1.0" encoding="utf-8"?>
<p:tagLst xmlns:p="http://schemas.openxmlformats.org/presentationml/2006/main">
  <p:tag name="AS_UNIQUEID" val="458"/>
</p:tagLst>
</file>

<file path=ppt/tags/tag264.xml><?xml version="1.0" encoding="utf-8"?>
<p:tagLst xmlns:p="http://schemas.openxmlformats.org/presentationml/2006/main">
  <p:tag name="AS_UNIQUEID" val="459"/>
</p:tagLst>
</file>

<file path=ppt/tags/tag265.xml><?xml version="1.0" encoding="utf-8"?>
<p:tagLst xmlns:p="http://schemas.openxmlformats.org/presentationml/2006/main">
  <p:tag name="AS_UNIQUEID" val="460"/>
</p:tagLst>
</file>

<file path=ppt/tags/tag266.xml><?xml version="1.0" encoding="utf-8"?>
<p:tagLst xmlns:p="http://schemas.openxmlformats.org/presentationml/2006/main">
  <p:tag name="AS_UNIQUEID" val="461"/>
</p:tagLst>
</file>

<file path=ppt/tags/tag267.xml><?xml version="1.0" encoding="utf-8"?>
<p:tagLst xmlns:p="http://schemas.openxmlformats.org/presentationml/2006/main">
  <p:tag name="AS_UNIQUEID" val="462"/>
</p:tagLst>
</file>

<file path=ppt/tags/tag268.xml><?xml version="1.0" encoding="utf-8"?>
<p:tagLst xmlns:p="http://schemas.openxmlformats.org/presentationml/2006/main">
  <p:tag name="AS_UNIQUEID" val="463"/>
</p:tagLst>
</file>

<file path=ppt/tags/tag269.xml><?xml version="1.0" encoding="utf-8"?>
<p:tagLst xmlns:p="http://schemas.openxmlformats.org/presentationml/2006/main">
  <p:tag name="AS_UNIQUEID" val="464"/>
</p:tagLst>
</file>

<file path=ppt/tags/tag27.xml><?xml version="1.0" encoding="utf-8"?>
<p:tagLst xmlns:p="http://schemas.openxmlformats.org/presentationml/2006/main">
  <p:tag name="AS_UNIQUEID" val="209"/>
</p:tagLst>
</file>

<file path=ppt/tags/tag270.xml><?xml version="1.0" encoding="utf-8"?>
<p:tagLst xmlns:p="http://schemas.openxmlformats.org/presentationml/2006/main">
  <p:tag name="AS_UNIQUEID" val="465"/>
</p:tagLst>
</file>

<file path=ppt/tags/tag271.xml><?xml version="1.0" encoding="utf-8"?>
<p:tagLst xmlns:p="http://schemas.openxmlformats.org/presentationml/2006/main">
  <p:tag name="AS_UNIQUEID" val="466"/>
</p:tagLst>
</file>

<file path=ppt/tags/tag272.xml><?xml version="1.0" encoding="utf-8"?>
<p:tagLst xmlns:p="http://schemas.openxmlformats.org/presentationml/2006/main">
  <p:tag name="AS_UNIQUEID" val="467"/>
</p:tagLst>
</file>

<file path=ppt/tags/tag273.xml><?xml version="1.0" encoding="utf-8"?>
<p:tagLst xmlns:p="http://schemas.openxmlformats.org/presentationml/2006/main">
  <p:tag name="AS_UNIQUEID" val="468"/>
</p:tagLst>
</file>

<file path=ppt/tags/tag274.xml><?xml version="1.0" encoding="utf-8"?>
<p:tagLst xmlns:p="http://schemas.openxmlformats.org/presentationml/2006/main">
  <p:tag name="AS_UNIQUEID" val="470"/>
</p:tagLst>
</file>

<file path=ppt/tags/tag275.xml><?xml version="1.0" encoding="utf-8"?>
<p:tagLst xmlns:p="http://schemas.openxmlformats.org/presentationml/2006/main">
  <p:tag name="AS_UNIQUEID" val="471"/>
</p:tagLst>
</file>

<file path=ppt/tags/tag276.xml><?xml version="1.0" encoding="utf-8"?>
<p:tagLst xmlns:p="http://schemas.openxmlformats.org/presentationml/2006/main">
  <p:tag name="AS_UNIQUEID" val="472"/>
</p:tagLst>
</file>

<file path=ppt/tags/tag277.xml><?xml version="1.0" encoding="utf-8"?>
<p:tagLst xmlns:p="http://schemas.openxmlformats.org/presentationml/2006/main">
  <p:tag name="AS_UNIQUEID" val="474"/>
</p:tagLst>
</file>

<file path=ppt/tags/tag278.xml><?xml version="1.0" encoding="utf-8"?>
<p:tagLst xmlns:p="http://schemas.openxmlformats.org/presentationml/2006/main">
  <p:tag name="AS_UNIQUEID" val="475"/>
</p:tagLst>
</file>

<file path=ppt/tags/tag279.xml><?xml version="1.0" encoding="utf-8"?>
<p:tagLst xmlns:p="http://schemas.openxmlformats.org/presentationml/2006/main">
  <p:tag name="AS_UNIQUEID" val="476"/>
</p:tagLst>
</file>

<file path=ppt/tags/tag28.xml><?xml version="1.0" encoding="utf-8"?>
<p:tagLst xmlns:p="http://schemas.openxmlformats.org/presentationml/2006/main">
  <p:tag name="AS_UNIQUEID" val="210"/>
</p:tagLst>
</file>

<file path=ppt/tags/tag280.xml><?xml version="1.0" encoding="utf-8"?>
<p:tagLst xmlns:p="http://schemas.openxmlformats.org/presentationml/2006/main">
  <p:tag name="AS_UNIQUEID" val="477"/>
</p:tagLst>
</file>

<file path=ppt/tags/tag281.xml><?xml version="1.0" encoding="utf-8"?>
<p:tagLst xmlns:p="http://schemas.openxmlformats.org/presentationml/2006/main">
  <p:tag name="AS_UNIQUEID" val="478"/>
</p:tagLst>
</file>

<file path=ppt/tags/tag282.xml><?xml version="1.0" encoding="utf-8"?>
<p:tagLst xmlns:p="http://schemas.openxmlformats.org/presentationml/2006/main">
  <p:tag name="AS_UNIQUEID" val="480"/>
</p:tagLst>
</file>

<file path=ppt/tags/tag283.xml><?xml version="1.0" encoding="utf-8"?>
<p:tagLst xmlns:p="http://schemas.openxmlformats.org/presentationml/2006/main">
  <p:tag name="AS_UNIQUEID" val="481"/>
</p:tagLst>
</file>

<file path=ppt/tags/tag284.xml><?xml version="1.0" encoding="utf-8"?>
<p:tagLst xmlns:p="http://schemas.openxmlformats.org/presentationml/2006/main">
  <p:tag name="AS_UNIQUEID" val="482"/>
</p:tagLst>
</file>

<file path=ppt/tags/tag285.xml><?xml version="1.0" encoding="utf-8"?>
<p:tagLst xmlns:p="http://schemas.openxmlformats.org/presentationml/2006/main">
  <p:tag name="AS_UNIQUEID" val="483"/>
</p:tagLst>
</file>

<file path=ppt/tags/tag286.xml><?xml version="1.0" encoding="utf-8"?>
<p:tagLst xmlns:p="http://schemas.openxmlformats.org/presentationml/2006/main">
  <p:tag name="AS_UNIQUEID" val="484"/>
</p:tagLst>
</file>

<file path=ppt/tags/tag287.xml><?xml version="1.0" encoding="utf-8"?>
<p:tagLst xmlns:p="http://schemas.openxmlformats.org/presentationml/2006/main">
  <p:tag name="AS_UNIQUEID" val="485"/>
</p:tagLst>
</file>

<file path=ppt/tags/tag288.xml><?xml version="1.0" encoding="utf-8"?>
<p:tagLst xmlns:p="http://schemas.openxmlformats.org/presentationml/2006/main">
  <p:tag name="AS_UNIQUEID" val="486"/>
</p:tagLst>
</file>

<file path=ppt/tags/tag289.xml><?xml version="1.0" encoding="utf-8"?>
<p:tagLst xmlns:p="http://schemas.openxmlformats.org/presentationml/2006/main">
  <p:tag name="AS_UNIQUEID" val="487"/>
</p:tagLst>
</file>

<file path=ppt/tags/tag29.xml><?xml version="1.0" encoding="utf-8"?>
<p:tagLst xmlns:p="http://schemas.openxmlformats.org/presentationml/2006/main">
  <p:tag name="AS_UNIQUEID" val="211"/>
</p:tagLst>
</file>

<file path=ppt/tags/tag290.xml><?xml version="1.0" encoding="utf-8"?>
<p:tagLst xmlns:p="http://schemas.openxmlformats.org/presentationml/2006/main">
  <p:tag name="AS_UNIQUEID" val="488"/>
</p:tagLst>
</file>

<file path=ppt/tags/tag291.xml><?xml version="1.0" encoding="utf-8"?>
<p:tagLst xmlns:p="http://schemas.openxmlformats.org/presentationml/2006/main">
  <p:tag name="AS_UNIQUEID" val="489"/>
</p:tagLst>
</file>

<file path=ppt/tags/tag292.xml><?xml version="1.0" encoding="utf-8"?>
<p:tagLst xmlns:p="http://schemas.openxmlformats.org/presentationml/2006/main">
  <p:tag name="AS_UNIQUEID" val="490"/>
</p:tagLst>
</file>

<file path=ppt/tags/tag293.xml><?xml version="1.0" encoding="utf-8"?>
<p:tagLst xmlns:p="http://schemas.openxmlformats.org/presentationml/2006/main">
  <p:tag name="AS_UNIQUEID" val="491"/>
</p:tagLst>
</file>

<file path=ppt/tags/tag294.xml><?xml version="1.0" encoding="utf-8"?>
<p:tagLst xmlns:p="http://schemas.openxmlformats.org/presentationml/2006/main">
  <p:tag name="AS_UNIQUEID" val="492"/>
</p:tagLst>
</file>

<file path=ppt/tags/tag295.xml><?xml version="1.0" encoding="utf-8"?>
<p:tagLst xmlns:p="http://schemas.openxmlformats.org/presentationml/2006/main">
  <p:tag name="AS_UNIQUEID" val="493"/>
</p:tagLst>
</file>

<file path=ppt/tags/tag296.xml><?xml version="1.0" encoding="utf-8"?>
<p:tagLst xmlns:p="http://schemas.openxmlformats.org/presentationml/2006/main">
  <p:tag name="AS_UNIQUEID" val="494"/>
</p:tagLst>
</file>

<file path=ppt/tags/tag297.xml><?xml version="1.0" encoding="utf-8"?>
<p:tagLst xmlns:p="http://schemas.openxmlformats.org/presentationml/2006/main">
  <p:tag name="AS_UNIQUEID" val="495"/>
</p:tagLst>
</file>

<file path=ppt/tags/tag298.xml><?xml version="1.0" encoding="utf-8"?>
<p:tagLst xmlns:p="http://schemas.openxmlformats.org/presentationml/2006/main">
  <p:tag name="AS_UNIQUEID" val="496"/>
</p:tagLst>
</file>

<file path=ppt/tags/tag299.xml><?xml version="1.0" encoding="utf-8"?>
<p:tagLst xmlns:p="http://schemas.openxmlformats.org/presentationml/2006/main">
  <p:tag name="AS_UNIQUEID" val="497"/>
</p:tagLst>
</file>

<file path=ppt/tags/tag3.xml><?xml version="1.0" encoding="utf-8"?>
<p:tagLst xmlns:p="http://schemas.openxmlformats.org/presentationml/2006/main">
  <p:tag name="AS_UNIQUEID" val="181"/>
</p:tagLst>
</file>

<file path=ppt/tags/tag30.xml><?xml version="1.0" encoding="utf-8"?>
<p:tagLst xmlns:p="http://schemas.openxmlformats.org/presentationml/2006/main">
  <p:tag name="AS_UNIQUEID" val="213"/>
</p:tagLst>
</file>

<file path=ppt/tags/tag300.xml><?xml version="1.0" encoding="utf-8"?>
<p:tagLst xmlns:p="http://schemas.openxmlformats.org/presentationml/2006/main">
  <p:tag name="AS_UNIQUEID" val="498"/>
</p:tagLst>
</file>

<file path=ppt/tags/tag301.xml><?xml version="1.0" encoding="utf-8"?>
<p:tagLst xmlns:p="http://schemas.openxmlformats.org/presentationml/2006/main">
  <p:tag name="AS_UNIQUEID" val="499"/>
</p:tagLst>
</file>

<file path=ppt/tags/tag302.xml><?xml version="1.0" encoding="utf-8"?>
<p:tagLst xmlns:p="http://schemas.openxmlformats.org/presentationml/2006/main">
  <p:tag name="AS_UNIQUEID" val="500"/>
</p:tagLst>
</file>

<file path=ppt/tags/tag303.xml><?xml version="1.0" encoding="utf-8"?>
<p:tagLst xmlns:p="http://schemas.openxmlformats.org/presentationml/2006/main">
  <p:tag name="AS_UNIQUEID" val="501"/>
</p:tagLst>
</file>

<file path=ppt/tags/tag304.xml><?xml version="1.0" encoding="utf-8"?>
<p:tagLst xmlns:p="http://schemas.openxmlformats.org/presentationml/2006/main">
  <p:tag name="AS_UNIQUEID" val="502"/>
</p:tagLst>
</file>

<file path=ppt/tags/tag305.xml><?xml version="1.0" encoding="utf-8"?>
<p:tagLst xmlns:p="http://schemas.openxmlformats.org/presentationml/2006/main">
  <p:tag name="AS_UNIQUEID" val="503"/>
</p:tagLst>
</file>

<file path=ppt/tags/tag306.xml><?xml version="1.0" encoding="utf-8"?>
<p:tagLst xmlns:p="http://schemas.openxmlformats.org/presentationml/2006/main">
  <p:tag name="AS_UNIQUEID" val="504"/>
</p:tagLst>
</file>

<file path=ppt/tags/tag307.xml><?xml version="1.0" encoding="utf-8"?>
<p:tagLst xmlns:p="http://schemas.openxmlformats.org/presentationml/2006/main">
  <p:tag name="AS_UNIQUEID" val="505"/>
</p:tagLst>
</file>

<file path=ppt/tags/tag308.xml><?xml version="1.0" encoding="utf-8"?>
<p:tagLst xmlns:p="http://schemas.openxmlformats.org/presentationml/2006/main">
  <p:tag name="AS_UNIQUEID" val="506"/>
</p:tagLst>
</file>

<file path=ppt/tags/tag309.xml><?xml version="1.0" encoding="utf-8"?>
<p:tagLst xmlns:p="http://schemas.openxmlformats.org/presentationml/2006/main">
  <p:tag name="AS_UNIQUEID" val="508"/>
</p:tagLst>
</file>

<file path=ppt/tags/tag31.xml><?xml version="1.0" encoding="utf-8"?>
<p:tagLst xmlns:p="http://schemas.openxmlformats.org/presentationml/2006/main">
  <p:tag name="AS_UNIQUEID" val="214"/>
</p:tagLst>
</file>

<file path=ppt/tags/tag310.xml><?xml version="1.0" encoding="utf-8"?>
<p:tagLst xmlns:p="http://schemas.openxmlformats.org/presentationml/2006/main">
  <p:tag name="AS_UNIQUEID" val="509"/>
</p:tagLst>
</file>

<file path=ppt/tags/tag311.xml><?xml version="1.0" encoding="utf-8"?>
<p:tagLst xmlns:p="http://schemas.openxmlformats.org/presentationml/2006/main">
  <p:tag name="AS_UNIQUEID" val="510"/>
</p:tagLst>
</file>

<file path=ppt/tags/tag312.xml><?xml version="1.0" encoding="utf-8"?>
<p:tagLst xmlns:p="http://schemas.openxmlformats.org/presentationml/2006/main">
  <p:tag name="AS_UNIQUEID" val="511"/>
</p:tagLst>
</file>

<file path=ppt/tags/tag313.xml><?xml version="1.0" encoding="utf-8"?>
<p:tagLst xmlns:p="http://schemas.openxmlformats.org/presentationml/2006/main">
  <p:tag name="AS_UNIQUEID" val="512"/>
</p:tagLst>
</file>

<file path=ppt/tags/tag314.xml><?xml version="1.0" encoding="utf-8"?>
<p:tagLst xmlns:p="http://schemas.openxmlformats.org/presentationml/2006/main">
  <p:tag name="AS_UNIQUEID" val="513"/>
</p:tagLst>
</file>

<file path=ppt/tags/tag315.xml><?xml version="1.0" encoding="utf-8"?>
<p:tagLst xmlns:p="http://schemas.openxmlformats.org/presentationml/2006/main">
  <p:tag name="AS_UNIQUEID" val="515"/>
</p:tagLst>
</file>

<file path=ppt/tags/tag316.xml><?xml version="1.0" encoding="utf-8"?>
<p:tagLst xmlns:p="http://schemas.openxmlformats.org/presentationml/2006/main">
  <p:tag name="AS_UNIQUEID" val="516"/>
</p:tagLst>
</file>

<file path=ppt/tags/tag317.xml><?xml version="1.0" encoding="utf-8"?>
<p:tagLst xmlns:p="http://schemas.openxmlformats.org/presentationml/2006/main">
  <p:tag name="AS_UNIQUEID" val="517"/>
</p:tagLst>
</file>

<file path=ppt/tags/tag318.xml><?xml version="1.0" encoding="utf-8"?>
<p:tagLst xmlns:p="http://schemas.openxmlformats.org/presentationml/2006/main">
  <p:tag name="AS_UNIQUEID" val="518"/>
</p:tagLst>
</file>

<file path=ppt/tags/tag319.xml><?xml version="1.0" encoding="utf-8"?>
<p:tagLst xmlns:p="http://schemas.openxmlformats.org/presentationml/2006/main">
  <p:tag name="AS_UNIQUEID" val="519"/>
</p:tagLst>
</file>

<file path=ppt/tags/tag32.xml><?xml version="1.0" encoding="utf-8"?>
<p:tagLst xmlns:p="http://schemas.openxmlformats.org/presentationml/2006/main">
  <p:tag name="AS_UNIQUEID" val="215"/>
</p:tagLst>
</file>

<file path=ppt/tags/tag320.xml><?xml version="1.0" encoding="utf-8"?>
<p:tagLst xmlns:p="http://schemas.openxmlformats.org/presentationml/2006/main">
  <p:tag name="AS_UNIQUEID" val="520"/>
</p:tagLst>
</file>

<file path=ppt/tags/tag321.xml><?xml version="1.0" encoding="utf-8"?>
<p:tagLst xmlns:p="http://schemas.openxmlformats.org/presentationml/2006/main">
  <p:tag name="AS_UNIQUEID" val="521"/>
</p:tagLst>
</file>

<file path=ppt/tags/tag322.xml><?xml version="1.0" encoding="utf-8"?>
<p:tagLst xmlns:p="http://schemas.openxmlformats.org/presentationml/2006/main">
  <p:tag name="AS_UNIQUEID" val="522"/>
</p:tagLst>
</file>

<file path=ppt/tags/tag323.xml><?xml version="1.0" encoding="utf-8"?>
<p:tagLst xmlns:p="http://schemas.openxmlformats.org/presentationml/2006/main">
  <p:tag name="AS_UNIQUEID" val="523"/>
</p:tagLst>
</file>

<file path=ppt/tags/tag324.xml><?xml version="1.0" encoding="utf-8"?>
<p:tagLst xmlns:p="http://schemas.openxmlformats.org/presentationml/2006/main">
  <p:tag name="AS_UNIQUEID" val="524"/>
</p:tagLst>
</file>

<file path=ppt/tags/tag325.xml><?xml version="1.0" encoding="utf-8"?>
<p:tagLst xmlns:p="http://schemas.openxmlformats.org/presentationml/2006/main">
  <p:tag name="AS_UNIQUEID" val="525"/>
</p:tagLst>
</file>

<file path=ppt/tags/tag326.xml><?xml version="1.0" encoding="utf-8"?>
<p:tagLst xmlns:p="http://schemas.openxmlformats.org/presentationml/2006/main">
  <p:tag name="AS_UNIQUEID" val="526"/>
</p:tagLst>
</file>

<file path=ppt/tags/tag327.xml><?xml version="1.0" encoding="utf-8"?>
<p:tagLst xmlns:p="http://schemas.openxmlformats.org/presentationml/2006/main">
  <p:tag name="AS_UNIQUEID" val="527"/>
</p:tagLst>
</file>

<file path=ppt/tags/tag328.xml><?xml version="1.0" encoding="utf-8"?>
<p:tagLst xmlns:p="http://schemas.openxmlformats.org/presentationml/2006/main">
  <p:tag name="AS_UNIQUEID" val="528"/>
</p:tagLst>
</file>

<file path=ppt/tags/tag329.xml><?xml version="1.0" encoding="utf-8"?>
<p:tagLst xmlns:p="http://schemas.openxmlformats.org/presentationml/2006/main">
  <p:tag name="AS_UNIQUEID" val="529"/>
</p:tagLst>
</file>

<file path=ppt/tags/tag33.xml><?xml version="1.0" encoding="utf-8"?>
<p:tagLst xmlns:p="http://schemas.openxmlformats.org/presentationml/2006/main">
  <p:tag name="AS_UNIQUEID" val="216"/>
</p:tagLst>
</file>

<file path=ppt/tags/tag330.xml><?xml version="1.0" encoding="utf-8"?>
<p:tagLst xmlns:p="http://schemas.openxmlformats.org/presentationml/2006/main">
  <p:tag name="AS_UNIQUEID" val="530"/>
</p:tagLst>
</file>

<file path=ppt/tags/tag331.xml><?xml version="1.0" encoding="utf-8"?>
<p:tagLst xmlns:p="http://schemas.openxmlformats.org/presentationml/2006/main">
  <p:tag name="AS_UNIQUEID" val="531"/>
</p:tagLst>
</file>

<file path=ppt/tags/tag332.xml><?xml version="1.0" encoding="utf-8"?>
<p:tagLst xmlns:p="http://schemas.openxmlformats.org/presentationml/2006/main">
  <p:tag name="AS_UNIQUEID" val="532"/>
</p:tagLst>
</file>

<file path=ppt/tags/tag333.xml><?xml version="1.0" encoding="utf-8"?>
<p:tagLst xmlns:p="http://schemas.openxmlformats.org/presentationml/2006/main">
  <p:tag name="AS_UNIQUEID" val="533"/>
</p:tagLst>
</file>

<file path=ppt/tags/tag334.xml><?xml version="1.0" encoding="utf-8"?>
<p:tagLst xmlns:p="http://schemas.openxmlformats.org/presentationml/2006/main">
  <p:tag name="AS_UNIQUEID" val="534"/>
</p:tagLst>
</file>

<file path=ppt/tags/tag335.xml><?xml version="1.0" encoding="utf-8"?>
<p:tagLst xmlns:p="http://schemas.openxmlformats.org/presentationml/2006/main">
  <p:tag name="AS_UNIQUEID" val="535"/>
</p:tagLst>
</file>

<file path=ppt/tags/tag336.xml><?xml version="1.0" encoding="utf-8"?>
<p:tagLst xmlns:p="http://schemas.openxmlformats.org/presentationml/2006/main">
  <p:tag name="AS_UNIQUEID" val="536"/>
</p:tagLst>
</file>

<file path=ppt/tags/tag337.xml><?xml version="1.0" encoding="utf-8"?>
<p:tagLst xmlns:p="http://schemas.openxmlformats.org/presentationml/2006/main">
  <p:tag name="AS_UNIQUEID" val="537"/>
</p:tagLst>
</file>

<file path=ppt/tags/tag338.xml><?xml version="1.0" encoding="utf-8"?>
<p:tagLst xmlns:p="http://schemas.openxmlformats.org/presentationml/2006/main">
  <p:tag name="AS_UNIQUEID" val="538"/>
</p:tagLst>
</file>

<file path=ppt/tags/tag339.xml><?xml version="1.0" encoding="utf-8"?>
<p:tagLst xmlns:p="http://schemas.openxmlformats.org/presentationml/2006/main">
  <p:tag name="AS_UNIQUEID" val="539"/>
</p:tagLst>
</file>

<file path=ppt/tags/tag34.xml><?xml version="1.0" encoding="utf-8"?>
<p:tagLst xmlns:p="http://schemas.openxmlformats.org/presentationml/2006/main">
  <p:tag name="AS_UNIQUEID" val="217"/>
</p:tagLst>
</file>

<file path=ppt/tags/tag340.xml><?xml version="1.0" encoding="utf-8"?>
<p:tagLst xmlns:p="http://schemas.openxmlformats.org/presentationml/2006/main">
  <p:tag name="AS_UNIQUEID" val="540"/>
</p:tagLst>
</file>

<file path=ppt/tags/tag341.xml><?xml version="1.0" encoding="utf-8"?>
<p:tagLst xmlns:p="http://schemas.openxmlformats.org/presentationml/2006/main">
  <p:tag name="AS_UNIQUEID" val="541"/>
</p:tagLst>
</file>

<file path=ppt/tags/tag342.xml><?xml version="1.0" encoding="utf-8"?>
<p:tagLst xmlns:p="http://schemas.openxmlformats.org/presentationml/2006/main">
  <p:tag name="AS_UNIQUEID" val="542"/>
</p:tagLst>
</file>

<file path=ppt/tags/tag343.xml><?xml version="1.0" encoding="utf-8"?>
<p:tagLst xmlns:p="http://schemas.openxmlformats.org/presentationml/2006/main">
  <p:tag name="AS_UNIQUEID" val="543"/>
</p:tagLst>
</file>

<file path=ppt/tags/tag344.xml><?xml version="1.0" encoding="utf-8"?>
<p:tagLst xmlns:p="http://schemas.openxmlformats.org/presentationml/2006/main">
  <p:tag name="AS_UNIQUEID" val="544"/>
</p:tagLst>
</file>

<file path=ppt/tags/tag345.xml><?xml version="1.0" encoding="utf-8"?>
<p:tagLst xmlns:p="http://schemas.openxmlformats.org/presentationml/2006/main">
  <p:tag name="AS_UNIQUEID" val="545"/>
</p:tagLst>
</file>

<file path=ppt/tags/tag346.xml><?xml version="1.0" encoding="utf-8"?>
<p:tagLst xmlns:p="http://schemas.openxmlformats.org/presentationml/2006/main">
  <p:tag name="AS_UNIQUEID" val="546"/>
</p:tagLst>
</file>

<file path=ppt/tags/tag347.xml><?xml version="1.0" encoding="utf-8"?>
<p:tagLst xmlns:p="http://schemas.openxmlformats.org/presentationml/2006/main">
  <p:tag name="AS_UNIQUEID" val="547"/>
</p:tagLst>
</file>

<file path=ppt/tags/tag348.xml><?xml version="1.0" encoding="utf-8"?>
<p:tagLst xmlns:p="http://schemas.openxmlformats.org/presentationml/2006/main">
  <p:tag name="AS_UNIQUEID" val="548"/>
</p:tagLst>
</file>

<file path=ppt/tags/tag349.xml><?xml version="1.0" encoding="utf-8"?>
<p:tagLst xmlns:p="http://schemas.openxmlformats.org/presentationml/2006/main">
  <p:tag name="AS_UNIQUEID" val="549"/>
</p:tagLst>
</file>

<file path=ppt/tags/tag35.xml><?xml version="1.0" encoding="utf-8"?>
<p:tagLst xmlns:p="http://schemas.openxmlformats.org/presentationml/2006/main">
  <p:tag name="AS_UNIQUEID" val="218"/>
</p:tagLst>
</file>

<file path=ppt/tags/tag350.xml><?xml version="1.0" encoding="utf-8"?>
<p:tagLst xmlns:p="http://schemas.openxmlformats.org/presentationml/2006/main">
  <p:tag name="AS_UNIQUEID" val="550"/>
</p:tagLst>
</file>

<file path=ppt/tags/tag351.xml><?xml version="1.0" encoding="utf-8"?>
<p:tagLst xmlns:p="http://schemas.openxmlformats.org/presentationml/2006/main">
  <p:tag name="AS_UNIQUEID" val="551"/>
</p:tagLst>
</file>

<file path=ppt/tags/tag352.xml><?xml version="1.0" encoding="utf-8"?>
<p:tagLst xmlns:p="http://schemas.openxmlformats.org/presentationml/2006/main">
  <p:tag name="AS_UNIQUEID" val="552"/>
</p:tagLst>
</file>

<file path=ppt/tags/tag353.xml><?xml version="1.0" encoding="utf-8"?>
<p:tagLst xmlns:p="http://schemas.openxmlformats.org/presentationml/2006/main">
  <p:tag name="AS_UNIQUEID" val="553"/>
</p:tagLst>
</file>

<file path=ppt/tags/tag354.xml><?xml version="1.0" encoding="utf-8"?>
<p:tagLst xmlns:p="http://schemas.openxmlformats.org/presentationml/2006/main">
  <p:tag name="AS_UNIQUEID" val="554"/>
</p:tagLst>
</file>

<file path=ppt/tags/tag355.xml><?xml version="1.0" encoding="utf-8"?>
<p:tagLst xmlns:p="http://schemas.openxmlformats.org/presentationml/2006/main">
  <p:tag name="AS_UNIQUEID" val="555"/>
</p:tagLst>
</file>

<file path=ppt/tags/tag356.xml><?xml version="1.0" encoding="utf-8"?>
<p:tagLst xmlns:p="http://schemas.openxmlformats.org/presentationml/2006/main">
  <p:tag name="AS_UNIQUEID" val="556"/>
</p:tagLst>
</file>

<file path=ppt/tags/tag357.xml><?xml version="1.0" encoding="utf-8"?>
<p:tagLst xmlns:p="http://schemas.openxmlformats.org/presentationml/2006/main">
  <p:tag name="AS_UNIQUEID" val="557"/>
</p:tagLst>
</file>

<file path=ppt/tags/tag358.xml><?xml version="1.0" encoding="utf-8"?>
<p:tagLst xmlns:p="http://schemas.openxmlformats.org/presentationml/2006/main">
  <p:tag name="AS_UNIQUEID" val="558"/>
</p:tagLst>
</file>

<file path=ppt/tags/tag359.xml><?xml version="1.0" encoding="utf-8"?>
<p:tagLst xmlns:p="http://schemas.openxmlformats.org/presentationml/2006/main">
  <p:tag name="AS_UNIQUEID" val="559"/>
</p:tagLst>
</file>

<file path=ppt/tags/tag36.xml><?xml version="1.0" encoding="utf-8"?>
<p:tagLst xmlns:p="http://schemas.openxmlformats.org/presentationml/2006/main">
  <p:tag name="AS_UNIQUEID" val="219"/>
</p:tagLst>
</file>

<file path=ppt/tags/tag360.xml><?xml version="1.0" encoding="utf-8"?>
<p:tagLst xmlns:p="http://schemas.openxmlformats.org/presentationml/2006/main">
  <p:tag name="AS_UNIQUEID" val="561"/>
</p:tagLst>
</file>

<file path=ppt/tags/tag361.xml><?xml version="1.0" encoding="utf-8"?>
<p:tagLst xmlns:p="http://schemas.openxmlformats.org/presentationml/2006/main">
  <p:tag name="AS_UNIQUEID" val="562"/>
</p:tagLst>
</file>

<file path=ppt/tags/tag362.xml><?xml version="1.0" encoding="utf-8"?>
<p:tagLst xmlns:p="http://schemas.openxmlformats.org/presentationml/2006/main">
  <p:tag name="AS_UNIQUEID" val="563"/>
</p:tagLst>
</file>

<file path=ppt/tags/tag363.xml><?xml version="1.0" encoding="utf-8"?>
<p:tagLst xmlns:p="http://schemas.openxmlformats.org/presentationml/2006/main">
  <p:tag name="AS_UNIQUEID" val="565"/>
</p:tagLst>
</file>

<file path=ppt/tags/tag364.xml><?xml version="1.0" encoding="utf-8"?>
<p:tagLst xmlns:p="http://schemas.openxmlformats.org/presentationml/2006/main">
  <p:tag name="AS_UNIQUEID" val="566"/>
</p:tagLst>
</file>

<file path=ppt/tags/tag365.xml><?xml version="1.0" encoding="utf-8"?>
<p:tagLst xmlns:p="http://schemas.openxmlformats.org/presentationml/2006/main">
  <p:tag name="AS_UNIQUEID" val="567"/>
</p:tagLst>
</file>

<file path=ppt/tags/tag366.xml><?xml version="1.0" encoding="utf-8"?>
<p:tagLst xmlns:p="http://schemas.openxmlformats.org/presentationml/2006/main">
  <p:tag name="AS_UNIQUEID" val="568"/>
</p:tagLst>
</file>

<file path=ppt/tags/tag367.xml><?xml version="1.0" encoding="utf-8"?>
<p:tagLst xmlns:p="http://schemas.openxmlformats.org/presentationml/2006/main">
  <p:tag name="AS_UNIQUEID" val="569"/>
</p:tagLst>
</file>

<file path=ppt/tags/tag368.xml><?xml version="1.0" encoding="utf-8"?>
<p:tagLst xmlns:p="http://schemas.openxmlformats.org/presentationml/2006/main">
  <p:tag name="AS_UNIQUEID" val="571"/>
</p:tagLst>
</file>

<file path=ppt/tags/tag369.xml><?xml version="1.0" encoding="utf-8"?>
<p:tagLst xmlns:p="http://schemas.openxmlformats.org/presentationml/2006/main">
  <p:tag name="AS_UNIQUEID" val="572"/>
</p:tagLst>
</file>

<file path=ppt/tags/tag37.xml><?xml version="1.0" encoding="utf-8"?>
<p:tagLst xmlns:p="http://schemas.openxmlformats.org/presentationml/2006/main">
  <p:tag name="AS_UNIQUEID" val="220"/>
</p:tagLst>
</file>

<file path=ppt/tags/tag370.xml><?xml version="1.0" encoding="utf-8"?>
<p:tagLst xmlns:p="http://schemas.openxmlformats.org/presentationml/2006/main">
  <p:tag name="AS_UNIQUEID" val="573"/>
</p:tagLst>
</file>

<file path=ppt/tags/tag371.xml><?xml version="1.0" encoding="utf-8"?>
<p:tagLst xmlns:p="http://schemas.openxmlformats.org/presentationml/2006/main">
  <p:tag name="AS_UNIQUEID" val="574"/>
</p:tagLst>
</file>

<file path=ppt/tags/tag372.xml><?xml version="1.0" encoding="utf-8"?>
<p:tagLst xmlns:p="http://schemas.openxmlformats.org/presentationml/2006/main">
  <p:tag name="AS_UNIQUEID" val="575"/>
</p:tagLst>
</file>

<file path=ppt/tags/tag373.xml><?xml version="1.0" encoding="utf-8"?>
<p:tagLst xmlns:p="http://schemas.openxmlformats.org/presentationml/2006/main">
  <p:tag name="AS_UNIQUEID" val="576"/>
</p:tagLst>
</file>

<file path=ppt/tags/tag374.xml><?xml version="1.0" encoding="utf-8"?>
<p:tagLst xmlns:p="http://schemas.openxmlformats.org/presentationml/2006/main">
  <p:tag name="AS_UNIQUEID" val="577"/>
</p:tagLst>
</file>

<file path=ppt/tags/tag375.xml><?xml version="1.0" encoding="utf-8"?>
<p:tagLst xmlns:p="http://schemas.openxmlformats.org/presentationml/2006/main">
  <p:tag name="AS_UNIQUEID" val="578"/>
</p:tagLst>
</file>

<file path=ppt/tags/tag376.xml><?xml version="1.0" encoding="utf-8"?>
<p:tagLst xmlns:p="http://schemas.openxmlformats.org/presentationml/2006/main">
  <p:tag name="AS_UNIQUEID" val="579"/>
</p:tagLst>
</file>

<file path=ppt/tags/tag377.xml><?xml version="1.0" encoding="utf-8"?>
<p:tagLst xmlns:p="http://schemas.openxmlformats.org/presentationml/2006/main">
  <p:tag name="AS_UNIQUEID" val="580"/>
</p:tagLst>
</file>

<file path=ppt/tags/tag378.xml><?xml version="1.0" encoding="utf-8"?>
<p:tagLst xmlns:p="http://schemas.openxmlformats.org/presentationml/2006/main">
  <p:tag name="AS_UNIQUEID" val="581"/>
</p:tagLst>
</file>

<file path=ppt/tags/tag379.xml><?xml version="1.0" encoding="utf-8"?>
<p:tagLst xmlns:p="http://schemas.openxmlformats.org/presentationml/2006/main">
  <p:tag name="AS_UNIQUEID" val="582"/>
</p:tagLst>
</file>

<file path=ppt/tags/tag38.xml><?xml version="1.0" encoding="utf-8"?>
<p:tagLst xmlns:p="http://schemas.openxmlformats.org/presentationml/2006/main">
  <p:tag name="AS_UNIQUEID" val="221"/>
</p:tagLst>
</file>

<file path=ppt/tags/tag380.xml><?xml version="1.0" encoding="utf-8"?>
<p:tagLst xmlns:p="http://schemas.openxmlformats.org/presentationml/2006/main">
  <p:tag name="AS_UNIQUEID" val="583"/>
</p:tagLst>
</file>

<file path=ppt/tags/tag381.xml><?xml version="1.0" encoding="utf-8"?>
<p:tagLst xmlns:p="http://schemas.openxmlformats.org/presentationml/2006/main">
  <p:tag name="AS_UNIQUEID" val="584"/>
</p:tagLst>
</file>

<file path=ppt/tags/tag382.xml><?xml version="1.0" encoding="utf-8"?>
<p:tagLst xmlns:p="http://schemas.openxmlformats.org/presentationml/2006/main">
  <p:tag name="AS_UNIQUEID" val="585"/>
</p:tagLst>
</file>

<file path=ppt/tags/tag383.xml><?xml version="1.0" encoding="utf-8"?>
<p:tagLst xmlns:p="http://schemas.openxmlformats.org/presentationml/2006/main">
  <p:tag name="AS_UNIQUEID" val="586"/>
</p:tagLst>
</file>

<file path=ppt/tags/tag384.xml><?xml version="1.0" encoding="utf-8"?>
<p:tagLst xmlns:p="http://schemas.openxmlformats.org/presentationml/2006/main">
  <p:tag name="AS_UNIQUEID" val="587"/>
</p:tagLst>
</file>

<file path=ppt/tags/tag385.xml><?xml version="1.0" encoding="utf-8"?>
<p:tagLst xmlns:p="http://schemas.openxmlformats.org/presentationml/2006/main">
  <p:tag name="AS_UNIQUEID" val="588"/>
</p:tagLst>
</file>

<file path=ppt/tags/tag386.xml><?xml version="1.0" encoding="utf-8"?>
<p:tagLst xmlns:p="http://schemas.openxmlformats.org/presentationml/2006/main">
  <p:tag name="AS_UNIQUEID" val="589"/>
</p:tagLst>
</file>

<file path=ppt/tags/tag387.xml><?xml version="1.0" encoding="utf-8"?>
<p:tagLst xmlns:p="http://schemas.openxmlformats.org/presentationml/2006/main">
  <p:tag name="AS_UNIQUEID" val="590"/>
</p:tagLst>
</file>

<file path=ppt/tags/tag388.xml><?xml version="1.0" encoding="utf-8"?>
<p:tagLst xmlns:p="http://schemas.openxmlformats.org/presentationml/2006/main">
  <p:tag name="AS_UNIQUEID" val="591"/>
</p:tagLst>
</file>

<file path=ppt/tags/tag389.xml><?xml version="1.0" encoding="utf-8"?>
<p:tagLst xmlns:p="http://schemas.openxmlformats.org/presentationml/2006/main">
  <p:tag name="AS_UNIQUEID" val="592"/>
</p:tagLst>
</file>

<file path=ppt/tags/tag39.xml><?xml version="1.0" encoding="utf-8"?>
<p:tagLst xmlns:p="http://schemas.openxmlformats.org/presentationml/2006/main">
  <p:tag name="AS_UNIQUEID" val="223"/>
</p:tagLst>
</file>

<file path=ppt/tags/tag390.xml><?xml version="1.0" encoding="utf-8"?>
<p:tagLst xmlns:p="http://schemas.openxmlformats.org/presentationml/2006/main">
  <p:tag name="AS_UNIQUEID" val="593"/>
</p:tagLst>
</file>

<file path=ppt/tags/tag391.xml><?xml version="1.0" encoding="utf-8"?>
<p:tagLst xmlns:p="http://schemas.openxmlformats.org/presentationml/2006/main">
  <p:tag name="AS_UNIQUEID" val="594"/>
</p:tagLst>
</file>

<file path=ppt/tags/tag392.xml><?xml version="1.0" encoding="utf-8"?>
<p:tagLst xmlns:p="http://schemas.openxmlformats.org/presentationml/2006/main">
  <p:tag name="AS_UNIQUEID" val="595"/>
</p:tagLst>
</file>

<file path=ppt/tags/tag393.xml><?xml version="1.0" encoding="utf-8"?>
<p:tagLst xmlns:p="http://schemas.openxmlformats.org/presentationml/2006/main">
  <p:tag name="AS_UNIQUEID" val="596"/>
</p:tagLst>
</file>

<file path=ppt/tags/tag394.xml><?xml version="1.0" encoding="utf-8"?>
<p:tagLst xmlns:p="http://schemas.openxmlformats.org/presentationml/2006/main">
  <p:tag name="AS_UNIQUEID" val="597"/>
</p:tagLst>
</file>

<file path=ppt/tags/tag395.xml><?xml version="1.0" encoding="utf-8"?>
<p:tagLst xmlns:p="http://schemas.openxmlformats.org/presentationml/2006/main">
  <p:tag name="AS_UNIQUEID" val="598"/>
</p:tagLst>
</file>

<file path=ppt/tags/tag396.xml><?xml version="1.0" encoding="utf-8"?>
<p:tagLst xmlns:p="http://schemas.openxmlformats.org/presentationml/2006/main">
  <p:tag name="AS_UNIQUEID" val="599"/>
</p:tagLst>
</file>

<file path=ppt/tags/tag397.xml><?xml version="1.0" encoding="utf-8"?>
<p:tagLst xmlns:p="http://schemas.openxmlformats.org/presentationml/2006/main">
  <p:tag name="AS_UNIQUEID" val="600"/>
</p:tagLst>
</file>

<file path=ppt/tags/tag398.xml><?xml version="1.0" encoding="utf-8"?>
<p:tagLst xmlns:p="http://schemas.openxmlformats.org/presentationml/2006/main">
  <p:tag name="AS_UNIQUEID" val="601"/>
</p:tagLst>
</file>

<file path=ppt/tags/tag399.xml><?xml version="1.0" encoding="utf-8"?>
<p:tagLst xmlns:p="http://schemas.openxmlformats.org/presentationml/2006/main">
  <p:tag name="AS_UNIQUEID" val="602"/>
</p:tagLst>
</file>

<file path=ppt/tags/tag4.xml><?xml version="1.0" encoding="utf-8"?>
<p:tagLst xmlns:p="http://schemas.openxmlformats.org/presentationml/2006/main">
  <p:tag name="AS_UNIQUEID" val="182"/>
</p:tagLst>
</file>

<file path=ppt/tags/tag40.xml><?xml version="1.0" encoding="utf-8"?>
<p:tagLst xmlns:p="http://schemas.openxmlformats.org/presentationml/2006/main">
  <p:tag name="AS_UNIQUEID" val="224"/>
</p:tagLst>
</file>

<file path=ppt/tags/tag400.xml><?xml version="1.0" encoding="utf-8"?>
<p:tagLst xmlns:p="http://schemas.openxmlformats.org/presentationml/2006/main">
  <p:tag name="AS_UNIQUEID" val="604"/>
</p:tagLst>
</file>

<file path=ppt/tags/tag401.xml><?xml version="1.0" encoding="utf-8"?>
<p:tagLst xmlns:p="http://schemas.openxmlformats.org/presentationml/2006/main">
  <p:tag name="AS_UNIQUEID" val="605"/>
</p:tagLst>
</file>

<file path=ppt/tags/tag402.xml><?xml version="1.0" encoding="utf-8"?>
<p:tagLst xmlns:p="http://schemas.openxmlformats.org/presentationml/2006/main">
  <p:tag name="AS_UNIQUEID" val="606"/>
</p:tagLst>
</file>

<file path=ppt/tags/tag403.xml><?xml version="1.0" encoding="utf-8"?>
<p:tagLst xmlns:p="http://schemas.openxmlformats.org/presentationml/2006/main">
  <p:tag name="AS_UNIQUEID" val="607"/>
</p:tagLst>
</file>

<file path=ppt/tags/tag404.xml><?xml version="1.0" encoding="utf-8"?>
<p:tagLst xmlns:p="http://schemas.openxmlformats.org/presentationml/2006/main">
  <p:tag name="AS_UNIQUEID" val="608"/>
</p:tagLst>
</file>

<file path=ppt/tags/tag405.xml><?xml version="1.0" encoding="utf-8"?>
<p:tagLst xmlns:p="http://schemas.openxmlformats.org/presentationml/2006/main">
  <p:tag name="AS_UNIQUEID" val="609"/>
</p:tagLst>
</file>

<file path=ppt/tags/tag406.xml><?xml version="1.0" encoding="utf-8"?>
<p:tagLst xmlns:p="http://schemas.openxmlformats.org/presentationml/2006/main">
  <p:tag name="AS_UNIQUEID" val="611"/>
</p:tagLst>
</file>

<file path=ppt/tags/tag407.xml><?xml version="1.0" encoding="utf-8"?>
<p:tagLst xmlns:p="http://schemas.openxmlformats.org/presentationml/2006/main">
  <p:tag name="AS_UNIQUEID" val="612"/>
</p:tagLst>
</file>

<file path=ppt/tags/tag408.xml><?xml version="1.0" encoding="utf-8"?>
<p:tagLst xmlns:p="http://schemas.openxmlformats.org/presentationml/2006/main">
  <p:tag name="AS_UNIQUEID" val="613"/>
</p:tagLst>
</file>

<file path=ppt/tags/tag409.xml><?xml version="1.0" encoding="utf-8"?>
<p:tagLst xmlns:p="http://schemas.openxmlformats.org/presentationml/2006/main">
  <p:tag name="AS_UNIQUEID" val="614"/>
</p:tagLst>
</file>

<file path=ppt/tags/tag41.xml><?xml version="1.0" encoding="utf-8"?>
<p:tagLst xmlns:p="http://schemas.openxmlformats.org/presentationml/2006/main">
  <p:tag name="AS_UNIQUEID" val="225"/>
</p:tagLst>
</file>

<file path=ppt/tags/tag410.xml><?xml version="1.0" encoding="utf-8"?>
<p:tagLst xmlns:p="http://schemas.openxmlformats.org/presentationml/2006/main">
  <p:tag name="AS_UNIQUEID" val="615"/>
</p:tagLst>
</file>

<file path=ppt/tags/tag411.xml><?xml version="1.0" encoding="utf-8"?>
<p:tagLst xmlns:p="http://schemas.openxmlformats.org/presentationml/2006/main">
  <p:tag name="AS_UNIQUEID" val="616"/>
</p:tagLst>
</file>

<file path=ppt/tags/tag412.xml><?xml version="1.0" encoding="utf-8"?>
<p:tagLst xmlns:p="http://schemas.openxmlformats.org/presentationml/2006/main">
  <p:tag name="AS_UNIQUEID" val="617"/>
</p:tagLst>
</file>

<file path=ppt/tags/tag413.xml><?xml version="1.0" encoding="utf-8"?>
<p:tagLst xmlns:p="http://schemas.openxmlformats.org/presentationml/2006/main">
  <p:tag name="AS_UNIQUEID" val="618"/>
</p:tagLst>
</file>

<file path=ppt/tags/tag414.xml><?xml version="1.0" encoding="utf-8"?>
<p:tagLst xmlns:p="http://schemas.openxmlformats.org/presentationml/2006/main">
  <p:tag name="AS_UNIQUEID" val="619"/>
</p:tagLst>
</file>

<file path=ppt/tags/tag415.xml><?xml version="1.0" encoding="utf-8"?>
<p:tagLst xmlns:p="http://schemas.openxmlformats.org/presentationml/2006/main">
  <p:tag name="AS_UNIQUEID" val="620"/>
</p:tagLst>
</file>

<file path=ppt/tags/tag416.xml><?xml version="1.0" encoding="utf-8"?>
<p:tagLst xmlns:p="http://schemas.openxmlformats.org/presentationml/2006/main">
  <p:tag name="AS_UNIQUEID" val="621"/>
</p:tagLst>
</file>

<file path=ppt/tags/tag417.xml><?xml version="1.0" encoding="utf-8"?>
<p:tagLst xmlns:p="http://schemas.openxmlformats.org/presentationml/2006/main">
  <p:tag name="AS_UNIQUEID" val="622"/>
</p:tagLst>
</file>

<file path=ppt/tags/tag418.xml><?xml version="1.0" encoding="utf-8"?>
<p:tagLst xmlns:p="http://schemas.openxmlformats.org/presentationml/2006/main">
  <p:tag name="AS_UNIQUEID" val="623"/>
</p:tagLst>
</file>

<file path=ppt/tags/tag419.xml><?xml version="1.0" encoding="utf-8"?>
<p:tagLst xmlns:p="http://schemas.openxmlformats.org/presentationml/2006/main">
  <p:tag name="AS_UNIQUEID" val="624"/>
</p:tagLst>
</file>

<file path=ppt/tags/tag42.xml><?xml version="1.0" encoding="utf-8"?>
<p:tagLst xmlns:p="http://schemas.openxmlformats.org/presentationml/2006/main">
  <p:tag name="AS_UNIQUEID" val="226"/>
</p:tagLst>
</file>

<file path=ppt/tags/tag420.xml><?xml version="1.0" encoding="utf-8"?>
<p:tagLst xmlns:p="http://schemas.openxmlformats.org/presentationml/2006/main">
  <p:tag name="AS_UNIQUEID" val="625"/>
</p:tagLst>
</file>

<file path=ppt/tags/tag421.xml><?xml version="1.0" encoding="utf-8"?>
<p:tagLst xmlns:p="http://schemas.openxmlformats.org/presentationml/2006/main">
  <p:tag name="AS_UNIQUEID" val="626"/>
</p:tagLst>
</file>

<file path=ppt/tags/tag422.xml><?xml version="1.0" encoding="utf-8"?>
<p:tagLst xmlns:p="http://schemas.openxmlformats.org/presentationml/2006/main">
  <p:tag name="AS_UNIQUEID" val="627"/>
</p:tagLst>
</file>

<file path=ppt/tags/tag423.xml><?xml version="1.0" encoding="utf-8"?>
<p:tagLst xmlns:p="http://schemas.openxmlformats.org/presentationml/2006/main">
  <p:tag name="AS_UNIQUEID" val="628"/>
</p:tagLst>
</file>

<file path=ppt/tags/tag424.xml><?xml version="1.0" encoding="utf-8"?>
<p:tagLst xmlns:p="http://schemas.openxmlformats.org/presentationml/2006/main">
  <p:tag name="AS_UNIQUEID" val="629"/>
</p:tagLst>
</file>

<file path=ppt/tags/tag425.xml><?xml version="1.0" encoding="utf-8"?>
<p:tagLst xmlns:p="http://schemas.openxmlformats.org/presentationml/2006/main">
  <p:tag name="AS_UNIQUEID" val="630"/>
</p:tagLst>
</file>

<file path=ppt/tags/tag426.xml><?xml version="1.0" encoding="utf-8"?>
<p:tagLst xmlns:p="http://schemas.openxmlformats.org/presentationml/2006/main">
  <p:tag name="AS_UNIQUEID" val="631"/>
</p:tagLst>
</file>

<file path=ppt/tags/tag427.xml><?xml version="1.0" encoding="utf-8"?>
<p:tagLst xmlns:p="http://schemas.openxmlformats.org/presentationml/2006/main">
  <p:tag name="AS_UNIQUEID" val="632"/>
</p:tagLst>
</file>

<file path=ppt/tags/tag428.xml><?xml version="1.0" encoding="utf-8"?>
<p:tagLst xmlns:p="http://schemas.openxmlformats.org/presentationml/2006/main">
  <p:tag name="AS_UNIQUEID" val="633"/>
</p:tagLst>
</file>

<file path=ppt/tags/tag429.xml><?xml version="1.0" encoding="utf-8"?>
<p:tagLst xmlns:p="http://schemas.openxmlformats.org/presentationml/2006/main">
  <p:tag name="AS_UNIQUEID" val="634"/>
</p:tagLst>
</file>

<file path=ppt/tags/tag43.xml><?xml version="1.0" encoding="utf-8"?>
<p:tagLst xmlns:p="http://schemas.openxmlformats.org/presentationml/2006/main">
  <p:tag name="AS_UNIQUEID" val="228"/>
</p:tagLst>
</file>

<file path=ppt/tags/tag430.xml><?xml version="1.0" encoding="utf-8"?>
<p:tagLst xmlns:p="http://schemas.openxmlformats.org/presentationml/2006/main">
  <p:tag name="AS_UNIQUEID" val="635"/>
</p:tagLst>
</file>

<file path=ppt/tags/tag431.xml><?xml version="1.0" encoding="utf-8"?>
<p:tagLst xmlns:p="http://schemas.openxmlformats.org/presentationml/2006/main">
  <p:tag name="AS_UNIQUEID" val="636"/>
</p:tagLst>
</file>

<file path=ppt/tags/tag432.xml><?xml version="1.0" encoding="utf-8"?>
<p:tagLst xmlns:p="http://schemas.openxmlformats.org/presentationml/2006/main">
  <p:tag name="AS_UNIQUEID" val="637"/>
</p:tagLst>
</file>

<file path=ppt/tags/tag433.xml><?xml version="1.0" encoding="utf-8"?>
<p:tagLst xmlns:p="http://schemas.openxmlformats.org/presentationml/2006/main">
  <p:tag name="AS_UNIQUEID" val="638"/>
</p:tagLst>
</file>

<file path=ppt/tags/tag434.xml><?xml version="1.0" encoding="utf-8"?>
<p:tagLst xmlns:p="http://schemas.openxmlformats.org/presentationml/2006/main">
  <p:tag name="AS_UNIQUEID" val="639"/>
</p:tagLst>
</file>

<file path=ppt/tags/tag435.xml><?xml version="1.0" encoding="utf-8"?>
<p:tagLst xmlns:p="http://schemas.openxmlformats.org/presentationml/2006/main">
  <p:tag name="AS_UNIQUEID" val="640"/>
</p:tagLst>
</file>

<file path=ppt/tags/tag436.xml><?xml version="1.0" encoding="utf-8"?>
<p:tagLst xmlns:p="http://schemas.openxmlformats.org/presentationml/2006/main">
  <p:tag name="AS_UNIQUEID" val="642"/>
</p:tagLst>
</file>

<file path=ppt/tags/tag437.xml><?xml version="1.0" encoding="utf-8"?>
<p:tagLst xmlns:p="http://schemas.openxmlformats.org/presentationml/2006/main">
  <p:tag name="AS_UNIQUEID" val="643"/>
</p:tagLst>
</file>

<file path=ppt/tags/tag438.xml><?xml version="1.0" encoding="utf-8"?>
<p:tagLst xmlns:p="http://schemas.openxmlformats.org/presentationml/2006/main">
  <p:tag name="AS_UNIQUEID" val="644"/>
</p:tagLst>
</file>

<file path=ppt/tags/tag439.xml><?xml version="1.0" encoding="utf-8"?>
<p:tagLst xmlns:p="http://schemas.openxmlformats.org/presentationml/2006/main">
  <p:tag name="AS_UNIQUEID" val="645"/>
</p:tagLst>
</file>

<file path=ppt/tags/tag44.xml><?xml version="1.0" encoding="utf-8"?>
<p:tagLst xmlns:p="http://schemas.openxmlformats.org/presentationml/2006/main">
  <p:tag name="AS_UNIQUEID" val="229"/>
</p:tagLst>
</file>

<file path=ppt/tags/tag440.xml><?xml version="1.0" encoding="utf-8"?>
<p:tagLst xmlns:p="http://schemas.openxmlformats.org/presentationml/2006/main">
  <p:tag name="AS_UNIQUEID" val="646"/>
</p:tagLst>
</file>

<file path=ppt/tags/tag441.xml><?xml version="1.0" encoding="utf-8"?>
<p:tagLst xmlns:p="http://schemas.openxmlformats.org/presentationml/2006/main">
  <p:tag name="AS_UNIQUEID" val="648"/>
</p:tagLst>
</file>

<file path=ppt/tags/tag442.xml><?xml version="1.0" encoding="utf-8"?>
<p:tagLst xmlns:p="http://schemas.openxmlformats.org/presentationml/2006/main">
  <p:tag name="AS_UNIQUEID" val="649"/>
</p:tagLst>
</file>

<file path=ppt/tags/tag443.xml><?xml version="1.0" encoding="utf-8"?>
<p:tagLst xmlns:p="http://schemas.openxmlformats.org/presentationml/2006/main">
  <p:tag name="AS_UNIQUEID" val="650"/>
</p:tagLst>
</file>

<file path=ppt/tags/tag444.xml><?xml version="1.0" encoding="utf-8"?>
<p:tagLst xmlns:p="http://schemas.openxmlformats.org/presentationml/2006/main">
  <p:tag name="AS_UNIQUEID" val="651"/>
</p:tagLst>
</file>

<file path=ppt/tags/tag445.xml><?xml version="1.0" encoding="utf-8"?>
<p:tagLst xmlns:p="http://schemas.openxmlformats.org/presentationml/2006/main">
  <p:tag name="AS_UNIQUEID" val="652"/>
</p:tagLst>
</file>

<file path=ppt/tags/tag446.xml><?xml version="1.0" encoding="utf-8"?>
<p:tagLst xmlns:p="http://schemas.openxmlformats.org/presentationml/2006/main">
  <p:tag name="AS_UNIQUEID" val="653"/>
</p:tagLst>
</file>

<file path=ppt/tags/tag447.xml><?xml version="1.0" encoding="utf-8"?>
<p:tagLst xmlns:p="http://schemas.openxmlformats.org/presentationml/2006/main">
  <p:tag name="AS_UNIQUEID" val="654"/>
</p:tagLst>
</file>

<file path=ppt/tags/tag448.xml><?xml version="1.0" encoding="utf-8"?>
<p:tagLst xmlns:p="http://schemas.openxmlformats.org/presentationml/2006/main">
  <p:tag name="AS_UNIQUEID" val="655"/>
</p:tagLst>
</file>

<file path=ppt/tags/tag449.xml><?xml version="1.0" encoding="utf-8"?>
<p:tagLst xmlns:p="http://schemas.openxmlformats.org/presentationml/2006/main">
  <p:tag name="AS_UNIQUEID" val="656"/>
</p:tagLst>
</file>

<file path=ppt/tags/tag45.xml><?xml version="1.0" encoding="utf-8"?>
<p:tagLst xmlns:p="http://schemas.openxmlformats.org/presentationml/2006/main">
  <p:tag name="AS_UNIQUEID" val="230"/>
</p:tagLst>
</file>

<file path=ppt/tags/tag450.xml><?xml version="1.0" encoding="utf-8"?>
<p:tagLst xmlns:p="http://schemas.openxmlformats.org/presentationml/2006/main">
  <p:tag name="AS_UNIQUEID" val="657"/>
</p:tagLst>
</file>

<file path=ppt/tags/tag451.xml><?xml version="1.0" encoding="utf-8"?>
<p:tagLst xmlns:p="http://schemas.openxmlformats.org/presentationml/2006/main">
  <p:tag name="AS_UNIQUEID" val="658"/>
</p:tagLst>
</file>

<file path=ppt/tags/tag452.xml><?xml version="1.0" encoding="utf-8"?>
<p:tagLst xmlns:p="http://schemas.openxmlformats.org/presentationml/2006/main">
  <p:tag name="AS_UNIQUEID" val="659"/>
</p:tagLst>
</file>

<file path=ppt/tags/tag453.xml><?xml version="1.0" encoding="utf-8"?>
<p:tagLst xmlns:p="http://schemas.openxmlformats.org/presentationml/2006/main">
  <p:tag name="AS_UNIQUEID" val="660"/>
</p:tagLst>
</file>

<file path=ppt/tags/tag454.xml><?xml version="1.0" encoding="utf-8"?>
<p:tagLst xmlns:p="http://schemas.openxmlformats.org/presentationml/2006/main">
  <p:tag name="AS_UNIQUEID" val="661"/>
</p:tagLst>
</file>

<file path=ppt/tags/tag455.xml><?xml version="1.0" encoding="utf-8"?>
<p:tagLst xmlns:p="http://schemas.openxmlformats.org/presentationml/2006/main">
  <p:tag name="AS_UNIQUEID" val="662"/>
</p:tagLst>
</file>

<file path=ppt/tags/tag456.xml><?xml version="1.0" encoding="utf-8"?>
<p:tagLst xmlns:p="http://schemas.openxmlformats.org/presentationml/2006/main">
  <p:tag name="AS_UNIQUEID" val="663"/>
</p:tagLst>
</file>

<file path=ppt/tags/tag457.xml><?xml version="1.0" encoding="utf-8"?>
<p:tagLst xmlns:p="http://schemas.openxmlformats.org/presentationml/2006/main">
  <p:tag name="AS_UNIQUEID" val="664"/>
</p:tagLst>
</file>

<file path=ppt/tags/tag458.xml><?xml version="1.0" encoding="utf-8"?>
<p:tagLst xmlns:p="http://schemas.openxmlformats.org/presentationml/2006/main">
  <p:tag name="AS_UNIQUEID" val="665"/>
</p:tagLst>
</file>

<file path=ppt/tags/tag459.xml><?xml version="1.0" encoding="utf-8"?>
<p:tagLst xmlns:p="http://schemas.openxmlformats.org/presentationml/2006/main">
  <p:tag name="AS_UNIQUEID" val="666"/>
</p:tagLst>
</file>

<file path=ppt/tags/tag46.xml><?xml version="1.0" encoding="utf-8"?>
<p:tagLst xmlns:p="http://schemas.openxmlformats.org/presentationml/2006/main">
  <p:tag name="AS_UNIQUEID" val="232"/>
</p:tagLst>
</file>

<file path=ppt/tags/tag460.xml><?xml version="1.0" encoding="utf-8"?>
<p:tagLst xmlns:p="http://schemas.openxmlformats.org/presentationml/2006/main">
  <p:tag name="AS_UNIQUEID" val="667"/>
</p:tagLst>
</file>

<file path=ppt/tags/tag461.xml><?xml version="1.0" encoding="utf-8"?>
<p:tagLst xmlns:p="http://schemas.openxmlformats.org/presentationml/2006/main">
  <p:tag name="AS_UNIQUEID" val="668"/>
</p:tagLst>
</file>

<file path=ppt/tags/tag462.xml><?xml version="1.0" encoding="utf-8"?>
<p:tagLst xmlns:p="http://schemas.openxmlformats.org/presentationml/2006/main">
  <p:tag name="AS_UNIQUEID" val="669"/>
</p:tagLst>
</file>

<file path=ppt/tags/tag463.xml><?xml version="1.0" encoding="utf-8"?>
<p:tagLst xmlns:p="http://schemas.openxmlformats.org/presentationml/2006/main">
  <p:tag name="AS_UNIQUEID" val="670"/>
</p:tagLst>
</file>

<file path=ppt/tags/tag464.xml><?xml version="1.0" encoding="utf-8"?>
<p:tagLst xmlns:p="http://schemas.openxmlformats.org/presentationml/2006/main">
  <p:tag name="AS_UNIQUEID" val="671"/>
</p:tagLst>
</file>

<file path=ppt/tags/tag465.xml><?xml version="1.0" encoding="utf-8"?>
<p:tagLst xmlns:p="http://schemas.openxmlformats.org/presentationml/2006/main">
  <p:tag name="AS_UNIQUEID" val="672"/>
</p:tagLst>
</file>

<file path=ppt/tags/tag466.xml><?xml version="1.0" encoding="utf-8"?>
<p:tagLst xmlns:p="http://schemas.openxmlformats.org/presentationml/2006/main">
  <p:tag name="AS_UNIQUEID" val="673"/>
</p:tagLst>
</file>

<file path=ppt/tags/tag467.xml><?xml version="1.0" encoding="utf-8"?>
<p:tagLst xmlns:p="http://schemas.openxmlformats.org/presentationml/2006/main">
  <p:tag name="AS_UNIQUEID" val="674"/>
</p:tagLst>
</file>

<file path=ppt/tags/tag468.xml><?xml version="1.0" encoding="utf-8"?>
<p:tagLst xmlns:p="http://schemas.openxmlformats.org/presentationml/2006/main">
  <p:tag name="AS_UNIQUEID" val="675"/>
</p:tagLst>
</file>

<file path=ppt/tags/tag469.xml><?xml version="1.0" encoding="utf-8"?>
<p:tagLst xmlns:p="http://schemas.openxmlformats.org/presentationml/2006/main">
  <p:tag name="AS_UNIQUEID" val="677"/>
</p:tagLst>
</file>

<file path=ppt/tags/tag47.xml><?xml version="1.0" encoding="utf-8"?>
<p:tagLst xmlns:p="http://schemas.openxmlformats.org/presentationml/2006/main">
  <p:tag name="AS_UNIQUEID" val="233"/>
</p:tagLst>
</file>

<file path=ppt/tags/tag470.xml><?xml version="1.0" encoding="utf-8"?>
<p:tagLst xmlns:p="http://schemas.openxmlformats.org/presentationml/2006/main">
  <p:tag name="AS_UNIQUEID" val="678"/>
</p:tagLst>
</file>

<file path=ppt/tags/tag471.xml><?xml version="1.0" encoding="utf-8"?>
<p:tagLst xmlns:p="http://schemas.openxmlformats.org/presentationml/2006/main">
  <p:tag name="AS_UNIQUEID" val="679"/>
</p:tagLst>
</file>

<file path=ppt/tags/tag472.xml><?xml version="1.0" encoding="utf-8"?>
<p:tagLst xmlns:p="http://schemas.openxmlformats.org/presentationml/2006/main">
  <p:tag name="AS_UNIQUEID" val="680"/>
</p:tagLst>
</file>

<file path=ppt/tags/tag473.xml><?xml version="1.0" encoding="utf-8"?>
<p:tagLst xmlns:p="http://schemas.openxmlformats.org/presentationml/2006/main">
  <p:tag name="AS_UNIQUEID" val="681"/>
</p:tagLst>
</file>

<file path=ppt/tags/tag474.xml><?xml version="1.0" encoding="utf-8"?>
<p:tagLst xmlns:p="http://schemas.openxmlformats.org/presentationml/2006/main">
  <p:tag name="AS_UNIQUEID" val="683"/>
</p:tagLst>
</file>

<file path=ppt/tags/tag475.xml><?xml version="1.0" encoding="utf-8"?>
<p:tagLst xmlns:p="http://schemas.openxmlformats.org/presentationml/2006/main">
  <p:tag name="AS_UNIQUEID" val="684"/>
</p:tagLst>
</file>

<file path=ppt/tags/tag476.xml><?xml version="1.0" encoding="utf-8"?>
<p:tagLst xmlns:p="http://schemas.openxmlformats.org/presentationml/2006/main">
  <p:tag name="AS_UNIQUEID" val="685"/>
</p:tagLst>
</file>

<file path=ppt/tags/tag477.xml><?xml version="1.0" encoding="utf-8"?>
<p:tagLst xmlns:p="http://schemas.openxmlformats.org/presentationml/2006/main">
  <p:tag name="AS_UNIQUEID" val="686"/>
</p:tagLst>
</file>

<file path=ppt/tags/tag478.xml><?xml version="1.0" encoding="utf-8"?>
<p:tagLst xmlns:p="http://schemas.openxmlformats.org/presentationml/2006/main">
  <p:tag name="AS_UNIQUEID" val="687"/>
</p:tagLst>
</file>

<file path=ppt/tags/tag479.xml><?xml version="1.0" encoding="utf-8"?>
<p:tagLst xmlns:p="http://schemas.openxmlformats.org/presentationml/2006/main">
  <p:tag name="AS_UNIQUEID" val="688"/>
</p:tagLst>
</file>

<file path=ppt/tags/tag48.xml><?xml version="1.0" encoding="utf-8"?>
<p:tagLst xmlns:p="http://schemas.openxmlformats.org/presentationml/2006/main">
  <p:tag name="AS_UNIQUEID" val="234"/>
</p:tagLst>
</file>

<file path=ppt/tags/tag480.xml><?xml version="1.0" encoding="utf-8"?>
<p:tagLst xmlns:p="http://schemas.openxmlformats.org/presentationml/2006/main">
  <p:tag name="AS_UNIQUEID" val="689"/>
</p:tagLst>
</file>

<file path=ppt/tags/tag481.xml><?xml version="1.0" encoding="utf-8"?>
<p:tagLst xmlns:p="http://schemas.openxmlformats.org/presentationml/2006/main">
  <p:tag name="AS_UNIQUEID" val="690"/>
</p:tagLst>
</file>

<file path=ppt/tags/tag482.xml><?xml version="1.0" encoding="utf-8"?>
<p:tagLst xmlns:p="http://schemas.openxmlformats.org/presentationml/2006/main">
  <p:tag name="AS_UNIQUEID" val="691"/>
</p:tagLst>
</file>

<file path=ppt/tags/tag483.xml><?xml version="1.0" encoding="utf-8"?>
<p:tagLst xmlns:p="http://schemas.openxmlformats.org/presentationml/2006/main">
  <p:tag name="AS_UNIQUEID" val="692"/>
</p:tagLst>
</file>

<file path=ppt/tags/tag484.xml><?xml version="1.0" encoding="utf-8"?>
<p:tagLst xmlns:p="http://schemas.openxmlformats.org/presentationml/2006/main">
  <p:tag name="AS_UNIQUEID" val="693"/>
</p:tagLst>
</file>

<file path=ppt/tags/tag485.xml><?xml version="1.0" encoding="utf-8"?>
<p:tagLst xmlns:p="http://schemas.openxmlformats.org/presentationml/2006/main">
  <p:tag name="AS_UNIQUEID" val="694"/>
</p:tagLst>
</file>

<file path=ppt/tags/tag486.xml><?xml version="1.0" encoding="utf-8"?>
<p:tagLst xmlns:p="http://schemas.openxmlformats.org/presentationml/2006/main">
  <p:tag name="AS_UNIQUEID" val="695"/>
</p:tagLst>
</file>

<file path=ppt/tags/tag487.xml><?xml version="1.0" encoding="utf-8"?>
<p:tagLst xmlns:p="http://schemas.openxmlformats.org/presentationml/2006/main">
  <p:tag name="AS_UNIQUEID" val="697"/>
</p:tagLst>
</file>

<file path=ppt/tags/tag488.xml><?xml version="1.0" encoding="utf-8"?>
<p:tagLst xmlns:p="http://schemas.openxmlformats.org/presentationml/2006/main">
  <p:tag name="AS_UNIQUEID" val="698"/>
</p:tagLst>
</file>

<file path=ppt/tags/tag489.xml><?xml version="1.0" encoding="utf-8"?>
<p:tagLst xmlns:p="http://schemas.openxmlformats.org/presentationml/2006/main">
  <p:tag name="AS_UNIQUEID" val="699"/>
</p:tagLst>
</file>

<file path=ppt/tags/tag49.xml><?xml version="1.0" encoding="utf-8"?>
<p:tagLst xmlns:p="http://schemas.openxmlformats.org/presentationml/2006/main">
  <p:tag name="AS_UNIQUEID" val="235"/>
</p:tagLst>
</file>

<file path=ppt/tags/tag490.xml><?xml version="1.0" encoding="utf-8"?>
<p:tagLst xmlns:p="http://schemas.openxmlformats.org/presentationml/2006/main">
  <p:tag name="AS_UNIQUEID" val="701"/>
</p:tagLst>
</file>

<file path=ppt/tags/tag491.xml><?xml version="1.0" encoding="utf-8"?>
<p:tagLst xmlns:p="http://schemas.openxmlformats.org/presentationml/2006/main">
  <p:tag name="AS_UNIQUEID" val="702"/>
</p:tagLst>
</file>

<file path=ppt/tags/tag492.xml><?xml version="1.0" encoding="utf-8"?>
<p:tagLst xmlns:p="http://schemas.openxmlformats.org/presentationml/2006/main">
  <p:tag name="AS_UNIQUEID" val="703"/>
</p:tagLst>
</file>

<file path=ppt/tags/tag493.xml><?xml version="1.0" encoding="utf-8"?>
<p:tagLst xmlns:p="http://schemas.openxmlformats.org/presentationml/2006/main">
  <p:tag name="AS_UNIQUEID" val="704"/>
</p:tagLst>
</file>

<file path=ppt/tags/tag494.xml><?xml version="1.0" encoding="utf-8"?>
<p:tagLst xmlns:p="http://schemas.openxmlformats.org/presentationml/2006/main">
  <p:tag name="AS_UNIQUEID" val="705"/>
</p:tagLst>
</file>

<file path=ppt/tags/tag495.xml><?xml version="1.0" encoding="utf-8"?>
<p:tagLst xmlns:p="http://schemas.openxmlformats.org/presentationml/2006/main">
  <p:tag name="AS_UNIQUEID" val="706"/>
</p:tagLst>
</file>

<file path=ppt/tags/tag496.xml><?xml version="1.0" encoding="utf-8"?>
<p:tagLst xmlns:p="http://schemas.openxmlformats.org/presentationml/2006/main">
  <p:tag name="AS_UNIQUEID" val="708"/>
</p:tagLst>
</file>

<file path=ppt/tags/tag497.xml><?xml version="1.0" encoding="utf-8"?>
<p:tagLst xmlns:p="http://schemas.openxmlformats.org/presentationml/2006/main">
  <p:tag name="AS_UNIQUEID" val="709"/>
</p:tagLst>
</file>

<file path=ppt/tags/tag498.xml><?xml version="1.0" encoding="utf-8"?>
<p:tagLst xmlns:p="http://schemas.openxmlformats.org/presentationml/2006/main">
  <p:tag name="AS_UNIQUEID" val="710"/>
</p:tagLst>
</file>

<file path=ppt/tags/tag499.xml><?xml version="1.0" encoding="utf-8"?>
<p:tagLst xmlns:p="http://schemas.openxmlformats.org/presentationml/2006/main">
  <p:tag name="AS_UNIQUEID" val="711"/>
</p:tagLst>
</file>

<file path=ppt/tags/tag5.xml><?xml version="1.0" encoding="utf-8"?>
<p:tagLst xmlns:p="http://schemas.openxmlformats.org/presentationml/2006/main">
  <p:tag name="AS_UNIQUEID" val="183"/>
</p:tagLst>
</file>

<file path=ppt/tags/tag50.xml><?xml version="1.0" encoding="utf-8"?>
<p:tagLst xmlns:p="http://schemas.openxmlformats.org/presentationml/2006/main">
  <p:tag name="AS_UNIQUEID" val="236"/>
</p:tagLst>
</file>

<file path=ppt/tags/tag500.xml><?xml version="1.0" encoding="utf-8"?>
<p:tagLst xmlns:p="http://schemas.openxmlformats.org/presentationml/2006/main">
  <p:tag name="AS_UNIQUEID" val="712"/>
</p:tagLst>
</file>

<file path=ppt/tags/tag501.xml><?xml version="1.0" encoding="utf-8"?>
<p:tagLst xmlns:p="http://schemas.openxmlformats.org/presentationml/2006/main">
  <p:tag name="AS_UNIQUEID" val="713"/>
</p:tagLst>
</file>

<file path=ppt/tags/tag502.xml><?xml version="1.0" encoding="utf-8"?>
<p:tagLst xmlns:p="http://schemas.openxmlformats.org/presentationml/2006/main">
  <p:tag name="AS_UNIQUEID" val="714"/>
</p:tagLst>
</file>

<file path=ppt/tags/tag503.xml><?xml version="1.0" encoding="utf-8"?>
<p:tagLst xmlns:p="http://schemas.openxmlformats.org/presentationml/2006/main">
  <p:tag name="AS_UNIQUEID" val="715"/>
</p:tagLst>
</file>

<file path=ppt/tags/tag504.xml><?xml version="1.0" encoding="utf-8"?>
<p:tagLst xmlns:p="http://schemas.openxmlformats.org/presentationml/2006/main">
  <p:tag name="AS_UNIQUEID" val="716"/>
</p:tagLst>
</file>

<file path=ppt/tags/tag505.xml><?xml version="1.0" encoding="utf-8"?>
<p:tagLst xmlns:p="http://schemas.openxmlformats.org/presentationml/2006/main">
  <p:tag name="AS_UNIQUEID" val="717"/>
</p:tagLst>
</file>

<file path=ppt/tags/tag506.xml><?xml version="1.0" encoding="utf-8"?>
<p:tagLst xmlns:p="http://schemas.openxmlformats.org/presentationml/2006/main">
  <p:tag name="AS_UNIQUEID" val="718"/>
</p:tagLst>
</file>

<file path=ppt/tags/tag507.xml><?xml version="1.0" encoding="utf-8"?>
<p:tagLst xmlns:p="http://schemas.openxmlformats.org/presentationml/2006/main">
  <p:tag name="AS_UNIQUEID" val="719"/>
</p:tagLst>
</file>

<file path=ppt/tags/tag508.xml><?xml version="1.0" encoding="utf-8"?>
<p:tagLst xmlns:p="http://schemas.openxmlformats.org/presentationml/2006/main">
  <p:tag name="AS_UNIQUEID" val="720"/>
</p:tagLst>
</file>

<file path=ppt/tags/tag509.xml><?xml version="1.0" encoding="utf-8"?>
<p:tagLst xmlns:p="http://schemas.openxmlformats.org/presentationml/2006/main">
  <p:tag name="AS_UNIQUEID" val="721"/>
</p:tagLst>
</file>

<file path=ppt/tags/tag51.xml><?xml version="1.0" encoding="utf-8"?>
<p:tagLst xmlns:p="http://schemas.openxmlformats.org/presentationml/2006/main">
  <p:tag name="AS_UNIQUEID" val="237"/>
</p:tagLst>
</file>

<file path=ppt/tags/tag510.xml><?xml version="1.0" encoding="utf-8"?>
<p:tagLst xmlns:p="http://schemas.openxmlformats.org/presentationml/2006/main">
  <p:tag name="AS_UNIQUEID" val="722"/>
</p:tagLst>
</file>

<file path=ppt/tags/tag511.xml><?xml version="1.0" encoding="utf-8"?>
<p:tagLst xmlns:p="http://schemas.openxmlformats.org/presentationml/2006/main">
  <p:tag name="AS_UNIQUEID" val="723"/>
</p:tagLst>
</file>

<file path=ppt/tags/tag512.xml><?xml version="1.0" encoding="utf-8"?>
<p:tagLst xmlns:p="http://schemas.openxmlformats.org/presentationml/2006/main">
  <p:tag name="AS_UNIQUEID" val="724"/>
</p:tagLst>
</file>

<file path=ppt/tags/tag513.xml><?xml version="1.0" encoding="utf-8"?>
<p:tagLst xmlns:p="http://schemas.openxmlformats.org/presentationml/2006/main">
  <p:tag name="AS_UNIQUEID" val="725"/>
</p:tagLst>
</file>

<file path=ppt/tags/tag514.xml><?xml version="1.0" encoding="utf-8"?>
<p:tagLst xmlns:p="http://schemas.openxmlformats.org/presentationml/2006/main">
  <p:tag name="AS_UNIQUEID" val="726"/>
</p:tagLst>
</file>

<file path=ppt/tags/tag515.xml><?xml version="1.0" encoding="utf-8"?>
<p:tagLst xmlns:p="http://schemas.openxmlformats.org/presentationml/2006/main">
  <p:tag name="AS_UNIQUEID" val="727"/>
</p:tagLst>
</file>

<file path=ppt/tags/tag516.xml><?xml version="1.0" encoding="utf-8"?>
<p:tagLst xmlns:p="http://schemas.openxmlformats.org/presentationml/2006/main">
  <p:tag name="AS_UNIQUEID" val="728"/>
</p:tagLst>
</file>

<file path=ppt/tags/tag517.xml><?xml version="1.0" encoding="utf-8"?>
<p:tagLst xmlns:p="http://schemas.openxmlformats.org/presentationml/2006/main">
  <p:tag name="AS_UNIQUEID" val="729"/>
</p:tagLst>
</file>

<file path=ppt/tags/tag518.xml><?xml version="1.0" encoding="utf-8"?>
<p:tagLst xmlns:p="http://schemas.openxmlformats.org/presentationml/2006/main">
  <p:tag name="AS_UNIQUEID" val="730"/>
</p:tagLst>
</file>

<file path=ppt/tags/tag519.xml><?xml version="1.0" encoding="utf-8"?>
<p:tagLst xmlns:p="http://schemas.openxmlformats.org/presentationml/2006/main">
  <p:tag name="AS_UNIQUEID" val="731"/>
</p:tagLst>
</file>

<file path=ppt/tags/tag52.xml><?xml version="1.0" encoding="utf-8"?>
<p:tagLst xmlns:p="http://schemas.openxmlformats.org/presentationml/2006/main">
  <p:tag name="AS_UNIQUEID" val="239"/>
</p:tagLst>
</file>

<file path=ppt/tags/tag520.xml><?xml version="1.0" encoding="utf-8"?>
<p:tagLst xmlns:p="http://schemas.openxmlformats.org/presentationml/2006/main">
  <p:tag name="AS_UNIQUEID" val="732"/>
</p:tagLst>
</file>

<file path=ppt/tags/tag521.xml><?xml version="1.0" encoding="utf-8"?>
<p:tagLst xmlns:p="http://schemas.openxmlformats.org/presentationml/2006/main">
  <p:tag name="AS_UNIQUEID" val="733"/>
</p:tagLst>
</file>

<file path=ppt/tags/tag522.xml><?xml version="1.0" encoding="utf-8"?>
<p:tagLst xmlns:p="http://schemas.openxmlformats.org/presentationml/2006/main">
  <p:tag name="AS_UNIQUEID" val="734"/>
</p:tagLst>
</file>

<file path=ppt/tags/tag523.xml><?xml version="1.0" encoding="utf-8"?>
<p:tagLst xmlns:p="http://schemas.openxmlformats.org/presentationml/2006/main">
  <p:tag name="AS_UNIQUEID" val="736"/>
</p:tagLst>
</file>

<file path=ppt/tags/tag524.xml><?xml version="1.0" encoding="utf-8"?>
<p:tagLst xmlns:p="http://schemas.openxmlformats.org/presentationml/2006/main">
  <p:tag name="AS_UNIQUEID" val="737"/>
</p:tagLst>
</file>

<file path=ppt/tags/tag525.xml><?xml version="1.0" encoding="utf-8"?>
<p:tagLst xmlns:p="http://schemas.openxmlformats.org/presentationml/2006/main">
  <p:tag name="AS_UNIQUEID" val="738"/>
</p:tagLst>
</file>

<file path=ppt/tags/tag526.xml><?xml version="1.0" encoding="utf-8"?>
<p:tagLst xmlns:p="http://schemas.openxmlformats.org/presentationml/2006/main">
  <p:tag name="AS_UNIQUEID" val="739"/>
</p:tagLst>
</file>

<file path=ppt/tags/tag527.xml><?xml version="1.0" encoding="utf-8"?>
<p:tagLst xmlns:p="http://schemas.openxmlformats.org/presentationml/2006/main">
  <p:tag name="AS_UNIQUEID" val="740"/>
</p:tagLst>
</file>

<file path=ppt/tags/tag528.xml><?xml version="1.0" encoding="utf-8"?>
<p:tagLst xmlns:p="http://schemas.openxmlformats.org/presentationml/2006/main">
  <p:tag name="AS_UNIQUEID" val="742"/>
</p:tagLst>
</file>

<file path=ppt/tags/tag529.xml><?xml version="1.0" encoding="utf-8"?>
<p:tagLst xmlns:p="http://schemas.openxmlformats.org/presentationml/2006/main">
  <p:tag name="AS_UNIQUEID" val="743"/>
</p:tagLst>
</file>

<file path=ppt/tags/tag53.xml><?xml version="1.0" encoding="utf-8"?>
<p:tagLst xmlns:p="http://schemas.openxmlformats.org/presentationml/2006/main">
  <p:tag name="AS_UNIQUEID" val="240"/>
</p:tagLst>
</file>

<file path=ppt/tags/tag530.xml><?xml version="1.0" encoding="utf-8"?>
<p:tagLst xmlns:p="http://schemas.openxmlformats.org/presentationml/2006/main">
  <p:tag name="AS_UNIQUEID" val="744"/>
</p:tagLst>
</file>

<file path=ppt/tags/tag531.xml><?xml version="1.0" encoding="utf-8"?>
<p:tagLst xmlns:p="http://schemas.openxmlformats.org/presentationml/2006/main">
  <p:tag name="AS_UNIQUEID" val="745"/>
</p:tagLst>
</file>

<file path=ppt/tags/tag532.xml><?xml version="1.0" encoding="utf-8"?>
<p:tagLst xmlns:p="http://schemas.openxmlformats.org/presentationml/2006/main">
  <p:tag name="AS_UNIQUEID" val="746"/>
</p:tagLst>
</file>

<file path=ppt/tags/tag533.xml><?xml version="1.0" encoding="utf-8"?>
<p:tagLst xmlns:p="http://schemas.openxmlformats.org/presentationml/2006/main">
  <p:tag name="AS_UNIQUEID" val="747"/>
</p:tagLst>
</file>

<file path=ppt/tags/tag534.xml><?xml version="1.0" encoding="utf-8"?>
<p:tagLst xmlns:p="http://schemas.openxmlformats.org/presentationml/2006/main">
  <p:tag name="AS_UNIQUEID" val="748"/>
</p:tagLst>
</file>

<file path=ppt/tags/tag535.xml><?xml version="1.0" encoding="utf-8"?>
<p:tagLst xmlns:p="http://schemas.openxmlformats.org/presentationml/2006/main">
  <p:tag name="AS_UNIQUEID" val="749"/>
</p:tagLst>
</file>

<file path=ppt/tags/tag536.xml><?xml version="1.0" encoding="utf-8"?>
<p:tagLst xmlns:p="http://schemas.openxmlformats.org/presentationml/2006/main">
  <p:tag name="AS_UNIQUEID" val="750"/>
</p:tagLst>
</file>

<file path=ppt/tags/tag537.xml><?xml version="1.0" encoding="utf-8"?>
<p:tagLst xmlns:p="http://schemas.openxmlformats.org/presentationml/2006/main">
  <p:tag name="AS_UNIQUEID" val="751"/>
</p:tagLst>
</file>

<file path=ppt/tags/tag538.xml><?xml version="1.0" encoding="utf-8"?>
<p:tagLst xmlns:p="http://schemas.openxmlformats.org/presentationml/2006/main">
  <p:tag name="AS_UNIQUEID" val="752"/>
</p:tagLst>
</file>

<file path=ppt/tags/tag539.xml><?xml version="1.0" encoding="utf-8"?>
<p:tagLst xmlns:p="http://schemas.openxmlformats.org/presentationml/2006/main">
  <p:tag name="AS_UNIQUEID" val="753"/>
</p:tagLst>
</file>

<file path=ppt/tags/tag54.xml><?xml version="1.0" encoding="utf-8"?>
<p:tagLst xmlns:p="http://schemas.openxmlformats.org/presentationml/2006/main">
  <p:tag name="AS_UNIQUEID" val="241"/>
</p:tagLst>
</file>

<file path=ppt/tags/tag540.xml><?xml version="1.0" encoding="utf-8"?>
<p:tagLst xmlns:p="http://schemas.openxmlformats.org/presentationml/2006/main">
  <p:tag name="AS_UNIQUEID" val="754"/>
</p:tagLst>
</file>

<file path=ppt/tags/tag541.xml><?xml version="1.0" encoding="utf-8"?>
<p:tagLst xmlns:p="http://schemas.openxmlformats.org/presentationml/2006/main">
  <p:tag name="AS_UNIQUEID" val="755"/>
</p:tagLst>
</file>

<file path=ppt/tags/tag542.xml><?xml version="1.0" encoding="utf-8"?>
<p:tagLst xmlns:p="http://schemas.openxmlformats.org/presentationml/2006/main">
  <p:tag name="AS_UNIQUEID" val="756"/>
</p:tagLst>
</file>

<file path=ppt/tags/tag543.xml><?xml version="1.0" encoding="utf-8"?>
<p:tagLst xmlns:p="http://schemas.openxmlformats.org/presentationml/2006/main">
  <p:tag name="AS_UNIQUEID" val="757"/>
</p:tagLst>
</file>

<file path=ppt/tags/tag544.xml><?xml version="1.0" encoding="utf-8"?>
<p:tagLst xmlns:p="http://schemas.openxmlformats.org/presentationml/2006/main">
  <p:tag name="AS_UNIQUEID" val="758"/>
</p:tagLst>
</file>

<file path=ppt/tags/tag545.xml><?xml version="1.0" encoding="utf-8"?>
<p:tagLst xmlns:p="http://schemas.openxmlformats.org/presentationml/2006/main">
  <p:tag name="AS_UNIQUEID" val="759"/>
</p:tagLst>
</file>

<file path=ppt/tags/tag546.xml><?xml version="1.0" encoding="utf-8"?>
<p:tagLst xmlns:p="http://schemas.openxmlformats.org/presentationml/2006/main">
  <p:tag name="AS_UNIQUEID" val="760"/>
</p:tagLst>
</file>

<file path=ppt/tags/tag547.xml><?xml version="1.0" encoding="utf-8"?>
<p:tagLst xmlns:p="http://schemas.openxmlformats.org/presentationml/2006/main">
  <p:tag name="AS_UNIQUEID" val="762"/>
</p:tagLst>
</file>

<file path=ppt/tags/tag548.xml><?xml version="1.0" encoding="utf-8"?>
<p:tagLst xmlns:p="http://schemas.openxmlformats.org/presentationml/2006/main">
  <p:tag name="AS_UNIQUEID" val="763"/>
</p:tagLst>
</file>

<file path=ppt/tags/tag549.xml><?xml version="1.0" encoding="utf-8"?>
<p:tagLst xmlns:p="http://schemas.openxmlformats.org/presentationml/2006/main">
  <p:tag name="AS_UNIQUEID" val="764"/>
</p:tagLst>
</file>

<file path=ppt/tags/tag55.xml><?xml version="1.0" encoding="utf-8"?>
<p:tagLst xmlns:p="http://schemas.openxmlformats.org/presentationml/2006/main">
  <p:tag name="AS_UNIQUEID" val="242"/>
</p:tagLst>
</file>

<file path=ppt/tags/tag550.xml><?xml version="1.0" encoding="utf-8"?>
<p:tagLst xmlns:p="http://schemas.openxmlformats.org/presentationml/2006/main">
  <p:tag name="AS_UNIQUEID" val="766"/>
</p:tagLst>
</file>

<file path=ppt/tags/tag551.xml><?xml version="1.0" encoding="utf-8"?>
<p:tagLst xmlns:p="http://schemas.openxmlformats.org/presentationml/2006/main">
  <p:tag name="AS_UNIQUEID" val="767"/>
</p:tagLst>
</file>

<file path=ppt/tags/tag552.xml><?xml version="1.0" encoding="utf-8"?>
<p:tagLst xmlns:p="http://schemas.openxmlformats.org/presentationml/2006/main">
  <p:tag name="AS_UNIQUEID" val="768"/>
</p:tagLst>
</file>

<file path=ppt/tags/tag553.xml><?xml version="1.0" encoding="utf-8"?>
<p:tagLst xmlns:p="http://schemas.openxmlformats.org/presentationml/2006/main">
  <p:tag name="AS_UNIQUEID" val="769"/>
</p:tagLst>
</file>

<file path=ppt/tags/tag554.xml><?xml version="1.0" encoding="utf-8"?>
<p:tagLst xmlns:p="http://schemas.openxmlformats.org/presentationml/2006/main">
  <p:tag name="AS_UNIQUEID" val="770"/>
</p:tagLst>
</file>

<file path=ppt/tags/tag555.xml><?xml version="1.0" encoding="utf-8"?>
<p:tagLst xmlns:p="http://schemas.openxmlformats.org/presentationml/2006/main">
  <p:tag name="AS_UNIQUEID" val="772"/>
</p:tagLst>
</file>

<file path=ppt/tags/tag556.xml><?xml version="1.0" encoding="utf-8"?>
<p:tagLst xmlns:p="http://schemas.openxmlformats.org/presentationml/2006/main">
  <p:tag name="AS_UNIQUEID" val="773"/>
</p:tagLst>
</file>

<file path=ppt/tags/tag557.xml><?xml version="1.0" encoding="utf-8"?>
<p:tagLst xmlns:p="http://schemas.openxmlformats.org/presentationml/2006/main">
  <p:tag name="AS_UNIQUEID" val="774"/>
</p:tagLst>
</file>

<file path=ppt/tags/tag558.xml><?xml version="1.0" encoding="utf-8"?>
<p:tagLst xmlns:p="http://schemas.openxmlformats.org/presentationml/2006/main">
  <p:tag name="AS_UNIQUEID" val="775"/>
</p:tagLst>
</file>

<file path=ppt/tags/tag559.xml><?xml version="1.0" encoding="utf-8"?>
<p:tagLst xmlns:p="http://schemas.openxmlformats.org/presentationml/2006/main">
  <p:tag name="AS_UNIQUEID" val="776"/>
</p:tagLst>
</file>

<file path=ppt/tags/tag56.xml><?xml version="1.0" encoding="utf-8"?>
<p:tagLst xmlns:p="http://schemas.openxmlformats.org/presentationml/2006/main">
  <p:tag name="AS_UNIQUEID" val="243"/>
</p:tagLst>
</file>

<file path=ppt/tags/tag560.xml><?xml version="1.0" encoding="utf-8"?>
<p:tagLst xmlns:p="http://schemas.openxmlformats.org/presentationml/2006/main">
  <p:tag name="AS_UNIQUEID" val="777"/>
</p:tagLst>
</file>

<file path=ppt/tags/tag561.xml><?xml version="1.0" encoding="utf-8"?>
<p:tagLst xmlns:p="http://schemas.openxmlformats.org/presentationml/2006/main">
  <p:tag name="AS_UNIQUEID" val="778"/>
</p:tagLst>
</file>

<file path=ppt/tags/tag562.xml><?xml version="1.0" encoding="utf-8"?>
<p:tagLst xmlns:p="http://schemas.openxmlformats.org/presentationml/2006/main">
  <p:tag name="AS_UNIQUEID" val="779"/>
</p:tagLst>
</file>

<file path=ppt/tags/tag563.xml><?xml version="1.0" encoding="utf-8"?>
<p:tagLst xmlns:p="http://schemas.openxmlformats.org/presentationml/2006/main">
  <p:tag name="AS_UNIQUEID" val="780"/>
</p:tagLst>
</file>

<file path=ppt/tags/tag564.xml><?xml version="1.0" encoding="utf-8"?>
<p:tagLst xmlns:p="http://schemas.openxmlformats.org/presentationml/2006/main">
  <p:tag name="AS_UNIQUEID" val="781"/>
</p:tagLst>
</file>

<file path=ppt/tags/tag565.xml><?xml version="1.0" encoding="utf-8"?>
<p:tagLst xmlns:p="http://schemas.openxmlformats.org/presentationml/2006/main">
  <p:tag name="AS_UNIQUEID" val="782"/>
</p:tagLst>
</file>

<file path=ppt/tags/tag566.xml><?xml version="1.0" encoding="utf-8"?>
<p:tagLst xmlns:p="http://schemas.openxmlformats.org/presentationml/2006/main">
  <p:tag name="AS_UNIQUEID" val="783"/>
</p:tagLst>
</file>

<file path=ppt/tags/tag567.xml><?xml version="1.0" encoding="utf-8"?>
<p:tagLst xmlns:p="http://schemas.openxmlformats.org/presentationml/2006/main">
  <p:tag name="AS_UNIQUEID" val="784"/>
</p:tagLst>
</file>

<file path=ppt/tags/tag568.xml><?xml version="1.0" encoding="utf-8"?>
<p:tagLst xmlns:p="http://schemas.openxmlformats.org/presentationml/2006/main">
  <p:tag name="AS_UNIQUEID" val="785"/>
</p:tagLst>
</file>

<file path=ppt/tags/tag569.xml><?xml version="1.0" encoding="utf-8"?>
<p:tagLst xmlns:p="http://schemas.openxmlformats.org/presentationml/2006/main">
  <p:tag name="AS_UNIQUEID" val="786"/>
</p:tagLst>
</file>

<file path=ppt/tags/tag57.xml><?xml version="1.0" encoding="utf-8"?>
<p:tagLst xmlns:p="http://schemas.openxmlformats.org/presentationml/2006/main">
  <p:tag name="AS_UNIQUEID" val="244"/>
</p:tagLst>
</file>

<file path=ppt/tags/tag570.xml><?xml version="1.0" encoding="utf-8"?>
<p:tagLst xmlns:p="http://schemas.openxmlformats.org/presentationml/2006/main">
  <p:tag name="AS_UNIQUEID" val="788"/>
</p:tagLst>
</file>

<file path=ppt/tags/tag571.xml><?xml version="1.0" encoding="utf-8"?>
<p:tagLst xmlns:p="http://schemas.openxmlformats.org/presentationml/2006/main">
  <p:tag name="AS_UNIQUEID" val="789"/>
</p:tagLst>
</file>

<file path=ppt/tags/tag572.xml><?xml version="1.0" encoding="utf-8"?>
<p:tagLst xmlns:p="http://schemas.openxmlformats.org/presentationml/2006/main">
  <p:tag name="AS_UNIQUEID" val="790"/>
</p:tagLst>
</file>

<file path=ppt/tags/tag573.xml><?xml version="1.0" encoding="utf-8"?>
<p:tagLst xmlns:p="http://schemas.openxmlformats.org/presentationml/2006/main">
  <p:tag name="AS_UNIQUEID" val="791"/>
</p:tagLst>
</file>

<file path=ppt/tags/tag574.xml><?xml version="1.0" encoding="utf-8"?>
<p:tagLst xmlns:p="http://schemas.openxmlformats.org/presentationml/2006/main">
  <p:tag name="AS_UNIQUEID" val="797"/>
</p:tagLst>
</file>

<file path=ppt/tags/tag575.xml><?xml version="1.0" encoding="utf-8"?>
<p:tagLst xmlns:p="http://schemas.openxmlformats.org/presentationml/2006/main">
  <p:tag name="AS_UNIQUEID" val="798"/>
</p:tagLst>
</file>

<file path=ppt/tags/tag576.xml><?xml version="1.0" encoding="utf-8"?>
<p:tagLst xmlns:p="http://schemas.openxmlformats.org/presentationml/2006/main">
  <p:tag name="AS_UNIQUEID" val="799"/>
</p:tagLst>
</file>

<file path=ppt/tags/tag577.xml><?xml version="1.0" encoding="utf-8"?>
<p:tagLst xmlns:p="http://schemas.openxmlformats.org/presentationml/2006/main">
  <p:tag name="AS_UNIQUEID" val="800"/>
</p:tagLst>
</file>

<file path=ppt/tags/tag578.xml><?xml version="1.0" encoding="utf-8"?>
<p:tagLst xmlns:p="http://schemas.openxmlformats.org/presentationml/2006/main">
  <p:tag name="AS_UNIQUEID" val="801"/>
</p:tagLst>
</file>

<file path=ppt/tags/tag579.xml><?xml version="1.0" encoding="utf-8"?>
<p:tagLst xmlns:p="http://schemas.openxmlformats.org/presentationml/2006/main">
  <p:tag name="AS_UNIQUEID" val="793"/>
</p:tagLst>
</file>

<file path=ppt/tags/tag58.xml><?xml version="1.0" encoding="utf-8"?>
<p:tagLst xmlns:p="http://schemas.openxmlformats.org/presentationml/2006/main">
  <p:tag name="AS_UNIQUEID" val="246"/>
</p:tagLst>
</file>

<file path=ppt/tags/tag580.xml><?xml version="1.0" encoding="utf-8"?>
<p:tagLst xmlns:p="http://schemas.openxmlformats.org/presentationml/2006/main">
  <p:tag name="AS_UNIQUEID" val="794"/>
</p:tagLst>
</file>

<file path=ppt/tags/tag581.xml><?xml version="1.0" encoding="utf-8"?>
<p:tagLst xmlns:p="http://schemas.openxmlformats.org/presentationml/2006/main">
  <p:tag name="AS_UNIQUEID" val="795"/>
</p:tagLst>
</file>

<file path=ppt/tags/tag582.xml><?xml version="1.0" encoding="utf-8"?>
<p:tagLst xmlns:p="http://schemas.openxmlformats.org/presentationml/2006/main">
  <p:tag name="AS_UNIQUEID" val="803"/>
</p:tagLst>
</file>

<file path=ppt/tags/tag583.xml><?xml version="1.0" encoding="utf-8"?>
<p:tagLst xmlns:p="http://schemas.openxmlformats.org/presentationml/2006/main">
  <p:tag name="AS_UNIQUEID" val="804"/>
</p:tagLst>
</file>

<file path=ppt/tags/tag584.xml><?xml version="1.0" encoding="utf-8"?>
<p:tagLst xmlns:p="http://schemas.openxmlformats.org/presentationml/2006/main">
  <p:tag name="AS_UNIQUEID" val="805"/>
</p:tagLst>
</file>

<file path=ppt/tags/tag585.xml><?xml version="1.0" encoding="utf-8"?>
<p:tagLst xmlns:p="http://schemas.openxmlformats.org/presentationml/2006/main">
  <p:tag name="AS_UNIQUEID" val="806"/>
</p:tagLst>
</file>

<file path=ppt/tags/tag586.xml><?xml version="1.0" encoding="utf-8"?>
<p:tagLst xmlns:p="http://schemas.openxmlformats.org/presentationml/2006/main">
  <p:tag name="AS_UNIQUEID" val="807"/>
</p:tagLst>
</file>

<file path=ppt/tags/tag587.xml><?xml version="1.0" encoding="utf-8"?>
<p:tagLst xmlns:p="http://schemas.openxmlformats.org/presentationml/2006/main">
  <p:tag name="AS_UNIQUEID" val="808"/>
</p:tagLst>
</file>

<file path=ppt/tags/tag588.xml><?xml version="1.0" encoding="utf-8"?>
<p:tagLst xmlns:p="http://schemas.openxmlformats.org/presentationml/2006/main">
  <p:tag name="AS_UNIQUEID" val="809"/>
</p:tagLst>
</file>

<file path=ppt/tags/tag589.xml><?xml version="1.0" encoding="utf-8"?>
<p:tagLst xmlns:p="http://schemas.openxmlformats.org/presentationml/2006/main">
  <p:tag name="AS_UNIQUEID" val="810"/>
</p:tagLst>
</file>

<file path=ppt/tags/tag59.xml><?xml version="1.0" encoding="utf-8"?>
<p:tagLst xmlns:p="http://schemas.openxmlformats.org/presentationml/2006/main">
  <p:tag name="AS_UNIQUEID" val="247"/>
</p:tagLst>
</file>

<file path=ppt/tags/tag590.xml><?xml version="1.0" encoding="utf-8"?>
<p:tagLst xmlns:p="http://schemas.openxmlformats.org/presentationml/2006/main">
  <p:tag name="AS_UNIQUEID" val="816"/>
</p:tagLst>
</file>

<file path=ppt/tags/tag591.xml><?xml version="1.0" encoding="utf-8"?>
<p:tagLst xmlns:p="http://schemas.openxmlformats.org/presentationml/2006/main">
  <p:tag name="AS_UNIQUEID" val="817"/>
</p:tagLst>
</file>

<file path=ppt/tags/tag592.xml><?xml version="1.0" encoding="utf-8"?>
<p:tagLst xmlns:p="http://schemas.openxmlformats.org/presentationml/2006/main">
  <p:tag name="AS_UNIQUEID" val="818"/>
</p:tagLst>
</file>

<file path=ppt/tags/tag593.xml><?xml version="1.0" encoding="utf-8"?>
<p:tagLst xmlns:p="http://schemas.openxmlformats.org/presentationml/2006/main">
  <p:tag name="AS_UNIQUEID" val="819"/>
</p:tagLst>
</file>

<file path=ppt/tags/tag594.xml><?xml version="1.0" encoding="utf-8"?>
<p:tagLst xmlns:p="http://schemas.openxmlformats.org/presentationml/2006/main">
  <p:tag name="AS_UNIQUEID" val="820"/>
</p:tagLst>
</file>

<file path=ppt/tags/tag595.xml><?xml version="1.0" encoding="utf-8"?>
<p:tagLst xmlns:p="http://schemas.openxmlformats.org/presentationml/2006/main">
  <p:tag name="AS_UNIQUEID" val="821"/>
</p:tagLst>
</file>

<file path=ppt/tags/tag596.xml><?xml version="1.0" encoding="utf-8"?>
<p:tagLst xmlns:p="http://schemas.openxmlformats.org/presentationml/2006/main">
  <p:tag name="AS_UNIQUEID" val="822"/>
</p:tagLst>
</file>

<file path=ppt/tags/tag597.xml><?xml version="1.0" encoding="utf-8"?>
<p:tagLst xmlns:p="http://schemas.openxmlformats.org/presentationml/2006/main">
  <p:tag name="AS_UNIQUEID" val="823"/>
</p:tagLst>
</file>

<file path=ppt/tags/tag598.xml><?xml version="1.0" encoding="utf-8"?>
<p:tagLst xmlns:p="http://schemas.openxmlformats.org/presentationml/2006/main">
  <p:tag name="AS_UNIQUEID" val="824"/>
</p:tagLst>
</file>

<file path=ppt/tags/tag599.xml><?xml version="1.0" encoding="utf-8"?>
<p:tagLst xmlns:p="http://schemas.openxmlformats.org/presentationml/2006/main">
  <p:tag name="AS_UNIQUEID" val="812"/>
</p:tagLst>
</file>

<file path=ppt/tags/tag6.xml><?xml version="1.0" encoding="utf-8"?>
<p:tagLst xmlns:p="http://schemas.openxmlformats.org/presentationml/2006/main">
  <p:tag name="AS_UNIQUEID" val="185"/>
</p:tagLst>
</file>

<file path=ppt/tags/tag60.xml><?xml version="1.0" encoding="utf-8"?>
<p:tagLst xmlns:p="http://schemas.openxmlformats.org/presentationml/2006/main">
  <p:tag name="AS_UNIQUEID" val="248"/>
</p:tagLst>
</file>

<file path=ppt/tags/tag600.xml><?xml version="1.0" encoding="utf-8"?>
<p:tagLst xmlns:p="http://schemas.openxmlformats.org/presentationml/2006/main">
  <p:tag name="AS_UNIQUEID" val="813"/>
</p:tagLst>
</file>

<file path=ppt/tags/tag601.xml><?xml version="1.0" encoding="utf-8"?>
<p:tagLst xmlns:p="http://schemas.openxmlformats.org/presentationml/2006/main">
  <p:tag name="AS_UNIQUEID" val="814"/>
</p:tagLst>
</file>

<file path=ppt/tags/tag602.xml><?xml version="1.0" encoding="utf-8"?>
<p:tagLst xmlns:p="http://schemas.openxmlformats.org/presentationml/2006/main">
  <p:tag name="AS_UNIQUEID" val="826"/>
</p:tagLst>
</file>

<file path=ppt/tags/tag603.xml><?xml version="1.0" encoding="utf-8"?>
<p:tagLst xmlns:p="http://schemas.openxmlformats.org/presentationml/2006/main">
  <p:tag name="AS_UNIQUEID" val="827"/>
</p:tagLst>
</file>

<file path=ppt/tags/tag604.xml><?xml version="1.0" encoding="utf-8"?>
<p:tagLst xmlns:p="http://schemas.openxmlformats.org/presentationml/2006/main">
  <p:tag name="AS_UNIQUEID" val="828"/>
</p:tagLst>
</file>

<file path=ppt/tags/tag605.xml><?xml version="1.0" encoding="utf-8"?>
<p:tagLst xmlns:p="http://schemas.openxmlformats.org/presentationml/2006/main">
  <p:tag name="AS_UNIQUEID" val="829"/>
</p:tagLst>
</file>

<file path=ppt/tags/tag606.xml><?xml version="1.0" encoding="utf-8"?>
<p:tagLst xmlns:p="http://schemas.openxmlformats.org/presentationml/2006/main">
  <p:tag name="AS_UNIQUEID" val="830"/>
</p:tagLst>
</file>

<file path=ppt/tags/tag607.xml><?xml version="1.0" encoding="utf-8"?>
<p:tagLst xmlns:p="http://schemas.openxmlformats.org/presentationml/2006/main">
  <p:tag name="AS_UNIQUEID" val="832"/>
</p:tagLst>
</file>

<file path=ppt/tags/tag608.xml><?xml version="1.0" encoding="utf-8"?>
<p:tagLst xmlns:p="http://schemas.openxmlformats.org/presentationml/2006/main">
  <p:tag name="AS_UNIQUEID" val="833"/>
</p:tagLst>
</file>

<file path=ppt/tags/tag609.xml><?xml version="1.0" encoding="utf-8"?>
<p:tagLst xmlns:p="http://schemas.openxmlformats.org/presentationml/2006/main">
  <p:tag name="AS_UNIQUEID" val="834"/>
</p:tagLst>
</file>

<file path=ppt/tags/tag61.xml><?xml version="1.0" encoding="utf-8"?>
<p:tagLst xmlns:p="http://schemas.openxmlformats.org/presentationml/2006/main">
  <p:tag name="AS_UNIQUEID" val="249"/>
</p:tagLst>
</file>

<file path=ppt/tags/tag610.xml><?xml version="1.0" encoding="utf-8"?>
<p:tagLst xmlns:p="http://schemas.openxmlformats.org/presentationml/2006/main">
  <p:tag name="AS_UNIQUEID" val="835"/>
</p:tagLst>
</file>

<file path=ppt/tags/tag611.xml><?xml version="1.0" encoding="utf-8"?>
<p:tagLst xmlns:p="http://schemas.openxmlformats.org/presentationml/2006/main">
  <p:tag name="AS_UNIQUEID" val="836"/>
</p:tagLst>
</file>

<file path=ppt/tags/tag612.xml><?xml version="1.0" encoding="utf-8"?>
<p:tagLst xmlns:p="http://schemas.openxmlformats.org/presentationml/2006/main">
  <p:tag name="AS_UNIQUEID" val="837"/>
</p:tagLst>
</file>

<file path=ppt/tags/tag613.xml><?xml version="1.0" encoding="utf-8"?>
<p:tagLst xmlns:p="http://schemas.openxmlformats.org/presentationml/2006/main">
  <p:tag name="AS_UNIQUEID" val="838"/>
</p:tagLst>
</file>

<file path=ppt/tags/tag614.xml><?xml version="1.0" encoding="utf-8"?>
<p:tagLst xmlns:p="http://schemas.openxmlformats.org/presentationml/2006/main">
  <p:tag name="AS_UNIQUEID" val="839"/>
</p:tagLst>
</file>

<file path=ppt/tags/tag615.xml><?xml version="1.0" encoding="utf-8"?>
<p:tagLst xmlns:p="http://schemas.openxmlformats.org/presentationml/2006/main">
  <p:tag name="AS_UNIQUEID" val="840"/>
</p:tagLst>
</file>

<file path=ppt/tags/tag616.xml><?xml version="1.0" encoding="utf-8"?>
<p:tagLst xmlns:p="http://schemas.openxmlformats.org/presentationml/2006/main">
  <p:tag name="AS_UNIQUEID" val="841"/>
</p:tagLst>
</file>

<file path=ppt/tags/tag617.xml><?xml version="1.0" encoding="utf-8"?>
<p:tagLst xmlns:p="http://schemas.openxmlformats.org/presentationml/2006/main">
  <p:tag name="AS_UNIQUEID" val="842"/>
</p:tagLst>
</file>

<file path=ppt/tags/tag618.xml><?xml version="1.0" encoding="utf-8"?>
<p:tagLst xmlns:p="http://schemas.openxmlformats.org/presentationml/2006/main">
  <p:tag name="AS_UNIQUEID" val="843"/>
</p:tagLst>
</file>

<file path=ppt/tags/tag619.xml><?xml version="1.0" encoding="utf-8"?>
<p:tagLst xmlns:p="http://schemas.openxmlformats.org/presentationml/2006/main">
  <p:tag name="AS_UNIQUEID" val="844"/>
</p:tagLst>
</file>

<file path=ppt/tags/tag62.xml><?xml version="1.0" encoding="utf-8"?>
<p:tagLst xmlns:p="http://schemas.openxmlformats.org/presentationml/2006/main">
  <p:tag name="AS_UNIQUEID" val="250"/>
</p:tagLst>
</file>

<file path=ppt/tags/tag620.xml><?xml version="1.0" encoding="utf-8"?>
<p:tagLst xmlns:p="http://schemas.openxmlformats.org/presentationml/2006/main">
  <p:tag name="AS_UNIQUEID" val="845"/>
</p:tagLst>
</file>

<file path=ppt/tags/tag621.xml><?xml version="1.0" encoding="utf-8"?>
<p:tagLst xmlns:p="http://schemas.openxmlformats.org/presentationml/2006/main">
  <p:tag name="AS_UNIQUEID" val="847"/>
</p:tagLst>
</file>

<file path=ppt/tags/tag622.xml><?xml version="1.0" encoding="utf-8"?>
<p:tagLst xmlns:p="http://schemas.openxmlformats.org/presentationml/2006/main">
  <p:tag name="AS_UNIQUEID" val="848"/>
</p:tagLst>
</file>

<file path=ppt/tags/tag623.xml><?xml version="1.0" encoding="utf-8"?>
<p:tagLst xmlns:p="http://schemas.openxmlformats.org/presentationml/2006/main">
  <p:tag name="AS_UNIQUEID" val="849"/>
</p:tagLst>
</file>

<file path=ppt/tags/tag624.xml><?xml version="1.0" encoding="utf-8"?>
<p:tagLst xmlns:p="http://schemas.openxmlformats.org/presentationml/2006/main">
  <p:tag name="AS_UNIQUEID" val="850"/>
</p:tagLst>
</file>

<file path=ppt/tags/tag625.xml><?xml version="1.0" encoding="utf-8"?>
<p:tagLst xmlns:p="http://schemas.openxmlformats.org/presentationml/2006/main">
  <p:tag name="AS_UNIQUEID" val="851"/>
</p:tagLst>
</file>

<file path=ppt/tags/tag626.xml><?xml version="1.0" encoding="utf-8"?>
<p:tagLst xmlns:p="http://schemas.openxmlformats.org/presentationml/2006/main">
  <p:tag name="AS_UNIQUEID" val="852"/>
</p:tagLst>
</file>

<file path=ppt/tags/tag627.xml><?xml version="1.0" encoding="utf-8"?>
<p:tagLst xmlns:p="http://schemas.openxmlformats.org/presentationml/2006/main">
  <p:tag name="AS_UNIQUEID" val="853"/>
</p:tagLst>
</file>

<file path=ppt/tags/tag628.xml><?xml version="1.0" encoding="utf-8"?>
<p:tagLst xmlns:p="http://schemas.openxmlformats.org/presentationml/2006/main">
  <p:tag name="AS_UNIQUEID" val="855"/>
</p:tagLst>
</file>

<file path=ppt/tags/tag629.xml><?xml version="1.0" encoding="utf-8"?>
<p:tagLst xmlns:p="http://schemas.openxmlformats.org/presentationml/2006/main">
  <p:tag name="AS_UNIQUEID" val="856"/>
</p:tagLst>
</file>

<file path=ppt/tags/tag63.xml><?xml version="1.0" encoding="utf-8"?>
<p:tagLst xmlns:p="http://schemas.openxmlformats.org/presentationml/2006/main">
  <p:tag name="AS_UNIQUEID" val="252"/>
</p:tagLst>
</file>

<file path=ppt/tags/tag630.xml><?xml version="1.0" encoding="utf-8"?>
<p:tagLst xmlns:p="http://schemas.openxmlformats.org/presentationml/2006/main">
  <p:tag name="AS_UNIQUEID" val="857"/>
</p:tagLst>
</file>

<file path=ppt/tags/tag631.xml><?xml version="1.0" encoding="utf-8"?>
<p:tagLst xmlns:p="http://schemas.openxmlformats.org/presentationml/2006/main">
  <p:tag name="AS_UNIQUEID" val="858"/>
</p:tagLst>
</file>

<file path=ppt/tags/tag632.xml><?xml version="1.0" encoding="utf-8"?>
<p:tagLst xmlns:p="http://schemas.openxmlformats.org/presentationml/2006/main">
  <p:tag name="AS_UNIQUEID" val="860"/>
</p:tagLst>
</file>

<file path=ppt/tags/tag633.xml><?xml version="1.0" encoding="utf-8"?>
<p:tagLst xmlns:p="http://schemas.openxmlformats.org/presentationml/2006/main">
  <p:tag name="AS_UNIQUEID" val="861"/>
</p:tagLst>
</file>

<file path=ppt/tags/tag634.xml><?xml version="1.0" encoding="utf-8"?>
<p:tagLst xmlns:p="http://schemas.openxmlformats.org/presentationml/2006/main">
  <p:tag name="AS_UNIQUEID" val="862"/>
</p:tagLst>
</file>

<file path=ppt/tags/tag635.xml><?xml version="1.0" encoding="utf-8"?>
<p:tagLst xmlns:p="http://schemas.openxmlformats.org/presentationml/2006/main">
  <p:tag name="AS_UNIQUEID" val="863"/>
</p:tagLst>
</file>

<file path=ppt/tags/tag636.xml><?xml version="1.0" encoding="utf-8"?>
<p:tagLst xmlns:p="http://schemas.openxmlformats.org/presentationml/2006/main">
  <p:tag name="AS_UNIQUEID" val="864"/>
</p:tagLst>
</file>

<file path=ppt/tags/tag637.xml><?xml version="1.0" encoding="utf-8"?>
<p:tagLst xmlns:p="http://schemas.openxmlformats.org/presentationml/2006/main">
  <p:tag name="AS_UNIQUEID" val="865"/>
</p:tagLst>
</file>

<file path=ppt/tags/tag638.xml><?xml version="1.0" encoding="utf-8"?>
<p:tagLst xmlns:p="http://schemas.openxmlformats.org/presentationml/2006/main">
  <p:tag name="AS_UNIQUEID" val="871"/>
</p:tagLst>
</file>

<file path=ppt/tags/tag639.xml><?xml version="1.0" encoding="utf-8"?>
<p:tagLst xmlns:p="http://schemas.openxmlformats.org/presentationml/2006/main">
  <p:tag name="AS_UNIQUEID" val="872"/>
</p:tagLst>
</file>

<file path=ppt/tags/tag64.xml><?xml version="1.0" encoding="utf-8"?>
<p:tagLst xmlns:p="http://schemas.openxmlformats.org/presentationml/2006/main">
  <p:tag name="AS_UNIQUEID" val="253"/>
</p:tagLst>
</file>

<file path=ppt/tags/tag640.xml><?xml version="1.0" encoding="utf-8"?>
<p:tagLst xmlns:p="http://schemas.openxmlformats.org/presentationml/2006/main">
  <p:tag name="AS_UNIQUEID" val="873"/>
</p:tagLst>
</file>

<file path=ppt/tags/tag641.xml><?xml version="1.0" encoding="utf-8"?>
<p:tagLst xmlns:p="http://schemas.openxmlformats.org/presentationml/2006/main">
  <p:tag name="AS_UNIQUEID" val="874"/>
</p:tagLst>
</file>

<file path=ppt/tags/tag642.xml><?xml version="1.0" encoding="utf-8"?>
<p:tagLst xmlns:p="http://schemas.openxmlformats.org/presentationml/2006/main">
  <p:tag name="AS_UNIQUEID" val="875"/>
</p:tagLst>
</file>

<file path=ppt/tags/tag643.xml><?xml version="1.0" encoding="utf-8"?>
<p:tagLst xmlns:p="http://schemas.openxmlformats.org/presentationml/2006/main">
  <p:tag name="AS_UNIQUEID" val="876"/>
</p:tagLst>
</file>

<file path=ppt/tags/tag644.xml><?xml version="1.0" encoding="utf-8"?>
<p:tagLst xmlns:p="http://schemas.openxmlformats.org/presentationml/2006/main">
  <p:tag name="AS_UNIQUEID" val="867"/>
</p:tagLst>
</file>

<file path=ppt/tags/tag645.xml><?xml version="1.0" encoding="utf-8"?>
<p:tagLst xmlns:p="http://schemas.openxmlformats.org/presentationml/2006/main">
  <p:tag name="AS_UNIQUEID" val="868"/>
</p:tagLst>
</file>

<file path=ppt/tags/tag646.xml><?xml version="1.0" encoding="utf-8"?>
<p:tagLst xmlns:p="http://schemas.openxmlformats.org/presentationml/2006/main">
  <p:tag name="AS_UNIQUEID" val="869"/>
</p:tagLst>
</file>

<file path=ppt/tags/tag647.xml><?xml version="1.0" encoding="utf-8"?>
<p:tagLst xmlns:p="http://schemas.openxmlformats.org/presentationml/2006/main">
  <p:tag name="AS_UNIQUEID" val="882"/>
</p:tagLst>
</file>

<file path=ppt/tags/tag648.xml><?xml version="1.0" encoding="utf-8"?>
<p:tagLst xmlns:p="http://schemas.openxmlformats.org/presentationml/2006/main">
  <p:tag name="AS_UNIQUEID" val="883"/>
</p:tagLst>
</file>

<file path=ppt/tags/tag649.xml><?xml version="1.0" encoding="utf-8"?>
<p:tagLst xmlns:p="http://schemas.openxmlformats.org/presentationml/2006/main">
  <p:tag name="AS_UNIQUEID" val="884"/>
</p:tagLst>
</file>

<file path=ppt/tags/tag65.xml><?xml version="1.0" encoding="utf-8"?>
<p:tagLst xmlns:p="http://schemas.openxmlformats.org/presentationml/2006/main">
  <p:tag name="AS_UNIQUEID" val="254"/>
</p:tagLst>
</file>

<file path=ppt/tags/tag650.xml><?xml version="1.0" encoding="utf-8"?>
<p:tagLst xmlns:p="http://schemas.openxmlformats.org/presentationml/2006/main">
  <p:tag name="AS_UNIQUEID" val="885"/>
</p:tagLst>
</file>

<file path=ppt/tags/tag651.xml><?xml version="1.0" encoding="utf-8"?>
<p:tagLst xmlns:p="http://schemas.openxmlformats.org/presentationml/2006/main">
  <p:tag name="AS_UNIQUEID" val="886"/>
</p:tagLst>
</file>

<file path=ppt/tags/tag652.xml><?xml version="1.0" encoding="utf-8"?>
<p:tagLst xmlns:p="http://schemas.openxmlformats.org/presentationml/2006/main">
  <p:tag name="AS_UNIQUEID" val="887"/>
</p:tagLst>
</file>

<file path=ppt/tags/tag653.xml><?xml version="1.0" encoding="utf-8"?>
<p:tagLst xmlns:p="http://schemas.openxmlformats.org/presentationml/2006/main">
  <p:tag name="AS_UNIQUEID" val="888"/>
</p:tagLst>
</file>

<file path=ppt/tags/tag654.xml><?xml version="1.0" encoding="utf-8"?>
<p:tagLst xmlns:p="http://schemas.openxmlformats.org/presentationml/2006/main">
  <p:tag name="AS_UNIQUEID" val="889"/>
</p:tagLst>
</file>

<file path=ppt/tags/tag655.xml><?xml version="1.0" encoding="utf-8"?>
<p:tagLst xmlns:p="http://schemas.openxmlformats.org/presentationml/2006/main">
  <p:tag name="AS_UNIQUEID" val="890"/>
</p:tagLst>
</file>

<file path=ppt/tags/tag656.xml><?xml version="1.0" encoding="utf-8"?>
<p:tagLst xmlns:p="http://schemas.openxmlformats.org/presentationml/2006/main">
  <p:tag name="AS_UNIQUEID" val="878"/>
</p:tagLst>
</file>

<file path=ppt/tags/tag657.xml><?xml version="1.0" encoding="utf-8"?>
<p:tagLst xmlns:p="http://schemas.openxmlformats.org/presentationml/2006/main">
  <p:tag name="AS_UNIQUEID" val="879"/>
</p:tagLst>
</file>

<file path=ppt/tags/tag658.xml><?xml version="1.0" encoding="utf-8"?>
<p:tagLst xmlns:p="http://schemas.openxmlformats.org/presentationml/2006/main">
  <p:tag name="AS_UNIQUEID" val="880"/>
</p:tagLst>
</file>

<file path=ppt/tags/tag659.xml><?xml version="1.0" encoding="utf-8"?>
<p:tagLst xmlns:p="http://schemas.openxmlformats.org/presentationml/2006/main">
  <p:tag name="AS_UNIQUEID" val="892"/>
</p:tagLst>
</file>

<file path=ppt/tags/tag66.xml><?xml version="1.0" encoding="utf-8"?>
<p:tagLst xmlns:p="http://schemas.openxmlformats.org/presentationml/2006/main">
  <p:tag name="AS_UNIQUEID" val="255"/>
</p:tagLst>
</file>

<file path=ppt/tags/tag660.xml><?xml version="1.0" encoding="utf-8"?>
<p:tagLst xmlns:p="http://schemas.openxmlformats.org/presentationml/2006/main">
  <p:tag name="AS_UNIQUEID" val="893"/>
</p:tagLst>
</file>

<file path=ppt/tags/tag661.xml><?xml version="1.0" encoding="utf-8"?>
<p:tagLst xmlns:p="http://schemas.openxmlformats.org/presentationml/2006/main">
  <p:tag name="AS_UNIQUEID" val="894"/>
</p:tagLst>
</file>

<file path=ppt/tags/tag662.xml><?xml version="1.0" encoding="utf-8"?>
<p:tagLst xmlns:p="http://schemas.openxmlformats.org/presentationml/2006/main">
  <p:tag name="AS_UNIQUEID" val="895"/>
</p:tagLst>
</file>

<file path=ppt/tags/tag663.xml><?xml version="1.0" encoding="utf-8"?>
<p:tagLst xmlns:p="http://schemas.openxmlformats.org/presentationml/2006/main">
  <p:tag name="AS_UNIQUEID" val="896"/>
</p:tagLst>
</file>

<file path=ppt/tags/tag664.xml><?xml version="1.0" encoding="utf-8"?>
<p:tagLst xmlns:p="http://schemas.openxmlformats.org/presentationml/2006/main">
  <p:tag name="AS_UNIQUEID" val="897"/>
</p:tagLst>
</file>

<file path=ppt/tags/tag665.xml><?xml version="1.0" encoding="utf-8"?>
<p:tagLst xmlns:p="http://schemas.openxmlformats.org/presentationml/2006/main">
  <p:tag name="AS_UNIQUEID" val="898"/>
</p:tagLst>
</file>

<file path=ppt/tags/tag666.xml><?xml version="1.0" encoding="utf-8"?>
<p:tagLst xmlns:p="http://schemas.openxmlformats.org/presentationml/2006/main">
  <p:tag name="AS_UNIQUEID" val="900"/>
</p:tagLst>
</file>

<file path=ppt/tags/tag667.xml><?xml version="1.0" encoding="utf-8"?>
<p:tagLst xmlns:p="http://schemas.openxmlformats.org/presentationml/2006/main">
  <p:tag name="AS_UNIQUEID" val="901"/>
</p:tagLst>
</file>

<file path=ppt/tags/tag668.xml><?xml version="1.0" encoding="utf-8"?>
<p:tagLst xmlns:p="http://schemas.openxmlformats.org/presentationml/2006/main">
  <p:tag name="AS_UNIQUEID" val="902"/>
</p:tagLst>
</file>

<file path=ppt/tags/tag669.xml><?xml version="1.0" encoding="utf-8"?>
<p:tagLst xmlns:p="http://schemas.openxmlformats.org/presentationml/2006/main">
  <p:tag name="AS_UNIQUEID" val="903"/>
</p:tagLst>
</file>

<file path=ppt/tags/tag67.xml><?xml version="1.0" encoding="utf-8"?>
<p:tagLst xmlns:p="http://schemas.openxmlformats.org/presentationml/2006/main">
  <p:tag name="AS_UNIQUEID" val="256"/>
</p:tagLst>
</file>

<file path=ppt/tags/tag670.xml><?xml version="1.0" encoding="utf-8"?>
<p:tagLst xmlns:p="http://schemas.openxmlformats.org/presentationml/2006/main">
  <p:tag name="AS_UNIQUEID" val="905"/>
</p:tagLst>
</file>

<file path=ppt/tags/tag671.xml><?xml version="1.0" encoding="utf-8"?>
<p:tagLst xmlns:p="http://schemas.openxmlformats.org/presentationml/2006/main">
  <p:tag name="AS_UNIQUEID" val="906"/>
</p:tagLst>
</file>

<file path=ppt/tags/tag672.xml><?xml version="1.0" encoding="utf-8"?>
<p:tagLst xmlns:p="http://schemas.openxmlformats.org/presentationml/2006/main">
  <p:tag name="AS_UNIQUEID" val="907"/>
</p:tagLst>
</file>

<file path=ppt/tags/tag673.xml><?xml version="1.0" encoding="utf-8"?>
<p:tagLst xmlns:p="http://schemas.openxmlformats.org/presentationml/2006/main">
  <p:tag name="AS_UNIQUEID" val="908"/>
</p:tagLst>
</file>

<file path=ppt/tags/tag674.xml><?xml version="1.0" encoding="utf-8"?>
<p:tagLst xmlns:p="http://schemas.openxmlformats.org/presentationml/2006/main">
  <p:tag name="AS_UNIQUEID" val="909"/>
</p:tagLst>
</file>

<file path=ppt/tags/tag675.xml><?xml version="1.0" encoding="utf-8"?>
<p:tagLst xmlns:p="http://schemas.openxmlformats.org/presentationml/2006/main">
  <p:tag name="AS_UNIQUEID" val="910"/>
</p:tagLst>
</file>

<file path=ppt/tags/tag676.xml><?xml version="1.0" encoding="utf-8"?>
<p:tagLst xmlns:p="http://schemas.openxmlformats.org/presentationml/2006/main">
  <p:tag name="AS_UNIQUEID" val="911"/>
</p:tagLst>
</file>

<file path=ppt/tags/tag677.xml><?xml version="1.0" encoding="utf-8"?>
<p:tagLst xmlns:p="http://schemas.openxmlformats.org/presentationml/2006/main">
  <p:tag name="AS_UNIQUEID" val="912"/>
</p:tagLst>
</file>

<file path=ppt/tags/tag678.xml><?xml version="1.0" encoding="utf-8"?>
<p:tagLst xmlns:p="http://schemas.openxmlformats.org/presentationml/2006/main">
  <p:tag name="AS_UNIQUEID" val="913"/>
</p:tagLst>
</file>

<file path=ppt/tags/tag679.xml><?xml version="1.0" encoding="utf-8"?>
<p:tagLst xmlns:p="http://schemas.openxmlformats.org/presentationml/2006/main">
  <p:tag name="AS_UNIQUEID" val="914"/>
</p:tagLst>
</file>

<file path=ppt/tags/tag68.xml><?xml version="1.0" encoding="utf-8"?>
<p:tagLst xmlns:p="http://schemas.openxmlformats.org/presentationml/2006/main">
  <p:tag name="AS_UNIQUEID" val="258"/>
</p:tagLst>
</file>

<file path=ppt/tags/tag680.xml><?xml version="1.0" encoding="utf-8"?>
<p:tagLst xmlns:p="http://schemas.openxmlformats.org/presentationml/2006/main">
  <p:tag name="AS_UNIQUEID" val="915"/>
</p:tagLst>
</file>

<file path=ppt/tags/tag681.xml><?xml version="1.0" encoding="utf-8"?>
<p:tagLst xmlns:p="http://schemas.openxmlformats.org/presentationml/2006/main">
  <p:tag name="AS_UNIQUEID" val="916"/>
</p:tagLst>
</file>

<file path=ppt/tags/tag682.xml><?xml version="1.0" encoding="utf-8"?>
<p:tagLst xmlns:p="http://schemas.openxmlformats.org/presentationml/2006/main">
  <p:tag name="AS_UNIQUEID" val="917"/>
</p:tagLst>
</file>

<file path=ppt/tags/tag683.xml><?xml version="1.0" encoding="utf-8"?>
<p:tagLst xmlns:p="http://schemas.openxmlformats.org/presentationml/2006/main">
  <p:tag name="AS_UNIQUEID" val="918"/>
</p:tagLst>
</file>

<file path=ppt/tags/tag684.xml><?xml version="1.0" encoding="utf-8"?>
<p:tagLst xmlns:p="http://schemas.openxmlformats.org/presentationml/2006/main">
  <p:tag name="AS_UNIQUEID" val="919"/>
</p:tagLst>
</file>

<file path=ppt/tags/tag685.xml><?xml version="1.0" encoding="utf-8"?>
<p:tagLst xmlns:p="http://schemas.openxmlformats.org/presentationml/2006/main">
  <p:tag name="AS_UNIQUEID" val="920"/>
</p:tagLst>
</file>

<file path=ppt/tags/tag686.xml><?xml version="1.0" encoding="utf-8"?>
<p:tagLst xmlns:p="http://schemas.openxmlformats.org/presentationml/2006/main">
  <p:tag name="AS_UNIQUEID" val="921"/>
</p:tagLst>
</file>

<file path=ppt/tags/tag687.xml><?xml version="1.0" encoding="utf-8"?>
<p:tagLst xmlns:p="http://schemas.openxmlformats.org/presentationml/2006/main">
  <p:tag name="AS_UNIQUEID" val="923"/>
</p:tagLst>
</file>

<file path=ppt/tags/tag688.xml><?xml version="1.0" encoding="utf-8"?>
<p:tagLst xmlns:p="http://schemas.openxmlformats.org/presentationml/2006/main">
  <p:tag name="AS_UNIQUEID" val="924"/>
</p:tagLst>
</file>

<file path=ppt/tags/tag689.xml><?xml version="1.0" encoding="utf-8"?>
<p:tagLst xmlns:p="http://schemas.openxmlformats.org/presentationml/2006/main">
  <p:tag name="AS_UNIQUEID" val="925"/>
</p:tagLst>
</file>

<file path=ppt/tags/tag69.xml><?xml version="1.0" encoding="utf-8"?>
<p:tagLst xmlns:p="http://schemas.openxmlformats.org/presentationml/2006/main">
  <p:tag name="AS_UNIQUEID" val="259"/>
</p:tagLst>
</file>

<file path=ppt/tags/tag690.xml><?xml version="1.0" encoding="utf-8"?>
<p:tagLst xmlns:p="http://schemas.openxmlformats.org/presentationml/2006/main">
  <p:tag name="AS_UNIQUEID" val="926"/>
</p:tagLst>
</file>

<file path=ppt/tags/tag691.xml><?xml version="1.0" encoding="utf-8"?>
<p:tagLst xmlns:p="http://schemas.openxmlformats.org/presentationml/2006/main">
  <p:tag name="AS_UNIQUEID" val="927"/>
</p:tagLst>
</file>

<file path=ppt/tags/tag692.xml><?xml version="1.0" encoding="utf-8"?>
<p:tagLst xmlns:p="http://schemas.openxmlformats.org/presentationml/2006/main">
  <p:tag name="AS_UNIQUEID" val="928"/>
</p:tagLst>
</file>

<file path=ppt/tags/tag693.xml><?xml version="1.0" encoding="utf-8"?>
<p:tagLst xmlns:p="http://schemas.openxmlformats.org/presentationml/2006/main">
  <p:tag name="AS_UNIQUEID" val="929"/>
</p:tagLst>
</file>

<file path=ppt/tags/tag694.xml><?xml version="1.0" encoding="utf-8"?>
<p:tagLst xmlns:p="http://schemas.openxmlformats.org/presentationml/2006/main">
  <p:tag name="AS_UNIQUEID" val="931"/>
</p:tagLst>
</file>

<file path=ppt/tags/tag695.xml><?xml version="1.0" encoding="utf-8"?>
<p:tagLst xmlns:p="http://schemas.openxmlformats.org/presentationml/2006/main">
  <p:tag name="AS_UNIQUEID" val="932"/>
</p:tagLst>
</file>

<file path=ppt/tags/tag696.xml><?xml version="1.0" encoding="utf-8"?>
<p:tagLst xmlns:p="http://schemas.openxmlformats.org/presentationml/2006/main">
  <p:tag name="AS_UNIQUEID" val="933"/>
</p:tagLst>
</file>

<file path=ppt/tags/tag697.xml><?xml version="1.0" encoding="utf-8"?>
<p:tagLst xmlns:p="http://schemas.openxmlformats.org/presentationml/2006/main">
  <p:tag name="AS_UNIQUEID" val="934"/>
</p:tagLst>
</file>

<file path=ppt/tags/tag698.xml><?xml version="1.0" encoding="utf-8"?>
<p:tagLst xmlns:p="http://schemas.openxmlformats.org/presentationml/2006/main">
  <p:tag name="AS_UNIQUEID" val="935"/>
</p:tagLst>
</file>

<file path=ppt/tags/tag699.xml><?xml version="1.0" encoding="utf-8"?>
<p:tagLst xmlns:p="http://schemas.openxmlformats.org/presentationml/2006/main">
  <p:tag name="AS_UNIQUEID" val="936"/>
</p:tagLst>
</file>

<file path=ppt/tags/tag7.xml><?xml version="1.0" encoding="utf-8"?>
<p:tagLst xmlns:p="http://schemas.openxmlformats.org/presentationml/2006/main">
  <p:tag name="AS_UNIQUEID" val="186"/>
</p:tagLst>
</file>

<file path=ppt/tags/tag70.xml><?xml version="1.0" encoding="utf-8"?>
<p:tagLst xmlns:p="http://schemas.openxmlformats.org/presentationml/2006/main">
  <p:tag name="AS_UNIQUEID" val="260"/>
</p:tagLst>
</file>

<file path=ppt/tags/tag700.xml><?xml version="1.0" encoding="utf-8"?>
<p:tagLst xmlns:p="http://schemas.openxmlformats.org/presentationml/2006/main">
  <p:tag name="AS_UNIQUEID" val="937"/>
</p:tagLst>
</file>

<file path=ppt/tags/tag701.xml><?xml version="1.0" encoding="utf-8"?>
<p:tagLst xmlns:p="http://schemas.openxmlformats.org/presentationml/2006/main">
  <p:tag name="AS_UNIQUEID" val="938"/>
</p:tagLst>
</file>

<file path=ppt/tags/tag702.xml><?xml version="1.0" encoding="utf-8"?>
<p:tagLst xmlns:p="http://schemas.openxmlformats.org/presentationml/2006/main">
  <p:tag name="AS_UNIQUEID" val="939"/>
</p:tagLst>
</file>

<file path=ppt/tags/tag703.xml><?xml version="1.0" encoding="utf-8"?>
<p:tagLst xmlns:p="http://schemas.openxmlformats.org/presentationml/2006/main">
  <p:tag name="AS_UNIQUEID" val="940"/>
</p:tagLst>
</file>

<file path=ppt/tags/tag704.xml><?xml version="1.0" encoding="utf-8"?>
<p:tagLst xmlns:p="http://schemas.openxmlformats.org/presentationml/2006/main">
  <p:tag name="AS_UNIQUEID" val="941"/>
</p:tagLst>
</file>

<file path=ppt/tags/tag705.xml><?xml version="1.0" encoding="utf-8"?>
<p:tagLst xmlns:p="http://schemas.openxmlformats.org/presentationml/2006/main">
  <p:tag name="AS_UNIQUEID" val="942"/>
</p:tagLst>
</file>

<file path=ppt/tags/tag706.xml><?xml version="1.0" encoding="utf-8"?>
<p:tagLst xmlns:p="http://schemas.openxmlformats.org/presentationml/2006/main">
  <p:tag name="AS_UNIQUEID" val="943"/>
</p:tagLst>
</file>

<file path=ppt/tags/tag707.xml><?xml version="1.0" encoding="utf-8"?>
<p:tagLst xmlns:p="http://schemas.openxmlformats.org/presentationml/2006/main">
  <p:tag name="AS_UNIQUEID" val="944"/>
</p:tagLst>
</file>

<file path=ppt/tags/tag708.xml><?xml version="1.0" encoding="utf-8"?>
<p:tagLst xmlns:p="http://schemas.openxmlformats.org/presentationml/2006/main">
  <p:tag name="AS_UNIQUEID" val="945"/>
</p:tagLst>
</file>

<file path=ppt/tags/tag709.xml><?xml version="1.0" encoding="utf-8"?>
<p:tagLst xmlns:p="http://schemas.openxmlformats.org/presentationml/2006/main">
  <p:tag name="AS_UNIQUEID" val="946"/>
</p:tagLst>
</file>

<file path=ppt/tags/tag71.xml><?xml version="1.0" encoding="utf-8"?>
<p:tagLst xmlns:p="http://schemas.openxmlformats.org/presentationml/2006/main">
  <p:tag name="AS_UNIQUEID" val="261"/>
</p:tagLst>
</file>

<file path=ppt/tags/tag710.xml><?xml version="1.0" encoding="utf-8"?>
<p:tagLst xmlns:p="http://schemas.openxmlformats.org/presentationml/2006/main">
  <p:tag name="AS_UNIQUEID" val="947"/>
</p:tagLst>
</file>

<file path=ppt/tags/tag711.xml><?xml version="1.0" encoding="utf-8"?>
<p:tagLst xmlns:p="http://schemas.openxmlformats.org/presentationml/2006/main">
  <p:tag name="AS_UNIQUEID" val="948"/>
</p:tagLst>
</file>

<file path=ppt/tags/tag712.xml><?xml version="1.0" encoding="utf-8"?>
<p:tagLst xmlns:p="http://schemas.openxmlformats.org/presentationml/2006/main">
  <p:tag name="AS_UNIQUEID" val="949"/>
</p:tagLst>
</file>

<file path=ppt/tags/tag713.xml><?xml version="1.0" encoding="utf-8"?>
<p:tagLst xmlns:p="http://schemas.openxmlformats.org/presentationml/2006/main">
  <p:tag name="AS_UNIQUEID" val="950"/>
</p:tagLst>
</file>

<file path=ppt/tags/tag714.xml><?xml version="1.0" encoding="utf-8"?>
<p:tagLst xmlns:p="http://schemas.openxmlformats.org/presentationml/2006/main">
  <p:tag name="AS_UNIQUEID" val="951"/>
</p:tagLst>
</file>

<file path=ppt/tags/tag715.xml><?xml version="1.0" encoding="utf-8"?>
<p:tagLst xmlns:p="http://schemas.openxmlformats.org/presentationml/2006/main">
  <p:tag name="AS_UNIQUEID" val="953"/>
</p:tagLst>
</file>

<file path=ppt/tags/tag716.xml><?xml version="1.0" encoding="utf-8"?>
<p:tagLst xmlns:p="http://schemas.openxmlformats.org/presentationml/2006/main">
  <p:tag name="AS_UNIQUEID" val="954"/>
</p:tagLst>
</file>

<file path=ppt/tags/tag717.xml><?xml version="1.0" encoding="utf-8"?>
<p:tagLst xmlns:p="http://schemas.openxmlformats.org/presentationml/2006/main">
  <p:tag name="AS_UNIQUEID" val="955"/>
</p:tagLst>
</file>

<file path=ppt/tags/tag718.xml><?xml version="1.0" encoding="utf-8"?>
<p:tagLst xmlns:p="http://schemas.openxmlformats.org/presentationml/2006/main">
  <p:tag name="AS_UNIQUEID" val="956"/>
</p:tagLst>
</file>

<file path=ppt/tags/tag719.xml><?xml version="1.0" encoding="utf-8"?>
<p:tagLst xmlns:p="http://schemas.openxmlformats.org/presentationml/2006/main">
  <p:tag name="AS_UNIQUEID" val="957"/>
</p:tagLst>
</file>

<file path=ppt/tags/tag72.xml><?xml version="1.0" encoding="utf-8"?>
<p:tagLst xmlns:p="http://schemas.openxmlformats.org/presentationml/2006/main">
  <p:tag name="AS_UNIQUEID" val="262"/>
</p:tagLst>
</file>

<file path=ppt/tags/tag720.xml><?xml version="1.0" encoding="utf-8"?>
<p:tagLst xmlns:p="http://schemas.openxmlformats.org/presentationml/2006/main">
  <p:tag name="AS_UNIQUEID" val="958"/>
</p:tagLst>
</file>

<file path=ppt/tags/tag721.xml><?xml version="1.0" encoding="utf-8"?>
<p:tagLst xmlns:p="http://schemas.openxmlformats.org/presentationml/2006/main">
  <p:tag name="AS_UNIQUEID" val="141"/>
</p:tagLst>
</file>

<file path=ppt/tags/tag722.xml><?xml version="1.0" encoding="utf-8"?>
<p:tagLst xmlns:p="http://schemas.openxmlformats.org/presentationml/2006/main">
  <p:tag name="AS_UNIQUEID" val="959"/>
</p:tagLst>
</file>

<file path=ppt/tags/tag723.xml><?xml version="1.0" encoding="utf-8"?>
<p:tagLst xmlns:p="http://schemas.openxmlformats.org/presentationml/2006/main">
  <p:tag name="AS_UNIQUEID" val="961"/>
</p:tagLst>
</file>

<file path=ppt/tags/tag724.xml><?xml version="1.0" encoding="utf-8"?>
<p:tagLst xmlns:p="http://schemas.openxmlformats.org/presentationml/2006/main">
  <p:tag name="AS_UNIQUEID" val="962"/>
</p:tagLst>
</file>

<file path=ppt/tags/tag725.xml><?xml version="1.0" encoding="utf-8"?>
<p:tagLst xmlns:p="http://schemas.openxmlformats.org/presentationml/2006/main">
  <p:tag name="AS_UNIQUEID" val="963"/>
</p:tagLst>
</file>

<file path=ppt/tags/tag726.xml><?xml version="1.0" encoding="utf-8"?>
<p:tagLst xmlns:p="http://schemas.openxmlformats.org/presentationml/2006/main">
  <p:tag name="AS_UNIQUEID" val="964"/>
</p:tagLst>
</file>

<file path=ppt/tags/tag727.xml><?xml version="1.0" encoding="utf-8"?>
<p:tagLst xmlns:p="http://schemas.openxmlformats.org/presentationml/2006/main">
  <p:tag name="AS_UNIQUEID" val="965"/>
</p:tagLst>
</file>

<file path=ppt/tags/tag728.xml><?xml version="1.0" encoding="utf-8"?>
<p:tagLst xmlns:p="http://schemas.openxmlformats.org/presentationml/2006/main">
  <p:tag name="AS_UNIQUEID" val="966"/>
</p:tagLst>
</file>

<file path=ppt/tags/tag729.xml><?xml version="1.0" encoding="utf-8"?>
<p:tagLst xmlns:p="http://schemas.openxmlformats.org/presentationml/2006/main">
  <p:tag name="AS_UNIQUEID" val="967"/>
</p:tagLst>
</file>

<file path=ppt/tags/tag73.xml><?xml version="1.0" encoding="utf-8"?>
<p:tagLst xmlns:p="http://schemas.openxmlformats.org/presentationml/2006/main">
  <p:tag name="AS_UNIQUEID" val="264"/>
</p:tagLst>
</file>

<file path=ppt/tags/tag730.xml><?xml version="1.0" encoding="utf-8"?>
<p:tagLst xmlns:p="http://schemas.openxmlformats.org/presentationml/2006/main">
  <p:tag name="AS_UNIQUEID" val="968"/>
</p:tagLst>
</file>

<file path=ppt/tags/tag731.xml><?xml version="1.0" encoding="utf-8"?>
<p:tagLst xmlns:p="http://schemas.openxmlformats.org/presentationml/2006/main">
  <p:tag name="AS_UNIQUEID" val="969"/>
</p:tagLst>
</file>

<file path=ppt/tags/tag732.xml><?xml version="1.0" encoding="utf-8"?>
<p:tagLst xmlns:p="http://schemas.openxmlformats.org/presentationml/2006/main">
  <p:tag name="AS_UNIQUEID" val="970"/>
</p:tagLst>
</file>

<file path=ppt/tags/tag733.xml><?xml version="1.0" encoding="utf-8"?>
<p:tagLst xmlns:p="http://schemas.openxmlformats.org/presentationml/2006/main">
  <p:tag name="AS_UNIQUEID" val="971"/>
</p:tagLst>
</file>

<file path=ppt/tags/tag734.xml><?xml version="1.0" encoding="utf-8"?>
<p:tagLst xmlns:p="http://schemas.openxmlformats.org/presentationml/2006/main">
  <p:tag name="AS_UNIQUEID" val="972"/>
</p:tagLst>
</file>

<file path=ppt/tags/tag735.xml><?xml version="1.0" encoding="utf-8"?>
<p:tagLst xmlns:p="http://schemas.openxmlformats.org/presentationml/2006/main">
  <p:tag name="AS_UNIQUEID" val="973"/>
</p:tagLst>
</file>

<file path=ppt/tags/tag736.xml><?xml version="1.0" encoding="utf-8"?>
<p:tagLst xmlns:p="http://schemas.openxmlformats.org/presentationml/2006/main">
  <p:tag name="AS_UNIQUEID" val="974"/>
</p:tagLst>
</file>

<file path=ppt/tags/tag737.xml><?xml version="1.0" encoding="utf-8"?>
<p:tagLst xmlns:p="http://schemas.openxmlformats.org/presentationml/2006/main">
  <p:tag name="AS_UNIQUEID" val="975"/>
</p:tagLst>
</file>

<file path=ppt/tags/tag738.xml><?xml version="1.0" encoding="utf-8"?>
<p:tagLst xmlns:p="http://schemas.openxmlformats.org/presentationml/2006/main">
  <p:tag name="AS_UNIQUEID" val="976"/>
</p:tagLst>
</file>

<file path=ppt/tags/tag739.xml><?xml version="1.0" encoding="utf-8"?>
<p:tagLst xmlns:p="http://schemas.openxmlformats.org/presentationml/2006/main">
  <p:tag name="AS_UNIQUEID" val="977"/>
</p:tagLst>
</file>

<file path=ppt/tags/tag74.xml><?xml version="1.0" encoding="utf-8"?>
<p:tagLst xmlns:p="http://schemas.openxmlformats.org/presentationml/2006/main">
  <p:tag name="AS_UNIQUEID" val="265"/>
</p:tagLst>
</file>

<file path=ppt/tags/tag740.xml><?xml version="1.0" encoding="utf-8"?>
<p:tagLst xmlns:p="http://schemas.openxmlformats.org/presentationml/2006/main">
  <p:tag name="AS_UNIQUEID" val="978"/>
</p:tagLst>
</file>

<file path=ppt/tags/tag741.xml><?xml version="1.0" encoding="utf-8"?>
<p:tagLst xmlns:p="http://schemas.openxmlformats.org/presentationml/2006/main">
  <p:tag name="AS_UNIQUEID" val="979"/>
</p:tagLst>
</file>

<file path=ppt/tags/tag742.xml><?xml version="1.0" encoding="utf-8"?>
<p:tagLst xmlns:p="http://schemas.openxmlformats.org/presentationml/2006/main">
  <p:tag name="AS_UNIQUEID" val="177"/>
</p:tagLst>
</file>

<file path=ppt/tags/tag743.xml><?xml version="1.0" encoding="utf-8"?>
<p:tagLst xmlns:p="http://schemas.openxmlformats.org/presentationml/2006/main">
  <p:tag name="AS_UNIQUEID" val="981"/>
</p:tagLst>
</file>

<file path=ppt/tags/tag744.xml><?xml version="1.0" encoding="utf-8"?>
<p:tagLst xmlns:p="http://schemas.openxmlformats.org/presentationml/2006/main">
  <p:tag name="AS_UNIQUEID" val="982"/>
</p:tagLst>
</file>

<file path=ppt/tags/tag745.xml><?xml version="1.0" encoding="utf-8"?>
<p:tagLst xmlns:p="http://schemas.openxmlformats.org/presentationml/2006/main">
  <p:tag name="AS_UNIQUEID" val="983"/>
</p:tagLst>
</file>

<file path=ppt/tags/tag746.xml><?xml version="1.0" encoding="utf-8"?>
<p:tagLst xmlns:p="http://schemas.openxmlformats.org/presentationml/2006/main">
  <p:tag name="AS_UNIQUEID" val="6"/>
</p:tagLst>
</file>

<file path=ppt/tags/tag747.xml><?xml version="1.0" encoding="utf-8"?>
<p:tagLst xmlns:p="http://schemas.openxmlformats.org/presentationml/2006/main">
  <p:tag name="AS_UNIQUEID" val="989"/>
</p:tagLst>
</file>

<file path=ppt/tags/tag748.xml><?xml version="1.0" encoding="utf-8"?>
<p:tagLst xmlns:p="http://schemas.openxmlformats.org/presentationml/2006/main">
  <p:tag name="AS_UNIQUEID" val="990"/>
</p:tagLst>
</file>

<file path=ppt/tags/tag749.xml><?xml version="1.0" encoding="utf-8"?>
<p:tagLst xmlns:p="http://schemas.openxmlformats.org/presentationml/2006/main">
  <p:tag name="AS_UNIQUEID" val="991"/>
</p:tagLst>
</file>

<file path=ppt/tags/tag75.xml><?xml version="1.0" encoding="utf-8"?>
<p:tagLst xmlns:p="http://schemas.openxmlformats.org/presentationml/2006/main">
  <p:tag name="AS_UNIQUEID" val="266"/>
</p:tagLst>
</file>

<file path=ppt/tags/tag750.xml><?xml version="1.0" encoding="utf-8"?>
<p:tagLst xmlns:p="http://schemas.openxmlformats.org/presentationml/2006/main">
  <p:tag name="AS_UNIQUEID" val="992"/>
</p:tagLst>
</file>

<file path=ppt/tags/tag751.xml><?xml version="1.0" encoding="utf-8"?>
<p:tagLst xmlns:p="http://schemas.openxmlformats.org/presentationml/2006/main">
  <p:tag name="AS_UNIQUEID" val="993"/>
</p:tagLst>
</file>

<file path=ppt/tags/tag752.xml><?xml version="1.0" encoding="utf-8"?>
<p:tagLst xmlns:p="http://schemas.openxmlformats.org/presentationml/2006/main">
  <p:tag name="AS_UNIQUEID" val="994"/>
</p:tagLst>
</file>

<file path=ppt/tags/tag753.xml><?xml version="1.0" encoding="utf-8"?>
<p:tagLst xmlns:p="http://schemas.openxmlformats.org/presentationml/2006/main">
  <p:tag name="AS_UNIQUEID" val="995"/>
</p:tagLst>
</file>

<file path=ppt/tags/tag754.xml><?xml version="1.0" encoding="utf-8"?>
<p:tagLst xmlns:p="http://schemas.openxmlformats.org/presentationml/2006/main">
  <p:tag name="AS_UNIQUEID" val="996"/>
</p:tagLst>
</file>

<file path=ppt/tags/tag755.xml><?xml version="1.0" encoding="utf-8"?>
<p:tagLst xmlns:p="http://schemas.openxmlformats.org/presentationml/2006/main">
  <p:tag name="AS_UNIQUEID" val="997"/>
</p:tagLst>
</file>

<file path=ppt/tags/tag756.xml><?xml version="1.0" encoding="utf-8"?>
<p:tagLst xmlns:p="http://schemas.openxmlformats.org/presentationml/2006/main">
  <p:tag name="AS_UNIQUEID" val="985"/>
</p:tagLst>
</file>

<file path=ppt/tags/tag757.xml><?xml version="1.0" encoding="utf-8"?>
<p:tagLst xmlns:p="http://schemas.openxmlformats.org/presentationml/2006/main">
  <p:tag name="AS_UNIQUEID" val="986"/>
</p:tagLst>
</file>

<file path=ppt/tags/tag758.xml><?xml version="1.0" encoding="utf-8"?>
<p:tagLst xmlns:p="http://schemas.openxmlformats.org/presentationml/2006/main">
  <p:tag name="AS_UNIQUEID" val="987"/>
</p:tagLst>
</file>

<file path=ppt/tags/tag759.xml><?xml version="1.0" encoding="utf-8"?>
<p:tagLst xmlns:p="http://schemas.openxmlformats.org/presentationml/2006/main">
  <p:tag name="AS_UNIQUEID" val="999"/>
</p:tagLst>
</file>

<file path=ppt/tags/tag76.xml><?xml version="1.0" encoding="utf-8"?>
<p:tagLst xmlns:p="http://schemas.openxmlformats.org/presentationml/2006/main">
  <p:tag name="AS_UNIQUEID" val="267"/>
</p:tagLst>
</file>

<file path=ppt/tags/tag760.xml><?xml version="1.0" encoding="utf-8"?>
<p:tagLst xmlns:p="http://schemas.openxmlformats.org/presentationml/2006/main">
  <p:tag name="AS_UNIQUEID" val="1000"/>
</p:tagLst>
</file>

<file path=ppt/tags/tag761.xml><?xml version="1.0" encoding="utf-8"?>
<p:tagLst xmlns:p="http://schemas.openxmlformats.org/presentationml/2006/main">
  <p:tag name="AS_UNIQUEID" val="1001"/>
</p:tagLst>
</file>

<file path=ppt/tags/tag762.xml><?xml version="1.0" encoding="utf-8"?>
<p:tagLst xmlns:p="http://schemas.openxmlformats.org/presentationml/2006/main">
  <p:tag name="AS_UNIQUEID" val="1002"/>
</p:tagLst>
</file>

<file path=ppt/tags/tag763.xml><?xml version="1.0" encoding="utf-8"?>
<p:tagLst xmlns:p="http://schemas.openxmlformats.org/presentationml/2006/main">
  <p:tag name="AS_UNIQUEID" val="1003"/>
</p:tagLst>
</file>

<file path=ppt/tags/tag764.xml><?xml version="1.0" encoding="utf-8"?>
<p:tagLst xmlns:p="http://schemas.openxmlformats.org/presentationml/2006/main">
  <p:tag name="AS_UNIQUEID" val="1004"/>
</p:tagLst>
</file>

<file path=ppt/tags/tag765.xml><?xml version="1.0" encoding="utf-8"?>
<p:tagLst xmlns:p="http://schemas.openxmlformats.org/presentationml/2006/main">
  <p:tag name="AS_UNIQUEID" val="1005"/>
</p:tagLst>
</file>

<file path=ppt/tags/tag766.xml><?xml version="1.0" encoding="utf-8"?>
<p:tagLst xmlns:p="http://schemas.openxmlformats.org/presentationml/2006/main">
  <p:tag name="AS_UNIQUEID" val="1006"/>
</p:tagLst>
</file>

<file path=ppt/tags/tag767.xml><?xml version="1.0" encoding="utf-8"?>
<p:tagLst xmlns:p="http://schemas.openxmlformats.org/presentationml/2006/main">
  <p:tag name="AS_UNIQUEID" val="1007"/>
</p:tagLst>
</file>

<file path=ppt/tags/tag768.xml><?xml version="1.0" encoding="utf-8"?>
<p:tagLst xmlns:p="http://schemas.openxmlformats.org/presentationml/2006/main">
  <p:tag name="AS_UNIQUEID" val="1008"/>
</p:tagLst>
</file>

<file path=ppt/tags/tag769.xml><?xml version="1.0" encoding="utf-8"?>
<p:tagLst xmlns:p="http://schemas.openxmlformats.org/presentationml/2006/main">
  <p:tag name="AS_UNIQUEID" val="1009"/>
</p:tagLst>
</file>

<file path=ppt/tags/tag77.xml><?xml version="1.0" encoding="utf-8"?>
<p:tagLst xmlns:p="http://schemas.openxmlformats.org/presentationml/2006/main">
  <p:tag name="AS_UNIQUEID" val="268"/>
</p:tagLst>
</file>

<file path=ppt/tags/tag770.xml><?xml version="1.0" encoding="utf-8"?>
<p:tagLst xmlns:p="http://schemas.openxmlformats.org/presentationml/2006/main">
  <p:tag name="AS_UNIQUEID" val="1010"/>
</p:tagLst>
</file>

<file path=ppt/tags/tag771.xml><?xml version="1.0" encoding="utf-8"?>
<p:tagLst xmlns:p="http://schemas.openxmlformats.org/presentationml/2006/main">
  <p:tag name="AS_UNIQUEID" val="1011"/>
</p:tagLst>
</file>

<file path=ppt/tags/tag772.xml><?xml version="1.0" encoding="utf-8"?>
<p:tagLst xmlns:p="http://schemas.openxmlformats.org/presentationml/2006/main">
  <p:tag name="AS_UNIQUEID" val="1012"/>
</p:tagLst>
</file>

<file path=ppt/tags/tag773.xml><?xml version="1.0" encoding="utf-8"?>
<p:tagLst xmlns:p="http://schemas.openxmlformats.org/presentationml/2006/main">
  <p:tag name="AS_UNIQUEID" val="1013"/>
</p:tagLst>
</file>

<file path=ppt/tags/tag774.xml><?xml version="1.0" encoding="utf-8"?>
<p:tagLst xmlns:p="http://schemas.openxmlformats.org/presentationml/2006/main">
  <p:tag name="AS_UNIQUEID" val="1014"/>
</p:tagLst>
</file>

<file path=ppt/tags/tag775.xml><?xml version="1.0" encoding="utf-8"?>
<p:tagLst xmlns:p="http://schemas.openxmlformats.org/presentationml/2006/main">
  <p:tag name="AS_UNIQUEID" val="1015"/>
</p:tagLst>
</file>

<file path=ppt/tags/tag776.xml><?xml version="1.0" encoding="utf-8"?>
<p:tagLst xmlns:p="http://schemas.openxmlformats.org/presentationml/2006/main">
  <p:tag name="AS_UNIQUEID" val="1016"/>
</p:tagLst>
</file>

<file path=ppt/tags/tag777.xml><?xml version="1.0" encoding="utf-8"?>
<p:tagLst xmlns:p="http://schemas.openxmlformats.org/presentationml/2006/main">
  <p:tag name="AS_UNIQUEID" val="1017"/>
</p:tagLst>
</file>

<file path=ppt/tags/tag778.xml><?xml version="1.0" encoding="utf-8"?>
<p:tagLst xmlns:p="http://schemas.openxmlformats.org/presentationml/2006/main">
  <p:tag name="AS_UNIQUEID" val="1018"/>
</p:tagLst>
</file>

<file path=ppt/tags/tag779.xml><?xml version="1.0" encoding="utf-8"?>
<p:tagLst xmlns:p="http://schemas.openxmlformats.org/presentationml/2006/main">
  <p:tag name="AS_UNIQUEID" val="1020"/>
</p:tagLst>
</file>

<file path=ppt/tags/tag78.xml><?xml version="1.0" encoding="utf-8"?>
<p:tagLst xmlns:p="http://schemas.openxmlformats.org/presentationml/2006/main">
  <p:tag name="AS_UNIQUEID" val="270"/>
</p:tagLst>
</file>

<file path=ppt/tags/tag780.xml><?xml version="1.0" encoding="utf-8"?>
<p:tagLst xmlns:p="http://schemas.openxmlformats.org/presentationml/2006/main">
  <p:tag name="AS_UNIQUEID" val="1021"/>
</p:tagLst>
</file>

<file path=ppt/tags/tag781.xml><?xml version="1.0" encoding="utf-8"?>
<p:tagLst xmlns:p="http://schemas.openxmlformats.org/presentationml/2006/main">
  <p:tag name="AS_UNIQUEID" val="1022"/>
</p:tagLst>
</file>

<file path=ppt/tags/tag782.xml><?xml version="1.0" encoding="utf-8"?>
<p:tagLst xmlns:p="http://schemas.openxmlformats.org/presentationml/2006/main">
  <p:tag name="AS_UNIQUEID" val="1024"/>
</p:tagLst>
</file>

<file path=ppt/tags/tag783.xml><?xml version="1.0" encoding="utf-8"?>
<p:tagLst xmlns:p="http://schemas.openxmlformats.org/presentationml/2006/main">
  <p:tag name="AS_UNIQUEID" val="1025"/>
</p:tagLst>
</file>

<file path=ppt/tags/tag784.xml><?xml version="1.0" encoding="utf-8"?>
<p:tagLst xmlns:p="http://schemas.openxmlformats.org/presentationml/2006/main">
  <p:tag name="AS_UNIQUEID" val="1026"/>
</p:tagLst>
</file>

<file path=ppt/tags/tag785.xml><?xml version="1.0" encoding="utf-8"?>
<p:tagLst xmlns:p="http://schemas.openxmlformats.org/presentationml/2006/main">
  <p:tag name="AS_UNIQUEID" val="1028"/>
</p:tagLst>
</file>

<file path=ppt/tags/tag786.xml><?xml version="1.0" encoding="utf-8"?>
<p:tagLst xmlns:p="http://schemas.openxmlformats.org/presentationml/2006/main">
  <p:tag name="AS_UNIQUEID" val="1029"/>
</p:tagLst>
</file>

<file path=ppt/tags/tag787.xml><?xml version="1.0" encoding="utf-8"?>
<p:tagLst xmlns:p="http://schemas.openxmlformats.org/presentationml/2006/main">
  <p:tag name="AS_UNIQUEID" val="1030"/>
</p:tagLst>
</file>

<file path=ppt/tags/tag788.xml><?xml version="1.0" encoding="utf-8"?>
<p:tagLst xmlns:p="http://schemas.openxmlformats.org/presentationml/2006/main">
  <p:tag name="AS_UNIQUEID" val="1032"/>
</p:tagLst>
</file>

<file path=ppt/tags/tag789.xml><?xml version="1.0" encoding="utf-8"?>
<p:tagLst xmlns:p="http://schemas.openxmlformats.org/presentationml/2006/main">
  <p:tag name="AS_UNIQUEID" val="1033"/>
</p:tagLst>
</file>

<file path=ppt/tags/tag79.xml><?xml version="1.0" encoding="utf-8"?>
<p:tagLst xmlns:p="http://schemas.openxmlformats.org/presentationml/2006/main">
  <p:tag name="AS_UNIQUEID" val="271"/>
</p:tagLst>
</file>

<file path=ppt/tags/tag790.xml><?xml version="1.0" encoding="utf-8"?>
<p:tagLst xmlns:p="http://schemas.openxmlformats.org/presentationml/2006/main">
  <p:tag name="AS_UNIQUEID" val="1034"/>
</p:tagLst>
</file>

<file path=ppt/tags/tag791.xml><?xml version="1.0" encoding="utf-8"?>
<p:tagLst xmlns:p="http://schemas.openxmlformats.org/presentationml/2006/main">
  <p:tag name="AS_UNIQUEID" val="1035"/>
</p:tagLst>
</file>

<file path=ppt/tags/tag792.xml><?xml version="1.0" encoding="utf-8"?>
<p:tagLst xmlns:p="http://schemas.openxmlformats.org/presentationml/2006/main">
  <p:tag name="AS_UNIQUEID" val="1041"/>
</p:tagLst>
</file>

<file path=ppt/tags/tag793.xml><?xml version="1.0" encoding="utf-8"?>
<p:tagLst xmlns:p="http://schemas.openxmlformats.org/presentationml/2006/main">
  <p:tag name="AS_UNIQUEID" val="1042"/>
</p:tagLst>
</file>

<file path=ppt/tags/tag794.xml><?xml version="1.0" encoding="utf-8"?>
<p:tagLst xmlns:p="http://schemas.openxmlformats.org/presentationml/2006/main">
  <p:tag name="AS_UNIQUEID" val="1043"/>
</p:tagLst>
</file>

<file path=ppt/tags/tag795.xml><?xml version="1.0" encoding="utf-8"?>
<p:tagLst xmlns:p="http://schemas.openxmlformats.org/presentationml/2006/main">
  <p:tag name="AS_UNIQUEID" val="1044"/>
</p:tagLst>
</file>

<file path=ppt/tags/tag796.xml><?xml version="1.0" encoding="utf-8"?>
<p:tagLst xmlns:p="http://schemas.openxmlformats.org/presentationml/2006/main">
  <p:tag name="AS_UNIQUEID" val="1037"/>
</p:tagLst>
</file>

<file path=ppt/tags/tag797.xml><?xml version="1.0" encoding="utf-8"?>
<p:tagLst xmlns:p="http://schemas.openxmlformats.org/presentationml/2006/main">
  <p:tag name="AS_UNIQUEID" val="1038"/>
</p:tagLst>
</file>

<file path=ppt/tags/tag798.xml><?xml version="1.0" encoding="utf-8"?>
<p:tagLst xmlns:p="http://schemas.openxmlformats.org/presentationml/2006/main">
  <p:tag name="AS_UNIQUEID" val="1039"/>
</p:tagLst>
</file>

<file path=ppt/tags/tag799.xml><?xml version="1.0" encoding="utf-8"?>
<p:tagLst xmlns:p="http://schemas.openxmlformats.org/presentationml/2006/main">
  <p:tag name="AS_UNIQUEID" val="1046"/>
</p:tagLst>
</file>

<file path=ppt/tags/tag8.xml><?xml version="1.0" encoding="utf-8"?>
<p:tagLst xmlns:p="http://schemas.openxmlformats.org/presentationml/2006/main">
  <p:tag name="AS_UNIQUEID" val="187"/>
</p:tagLst>
</file>

<file path=ppt/tags/tag80.xml><?xml version="1.0" encoding="utf-8"?>
<p:tagLst xmlns:p="http://schemas.openxmlformats.org/presentationml/2006/main">
  <p:tag name="AS_UNIQUEID" val="272"/>
</p:tagLst>
</file>

<file path=ppt/tags/tag800.xml><?xml version="1.0" encoding="utf-8"?>
<p:tagLst xmlns:p="http://schemas.openxmlformats.org/presentationml/2006/main">
  <p:tag name="AS_UNIQUEID" val="1047"/>
</p:tagLst>
</file>

<file path=ppt/tags/tag801.xml><?xml version="1.0" encoding="utf-8"?>
<p:tagLst xmlns:p="http://schemas.openxmlformats.org/presentationml/2006/main">
  <p:tag name="AS_UNIQUEID" val="1048"/>
</p:tagLst>
</file>

<file path=ppt/tags/tag802.xml><?xml version="1.0" encoding="utf-8"?>
<p:tagLst xmlns:p="http://schemas.openxmlformats.org/presentationml/2006/main">
  <p:tag name="AS_UNIQUEID" val="1049"/>
</p:tagLst>
</file>

<file path=ppt/tags/tag803.xml><?xml version="1.0" encoding="utf-8"?>
<p:tagLst xmlns:p="http://schemas.openxmlformats.org/presentationml/2006/main">
  <p:tag name="AS_UNIQUEID" val="1050"/>
</p:tagLst>
</file>

<file path=ppt/tags/tag804.xml><?xml version="1.0" encoding="utf-8"?>
<p:tagLst xmlns:p="http://schemas.openxmlformats.org/presentationml/2006/main">
  <p:tag name="AS_UNIQUEID" val="1052"/>
</p:tagLst>
</file>

<file path=ppt/tags/tag805.xml><?xml version="1.0" encoding="utf-8"?>
<p:tagLst xmlns:p="http://schemas.openxmlformats.org/presentationml/2006/main">
  <p:tag name="AS_UNIQUEID" val="1053"/>
</p:tagLst>
</file>

<file path=ppt/tags/tag806.xml><?xml version="1.0" encoding="utf-8"?>
<p:tagLst xmlns:p="http://schemas.openxmlformats.org/presentationml/2006/main">
  <p:tag name="AS_UNIQUEID" val="1054"/>
</p:tagLst>
</file>

<file path=ppt/tags/tag807.xml><?xml version="1.0" encoding="utf-8"?>
<p:tagLst xmlns:p="http://schemas.openxmlformats.org/presentationml/2006/main">
  <p:tag name="AS_UNIQUEID" val="1055"/>
</p:tagLst>
</file>

<file path=ppt/tags/tag808.xml><?xml version="1.0" encoding="utf-8"?>
<p:tagLst xmlns:p="http://schemas.openxmlformats.org/presentationml/2006/main">
  <p:tag name="AS_UNIQUEID" val="1056"/>
</p:tagLst>
</file>

<file path=ppt/tags/tag809.xml><?xml version="1.0" encoding="utf-8"?>
<p:tagLst xmlns:p="http://schemas.openxmlformats.org/presentationml/2006/main">
  <p:tag name="AS_UNIQUEID" val="2"/>
</p:tagLst>
</file>

<file path=ppt/tags/tag81.xml><?xml version="1.0" encoding="utf-8"?>
<p:tagLst xmlns:p="http://schemas.openxmlformats.org/presentationml/2006/main">
  <p:tag name="AS_UNIQUEID" val="273"/>
</p:tagLst>
</file>

<file path=ppt/tags/tag810.xml><?xml version="1.0" encoding="utf-8"?>
<p:tagLst xmlns:p="http://schemas.openxmlformats.org/presentationml/2006/main">
  <p:tag name="AS_UNIQUEID" val="3"/>
</p:tagLst>
</file>

<file path=ppt/tags/tag811.xml><?xml version="1.0" encoding="utf-8"?>
<p:tagLst xmlns:p="http://schemas.openxmlformats.org/presentationml/2006/main">
  <p:tag name="AS_UNIQUEID" val="1058"/>
</p:tagLst>
</file>

<file path=ppt/tags/tag812.xml><?xml version="1.0" encoding="utf-8"?>
<p:tagLst xmlns:p="http://schemas.openxmlformats.org/presentationml/2006/main">
  <p:tag name="AS_UNIQUEID" val="1059"/>
</p:tagLst>
</file>

<file path=ppt/tags/tag813.xml><?xml version="1.0" encoding="utf-8"?>
<p:tagLst xmlns:p="http://schemas.openxmlformats.org/presentationml/2006/main">
  <p:tag name="AS_UNIQUEID" val="1060"/>
</p:tagLst>
</file>

<file path=ppt/tags/tag814.xml><?xml version="1.0" encoding="utf-8"?>
<p:tagLst xmlns:p="http://schemas.openxmlformats.org/presentationml/2006/main">
  <p:tag name="AS_UNIQUEID" val="1066"/>
</p:tagLst>
</file>

<file path=ppt/tags/tag815.xml><?xml version="1.0" encoding="utf-8"?>
<p:tagLst xmlns:p="http://schemas.openxmlformats.org/presentationml/2006/main">
  <p:tag name="AS_UNIQUEID" val="1067"/>
</p:tagLst>
</file>

<file path=ppt/tags/tag816.xml><?xml version="1.0" encoding="utf-8"?>
<p:tagLst xmlns:p="http://schemas.openxmlformats.org/presentationml/2006/main">
  <p:tag name="AS_UNIQUEID" val="1068"/>
</p:tagLst>
</file>

<file path=ppt/tags/tag817.xml><?xml version="1.0" encoding="utf-8"?>
<p:tagLst xmlns:p="http://schemas.openxmlformats.org/presentationml/2006/main">
  <p:tag name="AS_UNIQUEID" val="1069"/>
</p:tagLst>
</file>

<file path=ppt/tags/tag818.xml><?xml version="1.0" encoding="utf-8"?>
<p:tagLst xmlns:p="http://schemas.openxmlformats.org/presentationml/2006/main">
  <p:tag name="AS_UNIQUEID" val="1070"/>
</p:tagLst>
</file>

<file path=ppt/tags/tag819.xml><?xml version="1.0" encoding="utf-8"?>
<p:tagLst xmlns:p="http://schemas.openxmlformats.org/presentationml/2006/main">
  <p:tag name="AS_UNIQUEID" val="1062"/>
</p:tagLst>
</file>

<file path=ppt/tags/tag82.xml><?xml version="1.0" encoding="utf-8"?>
<p:tagLst xmlns:p="http://schemas.openxmlformats.org/presentationml/2006/main">
  <p:tag name="AS_UNIQUEID" val="274"/>
</p:tagLst>
</file>

<file path=ppt/tags/tag820.xml><?xml version="1.0" encoding="utf-8"?>
<p:tagLst xmlns:p="http://schemas.openxmlformats.org/presentationml/2006/main">
  <p:tag name="AS_UNIQUEID" val="1063"/>
</p:tagLst>
</file>

<file path=ppt/tags/tag821.xml><?xml version="1.0" encoding="utf-8"?>
<p:tagLst xmlns:p="http://schemas.openxmlformats.org/presentationml/2006/main">
  <p:tag name="AS_UNIQUEID" val="1064"/>
</p:tagLst>
</file>

<file path=ppt/tags/tag822.xml><?xml version="1.0" encoding="utf-8"?>
<p:tagLst xmlns:p="http://schemas.openxmlformats.org/presentationml/2006/main">
  <p:tag name="AS_UNIQUEID" val="1076"/>
</p:tagLst>
</file>

<file path=ppt/tags/tag823.xml><?xml version="1.0" encoding="utf-8"?>
<p:tagLst xmlns:p="http://schemas.openxmlformats.org/presentationml/2006/main">
  <p:tag name="AS_UNIQUEID" val="1077"/>
</p:tagLst>
</file>

<file path=ppt/tags/tag824.xml><?xml version="1.0" encoding="utf-8"?>
<p:tagLst xmlns:p="http://schemas.openxmlformats.org/presentationml/2006/main">
  <p:tag name="AS_UNIQUEID" val="1078"/>
</p:tagLst>
</file>

<file path=ppt/tags/tag825.xml><?xml version="1.0" encoding="utf-8"?>
<p:tagLst xmlns:p="http://schemas.openxmlformats.org/presentationml/2006/main">
  <p:tag name="AS_UNIQUEID" val="1079"/>
</p:tagLst>
</file>

<file path=ppt/tags/tag826.xml><?xml version="1.0" encoding="utf-8"?>
<p:tagLst xmlns:p="http://schemas.openxmlformats.org/presentationml/2006/main">
  <p:tag name="AS_UNIQUEID" val="1080"/>
</p:tagLst>
</file>

<file path=ppt/tags/tag827.xml><?xml version="1.0" encoding="utf-8"?>
<p:tagLst xmlns:p="http://schemas.openxmlformats.org/presentationml/2006/main">
  <p:tag name="AS_UNIQUEID" val="1072"/>
</p:tagLst>
</file>

<file path=ppt/tags/tag828.xml><?xml version="1.0" encoding="utf-8"?>
<p:tagLst xmlns:p="http://schemas.openxmlformats.org/presentationml/2006/main">
  <p:tag name="AS_UNIQUEID" val="1073"/>
</p:tagLst>
</file>

<file path=ppt/tags/tag829.xml><?xml version="1.0" encoding="utf-8"?>
<p:tagLst xmlns:p="http://schemas.openxmlformats.org/presentationml/2006/main">
  <p:tag name="AS_UNIQUEID" val="1074"/>
</p:tagLst>
</file>

<file path=ppt/tags/tag83.xml><?xml version="1.0" encoding="utf-8"?>
<p:tagLst xmlns:p="http://schemas.openxmlformats.org/presentationml/2006/main">
  <p:tag name="AS_UNIQUEID" val="289"/>
</p:tagLst>
</file>

<file path=ppt/tags/tag830.xml><?xml version="1.0" encoding="utf-8"?>
<p:tagLst xmlns:p="http://schemas.openxmlformats.org/presentationml/2006/main">
  <p:tag name="AS_UNIQUEID" val="1086"/>
</p:tagLst>
</file>

<file path=ppt/tags/tag831.xml><?xml version="1.0" encoding="utf-8"?>
<p:tagLst xmlns:p="http://schemas.openxmlformats.org/presentationml/2006/main">
  <p:tag name="AS_UNIQUEID" val="1087"/>
</p:tagLst>
</file>

<file path=ppt/tags/tag832.xml><?xml version="1.0" encoding="utf-8"?>
<p:tagLst xmlns:p="http://schemas.openxmlformats.org/presentationml/2006/main">
  <p:tag name="AS_UNIQUEID" val="1088"/>
</p:tagLst>
</file>

<file path=ppt/tags/tag833.xml><?xml version="1.0" encoding="utf-8"?>
<p:tagLst xmlns:p="http://schemas.openxmlformats.org/presentationml/2006/main">
  <p:tag name="AS_UNIQUEID" val="1089"/>
</p:tagLst>
</file>

<file path=ppt/tags/tag834.xml><?xml version="1.0" encoding="utf-8"?>
<p:tagLst xmlns:p="http://schemas.openxmlformats.org/presentationml/2006/main">
  <p:tag name="AS_UNIQUEID" val="1090"/>
</p:tagLst>
</file>

<file path=ppt/tags/tag835.xml><?xml version="1.0" encoding="utf-8"?>
<p:tagLst xmlns:p="http://schemas.openxmlformats.org/presentationml/2006/main">
  <p:tag name="AS_UNIQUEID" val="1091"/>
</p:tagLst>
</file>

<file path=ppt/tags/tag836.xml><?xml version="1.0" encoding="utf-8"?>
<p:tagLst xmlns:p="http://schemas.openxmlformats.org/presentationml/2006/main">
  <p:tag name="AS_UNIQUEID" val="1092"/>
</p:tagLst>
</file>

<file path=ppt/tags/tag837.xml><?xml version="1.0" encoding="utf-8"?>
<p:tagLst xmlns:p="http://schemas.openxmlformats.org/presentationml/2006/main">
  <p:tag name="AS_UNIQUEID" val="1082"/>
</p:tagLst>
</file>

<file path=ppt/tags/tag838.xml><?xml version="1.0" encoding="utf-8"?>
<p:tagLst xmlns:p="http://schemas.openxmlformats.org/presentationml/2006/main">
  <p:tag name="AS_UNIQUEID" val="1083"/>
</p:tagLst>
</file>

<file path=ppt/tags/tag839.xml><?xml version="1.0" encoding="utf-8"?>
<p:tagLst xmlns:p="http://schemas.openxmlformats.org/presentationml/2006/main">
  <p:tag name="AS_UNIQUEID" val="1084"/>
</p:tagLst>
</file>

<file path=ppt/tags/tag84.xml><?xml version="1.0" encoding="utf-8"?>
<p:tagLst xmlns:p="http://schemas.openxmlformats.org/presentationml/2006/main">
  <p:tag name="AS_UNIQUEID" val="290"/>
</p:tagLst>
</file>

<file path=ppt/tags/tag840.xml><?xml version="1.0" encoding="utf-8"?>
<p:tagLst xmlns:p="http://schemas.openxmlformats.org/presentationml/2006/main">
  <p:tag name="AS_UNIQUEID" val="1094"/>
</p:tagLst>
</file>

<file path=ppt/tags/tag841.xml><?xml version="1.0" encoding="utf-8"?>
<p:tagLst xmlns:p="http://schemas.openxmlformats.org/presentationml/2006/main">
  <p:tag name="AS_UNIQUEID" val="1095"/>
</p:tagLst>
</file>

<file path=ppt/tags/tag842.xml><?xml version="1.0" encoding="utf-8"?>
<p:tagLst xmlns:p="http://schemas.openxmlformats.org/presentationml/2006/main">
  <p:tag name="AS_UNIQUEID" val="1097"/>
</p:tagLst>
</file>

<file path=ppt/tags/tag843.xml><?xml version="1.0" encoding="utf-8"?>
<p:tagLst xmlns:p="http://schemas.openxmlformats.org/presentationml/2006/main">
  <p:tag name="AS_UNIQUEID" val="1098"/>
</p:tagLst>
</file>

<file path=ppt/tags/tag844.xml><?xml version="1.0" encoding="utf-8"?>
<p:tagLst xmlns:p="http://schemas.openxmlformats.org/presentationml/2006/main">
  <p:tag name="AS_UNIQUEID" val="1100"/>
</p:tagLst>
</file>

<file path=ppt/tags/tag845.xml><?xml version="1.0" encoding="utf-8"?>
<p:tagLst xmlns:p="http://schemas.openxmlformats.org/presentationml/2006/main">
  <p:tag name="AS_UNIQUEID" val="1101"/>
</p:tagLst>
</file>

<file path=ppt/tags/tag846.xml><?xml version="1.0" encoding="utf-8"?>
<p:tagLst xmlns:p="http://schemas.openxmlformats.org/presentationml/2006/main">
  <p:tag name="AS_UNIQUEID" val="1103"/>
</p:tagLst>
</file>

<file path=ppt/tags/tag847.xml><?xml version="1.0" encoding="utf-8"?>
<p:tagLst xmlns:p="http://schemas.openxmlformats.org/presentationml/2006/main">
  <p:tag name="AS_UNIQUEID" val="1104"/>
</p:tagLst>
</file>

<file path=ppt/tags/tag848.xml><?xml version="1.0" encoding="utf-8"?>
<p:tagLst xmlns:p="http://schemas.openxmlformats.org/presentationml/2006/main">
  <p:tag name="AS_UNIQUEID" val="1106"/>
</p:tagLst>
</file>

<file path=ppt/tags/tag849.xml><?xml version="1.0" encoding="utf-8"?>
<p:tagLst xmlns:p="http://schemas.openxmlformats.org/presentationml/2006/main">
  <p:tag name="AS_UNIQUEID" val="1107"/>
</p:tagLst>
</file>

<file path=ppt/tags/tag85.xml><?xml version="1.0" encoding="utf-8"?>
<p:tagLst xmlns:p="http://schemas.openxmlformats.org/presentationml/2006/main">
  <p:tag name="AS_UNIQUEID" val="291"/>
</p:tagLst>
</file>

<file path=ppt/tags/tag850.xml><?xml version="1.0" encoding="utf-8"?>
<p:tagLst xmlns:p="http://schemas.openxmlformats.org/presentationml/2006/main">
  <p:tag name="AS_UNIQUEID" val="1109"/>
</p:tagLst>
</file>

<file path=ppt/tags/tag851.xml><?xml version="1.0" encoding="utf-8"?>
<p:tagLst xmlns:p="http://schemas.openxmlformats.org/presentationml/2006/main">
  <p:tag name="AS_UNIQUEID" val="1110"/>
</p:tagLst>
</file>

<file path=ppt/tags/tag852.xml><?xml version="1.0" encoding="utf-8"?>
<p:tagLst xmlns:p="http://schemas.openxmlformats.org/presentationml/2006/main">
  <p:tag name="AS_UNIQUEID" val="1116"/>
</p:tagLst>
</file>

<file path=ppt/tags/tag853.xml><?xml version="1.0" encoding="utf-8"?>
<p:tagLst xmlns:p="http://schemas.openxmlformats.org/presentationml/2006/main">
  <p:tag name="AS_UNIQUEID" val="1117"/>
</p:tagLst>
</file>

<file path=ppt/tags/tag854.xml><?xml version="1.0" encoding="utf-8"?>
<p:tagLst xmlns:p="http://schemas.openxmlformats.org/presentationml/2006/main">
  <p:tag name="AS_UNIQUEID" val="1118"/>
</p:tagLst>
</file>

<file path=ppt/tags/tag855.xml><?xml version="1.0" encoding="utf-8"?>
<p:tagLst xmlns:p="http://schemas.openxmlformats.org/presentationml/2006/main">
  <p:tag name="AS_UNIQUEID" val="1112"/>
</p:tagLst>
</file>

<file path=ppt/tags/tag856.xml><?xml version="1.0" encoding="utf-8"?>
<p:tagLst xmlns:p="http://schemas.openxmlformats.org/presentationml/2006/main">
  <p:tag name="AS_UNIQUEID" val="1113"/>
</p:tagLst>
</file>

<file path=ppt/tags/tag857.xml><?xml version="1.0" encoding="utf-8"?>
<p:tagLst xmlns:p="http://schemas.openxmlformats.org/presentationml/2006/main">
  <p:tag name="AS_UNIQUEID" val="1114"/>
</p:tagLst>
</file>

<file path=ppt/tags/tag858.xml><?xml version="1.0" encoding="utf-8"?>
<p:tagLst xmlns:p="http://schemas.openxmlformats.org/presentationml/2006/main">
  <p:tag name="AS_UNIQUEID" val="278"/>
</p:tagLst>
</file>

<file path=ppt/tags/tag859.xml><?xml version="1.0" encoding="utf-8"?>
<p:tagLst xmlns:p="http://schemas.openxmlformats.org/presentationml/2006/main">
  <p:tag name="AS_UNIQUEID" val="279"/>
</p:tagLst>
</file>

<file path=ppt/tags/tag86.xml><?xml version="1.0" encoding="utf-8"?>
<p:tagLst xmlns:p="http://schemas.openxmlformats.org/presentationml/2006/main">
  <p:tag name="AS_UNIQUEID" val="285"/>
</p:tagLst>
</file>

<file path=ppt/tags/tag860.xml><?xml version="1.0" encoding="utf-8"?>
<p:tagLst xmlns:p="http://schemas.openxmlformats.org/presentationml/2006/main">
  <p:tag name="AS_UNIQUEID" val="280"/>
</p:tagLst>
</file>

<file path=ppt/tags/tag861.xml><?xml version="1.0" encoding="utf-8"?>
<p:tagLst xmlns:p="http://schemas.openxmlformats.org/presentationml/2006/main">
  <p:tag name="AS_UNIQUEID" val="281"/>
</p:tagLst>
</file>

<file path=ppt/tags/tag862.xml><?xml version="1.0" encoding="utf-8"?>
<p:tagLst xmlns:p="http://schemas.openxmlformats.org/presentationml/2006/main">
  <p:tag name="AS_UNIQUEID" val="282"/>
</p:tagLst>
</file>

<file path=ppt/tags/tag863.xml><?xml version="1.0" encoding="utf-8"?>
<p:tagLst xmlns:p="http://schemas.openxmlformats.org/presentationml/2006/main">
  <p:tag name="AS_UNIQUEID" val="283"/>
</p:tagLst>
</file>

<file path=ppt/tags/tag864.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ags/tag87.xml><?xml version="1.0" encoding="utf-8"?>
<p:tagLst xmlns:p="http://schemas.openxmlformats.org/presentationml/2006/main">
  <p:tag name="AS_UNIQUEID" val="286"/>
</p:tagLst>
</file>

<file path=ppt/tags/tag88.xml><?xml version="1.0" encoding="utf-8"?>
<p:tagLst xmlns:p="http://schemas.openxmlformats.org/presentationml/2006/main">
  <p:tag name="AS_UNIQUEID" val="287"/>
</p:tagLst>
</file>

<file path=ppt/tags/tag89.xml><?xml version="1.0" encoding="utf-8"?>
<p:tagLst xmlns:p="http://schemas.openxmlformats.org/presentationml/2006/main">
  <p:tag name="AS_UNIQUEID" val="293"/>
  <p:tag name="KSO_WM_UNIT_PLACING_PICTURE_USER_VIEWPORT" val="{&quot;height&quot;:7852,&quot;width&quot;:7598}"/>
</p:tagLst>
</file>

<file path=ppt/tags/tag9.xml><?xml version="1.0" encoding="utf-8"?>
<p:tagLst xmlns:p="http://schemas.openxmlformats.org/presentationml/2006/main">
  <p:tag name="AS_UNIQUEID" val="188"/>
</p:tagLst>
</file>

<file path=ppt/tags/tag90.xml><?xml version="1.0" encoding="utf-8"?>
<p:tagLst xmlns:p="http://schemas.openxmlformats.org/presentationml/2006/main">
  <p:tag name="AS_UNIQUEID" val="295"/>
</p:tagLst>
</file>

<file path=ppt/tags/tag91.xml><?xml version="1.0" encoding="utf-8"?>
<p:tagLst xmlns:p="http://schemas.openxmlformats.org/presentationml/2006/main">
  <p:tag name="AS_UNIQUEID" val="959"/>
</p:tagLst>
</file>

<file path=ppt/tags/tag92.xml><?xml version="1.0" encoding="utf-8"?>
<p:tagLst xmlns:p="http://schemas.openxmlformats.org/presentationml/2006/main">
  <p:tag name="AS_UNIQUEID" val="960"/>
</p:tagLst>
</file>

<file path=ppt/tags/tag93.xml><?xml version="1.0" encoding="utf-8"?>
<p:tagLst xmlns:p="http://schemas.openxmlformats.org/presentationml/2006/main">
  <p:tag name="AS_UNIQUEID" val="961"/>
</p:tagLst>
</file>

<file path=ppt/tags/tag94.xml><?xml version="1.0" encoding="utf-8"?>
<p:tagLst xmlns:p="http://schemas.openxmlformats.org/presentationml/2006/main">
  <p:tag name="AS_UNIQUEID" val="962"/>
</p:tagLst>
</file>

<file path=ppt/tags/tag95.xml><?xml version="1.0" encoding="utf-8"?>
<p:tagLst xmlns:p="http://schemas.openxmlformats.org/presentationml/2006/main">
  <p:tag name="AS_UNIQUEID" val="963"/>
</p:tagLst>
</file>

<file path=ppt/tags/tag96.xml><?xml version="1.0" encoding="utf-8"?>
<p:tagLst xmlns:p="http://schemas.openxmlformats.org/presentationml/2006/main">
  <p:tag name="AS_UNIQUEID" val="964"/>
</p:tagLst>
</file>

<file path=ppt/tags/tag97.xml><?xml version="1.0" encoding="utf-8"?>
<p:tagLst xmlns:p="http://schemas.openxmlformats.org/presentationml/2006/main">
  <p:tag name="AS_UNIQUEID" val="965"/>
</p:tagLst>
</file>

<file path=ppt/tags/tag98.xml><?xml version="1.0" encoding="utf-8"?>
<p:tagLst xmlns:p="http://schemas.openxmlformats.org/presentationml/2006/main">
  <p:tag name="AS_UNIQUEID" val="966"/>
</p:tagLst>
</file>

<file path=ppt/tags/tag99.xml><?xml version="1.0" encoding="utf-8"?>
<p:tagLst xmlns:p="http://schemas.openxmlformats.org/presentationml/2006/main">
  <p:tag name="AS_UNIQUEID" val="967"/>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12998</Words>
  <Application>WPS 演示</Application>
  <PresentationFormat/>
  <Paragraphs>1265</Paragraphs>
  <Slides>85</Slides>
  <Notes>14</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85</vt:i4>
      </vt:variant>
    </vt:vector>
  </HeadingPairs>
  <TitlesOfParts>
    <vt:vector size="108" baseType="lpstr">
      <vt:lpstr>Arial</vt:lpstr>
      <vt:lpstr>宋体</vt:lpstr>
      <vt:lpstr>Wingdings</vt:lpstr>
      <vt:lpstr>微软雅黑</vt:lpstr>
      <vt:lpstr>华文隶书</vt:lpstr>
      <vt:lpstr>仿宋</vt:lpstr>
      <vt:lpstr>楷体</vt:lpstr>
      <vt:lpstr>Tahoma</vt:lpstr>
      <vt:lpstr>方正姚体</vt:lpstr>
      <vt:lpstr>Arial Unicode MS</vt:lpstr>
      <vt:lpstr>Calibri Light</vt:lpstr>
      <vt:lpstr>Calibri</vt:lpstr>
      <vt:lpstr>隶书</vt:lpstr>
      <vt:lpstr>Times New Roman</vt:lpstr>
      <vt:lpstr>黑体</vt:lpstr>
      <vt:lpstr>Calibri</vt:lpstr>
      <vt:lpstr>华文新魏</vt:lpstr>
      <vt:lpstr>楷体_GB2312</vt:lpstr>
      <vt:lpstr>新宋体</vt:lpstr>
      <vt:lpstr>华文行楷</vt:lpstr>
      <vt:lpstr>华文中宋</vt:lpstr>
      <vt:lpstr>第一PPT，www.1ppt.com</vt:lpstr>
      <vt:lpstr>自定义设计方案</vt:lpstr>
      <vt:lpstr>PowerPoint 演示文稿</vt:lpstr>
      <vt:lpstr>PowerPoint 演示文稿</vt:lpstr>
      <vt:lpstr>苏轼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2</cp:revision>
  <cp:lastPrinted>2021-12-09T20:51:00Z</cp:lastPrinted>
  <dcterms:created xsi:type="dcterms:W3CDTF">2021-12-09T20:51:00Z</dcterms:created>
  <dcterms:modified xsi:type="dcterms:W3CDTF">2022-01-11T02:04:54Z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33CC5A4712D348F5B132881F7ED4220B</vt:lpwstr>
  </property>
  <property fmtid="{D5CDD505-2E9C-101B-9397-08002B2CF9AE}" pid="7" name="KSOProductBuildVer">
    <vt:lpwstr>2052-11.1.0.10667</vt:lpwstr>
  </property>
</Properties>
</file>