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73" r:id="rId5"/>
    <p:sldId id="274" r:id="rId6"/>
    <p:sldId id="262" r:id="rId7"/>
    <p:sldId id="275" r:id="rId8"/>
    <p:sldId id="276" r:id="rId9"/>
    <p:sldId id="260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36962-605E-4141-9277-E0CB0E8449D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67679-7ABB-4DA5-9706-E0FBD03B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36962-605E-4141-9277-E0CB0E8449D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67679-7ABB-4DA5-9706-E0FBD03B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36962-605E-4141-9277-E0CB0E8449D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67679-7ABB-4DA5-9706-E0FBD03B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36962-605E-4141-9277-E0CB0E8449D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67679-7ABB-4DA5-9706-E0FBD03B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36962-605E-4141-9277-E0CB0E8449D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67679-7ABB-4DA5-9706-E0FBD03B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36962-605E-4141-9277-E0CB0E8449D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67679-7ABB-4DA5-9706-E0FBD03B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36962-605E-4141-9277-E0CB0E8449D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67679-7ABB-4DA5-9706-E0FBD03B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36962-605E-4141-9277-E0CB0E8449D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67679-7ABB-4DA5-9706-E0FBD03B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36962-605E-4141-9277-E0CB0E8449D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67679-7ABB-4DA5-9706-E0FBD03B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36962-605E-4141-9277-E0CB0E8449D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67679-7ABB-4DA5-9706-E0FBD03B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36962-605E-4141-9277-E0CB0E8449D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67679-7ABB-4DA5-9706-E0FBD03B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36962-605E-4141-9277-E0CB0E8449DF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67679-7ABB-4DA5-9706-E0FBD03B40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40" r:id="rId22"/>
    <p:sldLayoutId id="2147483841" r:id="rId23"/>
    <p:sldLayoutId id="2147483839" r:id="rId24"/>
    <p:sldLayoutId id="2147483844" r:id="rId25"/>
    <p:sldLayoutId id="2147483847" r:id="rId2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78295581"/>
              </p:ext>
            </p:extLst>
          </p:nvPr>
        </p:nvGraphicFramePr>
        <p:xfrm>
          <a:off x="508000" y="3212976"/>
          <a:ext cx="8128000" cy="662754"/>
        </p:xfrm>
        <a:graphic>
          <a:graphicData uri="http://schemas.openxmlformats.org/presentationml/2006/ole">
            <p:oleObj spid="_x0000_s1033" name="文档" r:id="rId3" imgW="3836183" imgH="3124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50882"/>
            <a:ext cx="8128000" cy="46102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已诉征求贫到骨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正思戎马泪盈巾。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这两句蕴含着诗人忧国忧民的深厚情怀。前句是借寡妇的诉苦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指出了这位寡妇以及广大人民穷困的社会根源在于官府的剥削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征求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。这也为寡妇的行为做了进一步的开脱。后句说得更远更深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诗人想到持续了很多年的安史之乱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不禁涕泪横流。而这也正是广大人民穷困的又一深刻的时代根源。诗人以此来点醒、开导吴郎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让他看得远一些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多一些同情心。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吴楚东南坼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乾坤日夜浮。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吴楚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春秋时代的吴国和楚国。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分裂。只见吴楚两地被广阔浩瀚的湖水分割于东南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苍茫的湖面上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日日夜夜浮荡着大地长天。颔联写洞庭湖浩瀚无际的磅礴气势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意境阔大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景色宏伟奇丽。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日夜浮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寓情于景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隐含自己长期漂泊无归的感伤。宋代刘辰翁说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气压百代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为五言雄浑之绝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41850"/>
            <a:ext cx="8128000" cy="54938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(712—770),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字子美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自号少陵野老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后人又称他为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杜少陵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祖籍襄阳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今湖北襄樊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又因他曾官至检校工部员外郎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杜工部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。杜甫是唐代最伟大的诗人之一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他具有忧国忧民的情怀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被后人称为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他的作品广泛而深刻地反映了时代现实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被后人称为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。杜甫的诗歌题材丰富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风格多样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他在一生广泛的阅历中写有许多山水诗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有着独具的特色和成就。他的作品大都收在《杜工部集》里。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70461002"/>
              </p:ext>
            </p:extLst>
          </p:nvPr>
        </p:nvGraphicFramePr>
        <p:xfrm>
          <a:off x="508000" y="1329882"/>
          <a:ext cx="8128000" cy="3048000"/>
        </p:xfrm>
        <a:graphic>
          <a:graphicData uri="http://schemas.openxmlformats.org/presentationml/2006/ole">
            <p:oleObj spid="_x0000_s2057" name="文档" r:id="rId5" imgW="3836183" imgH="14383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49320"/>
            <a:ext cx="8128000" cy="5013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《月夜》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此诗作于唐玄宗天宝十五年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(756)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。当年六月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安史叛军攻入潼关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接着进入长安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杜甫带着妻小逃到鄜州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今陕西富县境内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。七月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肃宗即位于灵武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今属宁夏回族自治区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杜甫便于八月间离家北上延州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今陕西延安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准备赶至灵武为平叛效力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但不幸被叛军所俘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掳往长安。因杜甫原无官职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便未受囚禁。一个月夜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诗人望月生情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写下这首诗。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《哀江头》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唐肃宗至德二年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(757)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秋天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杜甫离开鄜州去投奔刚即位的唐肃宗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不料被安史叛军抓获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带到沦陷了的长安。旧地重来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触景伤怀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诗人的内心是十分痛苦的。第二年春天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诗人沿长安城东南的曲江行走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感慨万千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哀恸欲绝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《哀江头》就是当时心情的真实记录。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68147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00498"/>
            <a:ext cx="8128000" cy="55248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《蜀相》</a:t>
            </a:r>
            <a:endParaRPr lang="zh-CN" altLang="zh-CN" sz="1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此诗作于唐肃宗上元元年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(760)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。杜甫避乱成都的次年春天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安史之乱仍未平息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唐王朝仍处于风雨飘摇之中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唐肃宗信任宦官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猜忌如杜甫这样真正忧国忧民的文人。杜甫经历了一系列仕途打击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致君尧舜上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再使风俗淳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的理想彻底落空。诗人流落蜀地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寄人篱下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困厄穷途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对家事、国事忧心忡忡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苦闷彷徨。这段时间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他创作了一系列赞扬诸葛亮的诗篇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《蜀相》为其中最著名的一首。</a:t>
            </a:r>
            <a:endParaRPr lang="zh-CN" altLang="zh-CN" sz="1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《又呈吴郎》</a:t>
            </a:r>
            <a:endParaRPr lang="zh-CN" altLang="zh-CN" sz="1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此诗作于大历二年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(767),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即杜甫漂泊到四川夔州的第二年。当时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杜甫住在瀼西一处草堂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不是成都那座草堂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中。草堂前有几棵枣树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西邻的一个贫穷的寡妇常来打枣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杜甫从不干涉。后来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杜甫将草堂让给一位吴姓亲戚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即诗中吴郎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自己搬到十余里外的东屯去了。不料这位吴郎一来就在草堂外围插上篱笆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有意不让他人打枣。寡妇向杜甫诉说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杜甫便写了这首诗去劝告吴郎。此前杜甫给吴郎写过一首诗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所以此诗题为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又呈吴郎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。吴郎年辈比杜甫小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杜甫不说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又寄吴郎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而有意用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呈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是为了让吴郎易于接受诗中所劝。</a:t>
            </a:r>
            <a:endParaRPr lang="zh-CN" altLang="zh-CN" sz="17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26709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912875"/>
            <a:ext cx="8128000" cy="12862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《登岳阳楼》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此诗为诗人晚年作品。当时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诗人处境艰难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凄苦不堪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年老体衰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贫病交加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再加上北归无望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全家人寄居在一只小船上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沿着洞庭湖向南漂泊。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52743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508000" y="1131684"/>
                <a:ext cx="8128000" cy="510562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26797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注字音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鬟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huán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　　　　　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坼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chè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辇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niǎn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zh-CN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解答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𝑗𝑖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ě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押解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𝑗𝑖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è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解数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𝑥𝑖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è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"/>
                          <m:ctrlPr>
                            <a:rPr lang="zh-CN" altLang="zh-CN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咀嚼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𝑗𝑢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é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咬文嚼字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𝑗𝑖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á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𝑜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倒嚼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𝑗𝑖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à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𝑜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zh-CN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空间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𝑘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ō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𝑛𝑔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空闲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𝑘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ò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𝑛𝑔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797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b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写汉字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云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huán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鬟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	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双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bìn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鬓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双飞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yì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翼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	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希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jì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冀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疏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lí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篱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	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lí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漓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江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1131684"/>
                <a:ext cx="8128000" cy="5105628"/>
              </a:xfrm>
              <a:prstGeom prst="rect">
                <a:avLst/>
              </a:prstGeom>
              <a:blipFill rotWithShape="0">
                <a:blip r:embed="rId4"/>
                <a:stretch>
                  <a:fillRect b="-1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1160584" y="1661458"/>
            <a:ext cx="531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0819" y="1672344"/>
            <a:ext cx="37749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59872" y="2122218"/>
            <a:ext cx="4598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81169" y="2466437"/>
            <a:ext cx="26600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79486" y="2785008"/>
            <a:ext cx="26600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56325" y="3119196"/>
            <a:ext cx="32136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18587" y="2448859"/>
            <a:ext cx="33110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17220" y="2800088"/>
            <a:ext cx="40401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86971" y="3101618"/>
            <a:ext cx="40001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98176" y="3854356"/>
            <a:ext cx="49122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602968" y="4160214"/>
            <a:ext cx="49122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680794" y="5024062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074880" y="5003846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570148" y="5419506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875360" y="5430392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304600" y="5818446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813212" y="5858970"/>
            <a:ext cx="243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4399"/>
            <a:ext cx="8128000" cy="42032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晓得。例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遥怜小儿女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未解忆长安。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虚幌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薄而透明的纱帷。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开济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开创大业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济国安时。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哪。例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不为困穷宁有此。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转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更加。例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只缘恐惧转须亲。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分裂。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乾坤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天地。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戎马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战争。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凭轩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倚着楼上的栏杆。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7748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12103"/>
            <a:ext cx="8128000" cy="544123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星垂平野阔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月涌大江流。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《旅夜书怀》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会当凌绝顶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一览众山小。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《望岳》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朱门酒肉臭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路有冻死骨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《自京赴奉先县咏怀五百字》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无边落木萧萧下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不尽长江滚滚来。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《登高》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映阶碧草自春色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隔叶黄鹂空好音。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《蜀相》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出师未捷身先死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长使英雄泪满襟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《蜀相》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30314" y="1506556"/>
            <a:ext cx="113742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0315" y="2343471"/>
            <a:ext cx="113742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25987" y="3162740"/>
            <a:ext cx="113742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41496" y="3984643"/>
            <a:ext cx="159260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30610" y="4808103"/>
            <a:ext cx="159260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96033" y="5634067"/>
            <a:ext cx="159260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926544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12103"/>
            <a:ext cx="8128000" cy="544123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有人说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杜甫的《月夜》一诗不仅写出亲情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还具有更普遍的典型意义。你如何认识这个问题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谈谈自己的看法。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这首诗虽只写亲情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但具有广泛的概括性和典型意义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抒发了诗人对和平生活的渴望。诗中写个人遭际、与亲人离散之痛苦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但其中所写夫妇、父子之爱已与忧君爱国、悯时伤乱之情融为一体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深刻地反映了安史之乱中人民的悲苦生活。诗人抒发的不仅是自己与亲人的离别之情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而且包含了战乱之中广大人民共同的心声。字里行间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时代的脉搏无时不在跳动。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《哀江头》的最后四句是怎样与开头四句照应的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人生有情泪沾臆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江草江花岂终极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江头宫殿锁千门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细柳新蒲为谁绿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呼应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为谁绿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是移情于物而设问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岂终极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则是用反诘口吻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强调外物的无情而永恒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进而突出人生有限而多情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黄昏胡骑尘满城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欲往城南望城北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少陵野老吞声哭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春日潜行曲江曲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照应。其中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胡骑尘满城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写出了叛军密集的巡视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营造出紧张恐惧的气氛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这就是诗人要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吞声哭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潜行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的原因。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1850828"/>
            <a:ext cx="8280920" cy="2154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5080" y="4314868"/>
            <a:ext cx="8280920" cy="2154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Words>1418</Words>
  <Application>Microsoft Office PowerPoint</Application>
  <PresentationFormat>全屏显示(4:3)</PresentationFormat>
  <Paragraphs>70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18</cp:revision>
  <dcterms:created xsi:type="dcterms:W3CDTF">2014-12-27T00:55:35Z</dcterms:created>
  <dcterms:modified xsi:type="dcterms:W3CDTF">2016-09-16T14:08:10Z</dcterms:modified>
</cp:coreProperties>
</file>