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93" r:id="rId3"/>
  </p:sldIdLst>
  <p:sldSz cx="12192000" cy="6858000"/>
  <p:notesSz cx="7103745" cy="10234295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notesMaster" Target="notesMasters/notesMaster1.xml" /><Relationship Id="rId3" Type="http://schemas.openxmlformats.org/officeDocument/2006/relationships/slide" Target="slides/slide1.xml" /><Relationship Id="rId4" Type="http://schemas.openxmlformats.org/officeDocument/2006/relationships/tags" Target="tags/tag129.xml" /><Relationship Id="rId5" Type="http://schemas.openxmlformats.org/officeDocument/2006/relationships/presProps" Target="presProps.xml" /><Relationship Id="rId6" Type="http://schemas.openxmlformats.org/officeDocument/2006/relationships/viewProps" Target="viewProps.xml" /><Relationship Id="rId7" Type="http://schemas.openxmlformats.org/officeDocument/2006/relationships/theme" Target="theme/theme1.xml" /><Relationship Id="rId8" Type="http://schemas.openxmlformats.org/officeDocument/2006/relationships/tableStyles" Target="tableStyles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6.xml" /><Relationship Id="rId3" Type="http://schemas.openxmlformats.org/officeDocument/2006/relationships/image" Target="../media/image3.jpeg" /><Relationship Id="rId4" Type="http://schemas.openxmlformats.org/officeDocument/2006/relationships/image" Target="../media/image6.png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image" Target="../media/image3.jpeg" /><Relationship Id="rId8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image" Target="../media/image6.png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tags" Target="../tags/tag76.xml" /><Relationship Id="rId8" Type="http://schemas.openxmlformats.org/officeDocument/2006/relationships/tags" Target="../tags/tag77.xml" /><Relationship Id="rId9" Type="http://schemas.openxmlformats.org/officeDocument/2006/relationships/tags" Target="../tags/tag78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image" Target="../media/image3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Relationship Id="rId9" Type="http://schemas.openxmlformats.org/officeDocument/2006/relationships/tags" Target="../tags/tag86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10" Type="http://schemas.openxmlformats.org/officeDocument/2006/relationships/tags" Target="../tags/tag94.xml" /><Relationship Id="rId11" Type="http://schemas.openxmlformats.org/officeDocument/2006/relationships/tags" Target="../tags/tag95.xml" /><Relationship Id="rId12" Type="http://schemas.openxmlformats.org/officeDocument/2006/relationships/image" Target="../media/image3.jpeg" /><Relationship Id="rId13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8.xml" /><Relationship Id="rId4" Type="http://schemas.openxmlformats.org/officeDocument/2006/relationships/image" Target="../media/image6.png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Relationship Id="rId9" Type="http://schemas.openxmlformats.org/officeDocument/2006/relationships/tags" Target="../tags/tag9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10" Type="http://schemas.openxmlformats.org/officeDocument/2006/relationships/image" Target="../media/image3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112.xml" /><Relationship Id="rId11" Type="http://schemas.openxmlformats.org/officeDocument/2006/relationships/tags" Target="../tags/tag113.xml" /><Relationship Id="rId12" Type="http://schemas.openxmlformats.org/officeDocument/2006/relationships/image" Target="../media/image3.jpeg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4.xml" /><Relationship Id="rId10" Type="http://schemas.openxmlformats.org/officeDocument/2006/relationships/image" Target="../media/image6.png" /><Relationship Id="rId11" Type="http://schemas.openxmlformats.org/officeDocument/2006/relationships/tags" Target="../tags/tag121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3.jpeg" /><Relationship Id="rId3" Type="http://schemas.openxmlformats.org/officeDocument/2006/relationships/image" Target="../media/image7.png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tags" Target="../tags/tag10.xml" /><Relationship Id="rId7" Type="http://schemas.openxmlformats.org/officeDocument/2006/relationships/tags" Target="../tags/tag11.xml" /><Relationship Id="rId8" Type="http://schemas.openxmlformats.org/officeDocument/2006/relationships/image" Target="../media/image3.jpeg" /><Relationship Id="rId9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tags" Target="../tags/tag23.xml" /><Relationship Id="rId9" Type="http://schemas.openxmlformats.org/officeDocument/2006/relationships/image" Target="../media/image3.jpeg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32.xml" /><Relationship Id="rId11" Type="http://schemas.openxmlformats.org/officeDocument/2006/relationships/image" Target="../media/image3.jpeg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tags" Target="../tags/tag3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image" Target="../media/image4.jpeg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image" Target="../media/image5.pn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tags" Target="../tags/tag44.xml" /><Relationship Id="rId7" Type="http://schemas.openxmlformats.org/officeDocument/2006/relationships/tags" Target="../tags/tag45.xml" /><Relationship Id="rId8" Type="http://schemas.openxmlformats.org/officeDocument/2006/relationships/tags" Target="../tags/tag46.xml" /><Relationship Id="rId9" Type="http://schemas.openxmlformats.org/officeDocument/2006/relationships/image" Target="../media/image3.jpeg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10" Type="http://schemas.openxmlformats.org/officeDocument/2006/relationships/tags" Target="../tags/tag54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48.xml" /><Relationship Id="rId3" Type="http://schemas.openxmlformats.org/officeDocument/2006/relationships/image" Target="../media/image3.jpeg" /><Relationship Id="rId4" Type="http://schemas.openxmlformats.org/officeDocument/2006/relationships/image" Target="../media/image6.png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tags" Target="../tags/tag52.xml" /><Relationship Id="rId9" Type="http://schemas.openxmlformats.org/officeDocument/2006/relationships/tags" Target="../tags/tag53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915257" y="1193370"/>
            <a:ext cx="6514243" cy="2116958"/>
          </a:xfrm>
        </p:spPr>
        <p:txBody>
          <a:bodyPr lIns="0" tIns="46800" rIns="90000" bIns="46800" anchor="ctr" anchorCtr="0">
            <a:normAutofit/>
          </a:bodyPr>
          <a:lstStyle>
            <a:lvl1pPr algn="l">
              <a:lnSpc>
                <a:spcPct val="130000"/>
              </a:lnSpc>
              <a:defRPr sz="8800" b="0" u="none" strike="noStrike" kern="1200" cap="none" spc="10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915257" y="3429000"/>
            <a:ext cx="6514243" cy="558384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800" u="none" strike="noStrike" kern="1200" cap="none" spc="5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292800" y="304200"/>
            <a:ext cx="11719906" cy="6249600"/>
            <a:chOff x="292800" y="304200"/>
            <a:chExt cx="11719906" cy="6249600"/>
          </a:xfrm>
        </p:grpSpPr>
        <p:sp>
          <p:nvSpPr>
            <p:cNvPr id="11" name="矩形 10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blipFill dpi="0" rotWithShape="1"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 descr="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208994" y="5779196"/>
              <a:ext cx="2803712" cy="774604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15257" y="2014720"/>
            <a:ext cx="5846625" cy="1706379"/>
          </a:xfrm>
        </p:spPr>
        <p:txBody>
          <a:bodyPr vert="horz" lIns="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10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915035" y="3789045"/>
            <a:ext cx="5846445" cy="626110"/>
          </a:xfrm>
        </p:spPr>
        <p:txBody>
          <a:bodyPr lIns="90000" tIns="46800" rIns="90000" bIns="46800" anchor="t" anchorCtr="0">
            <a:normAutofit/>
          </a:bodyPr>
          <a:lstStyle>
            <a:lvl1pPr marL="0" indent="0">
              <a:buNone/>
              <a:defRPr sz="1800" u="none" strike="noStrike" kern="1200" cap="none" spc="5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通用">
    <p:bg>
      <p:bgPr>
        <a:blipFill dpi="0" rotWithShape="1">
          <a:blip r:embed="rId7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9" name="图片 8" descr="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208770" y="5779135"/>
            <a:ext cx="2803525" cy="774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左右">
    <p:bg>
      <p:bgPr>
        <a:blipFill dpi="0" rotWithShape="1">
          <a:blip r:embed="rId10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上下">
    <p:bg>
      <p:bgPr>
        <a:blipFill dpi="0" rotWithShape="1">
          <a:blip r:embed="rId1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 descr="C:\Users\kingsoft\Desktop\图片1.png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90455" y="4984750"/>
            <a:ext cx="2211070" cy="1873250"/>
          </a:xfrm>
          <a:prstGeom prst="rect">
            <a:avLst/>
          </a:prstGeom>
        </p:spPr>
      </p:pic>
      <p:pic>
        <p:nvPicPr>
          <p:cNvPr id="14" name="图片 13" descr="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V="1">
            <a:off x="4890135" y="0"/>
            <a:ext cx="2412365" cy="6661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下上">
    <p:bg>
      <p:bgPr>
        <a:blipFill dpi="0" rotWithShape="1">
          <a:blip r:embed="rId10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V="1">
            <a:off x="4889937" y="0"/>
            <a:ext cx="2412127" cy="666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导航">
    <p:bg>
      <p:bgPr>
        <a:blipFill dpi="0" rotWithShape="1">
          <a:blip r:embed="rId1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53500" y="4106528"/>
            <a:ext cx="3248026" cy="275147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12" name="图片 11" descr="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 flipV="1">
            <a:off x="107733" y="0"/>
            <a:ext cx="2829360" cy="7812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blipFill dpi="0" rotWithShape="1">
          <a:blip r:embed="rId8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节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760095" y="2420983"/>
            <a:ext cx="7136765" cy="1108347"/>
          </a:xfrm>
        </p:spPr>
        <p:txBody>
          <a:bodyPr lIns="90000" tIns="46800" rIns="90000" bIns="46800" anchor="b" anchorCtr="0">
            <a:normAutofit/>
          </a:bodyPr>
          <a:lstStyle>
            <a:lvl1pPr>
              <a:lnSpc>
                <a:spcPct val="100000"/>
              </a:lnSpc>
              <a:defRPr sz="6000" b="0" u="none" strike="noStrike" kern="1200" cap="none" spc="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760095" y="3622040"/>
            <a:ext cx="7136765" cy="990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bg>
      <p:bgPr>
        <a:blipFill dpi="0" rotWithShape="1">
          <a:blip r:embed="rId9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bg>
      <p:bgPr>
        <a:blipFill dpi="0" rotWithShape="1">
          <a:blip r:embed="rId11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空白"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bg>
      <p:bgPr>
        <a:blipFill dpi="0" rotWithShape="1">
          <a:blip r:embed="rId9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C:\Users\kingsoft\Desktop\图片1.png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9990306" y="4984828"/>
            <a:ext cx="2211220" cy="18731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92800" y="304200"/>
            <a:ext cx="11719906" cy="6249600"/>
            <a:chOff x="292800" y="304200"/>
            <a:chExt cx="11719906" cy="6249600"/>
          </a:xfrm>
        </p:grpSpPr>
        <p:sp>
          <p:nvSpPr>
            <p:cNvPr id="9" name="矩形 8"/>
            <p:cNvSpPr/>
            <p:nvPr userDrawn="1">
              <p:custDataLst>
                <p:tags r:id="rId2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blipFill dpi="0" rotWithShape="1"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0" name="图片 9" descr="3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9208994" y="5779196"/>
              <a:ext cx="2803712" cy="774604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22.xml" /><Relationship Id="rId21" Type="http://schemas.openxmlformats.org/officeDocument/2006/relationships/tags" Target="../tags/tag123.xml" /><Relationship Id="rId22" Type="http://schemas.openxmlformats.org/officeDocument/2006/relationships/tags" Target="../tags/tag124.xml" /><Relationship Id="rId23" Type="http://schemas.openxmlformats.org/officeDocument/2006/relationships/tags" Target="../tags/tag125.xml" /><Relationship Id="rId24" Type="http://schemas.openxmlformats.org/officeDocument/2006/relationships/tags" Target="../tags/tag126.xml" /><Relationship Id="rId25" Type="http://schemas.openxmlformats.org/officeDocument/2006/relationships/tags" Target="../tags/tag127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8.png" /><Relationship Id="rId3" Type="http://schemas.openxmlformats.org/officeDocument/2006/relationships/image" Target="../media/image9.png" /><Relationship Id="rId4" Type="http://schemas.openxmlformats.org/officeDocument/2006/relationships/tags" Target="../tags/tag128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>
                <a:latin typeface="宋体" pitchFamily="2" charset="-122"/>
                <a:ea typeface="宋体" panose="02010600030101010101" pitchFamily="2" charset="-122"/>
              </a:rPr>
              <a:t>秋雨话凉图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810635" y="952500"/>
            <a:ext cx="7711440" cy="5388610"/>
          </a:xfrm>
        </p:spPr>
        <p:txBody>
          <a:bodyPr>
            <a:normAutofit lnSpcReduction="20000"/>
          </a:bodyPr>
          <a:lstStyle/>
          <a:p>
            <a:pPr marL="0" indent="0" fontAlgn="auto">
              <a:buNone/>
            </a:pPr>
            <a:endParaRPr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indent="0" fontAlgn="auto">
              <a:buNone/>
            </a:pPr>
            <a:endParaRPr sz="3600" b="1">
              <a:solidFill>
                <a:srgbClr val="0000CC"/>
              </a:solidFill>
              <a:latin typeface="宋体" pitchFamily="2" charset="-122"/>
              <a:ea typeface="宋体" panose="02010600030101010101" pitchFamily="2" charset="-122"/>
              <a:sym typeface="+mn-ea"/>
            </a:endParaRPr>
          </a:p>
          <a:p>
            <a:pPr marL="0" indent="0" fontAlgn="auto">
              <a:buNone/>
            </a:pPr>
            <a:r>
              <a:rPr sz="3600" b="1">
                <a:solidFill>
                  <a:srgbClr val="0000CC"/>
                </a:solidFill>
                <a:latin typeface="宋体" pitchFamily="2" charset="-122"/>
                <a:ea typeface="宋体" panose="02010600030101010101" pitchFamily="2" charset="-122"/>
                <a:sym typeface="+mn-ea"/>
              </a:rPr>
              <a:t>云散雨霁谁点缀，</a:t>
            </a:r>
          </a:p>
          <a:p>
            <a:pPr marL="0" indent="0" fontAlgn="auto">
              <a:buNone/>
            </a:pPr>
            <a:r>
              <a:rPr sz="3600" b="1">
                <a:solidFill>
                  <a:srgbClr val="0000CC"/>
                </a:solidFill>
                <a:latin typeface="宋体" pitchFamily="2" charset="-122"/>
                <a:ea typeface="宋体" panose="02010600030101010101" pitchFamily="2" charset="-122"/>
                <a:sym typeface="+mn-ea"/>
              </a:rPr>
              <a:t>桥头斜影叹秋凉。</a:t>
            </a:r>
            <a:endParaRPr lang="zh-CN" altLang="en-US" sz="3600" b="1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sz="3600" b="1">
              <a:latin typeface="宋体" pitchFamily="2" charset="-122"/>
              <a:ea typeface="宋体" panose="02010600030101010101" pitchFamily="2" charset="-122"/>
            </a:endParaRPr>
          </a:p>
        </p:txBody>
      </p:sp>
      <p:pic>
        <p:nvPicPr>
          <p:cNvPr id="34" name="图片占位符 33"/>
          <p:cNvPicPr>
            <a:picLocks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852805" y="1556385"/>
            <a:ext cx="2211070" cy="4249420"/>
          </a:xfrm>
          <a:prstGeom prst="rect">
            <a:avLst/>
          </a:prstGeom>
        </p:spPr>
      </p:pic>
      <p:pic>
        <p:nvPicPr>
          <p:cNvPr id="3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560300" y="11239500"/>
            <a:ext cx="342900" cy="2540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096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0964"/>
  <p:tag name="KSO_WM_TEMPLATE_MASTER_THUMB_INDEX" val="12"/>
  <p:tag name="KSO_WM_TEMPLATE_MASTER_TYPE" val="1"/>
  <p:tag name="KSO_WM_TEMPLATE_SUBCATEGORY" val="0"/>
  <p:tag name="KSO_WM_TEMPLATE_THUMBS_INDEX" val="1、6、7、8、9、10、11、12、13、15"/>
  <p:tag name="KSO_WM_UNIT_SHOW_EDIT_AREA_INDICATION" val="0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0964"/>
</p:tagLst>
</file>

<file path=ppt/tags/tag129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"/>
  <p:tag name="KSO_WM_UNIT_INDEX" val="1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"/>
  <p:tag name="KSO_WM_UNIT_INDEX" val="1"/>
  <p:tag name="KSO_WM_UNIT_LAYERLEVEL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"/>
  <p:tag name="KSO_WM_UNIT_INDEX" val="1"/>
  <p:tag name="KSO_WM_UNIT_LAYERLEVEL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9*i*1"/>
  <p:tag name="KSO_WM_UNIT_INDEX" val="1"/>
  <p:tag name="KSO_WM_UNIT_LAYERLEVEL" val="1"/>
  <p:tag name="KSO_WM_UNIT_SUBTYPE" val="h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2"/>
  <p:tag name="KSO_WM_UNIT_INDEX" val="2"/>
  <p:tag name="KSO_WM_UNIT_LAYERLEVEL" val="1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SUBTYPE" val="h"/>
  <p:tag name="KSO_WM_UNIT_TYPE" val="i"/>
</p:tagLst>
</file>

<file path=ppt/tags/tag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2"/>
  <p:tag name="KSO_WM_UNIT_INDEX" val="2"/>
  <p:tag name="KSO_WM_UNIT_LAYERLEVEL" val="1"/>
  <p:tag name="KSO_WM_UNIT_TYPE" val="i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"/>
  <p:tag name="KSO_WM_UNIT_INDEX" val="1"/>
  <p:tag name="KSO_WM_UNIT_LAYERLEVEL" val="1"/>
  <p:tag name="KSO_WM_UNIT_TYPE" val="i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3">
      <a:dk1>
        <a:srgbClr val="000000"/>
      </a:dk1>
      <a:lt1>
        <a:srgbClr val="FFFFFF"/>
      </a:lt1>
      <a:dk2>
        <a:srgbClr val="DED4D2"/>
      </a:dk2>
      <a:lt2>
        <a:srgbClr val="FCFCFC"/>
      </a:lt2>
      <a:accent1>
        <a:srgbClr val="9E6A2D"/>
      </a:accent1>
      <a:accent2>
        <a:srgbClr val="857247"/>
      </a:accent2>
      <a:accent3>
        <a:srgbClr val="717C5C"/>
      </a:accent3>
      <a:accent4>
        <a:srgbClr val="608771"/>
      </a:accent4>
      <a:accent5>
        <a:srgbClr val="4E9288"/>
      </a:accent5>
      <a:accent6>
        <a:srgbClr val="409B9C"/>
      </a:accent6>
      <a:hlink>
        <a:srgbClr val="495AC0"/>
      </a:hlink>
      <a:folHlink>
        <a:srgbClr val="725E82"/>
      </a:folHlink>
    </a:clrScheme>
    <a:fontScheme name="中国风">
      <a:majorFont>
        <a:latin typeface="隶书"/>
        <a:ea typeface="汉仪尚巍手书W"/>
        <a:cs typeface="Arial"/>
      </a:majorFont>
      <a:minorFont>
        <a:latin typeface="隶书"/>
        <a:ea typeface="隶书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</Paragraphs>
  <Slides>1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2">
      <vt:lpstr>Office 主题​​</vt:lpstr>
      <vt:lpstr>秋雨话凉图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2020-10-30T12:30:18.409</cp:lastPrinted>
  <dcterms:created xsi:type="dcterms:W3CDTF">2020-10-30T12:30:18Z</dcterms:created>
  <dcterms:modified xsi:type="dcterms:W3CDTF">2020-10-30T04:30:19Z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