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24" r:id="rId5"/>
    <p:sldId id="532" r:id="rId6"/>
    <p:sldId id="470" r:id="rId7"/>
    <p:sldId id="534" r:id="rId8"/>
    <p:sldId id="535" r:id="rId9"/>
    <p:sldId id="490" r:id="rId10"/>
    <p:sldId id="536" r:id="rId11"/>
    <p:sldId id="538" r:id="rId12"/>
    <p:sldId id="537" r:id="rId13"/>
    <p:sldId id="491" r:id="rId14"/>
    <p:sldId id="539" r:id="rId15"/>
    <p:sldId id="492" r:id="rId16"/>
    <p:sldId id="521" r:id="rId17"/>
    <p:sldId id="522" r:id="rId18"/>
    <p:sldId id="424" r:id="rId19"/>
    <p:sldId id="468" r:id="rId20"/>
    <p:sldId id="425" r:id="rId2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2E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044"/>
    <p:restoredTop sz="83025"/>
  </p:normalViewPr>
  <p:slideViewPr>
    <p:cSldViewPr showGuides="1">
      <p:cViewPr varScale="1">
        <p:scale>
          <a:sx n="54" d="100"/>
          <a:sy n="54" d="100"/>
        </p:scale>
        <p:origin x="-1776" y="-90"/>
      </p:cViewPr>
      <p:guideLst>
        <p:guide orient="horz" pos="2193"/>
        <p:guide pos="2763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80" d="100"/>
        <a:sy n="80" d="100"/>
      </p:scale>
      <p:origin x="0" y="11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kumimoji="1" sz="12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kumimoji="1"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kumimoji="1" sz="12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5604" name="幻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99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6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09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C:\Documents and Settings\Administrator\桌面\34.jpg"/>
          <p:cNvPicPr>
            <a:picLocks noChangeAspect="1"/>
          </p:cNvPicPr>
          <p:nvPr userDrawn="1"/>
        </p:nvPicPr>
        <p:blipFill>
          <a:blip r:embed="rId12"/>
          <a:srcRect l="390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en-US" altLang="zh-CN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  <a:endParaRPr lang="en-US" altLang="zh-CN" dirty="0"/>
          </a:p>
          <a:p>
            <a:pPr lvl="3"/>
            <a:r>
              <a:rPr lang="zh-CN" altLang="en-US" dirty="0"/>
              <a:t>第四级</a:t>
            </a:r>
            <a:endParaRPr lang="en-US" altLang="zh-CN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9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1" name="TextBox 4"/>
          <p:cNvSpPr txBox="1"/>
          <p:nvPr/>
        </p:nvSpPr>
        <p:spPr>
          <a:xfrm>
            <a:off x="97790" y="2010093"/>
            <a:ext cx="856932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宏大话题  小我切入</a:t>
            </a:r>
            <a:endParaRPr lang="zh-CN" sz="3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考场写作的捷径</a:t>
            </a:r>
            <a:endParaRPr lang="zh-CN" altLang="en-US" sz="3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01955" y="626745"/>
            <a:ext cx="834009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 algn="l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小我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视角切入的优点：有话可说  感染力强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267970" algn="l">
              <a:lnSpc>
                <a:spcPct val="150000"/>
              </a:lnSpc>
            </a:pPr>
            <a:r>
              <a:rPr sz="24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2018新课标1卷作文案例</a:t>
            </a:r>
            <a:endParaRPr sz="24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ctr">
              <a:lnSpc>
                <a:spcPct val="150000"/>
              </a:lnSpc>
            </a:pPr>
            <a:r>
              <a:rPr sz="24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我们一起走过</a:t>
            </a:r>
            <a:endParaRPr sz="24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ctr">
              <a:lnSpc>
                <a:spcPct val="150000"/>
              </a:lnSpc>
            </a:pPr>
            <a:r>
              <a:rPr sz="24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——与未来的你共勉</a:t>
            </a:r>
            <a:endParaRPr sz="24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ctr">
              <a:lnSpc>
                <a:spcPct val="150000"/>
              </a:lnSpc>
            </a:pP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下水文</a:t>
            </a:r>
            <a:endParaRPr sz="24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sz="24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  此刻，坐在考场上，十八岁的我，面对今年的作文题，想着往昔的曾经，遐想着十八年后的正当风华的你的模样。</a:t>
            </a:r>
            <a:endParaRPr sz="24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92735" y="575945"/>
            <a:ext cx="818832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 algn="l">
              <a:lnSpc>
                <a:spcPct val="150000"/>
              </a:lnSpc>
            </a:pPr>
            <a:r>
              <a:rPr sz="2000" b="1">
                <a:solidFill>
                  <a:srgbClr val="C00000"/>
                </a:solidFill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  新世纪开端，新千年伊始，那是我和你之上的十八岁年龄的青年的舞台。</a:t>
            </a:r>
            <a:endParaRPr sz="24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 algn="l">
              <a:lnSpc>
                <a:spcPct val="150000"/>
              </a:lnSpc>
            </a:pP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  </a:t>
            </a:r>
            <a:r>
              <a:rPr sz="2400" b="1">
                <a:latin typeface="楷体" panose="02010609060101010101" charset="-122"/>
                <a:ea typeface="宋体" panose="02010600030101010101" pitchFamily="2" charset="-122"/>
              </a:rPr>
              <a:t>对此，我没有发言权，在父辈口中，他人笔下，课外书中，他们的人生有着充实的真实记录与再现。贫穷，落后，算是我对昔日的综合印象。那时，普通人的生活中，没有如今的网络世界，没有高铁、飞机甚至高档汽车的概念。因为大家见之甚少。那时，在上一辈眼中，“万元户”是美称，于一个富裕家庭而言；“大哥大”是荣耀，是下海之人的身份象征。仅此而已。</a:t>
            </a:r>
            <a:endParaRPr sz="2400" b="1"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92735" y="575945"/>
            <a:ext cx="811911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 algn="l">
              <a:lnSpc>
                <a:spcPct val="150000"/>
              </a:lnSpc>
            </a:pPr>
            <a:r>
              <a:rPr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    十八年过去了，弹指瞬间，昔日的时局、机遇，挑战与危机，连带着一代人，过去了，走入了历史。</a:t>
            </a:r>
            <a:endParaRPr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 algn="l">
              <a:lnSpc>
                <a:spcPct val="150000"/>
              </a:lnSpc>
            </a:pPr>
            <a:r>
              <a:rPr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   </a:t>
            </a:r>
            <a:r>
              <a:rPr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新的历史又重新书写。我也在紧赶慢追之中赶上新的潮流。“互联网”“地球村”“大数据”“中国梦”，新时代，新青年，新机遇，当然还有新的挑战。无论如何，在前人与时代的肩旁上，我驻足远眺，一览众山小，无限风光于眼前。我贪婪地汲取着时代的养分，肆意地挥洒着我的青春，为自己，为时代。今日考场挥汗，明日社会驰骋，自主创业，自我创新，青山绿水之中，社会和谐安宁，这是如今正值好年华的我的思考，更是行动与预演，于奋斗中洒下一路热血与咸咸的汗水。</a:t>
            </a:r>
            <a:endParaRPr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0190" y="982980"/>
            <a:ext cx="826897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</a:pPr>
            <a:r>
              <a:rPr lang="en-US"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lang="en-US" sz="24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  </a:t>
            </a:r>
            <a:r>
              <a:rPr sz="24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如若，2035时代，那时你正十八岁，则你也便会以一种身份，走入我的眼中，如新世纪的那一代人，在贫穷困苦中走进了时代的前沿，用热血与汗水为我们这一辈人积淀。那么，正值年华好的青年人，又有一种什么样的面貌与精神呢?</a:t>
            </a:r>
            <a:endParaRPr sz="2400" b="1">
              <a:solidFill>
                <a:srgbClr val="FF0000"/>
              </a:solidFill>
              <a:uFillTx/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sz="2400" b="1">
                <a:uFillTx/>
                <a:latin typeface="楷体" panose="02010609060101010101" charset="-122"/>
                <a:ea typeface="宋体" panose="02010600030101010101" pitchFamily="2" charset="-122"/>
              </a:rPr>
              <a:t>  我无法想象，那时世界是什么样子，但是我也明白，在如今社会迅速前行的现状下，社会的脚步大步向前，随之而至的是更多的机遇与</a:t>
            </a:r>
            <a:r>
              <a:rPr sz="2400" b="1">
                <a:uFillTx/>
                <a:latin typeface="楷体" panose="02010609060101010101" charset="-122"/>
                <a:sym typeface="+mn-ea"/>
              </a:rPr>
              <a:t>危机</a:t>
            </a:r>
            <a:r>
              <a:rPr sz="2400" b="1">
                <a:uFillTx/>
                <a:latin typeface="楷体" panose="02010609060101010101" charset="-122"/>
                <a:ea typeface="宋体" panose="02010600030101010101" pitchFamily="2" charset="-122"/>
              </a:rPr>
              <a:t>，那时便会涌现更多的高歌或痛苦。是的，机遇与危机并存。</a:t>
            </a:r>
            <a:endParaRPr sz="2400" b="1">
              <a:uFillTx/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99160" y="890270"/>
            <a:ext cx="7486015" cy="4799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sym typeface="+mn-ea"/>
              </a:rPr>
              <a:t> 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charset="-122"/>
                <a:sym typeface="+mn-ea"/>
              </a:rPr>
              <a:t>  </a:t>
            </a:r>
            <a:r>
              <a:rPr lang="en-US" altLang="zh-CN" sz="2000" b="1">
                <a:solidFill>
                  <a:srgbClr val="C00000"/>
                </a:solidFill>
                <a:latin typeface="楷体" panose="02010609060101010101" charset="-122"/>
                <a:sym typeface="+mn-ea"/>
              </a:rPr>
              <a:t> </a:t>
            </a:r>
            <a:r>
              <a:rPr lang="en-US" altLang="zh-CN" sz="2000" b="1">
                <a:latin typeface="楷体" panose="02010609060101010101" charset="-122"/>
                <a:sym typeface="+mn-ea"/>
              </a:rPr>
              <a:t>他、你、我，分布在岁月的中轴线上，我们出现，走向历史的舞台，在注定的不同时期，我们必然留下浓重的一笔，走向自我，走进社会，为了个体，同时，亦须关乎社会。江山代有才人出，各领风骚数百年，天下英雄谁敌手，一遇风云变成虎。</a:t>
            </a:r>
            <a:endParaRPr lang="en-US" altLang="zh-CN" sz="2000" b="1">
              <a:latin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latin typeface="楷体" panose="02010609060101010101" charset="-122"/>
                <a:sym typeface="+mn-ea"/>
              </a:rPr>
              <a:t>    我们姿态各异，面貌各样。但是，无论怎样，出现了，走过了，也便注定有所留下。这足迹，犹如我对世纪初的瞩目，亦如你有朝一日对我的回顾。</a:t>
            </a:r>
            <a:endParaRPr lang="en-US" altLang="zh-CN" sz="2000" b="1">
              <a:latin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     希望，走过便是永远。不论面对什么。</a:t>
            </a:r>
            <a:endParaRPr lang="en-US" altLang="zh-CN" sz="2000" b="1">
              <a:solidFill>
                <a:srgbClr val="FF0000"/>
              </a:solidFill>
              <a:latin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    正所谓:岁月匆匆流水踪，世态人情当心中。国运家情休戚关，亦行亦顾不凡程。（下水文）</a:t>
            </a:r>
            <a:endParaRPr lang="en-US" altLang="zh-CN" sz="2000" b="1">
              <a:solidFill>
                <a:srgbClr val="FF0000"/>
              </a:solidFill>
              <a:latin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99160" y="890270"/>
            <a:ext cx="748601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评语：</a:t>
            </a:r>
            <a:r>
              <a:rPr lang="en-US" altLang="zh-CN" sz="2400" b="1">
                <a:latin typeface="楷体" panose="02010609060101010101" charset="-122"/>
                <a:sym typeface="+mn-ea"/>
              </a:rPr>
              <a:t>   </a:t>
            </a:r>
            <a:endParaRPr lang="en-US" altLang="zh-CN" sz="2400" b="1">
              <a:latin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楷体" panose="02010609060101010101" charset="-122"/>
                <a:sym typeface="+mn-ea"/>
              </a:rPr>
              <a:t>    这篇作文，是笔者在考场中所作之文，在监考期间，无聊之余，想着高考试题，回顾社会与个人的点滴，憧憬着未来的“你”的模样，信笔成文。随后又修改，但要点是一挥而就，一念到底的。“思”与“情”兼有。   </a:t>
            </a:r>
            <a:endParaRPr lang="en-US" altLang="zh-CN" sz="2400" b="1">
              <a:latin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楷体" panose="02010609060101010101" charset="-122"/>
                <a:sym typeface="+mn-ea"/>
              </a:rPr>
              <a:t>              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真情实感，有感染力。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405130"/>
            <a:ext cx="8702675" cy="600075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结语</a:t>
            </a:r>
            <a:endParaRPr kumimoji="0" lang="zh-CN" altLang="zh-CN" sz="24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4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4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高分作文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=审题立意+结构合理+文采与深度+卷面整洁</a:t>
            </a:r>
            <a:endParaRPr kumimoji="0" lang="zh-CN" altLang="zh-CN" sz="24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=全都是套路</a:t>
            </a:r>
            <a:endParaRPr kumimoji="0" lang="zh-CN" altLang="zh-CN" sz="24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 宏大主题从小处写起，从小我写起，亲切感人，且便于写作。</a:t>
            </a:r>
            <a:endParaRPr kumimoji="0" lang="zh-CN" altLang="zh-CN" sz="24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 当这种写作套路，成为我们日常练习的写作习惯，那么，考场写作对我们来说，依然是一种训练有素的套路，驾轻就熟，任意而为。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                 </a:t>
            </a:r>
            <a:endParaRPr kumimoji="0" lang="zh-CN" altLang="en-US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书籍图片_WPS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87500" y="-1128395"/>
            <a:ext cx="981075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273050" y="2630488"/>
            <a:ext cx="8424863" cy="230695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谢谢！</a:t>
            </a:r>
            <a:r>
              <a:rPr lang="zh-CN" altLang="en-US" sz="3600" kern="1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Times New Roman" panose="02020603050405020304"/>
                <a:sym typeface="+mn-ea"/>
              </a:rPr>
              <a:t>欢迎交流！</a:t>
            </a:r>
            <a:endParaRPr kumimoji="0" lang="zh-CN" altLang="zh-CN" sz="3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期盼您提供学生案例。</a:t>
            </a:r>
            <a:endParaRPr kumimoji="0" lang="zh-CN" altLang="en-US" sz="3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李保春  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15343940186</a:t>
            </a:r>
            <a:endParaRPr kumimoji="0" lang="en-US" altLang="zh-CN" sz="2400" b="0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矩形 1"/>
          <p:cNvSpPr/>
          <p:nvPr/>
        </p:nvSpPr>
        <p:spPr>
          <a:xfrm>
            <a:off x="1331278" y="569595"/>
            <a:ext cx="648017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本课内容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5" name="矩形 1"/>
          <p:cNvSpPr/>
          <p:nvPr/>
        </p:nvSpPr>
        <p:spPr>
          <a:xfrm>
            <a:off x="-47625" y="1912620"/>
            <a:ext cx="855916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一、破解宏大话题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小我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切入原理：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写自己最熟悉的话题，以小见大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小我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视角切入的优点：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有话可说  感染力强  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矩形 1"/>
          <p:cNvSpPr/>
          <p:nvPr/>
        </p:nvSpPr>
        <p:spPr>
          <a:xfrm>
            <a:off x="539115" y="569595"/>
            <a:ext cx="727265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一、破解宏大话题需要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小我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切入原理：写自己最熟悉的话题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5" name="矩形 1"/>
          <p:cNvSpPr/>
          <p:nvPr/>
        </p:nvSpPr>
        <p:spPr>
          <a:xfrm>
            <a:off x="292100" y="2329815"/>
            <a:ext cx="855916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以小见大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200025" y="843915"/>
            <a:ext cx="7786370" cy="65544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[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2019</a:t>
            </a:r>
            <a:r>
              <a:rPr kumimoji="0" lang="zh-CN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名师押题]</a:t>
            </a:r>
            <a:endParaRPr kumimoji="0" lang="zh-CN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阅读下面的文字，根据要求写作。</a:t>
            </a:r>
            <a:endParaRPr kumimoji="0" lang="zh-CN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4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习近平：历史，总是在一些特殊年份给人们以汲取智慧、继续前行的力量。</a:t>
            </a:r>
            <a:endParaRPr kumimoji="0" lang="zh-CN" sz="24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4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加缪：对未来最大的慷慨，就是把一切奉献给现在。</a:t>
            </a:r>
            <a:endParaRPr kumimoji="0" lang="zh-CN" sz="24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4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爱因斯坦：不管时代的潮流和社会的风尚怎样，人总可以凭着自己高尚的品质，超脱时代和社会，走自己正确的道路。</a:t>
            </a:r>
            <a:endParaRPr kumimoji="0" lang="zh-CN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读了以上文字，你有怎样的体验和思考？结合上述材料，写一篇文章。</a:t>
            </a:r>
            <a:endParaRPr kumimoji="0" lang="zh-CN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endParaRPr kumimoji="0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66090" y="666750"/>
            <a:ext cx="768032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ctr">
              <a:lnSpc>
                <a:spcPct val="150000"/>
              </a:lnSpc>
            </a:pPr>
            <a:r>
              <a:rPr lang="en-US" altLang="zh-CN" sz="2400" b="1">
                <a:ea typeface="宋体" panose="02010600030101010101" pitchFamily="2" charset="-122"/>
              </a:rPr>
              <a:t>      </a:t>
            </a:r>
            <a:r>
              <a:rPr sz="2400" b="1">
                <a:ea typeface="宋体" panose="02010600030101010101" pitchFamily="2" charset="-122"/>
              </a:rPr>
              <a:t>思想的对话</a:t>
            </a:r>
            <a:endParaRPr sz="2400" b="1">
              <a:ea typeface="宋体" panose="02010600030101010101" pitchFamily="2" charset="-122"/>
            </a:endParaRPr>
          </a:p>
          <a:p>
            <a:pPr indent="306070" algn="ctr">
              <a:lnSpc>
                <a:spcPct val="150000"/>
              </a:lnSpc>
            </a:pPr>
            <a:r>
              <a:rPr sz="2400" b="1">
                <a:ea typeface="宋体" panose="02010600030101010101" pitchFamily="2" charset="-122"/>
              </a:rPr>
              <a:t>                  ——面对十四岁时的自己</a:t>
            </a:r>
            <a:endParaRPr sz="2400" b="1">
              <a:ea typeface="宋体" panose="02010600030101010101" pitchFamily="2" charset="-122"/>
            </a:endParaRPr>
          </a:p>
          <a:p>
            <a:pPr indent="306070" algn="ctr">
              <a:lnSpc>
                <a:spcPct val="150000"/>
              </a:lnSpc>
            </a:pPr>
            <a:r>
              <a:rPr sz="2400" b="1">
                <a:solidFill>
                  <a:srgbClr val="FF0000"/>
                </a:solidFill>
                <a:ea typeface="宋体" panose="02010600030101010101" pitchFamily="2" charset="-122"/>
              </a:rPr>
              <a:t>河南项城一高  2016级  刘珊珊</a:t>
            </a:r>
            <a:endParaRPr sz="2400" b="1">
              <a:ea typeface="宋体" panose="02010600030101010101" pitchFamily="2" charset="-122"/>
            </a:endParaRPr>
          </a:p>
          <a:p>
            <a:pPr indent="306070" algn="l">
              <a:lnSpc>
                <a:spcPct val="150000"/>
              </a:lnSpc>
            </a:pPr>
            <a:endParaRPr sz="2400" b="1">
              <a:ea typeface="宋体" panose="02010600030101010101" pitchFamily="2" charset="-122"/>
            </a:endParaRPr>
          </a:p>
          <a:p>
            <a:pPr indent="306070" algn="l">
              <a:lnSpc>
                <a:spcPct val="150000"/>
              </a:lnSpc>
            </a:pPr>
            <a:r>
              <a:rPr sz="2400" b="1">
                <a:ea typeface="宋体" panose="02010600030101010101" pitchFamily="2" charset="-122"/>
              </a:rPr>
              <a:t>     四年后的今天，我已站在成年的边缘，面对高考，迈步成年。曾经的你，稚气未脱，单纯可爱，于汗水挥洒之际，引我频频回首。我知道，在自我超越面前，曾经的曼妙剪影，当下的自我审视，应是我回眸的对象。</a:t>
            </a:r>
            <a:endParaRPr sz="2400" b="1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75285" y="1650365"/>
            <a:ext cx="7786370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770" y="477520"/>
            <a:ext cx="8406765" cy="6185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与时间赛跑，你永不停歇的脚步，是我至今难忘的图景。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至今记得往昔的难忘图景，难忘你挥汗如影的身影。夤夜灯盏，翰墨书卷，凝神十载，思接圣贤。在黄页留香的书籍中，你是一个凝眸静观的读者；伏案苦读，遨游题海，在中考的挑战下，你是一位勇往无前的追梦者。梦想面前，生命的那簇繁花，洁白无瑕，在奋斗与汗水的相伴下，泛着异样的光华。回想往事，历历在昨，突然想到，习近平主席的至论之言：“历史，总是在一些特殊年份给人们以汲取智慧、继续前行的力量。”是呀，小到个体，曾经的你成就了我几多梦想繁花；大到社会，传统的厚重，会给我们铺垫多么坚实的向上眺望的支点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01955" y="626745"/>
            <a:ext cx="8340090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 algn="l">
              <a:lnSpc>
                <a:spcPct val="150000"/>
              </a:lnSpc>
            </a:pPr>
            <a:r>
              <a:rPr lang="en-US" sz="20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  </a:t>
            </a:r>
            <a:r>
              <a:rPr sz="20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在时代面前，我是一束小小的繁花，审视自我，关注时代，是我坚实的选择。</a:t>
            </a:r>
            <a:endParaRPr sz="20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sz="20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  加缪说：“对未来最大的慷慨，就是把一切奉献给现在。”在未来面前，我们要把握现在，唯有如此，方能眺望远方的未来。乘着坚实的往昔，我漫步在当前，不论自我还是时代都有了不能遐想的改变，曾经的天真演化为脸上丝丝成熟的神色，拼搏的身影被我略显疲惫的步伐替代，在高考面前，我自信之余，却又透露出些许无奈。放眼社会，日新月异的科技变化、桑田碧海般的社会，五光十色的风景充满了诱惑，处处让我生出无法言说的迷惑。成长，个人与时代，都意味着一种蜕变。但不论怎样，我们只能立足现在，只有这样，方能承接过往，不负未来。</a:t>
            </a:r>
            <a:endParaRPr sz="20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01955" y="626745"/>
            <a:ext cx="834009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 algn="l">
              <a:lnSpc>
                <a:spcPct val="150000"/>
              </a:lnSpc>
            </a:pPr>
            <a:r>
              <a:rPr lang="en-US" sz="20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   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时代风云吹散了四年前的你最美的画面，现实斑驳横亘在我的面前，何去何从，陷入不愿醒来的过往，还是逃避繁杂多变的现在？</a:t>
            </a:r>
            <a:endParaRPr sz="24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sz="24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   如今，十八岁的我正处于徘徊阶段，我想这是我们这一代人的共鸣。苦苦寻觅中，一句惊醒梦中人：“不管时代的潮流和社会的风尚怎样，人总可以凭着自己高尚的品质，超脱时代和社会，走自己正确的道路”，爱因斯坦的豪言足以惊醒我辈，因为那个改变历史的人早已指出了我们的未来。</a:t>
            </a:r>
            <a:endParaRPr sz="24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sz="24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  一切过往，皆为序章。曾经美好，开启梦想。直面现状，自我涅槃。</a:t>
            </a:r>
            <a:endParaRPr sz="24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01955" y="626745"/>
            <a:ext cx="834009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 algn="ctr">
              <a:lnSpc>
                <a:spcPct val="150000"/>
              </a:lnSpc>
            </a:pPr>
            <a:r>
              <a:rPr lang="en-US" sz="20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  </a:t>
            </a:r>
            <a:endParaRPr lang="en-US" sz="20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教师评语：</a:t>
            </a:r>
            <a:endParaRPr sz="28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endParaRPr sz="28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   这篇习作最大闪光点，面对宏大话题，却从小角度切入，个人经历真实而感人。这是高考写作的一个捷径。此外，叙述视角独特，“十四岁的自己”、“十八岁的我”，在自我对话审视中，窥见作者的睿智与理性。</a:t>
            </a:r>
            <a:endParaRPr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时尚中黑简体"/>
        <a:ea typeface="时尚中黑简体"/>
        <a:cs typeface="时尚中黑简体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2679</Words>
  <Application>WPS 演示</Application>
  <PresentationFormat>全屏显示(4:3)</PresentationFormat>
  <Paragraphs>87</Paragraphs>
  <Slides>18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时尚中黑简体</vt:lpstr>
      <vt:lpstr>黑体</vt:lpstr>
      <vt:lpstr>微软雅黑</vt:lpstr>
      <vt:lpstr>楷体</vt:lpstr>
      <vt:lpstr>Times New Roman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dddd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231</cp:revision>
  <dcterms:created xsi:type="dcterms:W3CDTF">2011-09-22T23:42:00Z</dcterms:created>
  <dcterms:modified xsi:type="dcterms:W3CDTF">2020-04-10T01:35:08Z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