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362" r:id="rId3"/>
    <p:sldId id="349" r:id="rId5"/>
    <p:sldId id="257" r:id="rId6"/>
    <p:sldId id="276" r:id="rId7"/>
    <p:sldId id="268" r:id="rId8"/>
    <p:sldId id="258" r:id="rId9"/>
    <p:sldId id="334" r:id="rId10"/>
    <p:sldId id="311" r:id="rId11"/>
    <p:sldId id="336" r:id="rId12"/>
    <p:sldId id="337" r:id="rId13"/>
    <p:sldId id="338" r:id="rId14"/>
    <p:sldId id="339" r:id="rId15"/>
    <p:sldId id="340" r:id="rId16"/>
    <p:sldId id="343" r:id="rId17"/>
    <p:sldId id="342" r:id="rId18"/>
    <p:sldId id="363" r:id="rId19"/>
    <p:sldId id="345" r:id="rId20"/>
    <p:sldId id="346" r:id="rId21"/>
    <p:sldId id="347" r:id="rId22"/>
    <p:sldId id="348" r:id="rId23"/>
    <p:sldId id="364" r:id="rId24"/>
    <p:sldId id="351" r:id="rId25"/>
    <p:sldId id="352" r:id="rId26"/>
    <p:sldId id="353" r:id="rId27"/>
    <p:sldId id="354" r:id="rId28"/>
    <p:sldId id="365" r:id="rId29"/>
    <p:sldId id="356" r:id="rId30"/>
    <p:sldId id="357" r:id="rId31"/>
    <p:sldId id="360" r:id="rId32"/>
    <p:sldId id="358" r:id="rId33"/>
    <p:sldId id="366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99F63"/>
    <a:srgbClr val="A0D7C9"/>
    <a:srgbClr val="7BB7A7"/>
    <a:srgbClr val="E46C0A"/>
    <a:srgbClr val="D83A23"/>
    <a:srgbClr val="F3DBC0"/>
    <a:srgbClr val="E4CDC5"/>
    <a:srgbClr val="FBE5D6"/>
    <a:srgbClr val="C78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14" y="666"/>
      </p:cViewPr>
      <p:guideLst>
        <p:guide orient="horz" pos="2138"/>
        <p:guide pos="369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81.xml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Medium" panose="020B0600000000000000" charset="-122"/>
                <a:ea typeface="思源黑体 CN Medium" panose="020B0600000000000000" charset="-122"/>
              </a:rPr>
            </a:fld>
            <a:endParaRPr lang="zh-CN" altLang="en-US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Medium" panose="020B0600000000000000" charset="-122"/>
                <a:ea typeface="思源黑体 CN Medium" panose="020B0600000000000000" charset="-122"/>
              </a:rPr>
            </a:fld>
            <a:endParaRPr lang="zh-CN" altLang="en-US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思源黑体 CN Medium" panose="020B0600000000000000" charset="-122"/>
        <a:ea typeface="思源黑体 CN Medium" panose="020B0600000000000000" charset="-122"/>
        <a:cs typeface="思源黑体 CN Medium" panose="020B06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charset="-122"/>
        <a:ea typeface="思源黑体 CN Medium" panose="020B0600000000000000" charset="-122"/>
        <a:cs typeface="思源黑体 CN Medium" panose="020B06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charset="-122"/>
        <a:ea typeface="思源黑体 CN Medium" panose="020B0600000000000000" charset="-122"/>
        <a:cs typeface="思源黑体 CN Medium" panose="020B06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charset="-122"/>
        <a:ea typeface="思源黑体 CN Medium" panose="020B0600000000000000" charset="-122"/>
        <a:cs typeface="思源黑体 CN Medium" panose="020B06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charset="-122"/>
        <a:ea typeface="思源黑体 CN Medium" panose="020B0600000000000000" charset="-122"/>
        <a:cs typeface="思源黑体 CN Medium" panose="020B06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8ECA-3B26-4036-842E-AA35C4485E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8ECA-3B26-4036-842E-AA35C4485E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8ECA-3B26-4036-842E-AA35C4485E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8ECA-3B26-4036-842E-AA35C4485E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8ECA-3B26-4036-842E-AA35C4485E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8ECA-3B26-4036-842E-AA35C4485E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8ECA-3B26-4036-842E-AA35C4485E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2419">
            <a:off x="-293889" y="4972019"/>
            <a:ext cx="2836299" cy="2867399"/>
          </a:xfrm>
          <a:prstGeom prst="rect">
            <a:avLst/>
          </a:prstGeom>
        </p:spPr>
      </p:pic>
      <p:pic>
        <p:nvPicPr>
          <p:cNvPr id="8" name="图片 7" descr="图片包含 鲜花, 植物, 室内&#10;&#10;已生成高可信度的说明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701" y="-2132652"/>
            <a:ext cx="3506336" cy="5001491"/>
          </a:xfrm>
          <a:prstGeom prst="rect">
            <a:avLst/>
          </a:prstGeom>
        </p:spPr>
      </p:pic>
      <p:pic>
        <p:nvPicPr>
          <p:cNvPr id="9" name="图片 8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2419">
            <a:off x="2735139" y="5168528"/>
            <a:ext cx="2926747" cy="2958839"/>
          </a:xfrm>
          <a:prstGeom prst="rect">
            <a:avLst/>
          </a:prstGeom>
        </p:spPr>
      </p:pic>
      <p:pic>
        <p:nvPicPr>
          <p:cNvPr id="10" name="图片 9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2419">
            <a:off x="4372481" y="5226272"/>
            <a:ext cx="2426892" cy="2453503"/>
          </a:xfrm>
          <a:prstGeom prst="rect">
            <a:avLst/>
          </a:prstGeom>
        </p:spPr>
      </p:pic>
      <p:pic>
        <p:nvPicPr>
          <p:cNvPr id="11" name="图片 10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7581" flipH="1">
            <a:off x="10406089" y="3841537"/>
            <a:ext cx="3571820" cy="3610985"/>
          </a:xfrm>
          <a:prstGeom prst="rect">
            <a:avLst/>
          </a:prstGeom>
        </p:spPr>
      </p:pic>
      <p:pic>
        <p:nvPicPr>
          <p:cNvPr id="12" name="图片 11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819">
            <a:off x="-2112452" y="3592795"/>
            <a:ext cx="3571820" cy="3610985"/>
          </a:xfrm>
          <a:prstGeom prst="rect">
            <a:avLst/>
          </a:prstGeom>
        </p:spPr>
      </p:pic>
      <p:pic>
        <p:nvPicPr>
          <p:cNvPr id="13" name="图片 12" descr="图片包含 动物, 软体动物&#10;&#10;已生成高可信度的说明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4" name="图片 13" descr="图片包含 鲜花, 植物, 室内&#10;&#10;已生成高可信度的说明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040" y="-3772963"/>
            <a:ext cx="3506336" cy="5001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/>
          <a:srcRect l="4285" t="-1" r="3334" b="1285"/>
          <a:stretch>
            <a:fillRect/>
          </a:stretch>
        </p:blipFill>
        <p:spPr>
          <a:xfrm>
            <a:off x="0" y="-23183"/>
            <a:ext cx="12192000" cy="68811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/>
          <a:srcRect l="4285" t="-1" r="3334" b="1285"/>
          <a:stretch>
            <a:fillRect/>
          </a:stretch>
        </p:blipFill>
        <p:spPr>
          <a:xfrm>
            <a:off x="0" y="0"/>
            <a:ext cx="12192000" cy="6881184"/>
          </a:xfrm>
          <a:prstGeom prst="rect">
            <a:avLst/>
          </a:prstGeom>
        </p:spPr>
      </p:pic>
      <p:pic>
        <p:nvPicPr>
          <p:cNvPr id="9" name="图片 8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2419">
            <a:off x="-293889" y="4972019"/>
            <a:ext cx="2836299" cy="2867399"/>
          </a:xfrm>
          <a:prstGeom prst="rect">
            <a:avLst/>
          </a:prstGeom>
        </p:spPr>
      </p:pic>
      <p:pic>
        <p:nvPicPr>
          <p:cNvPr id="10" name="图片 9" descr="图片包含 鲜花, 植物, 室内&#10;&#10;已生成高可信度的说明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701" y="-2132652"/>
            <a:ext cx="3506336" cy="5001491"/>
          </a:xfrm>
          <a:prstGeom prst="rect">
            <a:avLst/>
          </a:prstGeom>
        </p:spPr>
      </p:pic>
      <p:pic>
        <p:nvPicPr>
          <p:cNvPr id="11" name="图片 10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2419">
            <a:off x="2735139" y="5168528"/>
            <a:ext cx="2926747" cy="2958839"/>
          </a:xfrm>
          <a:prstGeom prst="rect">
            <a:avLst/>
          </a:prstGeom>
        </p:spPr>
      </p:pic>
      <p:pic>
        <p:nvPicPr>
          <p:cNvPr id="12" name="图片 11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2419">
            <a:off x="4372481" y="5226272"/>
            <a:ext cx="2426892" cy="2453503"/>
          </a:xfrm>
          <a:prstGeom prst="rect">
            <a:avLst/>
          </a:prstGeom>
        </p:spPr>
      </p:pic>
      <p:pic>
        <p:nvPicPr>
          <p:cNvPr id="13" name="图片 12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7581" flipH="1">
            <a:off x="10406089" y="3841537"/>
            <a:ext cx="3571820" cy="3610985"/>
          </a:xfrm>
          <a:prstGeom prst="rect">
            <a:avLst/>
          </a:prstGeom>
        </p:spPr>
      </p:pic>
      <p:pic>
        <p:nvPicPr>
          <p:cNvPr id="14" name="图片 13" descr="图片包含 植物, 餐桌, 室内, 鲜花&#10;&#10;已生成高可信度的说明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8819">
            <a:off x="-2112452" y="3592795"/>
            <a:ext cx="3571820" cy="3610985"/>
          </a:xfrm>
          <a:prstGeom prst="rect">
            <a:avLst/>
          </a:prstGeom>
        </p:spPr>
      </p:pic>
      <p:pic>
        <p:nvPicPr>
          <p:cNvPr id="15" name="图片 14" descr="图片包含 动物, 软体动物&#10;&#10;已生成高可信度的说明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6" name="图片 15" descr="图片包含 鲜花, 植物, 室内&#10;&#10;已生成高可信度的说明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040" y="-3772963"/>
            <a:ext cx="3506336" cy="5001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6.xml"/><Relationship Id="rId18" Type="http://schemas.openxmlformats.org/officeDocument/2006/relationships/tags" Target="../tags/tag55.xml"/><Relationship Id="rId17" Type="http://schemas.openxmlformats.org/officeDocument/2006/relationships/tags" Target="../tags/tag54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0"/>
          <a:srcRect l="4285" t="-1" r="3334" b="1285"/>
          <a:stretch>
            <a:fillRect/>
          </a:stretch>
        </p:blipFill>
        <p:spPr>
          <a:xfrm>
            <a:off x="0" y="0"/>
            <a:ext cx="12192000" cy="68811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思源黑体 CN Medium" panose="020B0600000000000000" charset="-122"/>
          <a:ea typeface="思源黑体 CN Medium" panose="020B0600000000000000" charset="-122"/>
          <a:cs typeface="思源黑体 CN Medium" panose="020B0600000000000000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思源黑体 CN Medium" panose="020B0600000000000000" charset="-122"/>
          <a:ea typeface="思源黑体 CN Medium" panose="020B0600000000000000" charset="-122"/>
          <a:cs typeface="思源黑体 CN Medium" panose="020B0600000000000000" charset="-122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思源黑体 CN Medium" panose="020B0600000000000000" charset="-122"/>
          <a:ea typeface="思源黑体 CN Medium" panose="020B0600000000000000" charset="-122"/>
          <a:cs typeface="思源黑体 CN Medium" panose="020B0600000000000000" charset="-122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思源黑体 CN Medium" panose="020B0600000000000000" charset="-122"/>
          <a:ea typeface="思源黑体 CN Medium" panose="020B0600000000000000" charset="-122"/>
          <a:cs typeface="思源黑体 CN Medium" panose="020B0600000000000000" charset="-122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思源黑体 CN Medium" panose="020B0600000000000000" charset="-122"/>
          <a:ea typeface="思源黑体 CN Medium" panose="020B0600000000000000" charset="-122"/>
          <a:cs typeface="思源黑体 CN Medium" panose="020B0600000000000000" charset="-122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思源黑体 CN Medium" panose="020B0600000000000000" charset="-122"/>
          <a:ea typeface="思源黑体 CN Medium" panose="020B0600000000000000" charset="-122"/>
          <a:cs typeface="思源黑体 CN Medium" panose="020B06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9.png"/><Relationship Id="rId7" Type="http://schemas.microsoft.com/office/2007/relationships/media" Target="../media/audio1.wav"/><Relationship Id="rId6" Type="http://schemas.openxmlformats.org/officeDocument/2006/relationships/audio" Target="../media/audio1.wav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2.wav"/><Relationship Id="rId2" Type="http://schemas.openxmlformats.org/officeDocument/2006/relationships/tags" Target="../tags/tag80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9.png"/><Relationship Id="rId7" Type="http://schemas.microsoft.com/office/2007/relationships/media" Target="../media/audio1.wav"/><Relationship Id="rId6" Type="http://schemas.openxmlformats.org/officeDocument/2006/relationships/audio" Target="../media/audio1.wav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notesSlide" Target="../notesSlides/notesSlide3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8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动物, 软体动物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1" name="图片 10" descr="图片包含 植物, 餐桌, 室内, 鲜花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483" y="3639127"/>
            <a:ext cx="3571820" cy="3610985"/>
          </a:xfrm>
          <a:prstGeom prst="rect">
            <a:avLst/>
          </a:prstGeom>
        </p:spPr>
      </p:pic>
      <p:pic>
        <p:nvPicPr>
          <p:cNvPr id="15" name="图片 14" descr="图片包含 鲜花, 植物, 室内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836" y="-110837"/>
            <a:ext cx="3506336" cy="500149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990020" y="1617788"/>
            <a:ext cx="58099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D2C88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珍爱生命</a:t>
            </a:r>
            <a:endParaRPr lang="en-US" altLang="zh-CN" sz="6000" b="1" dirty="0">
              <a:solidFill>
                <a:srgbClr val="D2C88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ctr"/>
            <a:r>
              <a:rPr lang="zh-CN" altLang="en-US" sz="6000" b="1" dirty="0">
                <a:solidFill>
                  <a:srgbClr val="D2C88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阳光生活</a:t>
            </a:r>
            <a:endParaRPr lang="zh-CN" altLang="en-US" sz="6000" b="1" dirty="0">
              <a:solidFill>
                <a:srgbClr val="D2C88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147582" y="2013358"/>
            <a:ext cx="914400" cy="1734986"/>
            <a:chOff x="2147582" y="2013358"/>
            <a:chExt cx="914400" cy="1734986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2155971" y="2013358"/>
              <a:ext cx="906011" cy="0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147582" y="2013358"/>
              <a:ext cx="0" cy="1734986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25" idx="1"/>
            </p:cNvCxnSpPr>
            <p:nvPr/>
          </p:nvCxnSpPr>
          <p:spPr>
            <a:xfrm flipV="1">
              <a:off x="2155971" y="3640623"/>
              <a:ext cx="808139" cy="107721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H="1">
            <a:off x="6717319" y="2009900"/>
            <a:ext cx="914400" cy="1734986"/>
            <a:chOff x="2147582" y="2013358"/>
            <a:chExt cx="914400" cy="1734986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2155971" y="2013358"/>
              <a:ext cx="906011" cy="0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147582" y="2013358"/>
              <a:ext cx="0" cy="1734986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155971" y="3748344"/>
              <a:ext cx="808139" cy="0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3134553" y="902077"/>
            <a:ext cx="708778" cy="676360"/>
            <a:chOff x="3134553" y="902077"/>
            <a:chExt cx="708778" cy="67636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34553" y="902077"/>
              <a:ext cx="708778" cy="676360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63551" y="928950"/>
              <a:ext cx="4283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970394" y="868098"/>
            <a:ext cx="766019" cy="752335"/>
            <a:chOff x="3970394" y="868098"/>
            <a:chExt cx="766019" cy="75233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15000" contrast="30000"/>
            </a:blip>
            <a:stretch>
              <a:fillRect/>
            </a:stretch>
          </p:blipFill>
          <p:spPr>
            <a:xfrm>
              <a:off x="3970394" y="868098"/>
              <a:ext cx="766019" cy="75233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154237" y="902077"/>
              <a:ext cx="4315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0</a:t>
              </a:r>
              <a:endParaRPr lang="zh-CN" altLang="en-US" sz="36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63476" y="915031"/>
            <a:ext cx="708778" cy="676360"/>
            <a:chOff x="4863476" y="915031"/>
            <a:chExt cx="708778" cy="67636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3476" y="915031"/>
              <a:ext cx="708778" cy="676360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4990078" y="915031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99317" y="886443"/>
            <a:ext cx="766019" cy="752335"/>
            <a:chOff x="5699317" y="886443"/>
            <a:chExt cx="766019" cy="75233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15000" contrast="30000"/>
            </a:blip>
            <a:stretch>
              <a:fillRect/>
            </a:stretch>
          </p:blipFill>
          <p:spPr>
            <a:xfrm>
              <a:off x="5699317" y="886443"/>
              <a:ext cx="766019" cy="75233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5864881" y="902077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0</a:t>
              </a:r>
              <a:endParaRPr lang="zh-CN" altLang="en-US" sz="36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2" name="唯美动人浪漫场景短视频配乐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76219" y="-132074"/>
            <a:ext cx="812800" cy="8128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0" y="4274820"/>
            <a:ext cx="2787015" cy="456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îṩlídé"/>
          <p:cNvSpPr/>
          <p:nvPr/>
        </p:nvSpPr>
        <p:spPr bwMode="auto">
          <a:xfrm>
            <a:off x="1732518" y="1710313"/>
            <a:ext cx="153263" cy="307341"/>
          </a:xfrm>
          <a:custGeom>
            <a:avLst/>
            <a:gdLst>
              <a:gd name="connsiteX0" fmla="*/ 102172 w 302980"/>
              <a:gd name="connsiteY0" fmla="*/ 160819 h 607568"/>
              <a:gd name="connsiteX1" fmla="*/ 108318 w 302980"/>
              <a:gd name="connsiteY1" fmla="*/ 160819 h 607568"/>
              <a:gd name="connsiteX2" fmla="*/ 151491 w 302980"/>
              <a:gd name="connsiteY2" fmla="*/ 170638 h 607568"/>
              <a:gd name="connsiteX3" fmla="*/ 194663 w 302980"/>
              <a:gd name="connsiteY3" fmla="*/ 160819 h 607568"/>
              <a:gd name="connsiteX4" fmla="*/ 200809 w 302980"/>
              <a:gd name="connsiteY4" fmla="*/ 160819 h 607568"/>
              <a:gd name="connsiteX5" fmla="*/ 285157 w 302980"/>
              <a:gd name="connsiteY5" fmla="*/ 238141 h 607568"/>
              <a:gd name="connsiteX6" fmla="*/ 302826 w 302980"/>
              <a:gd name="connsiteY6" fmla="*/ 361948 h 607568"/>
              <a:gd name="connsiteX7" fmla="*/ 297602 w 302980"/>
              <a:gd name="connsiteY7" fmla="*/ 373148 h 607568"/>
              <a:gd name="connsiteX8" fmla="*/ 246901 w 302980"/>
              <a:gd name="connsiteY8" fmla="*/ 404598 h 607568"/>
              <a:gd name="connsiteX9" fmla="*/ 223240 w 302980"/>
              <a:gd name="connsiteY9" fmla="*/ 570288 h 607568"/>
              <a:gd name="connsiteX10" fmla="*/ 182833 w 302980"/>
              <a:gd name="connsiteY10" fmla="*/ 607568 h 607568"/>
              <a:gd name="connsiteX11" fmla="*/ 120148 w 302980"/>
              <a:gd name="connsiteY11" fmla="*/ 607568 h 607568"/>
              <a:gd name="connsiteX12" fmla="*/ 79741 w 302980"/>
              <a:gd name="connsiteY12" fmla="*/ 570134 h 607568"/>
              <a:gd name="connsiteX13" fmla="*/ 56080 w 302980"/>
              <a:gd name="connsiteY13" fmla="*/ 404598 h 607568"/>
              <a:gd name="connsiteX14" fmla="*/ 5379 w 302980"/>
              <a:gd name="connsiteY14" fmla="*/ 373148 h 607568"/>
              <a:gd name="connsiteX15" fmla="*/ 155 w 302980"/>
              <a:gd name="connsiteY15" fmla="*/ 361948 h 607568"/>
              <a:gd name="connsiteX16" fmla="*/ 17824 w 302980"/>
              <a:gd name="connsiteY16" fmla="*/ 238294 h 607568"/>
              <a:gd name="connsiteX17" fmla="*/ 102172 w 302980"/>
              <a:gd name="connsiteY17" fmla="*/ 160819 h 607568"/>
              <a:gd name="connsiteX18" fmla="*/ 151490 w 302980"/>
              <a:gd name="connsiteY18" fmla="*/ 0 h 607568"/>
              <a:gd name="connsiteX19" fmla="*/ 222020 w 302980"/>
              <a:gd name="connsiteY19" fmla="*/ 70813 h 607568"/>
              <a:gd name="connsiteX20" fmla="*/ 151490 w 302980"/>
              <a:gd name="connsiteY20" fmla="*/ 141626 h 607568"/>
              <a:gd name="connsiteX21" fmla="*/ 80960 w 302980"/>
              <a:gd name="connsiteY21" fmla="*/ 70813 h 607568"/>
              <a:gd name="connsiteX22" fmla="*/ 151490 w 302980"/>
              <a:gd name="connsiteY2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2980" h="607568">
                <a:moveTo>
                  <a:pt x="102172" y="160819"/>
                </a:moveTo>
                <a:lnTo>
                  <a:pt x="108318" y="160819"/>
                </a:lnTo>
                <a:cubicBezTo>
                  <a:pt x="121377" y="167109"/>
                  <a:pt x="136127" y="170638"/>
                  <a:pt x="151491" y="170638"/>
                </a:cubicBezTo>
                <a:cubicBezTo>
                  <a:pt x="166855" y="170638"/>
                  <a:pt x="181604" y="167109"/>
                  <a:pt x="194663" y="160819"/>
                </a:cubicBezTo>
                <a:lnTo>
                  <a:pt x="200809" y="160819"/>
                </a:lnTo>
                <a:cubicBezTo>
                  <a:pt x="240755" y="160819"/>
                  <a:pt x="278704" y="195491"/>
                  <a:pt x="285157" y="238141"/>
                </a:cubicBezTo>
                <a:lnTo>
                  <a:pt x="302826" y="361948"/>
                </a:lnTo>
                <a:cubicBezTo>
                  <a:pt x="303594" y="366397"/>
                  <a:pt x="301443" y="370846"/>
                  <a:pt x="297602" y="373148"/>
                </a:cubicBezTo>
                <a:lnTo>
                  <a:pt x="246901" y="404598"/>
                </a:lnTo>
                <a:lnTo>
                  <a:pt x="223240" y="570288"/>
                </a:lnTo>
                <a:cubicBezTo>
                  <a:pt x="220475" y="591153"/>
                  <a:pt x="202653" y="607568"/>
                  <a:pt x="182833" y="607568"/>
                </a:cubicBezTo>
                <a:lnTo>
                  <a:pt x="120148" y="607568"/>
                </a:lnTo>
                <a:cubicBezTo>
                  <a:pt x="100328" y="607568"/>
                  <a:pt x="82506" y="591153"/>
                  <a:pt x="79741" y="570134"/>
                </a:cubicBezTo>
                <a:lnTo>
                  <a:pt x="56080" y="404598"/>
                </a:lnTo>
                <a:lnTo>
                  <a:pt x="5379" y="373148"/>
                </a:lnTo>
                <a:cubicBezTo>
                  <a:pt x="1538" y="370846"/>
                  <a:pt x="-613" y="366397"/>
                  <a:pt x="155" y="361948"/>
                </a:cubicBezTo>
                <a:lnTo>
                  <a:pt x="17824" y="238294"/>
                </a:lnTo>
                <a:cubicBezTo>
                  <a:pt x="24277" y="195491"/>
                  <a:pt x="62226" y="160819"/>
                  <a:pt x="102172" y="160819"/>
                </a:cubicBezTo>
                <a:close/>
                <a:moveTo>
                  <a:pt x="151490" y="0"/>
                </a:moveTo>
                <a:cubicBezTo>
                  <a:pt x="190443" y="0"/>
                  <a:pt x="222020" y="31704"/>
                  <a:pt x="222020" y="70813"/>
                </a:cubicBezTo>
                <a:cubicBezTo>
                  <a:pt x="222020" y="109922"/>
                  <a:pt x="190443" y="141626"/>
                  <a:pt x="151490" y="141626"/>
                </a:cubicBezTo>
                <a:cubicBezTo>
                  <a:pt x="112537" y="141626"/>
                  <a:pt x="80960" y="109922"/>
                  <a:pt x="80960" y="70813"/>
                </a:cubicBezTo>
                <a:cubicBezTo>
                  <a:pt x="80960" y="31704"/>
                  <a:pt x="112537" y="0"/>
                  <a:pt x="1514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iśḻïḓé"/>
          <p:cNvSpPr/>
          <p:nvPr/>
        </p:nvSpPr>
        <p:spPr bwMode="auto">
          <a:xfrm>
            <a:off x="1668773" y="3037078"/>
            <a:ext cx="280751" cy="307341"/>
          </a:xfrm>
          <a:custGeom>
            <a:avLst/>
            <a:gdLst>
              <a:gd name="connsiteX0" fmla="*/ 480336 w 556002"/>
              <a:gd name="connsiteY0" fmla="*/ 240824 h 608660"/>
              <a:gd name="connsiteX1" fmla="*/ 471763 w 556002"/>
              <a:gd name="connsiteY1" fmla="*/ 242112 h 608660"/>
              <a:gd name="connsiteX2" fmla="*/ 473054 w 556002"/>
              <a:gd name="connsiteY2" fmla="*/ 250673 h 608660"/>
              <a:gd name="connsiteX3" fmla="*/ 496375 w 556002"/>
              <a:gd name="connsiteY3" fmla="*/ 277458 h 608660"/>
              <a:gd name="connsiteX4" fmla="*/ 502366 w 556002"/>
              <a:gd name="connsiteY4" fmla="*/ 282153 h 608660"/>
              <a:gd name="connsiteX5" fmla="*/ 503841 w 556002"/>
              <a:gd name="connsiteY5" fmla="*/ 281968 h 608660"/>
              <a:gd name="connsiteX6" fmla="*/ 507620 w 556002"/>
              <a:gd name="connsiteY6" fmla="*/ 279207 h 608660"/>
              <a:gd name="connsiteX7" fmla="*/ 508358 w 556002"/>
              <a:gd name="connsiteY7" fmla="*/ 274513 h 608660"/>
              <a:gd name="connsiteX8" fmla="*/ 480336 w 556002"/>
              <a:gd name="connsiteY8" fmla="*/ 240824 h 608660"/>
              <a:gd name="connsiteX9" fmla="*/ 494716 w 556002"/>
              <a:gd name="connsiteY9" fmla="*/ 215419 h 608660"/>
              <a:gd name="connsiteX10" fmla="*/ 487065 w 556002"/>
              <a:gd name="connsiteY10" fmla="*/ 219561 h 608660"/>
              <a:gd name="connsiteX11" fmla="*/ 491305 w 556002"/>
              <a:gd name="connsiteY11" fmla="*/ 227201 h 608660"/>
              <a:gd name="connsiteX12" fmla="*/ 523014 w 556002"/>
              <a:gd name="connsiteY12" fmla="*/ 254631 h 608660"/>
              <a:gd name="connsiteX13" fmla="*/ 529098 w 556002"/>
              <a:gd name="connsiteY13" fmla="*/ 260061 h 608660"/>
              <a:gd name="connsiteX14" fmla="*/ 529835 w 556002"/>
              <a:gd name="connsiteY14" fmla="*/ 259969 h 608660"/>
              <a:gd name="connsiteX15" fmla="*/ 535274 w 556002"/>
              <a:gd name="connsiteY15" fmla="*/ 253158 h 608660"/>
              <a:gd name="connsiteX16" fmla="*/ 494716 w 556002"/>
              <a:gd name="connsiteY16" fmla="*/ 215419 h 608660"/>
              <a:gd name="connsiteX17" fmla="*/ 370276 w 556002"/>
              <a:gd name="connsiteY17" fmla="*/ 134234 h 608660"/>
              <a:gd name="connsiteX18" fmla="*/ 390740 w 556002"/>
              <a:gd name="connsiteY18" fmla="*/ 138376 h 608660"/>
              <a:gd name="connsiteX19" fmla="*/ 479322 w 556002"/>
              <a:gd name="connsiteY19" fmla="*/ 196549 h 608660"/>
              <a:gd name="connsiteX20" fmla="*/ 480059 w 556002"/>
              <a:gd name="connsiteY20" fmla="*/ 197194 h 608660"/>
              <a:gd name="connsiteX21" fmla="*/ 489093 w 556002"/>
              <a:gd name="connsiteY21" fmla="*/ 196549 h 608660"/>
              <a:gd name="connsiteX22" fmla="*/ 535274 w 556002"/>
              <a:gd name="connsiteY22" fmla="*/ 205110 h 608660"/>
              <a:gd name="connsiteX23" fmla="*/ 554907 w 556002"/>
              <a:gd name="connsiteY23" fmla="*/ 220205 h 608660"/>
              <a:gd name="connsiteX24" fmla="*/ 552234 w 556002"/>
              <a:gd name="connsiteY24" fmla="*/ 242665 h 608660"/>
              <a:gd name="connsiteX25" fmla="*/ 540712 w 556002"/>
              <a:gd name="connsiteY25" fmla="*/ 266689 h 608660"/>
              <a:gd name="connsiteX26" fmla="*/ 526056 w 556002"/>
              <a:gd name="connsiteY26" fmla="*/ 281968 h 608660"/>
              <a:gd name="connsiteX27" fmla="*/ 505777 w 556002"/>
              <a:gd name="connsiteY27" fmla="*/ 300194 h 608660"/>
              <a:gd name="connsiteX28" fmla="*/ 491489 w 556002"/>
              <a:gd name="connsiteY28" fmla="*/ 308110 h 608660"/>
              <a:gd name="connsiteX29" fmla="*/ 472593 w 556002"/>
              <a:gd name="connsiteY29" fmla="*/ 298353 h 608660"/>
              <a:gd name="connsiteX30" fmla="*/ 450655 w 556002"/>
              <a:gd name="connsiteY30" fmla="*/ 244966 h 608660"/>
              <a:gd name="connsiteX31" fmla="*/ 450378 w 556002"/>
              <a:gd name="connsiteY31" fmla="*/ 244137 h 608660"/>
              <a:gd name="connsiteX32" fmla="*/ 448535 w 556002"/>
              <a:gd name="connsiteY32" fmla="*/ 243217 h 608660"/>
              <a:gd name="connsiteX33" fmla="*/ 369354 w 556002"/>
              <a:gd name="connsiteY33" fmla="*/ 191211 h 608660"/>
              <a:gd name="connsiteX34" fmla="*/ 343176 w 556002"/>
              <a:gd name="connsiteY34" fmla="*/ 195997 h 608660"/>
              <a:gd name="connsiteX35" fmla="*/ 381614 w 556002"/>
              <a:gd name="connsiteY35" fmla="*/ 323482 h 608660"/>
              <a:gd name="connsiteX36" fmla="*/ 485867 w 556002"/>
              <a:gd name="connsiteY36" fmla="*/ 419118 h 608660"/>
              <a:gd name="connsiteX37" fmla="*/ 497389 w 556002"/>
              <a:gd name="connsiteY37" fmla="*/ 437067 h 608660"/>
              <a:gd name="connsiteX38" fmla="*/ 535274 w 556002"/>
              <a:gd name="connsiteY38" fmla="*/ 553782 h 608660"/>
              <a:gd name="connsiteX39" fmla="*/ 508358 w 556002"/>
              <a:gd name="connsiteY39" fmla="*/ 606617 h 608660"/>
              <a:gd name="connsiteX40" fmla="*/ 495361 w 556002"/>
              <a:gd name="connsiteY40" fmla="*/ 608642 h 608660"/>
              <a:gd name="connsiteX41" fmla="*/ 455448 w 556002"/>
              <a:gd name="connsiteY41" fmla="*/ 579647 h 608660"/>
              <a:gd name="connsiteX42" fmla="*/ 420974 w 556002"/>
              <a:gd name="connsiteY42" fmla="*/ 473333 h 608660"/>
              <a:gd name="connsiteX43" fmla="*/ 321422 w 556002"/>
              <a:gd name="connsiteY43" fmla="*/ 382115 h 608660"/>
              <a:gd name="connsiteX44" fmla="*/ 278836 w 556002"/>
              <a:gd name="connsiteY44" fmla="*/ 502144 h 608660"/>
              <a:gd name="connsiteX45" fmla="*/ 258189 w 556002"/>
              <a:gd name="connsiteY45" fmla="*/ 525524 h 608660"/>
              <a:gd name="connsiteX46" fmla="*/ 101672 w 556002"/>
              <a:gd name="connsiteY46" fmla="*/ 604132 h 608660"/>
              <a:gd name="connsiteX47" fmla="*/ 45351 w 556002"/>
              <a:gd name="connsiteY47" fmla="*/ 585538 h 608660"/>
              <a:gd name="connsiteX48" fmla="*/ 63971 w 556002"/>
              <a:gd name="connsiteY48" fmla="*/ 529298 h 608660"/>
              <a:gd name="connsiteX49" fmla="*/ 205463 w 556002"/>
              <a:gd name="connsiteY49" fmla="*/ 458238 h 608660"/>
              <a:gd name="connsiteX50" fmla="*/ 243256 w 556002"/>
              <a:gd name="connsiteY50" fmla="*/ 354133 h 608660"/>
              <a:gd name="connsiteX51" fmla="*/ 208966 w 556002"/>
              <a:gd name="connsiteY51" fmla="*/ 230883 h 608660"/>
              <a:gd name="connsiteX52" fmla="*/ 165643 w 556002"/>
              <a:gd name="connsiteY52" fmla="*/ 246254 h 608660"/>
              <a:gd name="connsiteX53" fmla="*/ 154397 w 556002"/>
              <a:gd name="connsiteY53" fmla="*/ 247819 h 608660"/>
              <a:gd name="connsiteX54" fmla="*/ 68857 w 556002"/>
              <a:gd name="connsiteY54" fmla="*/ 242020 h 608660"/>
              <a:gd name="connsiteX55" fmla="*/ 40835 w 556002"/>
              <a:gd name="connsiteY55" fmla="*/ 253250 h 608660"/>
              <a:gd name="connsiteX56" fmla="*/ 0 w 556002"/>
              <a:gd name="connsiteY56" fmla="*/ 212381 h 608660"/>
              <a:gd name="connsiteX57" fmla="*/ 40835 w 556002"/>
              <a:gd name="connsiteY57" fmla="*/ 171605 h 608660"/>
              <a:gd name="connsiteX58" fmla="*/ 71991 w 556002"/>
              <a:gd name="connsiteY58" fmla="*/ 186240 h 608660"/>
              <a:gd name="connsiteX59" fmla="*/ 152369 w 556002"/>
              <a:gd name="connsiteY59" fmla="*/ 191671 h 608660"/>
              <a:gd name="connsiteX60" fmla="*/ 251736 w 556002"/>
              <a:gd name="connsiteY60" fmla="*/ 156325 h 608660"/>
              <a:gd name="connsiteX61" fmla="*/ 256069 w 556002"/>
              <a:gd name="connsiteY61" fmla="*/ 155220 h 608660"/>
              <a:gd name="connsiteX62" fmla="*/ 239358 w 556002"/>
              <a:gd name="connsiteY62" fmla="*/ 0 h 608660"/>
              <a:gd name="connsiteX63" fmla="*/ 309077 w 556002"/>
              <a:gd name="connsiteY63" fmla="*/ 69648 h 608660"/>
              <a:gd name="connsiteX64" fmla="*/ 239358 w 556002"/>
              <a:gd name="connsiteY64" fmla="*/ 139296 h 608660"/>
              <a:gd name="connsiteX65" fmla="*/ 169639 w 556002"/>
              <a:gd name="connsiteY65" fmla="*/ 69648 h 608660"/>
              <a:gd name="connsiteX66" fmla="*/ 239358 w 556002"/>
              <a:gd name="connsiteY66" fmla="*/ 0 h 6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6002" h="608660">
                <a:moveTo>
                  <a:pt x="480336" y="240824"/>
                </a:moveTo>
                <a:cubicBezTo>
                  <a:pt x="477755" y="238891"/>
                  <a:pt x="473699" y="239443"/>
                  <a:pt x="471763" y="242112"/>
                </a:cubicBezTo>
                <a:cubicBezTo>
                  <a:pt x="469736" y="244782"/>
                  <a:pt x="470289" y="248648"/>
                  <a:pt x="473054" y="250673"/>
                </a:cubicBezTo>
                <a:cubicBezTo>
                  <a:pt x="480889" y="256472"/>
                  <a:pt x="494163" y="268898"/>
                  <a:pt x="496375" y="277458"/>
                </a:cubicBezTo>
                <a:cubicBezTo>
                  <a:pt x="497020" y="280220"/>
                  <a:pt x="499509" y="282153"/>
                  <a:pt x="502366" y="282153"/>
                </a:cubicBezTo>
                <a:cubicBezTo>
                  <a:pt x="502735" y="282153"/>
                  <a:pt x="503288" y="282153"/>
                  <a:pt x="503841" y="281968"/>
                </a:cubicBezTo>
                <a:cubicBezTo>
                  <a:pt x="505408" y="281600"/>
                  <a:pt x="506699" y="280588"/>
                  <a:pt x="507620" y="279207"/>
                </a:cubicBezTo>
                <a:cubicBezTo>
                  <a:pt x="508450" y="277826"/>
                  <a:pt x="508727" y="276170"/>
                  <a:pt x="508358" y="274513"/>
                </a:cubicBezTo>
                <a:cubicBezTo>
                  <a:pt x="504394" y="258865"/>
                  <a:pt x="482825" y="242573"/>
                  <a:pt x="480336" y="240824"/>
                </a:cubicBezTo>
                <a:close/>
                <a:moveTo>
                  <a:pt x="494716" y="215419"/>
                </a:moveTo>
                <a:cubicBezTo>
                  <a:pt x="491582" y="214406"/>
                  <a:pt x="487987" y="216339"/>
                  <a:pt x="487065" y="219561"/>
                </a:cubicBezTo>
                <a:cubicBezTo>
                  <a:pt x="486143" y="222875"/>
                  <a:pt x="487987" y="226280"/>
                  <a:pt x="491305" y="227201"/>
                </a:cubicBezTo>
                <a:cubicBezTo>
                  <a:pt x="491582" y="227293"/>
                  <a:pt x="520802" y="236037"/>
                  <a:pt x="523014" y="254631"/>
                </a:cubicBezTo>
                <a:cubicBezTo>
                  <a:pt x="523383" y="257668"/>
                  <a:pt x="525964" y="260061"/>
                  <a:pt x="529098" y="260061"/>
                </a:cubicBezTo>
                <a:lnTo>
                  <a:pt x="529835" y="259969"/>
                </a:lnTo>
                <a:cubicBezTo>
                  <a:pt x="533154" y="259601"/>
                  <a:pt x="535642" y="256564"/>
                  <a:pt x="535274" y="253158"/>
                </a:cubicBezTo>
                <a:cubicBezTo>
                  <a:pt x="532047" y="226004"/>
                  <a:pt x="496190" y="215787"/>
                  <a:pt x="494716" y="215419"/>
                </a:cubicBezTo>
                <a:close/>
                <a:moveTo>
                  <a:pt x="370276" y="134234"/>
                </a:moveTo>
                <a:cubicBezTo>
                  <a:pt x="377374" y="132945"/>
                  <a:pt x="384748" y="134418"/>
                  <a:pt x="390740" y="138376"/>
                </a:cubicBezTo>
                <a:lnTo>
                  <a:pt x="479322" y="196549"/>
                </a:lnTo>
                <a:cubicBezTo>
                  <a:pt x="479599" y="196733"/>
                  <a:pt x="479783" y="197009"/>
                  <a:pt x="480059" y="197194"/>
                </a:cubicBezTo>
                <a:cubicBezTo>
                  <a:pt x="483193" y="196365"/>
                  <a:pt x="486327" y="195997"/>
                  <a:pt x="489093" y="196549"/>
                </a:cubicBezTo>
                <a:lnTo>
                  <a:pt x="535274" y="205110"/>
                </a:lnTo>
                <a:cubicBezTo>
                  <a:pt x="542832" y="206490"/>
                  <a:pt x="552972" y="212749"/>
                  <a:pt x="554907" y="220205"/>
                </a:cubicBezTo>
                <a:cubicBezTo>
                  <a:pt x="557396" y="229502"/>
                  <a:pt x="555276" y="237050"/>
                  <a:pt x="552234" y="242665"/>
                </a:cubicBezTo>
                <a:cubicBezTo>
                  <a:pt x="548455" y="249384"/>
                  <a:pt x="544307" y="259877"/>
                  <a:pt x="540712" y="266689"/>
                </a:cubicBezTo>
                <a:cubicBezTo>
                  <a:pt x="537302" y="272948"/>
                  <a:pt x="531494" y="278195"/>
                  <a:pt x="526056" y="281968"/>
                </a:cubicBezTo>
                <a:cubicBezTo>
                  <a:pt x="519788" y="286479"/>
                  <a:pt x="511676" y="295223"/>
                  <a:pt x="505777" y="300194"/>
                </a:cubicBezTo>
                <a:cubicBezTo>
                  <a:pt x="501445" y="303968"/>
                  <a:pt x="496190" y="306453"/>
                  <a:pt x="491489" y="308110"/>
                </a:cubicBezTo>
                <a:cubicBezTo>
                  <a:pt x="484207" y="310687"/>
                  <a:pt x="475543" y="305440"/>
                  <a:pt x="472593" y="298353"/>
                </a:cubicBezTo>
                <a:lnTo>
                  <a:pt x="450655" y="244966"/>
                </a:lnTo>
                <a:cubicBezTo>
                  <a:pt x="450470" y="244690"/>
                  <a:pt x="450470" y="244413"/>
                  <a:pt x="450378" y="244137"/>
                </a:cubicBezTo>
                <a:cubicBezTo>
                  <a:pt x="449825" y="243769"/>
                  <a:pt x="449180" y="243585"/>
                  <a:pt x="448535" y="243217"/>
                </a:cubicBezTo>
                <a:lnTo>
                  <a:pt x="369354" y="191211"/>
                </a:lnTo>
                <a:lnTo>
                  <a:pt x="343176" y="195997"/>
                </a:lnTo>
                <a:lnTo>
                  <a:pt x="381614" y="323482"/>
                </a:lnTo>
                <a:lnTo>
                  <a:pt x="485867" y="419118"/>
                </a:lnTo>
                <a:cubicBezTo>
                  <a:pt x="491213" y="423996"/>
                  <a:pt x="495176" y="430164"/>
                  <a:pt x="497389" y="437067"/>
                </a:cubicBezTo>
                <a:lnTo>
                  <a:pt x="535274" y="553782"/>
                </a:lnTo>
                <a:cubicBezTo>
                  <a:pt x="542463" y="575873"/>
                  <a:pt x="530388" y="599437"/>
                  <a:pt x="508358" y="606617"/>
                </a:cubicBezTo>
                <a:cubicBezTo>
                  <a:pt x="504025" y="607998"/>
                  <a:pt x="499693" y="608642"/>
                  <a:pt x="495361" y="608642"/>
                </a:cubicBezTo>
                <a:cubicBezTo>
                  <a:pt x="477663" y="608642"/>
                  <a:pt x="461255" y="597412"/>
                  <a:pt x="455448" y="579647"/>
                </a:cubicBezTo>
                <a:lnTo>
                  <a:pt x="420974" y="473333"/>
                </a:lnTo>
                <a:lnTo>
                  <a:pt x="321422" y="382115"/>
                </a:lnTo>
                <a:lnTo>
                  <a:pt x="278836" y="502144"/>
                </a:lnTo>
                <a:cubicBezTo>
                  <a:pt x="275241" y="512269"/>
                  <a:pt x="267867" y="520645"/>
                  <a:pt x="258189" y="525524"/>
                </a:cubicBezTo>
                <a:lnTo>
                  <a:pt x="101672" y="604132"/>
                </a:lnTo>
                <a:cubicBezTo>
                  <a:pt x="80932" y="614625"/>
                  <a:pt x="55767" y="606249"/>
                  <a:pt x="45351" y="585538"/>
                </a:cubicBezTo>
                <a:cubicBezTo>
                  <a:pt x="34935" y="564920"/>
                  <a:pt x="43231" y="539699"/>
                  <a:pt x="63971" y="529298"/>
                </a:cubicBezTo>
                <a:lnTo>
                  <a:pt x="205463" y="458238"/>
                </a:lnTo>
                <a:lnTo>
                  <a:pt x="243256" y="354133"/>
                </a:lnTo>
                <a:lnTo>
                  <a:pt x="208966" y="230883"/>
                </a:lnTo>
                <a:lnTo>
                  <a:pt x="165643" y="246254"/>
                </a:lnTo>
                <a:cubicBezTo>
                  <a:pt x="162048" y="247543"/>
                  <a:pt x="158176" y="248003"/>
                  <a:pt x="154397" y="247819"/>
                </a:cubicBezTo>
                <a:lnTo>
                  <a:pt x="68857" y="242020"/>
                </a:lnTo>
                <a:cubicBezTo>
                  <a:pt x="61482" y="248924"/>
                  <a:pt x="51712" y="253250"/>
                  <a:pt x="40835" y="253250"/>
                </a:cubicBezTo>
                <a:cubicBezTo>
                  <a:pt x="18343" y="253250"/>
                  <a:pt x="0" y="234933"/>
                  <a:pt x="0" y="212381"/>
                </a:cubicBezTo>
                <a:cubicBezTo>
                  <a:pt x="0" y="189830"/>
                  <a:pt x="18343" y="171605"/>
                  <a:pt x="40835" y="171605"/>
                </a:cubicBezTo>
                <a:cubicBezTo>
                  <a:pt x="53463" y="171605"/>
                  <a:pt x="64524" y="177311"/>
                  <a:pt x="71991" y="186240"/>
                </a:cubicBezTo>
                <a:lnTo>
                  <a:pt x="152369" y="191671"/>
                </a:lnTo>
                <a:lnTo>
                  <a:pt x="251736" y="156325"/>
                </a:lnTo>
                <a:cubicBezTo>
                  <a:pt x="253211" y="155865"/>
                  <a:pt x="254594" y="155404"/>
                  <a:pt x="256069" y="155220"/>
                </a:cubicBezTo>
                <a:close/>
                <a:moveTo>
                  <a:pt x="239358" y="0"/>
                </a:moveTo>
                <a:cubicBezTo>
                  <a:pt x="277863" y="0"/>
                  <a:pt x="309077" y="31182"/>
                  <a:pt x="309077" y="69648"/>
                </a:cubicBezTo>
                <a:cubicBezTo>
                  <a:pt x="309077" y="108114"/>
                  <a:pt x="277863" y="139296"/>
                  <a:pt x="239358" y="139296"/>
                </a:cubicBezTo>
                <a:cubicBezTo>
                  <a:pt x="200853" y="139296"/>
                  <a:pt x="169639" y="108114"/>
                  <a:pt x="169639" y="69648"/>
                </a:cubicBezTo>
                <a:cubicBezTo>
                  <a:pt x="169639" y="31182"/>
                  <a:pt x="200853" y="0"/>
                  <a:pt x="2393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9" name="ïSliḑé"/>
          <p:cNvSpPr/>
          <p:nvPr/>
        </p:nvSpPr>
        <p:spPr bwMode="auto">
          <a:xfrm>
            <a:off x="1678863" y="4471601"/>
            <a:ext cx="260572" cy="30734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15557" h="608092">
                <a:moveTo>
                  <a:pt x="374499" y="449358"/>
                </a:moveTo>
                <a:cubicBezTo>
                  <a:pt x="363572" y="449358"/>
                  <a:pt x="354632" y="458287"/>
                  <a:pt x="354632" y="469200"/>
                </a:cubicBezTo>
                <a:lnTo>
                  <a:pt x="354632" y="498962"/>
                </a:lnTo>
                <a:lnTo>
                  <a:pt x="324831" y="498962"/>
                </a:lnTo>
                <a:cubicBezTo>
                  <a:pt x="313904" y="498962"/>
                  <a:pt x="304963" y="507891"/>
                  <a:pt x="304963" y="518804"/>
                </a:cubicBezTo>
                <a:cubicBezTo>
                  <a:pt x="304963" y="529717"/>
                  <a:pt x="313904" y="538646"/>
                  <a:pt x="324831" y="538646"/>
                </a:cubicBezTo>
                <a:lnTo>
                  <a:pt x="354632" y="538646"/>
                </a:lnTo>
                <a:lnTo>
                  <a:pt x="354632" y="568409"/>
                </a:lnTo>
                <a:cubicBezTo>
                  <a:pt x="354632" y="579322"/>
                  <a:pt x="363572" y="588250"/>
                  <a:pt x="374499" y="588250"/>
                </a:cubicBezTo>
                <a:cubicBezTo>
                  <a:pt x="385426" y="588250"/>
                  <a:pt x="393373" y="579322"/>
                  <a:pt x="393373" y="568409"/>
                </a:cubicBezTo>
                <a:lnTo>
                  <a:pt x="393373" y="538646"/>
                </a:lnTo>
                <a:lnTo>
                  <a:pt x="424167" y="538646"/>
                </a:lnTo>
                <a:cubicBezTo>
                  <a:pt x="435094" y="538646"/>
                  <a:pt x="444035" y="529717"/>
                  <a:pt x="444035" y="518804"/>
                </a:cubicBezTo>
                <a:cubicBezTo>
                  <a:pt x="444035" y="507891"/>
                  <a:pt x="435094" y="498962"/>
                  <a:pt x="424167" y="498962"/>
                </a:cubicBezTo>
                <a:lnTo>
                  <a:pt x="393373" y="498962"/>
                </a:lnTo>
                <a:lnTo>
                  <a:pt x="393373" y="469200"/>
                </a:lnTo>
                <a:cubicBezTo>
                  <a:pt x="393373" y="458287"/>
                  <a:pt x="385426" y="449358"/>
                  <a:pt x="374499" y="449358"/>
                </a:cubicBezTo>
                <a:close/>
                <a:moveTo>
                  <a:pt x="183798" y="265821"/>
                </a:moveTo>
                <a:lnTo>
                  <a:pt x="331760" y="265821"/>
                </a:lnTo>
                <a:lnTo>
                  <a:pt x="327788" y="310468"/>
                </a:lnTo>
                <a:lnTo>
                  <a:pt x="285087" y="319398"/>
                </a:lnTo>
                <a:cubicBezTo>
                  <a:pt x="279129" y="320390"/>
                  <a:pt x="274164" y="324358"/>
                  <a:pt x="271185" y="329319"/>
                </a:cubicBezTo>
                <a:cubicBezTo>
                  <a:pt x="268206" y="334280"/>
                  <a:pt x="268206" y="340233"/>
                  <a:pt x="270192" y="345194"/>
                </a:cubicBezTo>
                <a:lnTo>
                  <a:pt x="283101" y="384880"/>
                </a:lnTo>
                <a:lnTo>
                  <a:pt x="257282" y="434488"/>
                </a:lnTo>
                <a:lnTo>
                  <a:pt x="232457" y="384880"/>
                </a:lnTo>
                <a:lnTo>
                  <a:pt x="245366" y="345194"/>
                </a:lnTo>
                <a:cubicBezTo>
                  <a:pt x="247352" y="340233"/>
                  <a:pt x="247352" y="334280"/>
                  <a:pt x="244373" y="329319"/>
                </a:cubicBezTo>
                <a:cubicBezTo>
                  <a:pt x="241394" y="324358"/>
                  <a:pt x="236429" y="320390"/>
                  <a:pt x="230471" y="319398"/>
                </a:cubicBezTo>
                <a:lnTo>
                  <a:pt x="186777" y="310468"/>
                </a:lnTo>
                <a:close/>
                <a:moveTo>
                  <a:pt x="143045" y="265821"/>
                </a:moveTo>
                <a:lnTo>
                  <a:pt x="144038" y="265821"/>
                </a:lnTo>
                <a:lnTo>
                  <a:pt x="149005" y="328323"/>
                </a:lnTo>
                <a:cubicBezTo>
                  <a:pt x="149998" y="337252"/>
                  <a:pt x="155958" y="344196"/>
                  <a:pt x="164899" y="346180"/>
                </a:cubicBezTo>
                <a:lnTo>
                  <a:pt x="200660" y="354117"/>
                </a:lnTo>
                <a:lnTo>
                  <a:pt x="191720" y="379911"/>
                </a:lnTo>
                <a:cubicBezTo>
                  <a:pt x="190726" y="384872"/>
                  <a:pt x="190726" y="390824"/>
                  <a:pt x="193706" y="395785"/>
                </a:cubicBezTo>
                <a:cubicBezTo>
                  <a:pt x="193706" y="395785"/>
                  <a:pt x="228474" y="464239"/>
                  <a:pt x="240395" y="487057"/>
                </a:cubicBezTo>
                <a:cubicBezTo>
                  <a:pt x="240395" y="487057"/>
                  <a:pt x="244368" y="495986"/>
                  <a:pt x="258275" y="495986"/>
                </a:cubicBezTo>
                <a:cubicBezTo>
                  <a:pt x="269202" y="495986"/>
                  <a:pt x="275162" y="487057"/>
                  <a:pt x="275162" y="487057"/>
                </a:cubicBezTo>
                <a:cubicBezTo>
                  <a:pt x="287083" y="464239"/>
                  <a:pt x="322844" y="395785"/>
                  <a:pt x="322844" y="395785"/>
                </a:cubicBezTo>
                <a:cubicBezTo>
                  <a:pt x="324831" y="390824"/>
                  <a:pt x="324831" y="384872"/>
                  <a:pt x="323837" y="379911"/>
                </a:cubicBezTo>
                <a:lnTo>
                  <a:pt x="314897" y="354117"/>
                </a:lnTo>
                <a:lnTo>
                  <a:pt x="350658" y="346180"/>
                </a:lnTo>
                <a:cubicBezTo>
                  <a:pt x="359599" y="344196"/>
                  <a:pt x="365559" y="337252"/>
                  <a:pt x="366552" y="328323"/>
                </a:cubicBezTo>
                <a:lnTo>
                  <a:pt x="371519" y="265821"/>
                </a:lnTo>
                <a:lnTo>
                  <a:pt x="372512" y="265821"/>
                </a:lnTo>
                <a:cubicBezTo>
                  <a:pt x="450988" y="265821"/>
                  <a:pt x="515557" y="329315"/>
                  <a:pt x="515557" y="407690"/>
                </a:cubicBezTo>
                <a:lnTo>
                  <a:pt x="515557" y="567416"/>
                </a:lnTo>
                <a:cubicBezTo>
                  <a:pt x="515557" y="590235"/>
                  <a:pt x="497676" y="608092"/>
                  <a:pt x="474829" y="608092"/>
                </a:cubicBezTo>
                <a:lnTo>
                  <a:pt x="39735" y="608092"/>
                </a:lnTo>
                <a:cubicBezTo>
                  <a:pt x="17881" y="608092"/>
                  <a:pt x="0" y="590235"/>
                  <a:pt x="0" y="567416"/>
                </a:cubicBezTo>
                <a:lnTo>
                  <a:pt x="0" y="407690"/>
                </a:lnTo>
                <a:cubicBezTo>
                  <a:pt x="0" y="329315"/>
                  <a:pt x="63575" y="265821"/>
                  <a:pt x="143045" y="265821"/>
                </a:cubicBezTo>
                <a:close/>
                <a:moveTo>
                  <a:pt x="257858" y="0"/>
                </a:moveTo>
                <a:cubicBezTo>
                  <a:pt x="320663" y="0"/>
                  <a:pt x="371577" y="50843"/>
                  <a:pt x="371577" y="113560"/>
                </a:cubicBezTo>
                <a:cubicBezTo>
                  <a:pt x="371577" y="176277"/>
                  <a:pt x="320663" y="227120"/>
                  <a:pt x="257858" y="227120"/>
                </a:cubicBezTo>
                <a:cubicBezTo>
                  <a:pt x="195053" y="227120"/>
                  <a:pt x="144139" y="176277"/>
                  <a:pt x="144139" y="113560"/>
                </a:cubicBezTo>
                <a:cubicBezTo>
                  <a:pt x="144139" y="50843"/>
                  <a:pt x="195053" y="0"/>
                  <a:pt x="2578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5458" name="标题 275457"/>
          <p:cNvSpPr>
            <a:spLocks noGrp="1"/>
          </p:cNvSpPr>
          <p:nvPr/>
        </p:nvSpPr>
        <p:spPr>
          <a:xfrm>
            <a:off x="1367155" y="1444625"/>
            <a:ext cx="427101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2000" noProof="1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</a:rPr>
              <a:t>你觉得社会对你不公平，那她呢</a:t>
            </a:r>
            <a:endParaRPr lang="zh-CN" altLang="en-US" sz="20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</a:endParaRPr>
          </a:p>
        </p:txBody>
      </p:sp>
      <p:sp>
        <p:nvSpPr>
          <p:cNvPr id="8" name="标题 275457"/>
          <p:cNvSpPr>
            <a:spLocks noGrp="1"/>
          </p:cNvSpPr>
          <p:nvPr/>
        </p:nvSpPr>
        <p:spPr>
          <a:xfrm>
            <a:off x="6295390" y="1444625"/>
            <a:ext cx="4478655" cy="838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spcBef>
                <a:spcPct val="50000"/>
              </a:spcBef>
              <a:buClr>
                <a:srgbClr val="000000"/>
              </a:buClr>
              <a:buSzTx/>
              <a:buFont typeface="Wingdings" panose="05000000000000000000" charset="0"/>
              <a:buChar char="l"/>
            </a:pPr>
            <a:r>
              <a:rPr lang="zh-CN" altLang="en-US" sz="18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（左）你觉得父母的唠叨与关怀让你很受不了？</a:t>
            </a:r>
            <a:endParaRPr lang="zh-CN" altLang="en-US" sz="1800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</a:endParaRPr>
          </a:p>
          <a:p>
            <a:pPr marL="342900" indent="-342900" algn="l">
              <a:spcBef>
                <a:spcPct val="50000"/>
              </a:spcBef>
              <a:buClr>
                <a:srgbClr val="000000"/>
              </a:buClr>
              <a:buSzTx/>
              <a:buFont typeface="Wingdings" panose="05000000000000000000" charset="0"/>
              <a:buChar char="l"/>
            </a:pPr>
            <a:r>
              <a:rPr lang="zh-CN" altLang="en-US" sz="18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（右）而他一无所有</a:t>
            </a:r>
            <a:endParaRPr lang="zh-CN" altLang="en-US" sz="18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  <a:sym typeface="+mn-ea"/>
            </a:endParaRPr>
          </a:p>
        </p:txBody>
      </p:sp>
      <p:pic>
        <p:nvPicPr>
          <p:cNvPr id="13314" name="文本占位符 279554" descr="11e6fe9e221g215"/>
          <p:cNvPicPr>
            <a:picLocks noGrp="1" noChangeAspect="1" noChangeArrowheads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8370" y="2532380"/>
            <a:ext cx="2172970" cy="3124200"/>
          </a:xfrm>
        </p:spPr>
      </p:pic>
      <p:pic>
        <p:nvPicPr>
          <p:cNvPr id="9" name="文本占位符 280578" descr="11e6fec325dg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860" y="2531745"/>
            <a:ext cx="4892040" cy="31248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6" grpId="0" bldLvl="0" animBg="1"/>
      <p:bldP spid="5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îṩlídé"/>
          <p:cNvSpPr/>
          <p:nvPr/>
        </p:nvSpPr>
        <p:spPr bwMode="auto">
          <a:xfrm>
            <a:off x="1732518" y="1710313"/>
            <a:ext cx="153263" cy="307341"/>
          </a:xfrm>
          <a:custGeom>
            <a:avLst/>
            <a:gdLst>
              <a:gd name="connsiteX0" fmla="*/ 102172 w 302980"/>
              <a:gd name="connsiteY0" fmla="*/ 160819 h 607568"/>
              <a:gd name="connsiteX1" fmla="*/ 108318 w 302980"/>
              <a:gd name="connsiteY1" fmla="*/ 160819 h 607568"/>
              <a:gd name="connsiteX2" fmla="*/ 151491 w 302980"/>
              <a:gd name="connsiteY2" fmla="*/ 170638 h 607568"/>
              <a:gd name="connsiteX3" fmla="*/ 194663 w 302980"/>
              <a:gd name="connsiteY3" fmla="*/ 160819 h 607568"/>
              <a:gd name="connsiteX4" fmla="*/ 200809 w 302980"/>
              <a:gd name="connsiteY4" fmla="*/ 160819 h 607568"/>
              <a:gd name="connsiteX5" fmla="*/ 285157 w 302980"/>
              <a:gd name="connsiteY5" fmla="*/ 238141 h 607568"/>
              <a:gd name="connsiteX6" fmla="*/ 302826 w 302980"/>
              <a:gd name="connsiteY6" fmla="*/ 361948 h 607568"/>
              <a:gd name="connsiteX7" fmla="*/ 297602 w 302980"/>
              <a:gd name="connsiteY7" fmla="*/ 373148 h 607568"/>
              <a:gd name="connsiteX8" fmla="*/ 246901 w 302980"/>
              <a:gd name="connsiteY8" fmla="*/ 404598 h 607568"/>
              <a:gd name="connsiteX9" fmla="*/ 223240 w 302980"/>
              <a:gd name="connsiteY9" fmla="*/ 570288 h 607568"/>
              <a:gd name="connsiteX10" fmla="*/ 182833 w 302980"/>
              <a:gd name="connsiteY10" fmla="*/ 607568 h 607568"/>
              <a:gd name="connsiteX11" fmla="*/ 120148 w 302980"/>
              <a:gd name="connsiteY11" fmla="*/ 607568 h 607568"/>
              <a:gd name="connsiteX12" fmla="*/ 79741 w 302980"/>
              <a:gd name="connsiteY12" fmla="*/ 570134 h 607568"/>
              <a:gd name="connsiteX13" fmla="*/ 56080 w 302980"/>
              <a:gd name="connsiteY13" fmla="*/ 404598 h 607568"/>
              <a:gd name="connsiteX14" fmla="*/ 5379 w 302980"/>
              <a:gd name="connsiteY14" fmla="*/ 373148 h 607568"/>
              <a:gd name="connsiteX15" fmla="*/ 155 w 302980"/>
              <a:gd name="connsiteY15" fmla="*/ 361948 h 607568"/>
              <a:gd name="connsiteX16" fmla="*/ 17824 w 302980"/>
              <a:gd name="connsiteY16" fmla="*/ 238294 h 607568"/>
              <a:gd name="connsiteX17" fmla="*/ 102172 w 302980"/>
              <a:gd name="connsiteY17" fmla="*/ 160819 h 607568"/>
              <a:gd name="connsiteX18" fmla="*/ 151490 w 302980"/>
              <a:gd name="connsiteY18" fmla="*/ 0 h 607568"/>
              <a:gd name="connsiteX19" fmla="*/ 222020 w 302980"/>
              <a:gd name="connsiteY19" fmla="*/ 70813 h 607568"/>
              <a:gd name="connsiteX20" fmla="*/ 151490 w 302980"/>
              <a:gd name="connsiteY20" fmla="*/ 141626 h 607568"/>
              <a:gd name="connsiteX21" fmla="*/ 80960 w 302980"/>
              <a:gd name="connsiteY21" fmla="*/ 70813 h 607568"/>
              <a:gd name="connsiteX22" fmla="*/ 151490 w 302980"/>
              <a:gd name="connsiteY2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2980" h="607568">
                <a:moveTo>
                  <a:pt x="102172" y="160819"/>
                </a:moveTo>
                <a:lnTo>
                  <a:pt x="108318" y="160819"/>
                </a:lnTo>
                <a:cubicBezTo>
                  <a:pt x="121377" y="167109"/>
                  <a:pt x="136127" y="170638"/>
                  <a:pt x="151491" y="170638"/>
                </a:cubicBezTo>
                <a:cubicBezTo>
                  <a:pt x="166855" y="170638"/>
                  <a:pt x="181604" y="167109"/>
                  <a:pt x="194663" y="160819"/>
                </a:cubicBezTo>
                <a:lnTo>
                  <a:pt x="200809" y="160819"/>
                </a:lnTo>
                <a:cubicBezTo>
                  <a:pt x="240755" y="160819"/>
                  <a:pt x="278704" y="195491"/>
                  <a:pt x="285157" y="238141"/>
                </a:cubicBezTo>
                <a:lnTo>
                  <a:pt x="302826" y="361948"/>
                </a:lnTo>
                <a:cubicBezTo>
                  <a:pt x="303594" y="366397"/>
                  <a:pt x="301443" y="370846"/>
                  <a:pt x="297602" y="373148"/>
                </a:cubicBezTo>
                <a:lnTo>
                  <a:pt x="246901" y="404598"/>
                </a:lnTo>
                <a:lnTo>
                  <a:pt x="223240" y="570288"/>
                </a:lnTo>
                <a:cubicBezTo>
                  <a:pt x="220475" y="591153"/>
                  <a:pt x="202653" y="607568"/>
                  <a:pt x="182833" y="607568"/>
                </a:cubicBezTo>
                <a:lnTo>
                  <a:pt x="120148" y="607568"/>
                </a:lnTo>
                <a:cubicBezTo>
                  <a:pt x="100328" y="607568"/>
                  <a:pt x="82506" y="591153"/>
                  <a:pt x="79741" y="570134"/>
                </a:cubicBezTo>
                <a:lnTo>
                  <a:pt x="56080" y="404598"/>
                </a:lnTo>
                <a:lnTo>
                  <a:pt x="5379" y="373148"/>
                </a:lnTo>
                <a:cubicBezTo>
                  <a:pt x="1538" y="370846"/>
                  <a:pt x="-613" y="366397"/>
                  <a:pt x="155" y="361948"/>
                </a:cubicBezTo>
                <a:lnTo>
                  <a:pt x="17824" y="238294"/>
                </a:lnTo>
                <a:cubicBezTo>
                  <a:pt x="24277" y="195491"/>
                  <a:pt x="62226" y="160819"/>
                  <a:pt x="102172" y="160819"/>
                </a:cubicBezTo>
                <a:close/>
                <a:moveTo>
                  <a:pt x="151490" y="0"/>
                </a:moveTo>
                <a:cubicBezTo>
                  <a:pt x="190443" y="0"/>
                  <a:pt x="222020" y="31704"/>
                  <a:pt x="222020" y="70813"/>
                </a:cubicBezTo>
                <a:cubicBezTo>
                  <a:pt x="222020" y="109922"/>
                  <a:pt x="190443" y="141626"/>
                  <a:pt x="151490" y="141626"/>
                </a:cubicBezTo>
                <a:cubicBezTo>
                  <a:pt x="112537" y="141626"/>
                  <a:pt x="80960" y="109922"/>
                  <a:pt x="80960" y="70813"/>
                </a:cubicBezTo>
                <a:cubicBezTo>
                  <a:pt x="80960" y="31704"/>
                  <a:pt x="112537" y="0"/>
                  <a:pt x="1514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iśḻïḓé"/>
          <p:cNvSpPr/>
          <p:nvPr/>
        </p:nvSpPr>
        <p:spPr bwMode="auto">
          <a:xfrm>
            <a:off x="1668773" y="3037078"/>
            <a:ext cx="280751" cy="307341"/>
          </a:xfrm>
          <a:custGeom>
            <a:avLst/>
            <a:gdLst>
              <a:gd name="connsiteX0" fmla="*/ 480336 w 556002"/>
              <a:gd name="connsiteY0" fmla="*/ 240824 h 608660"/>
              <a:gd name="connsiteX1" fmla="*/ 471763 w 556002"/>
              <a:gd name="connsiteY1" fmla="*/ 242112 h 608660"/>
              <a:gd name="connsiteX2" fmla="*/ 473054 w 556002"/>
              <a:gd name="connsiteY2" fmla="*/ 250673 h 608660"/>
              <a:gd name="connsiteX3" fmla="*/ 496375 w 556002"/>
              <a:gd name="connsiteY3" fmla="*/ 277458 h 608660"/>
              <a:gd name="connsiteX4" fmla="*/ 502366 w 556002"/>
              <a:gd name="connsiteY4" fmla="*/ 282153 h 608660"/>
              <a:gd name="connsiteX5" fmla="*/ 503841 w 556002"/>
              <a:gd name="connsiteY5" fmla="*/ 281968 h 608660"/>
              <a:gd name="connsiteX6" fmla="*/ 507620 w 556002"/>
              <a:gd name="connsiteY6" fmla="*/ 279207 h 608660"/>
              <a:gd name="connsiteX7" fmla="*/ 508358 w 556002"/>
              <a:gd name="connsiteY7" fmla="*/ 274513 h 608660"/>
              <a:gd name="connsiteX8" fmla="*/ 480336 w 556002"/>
              <a:gd name="connsiteY8" fmla="*/ 240824 h 608660"/>
              <a:gd name="connsiteX9" fmla="*/ 494716 w 556002"/>
              <a:gd name="connsiteY9" fmla="*/ 215419 h 608660"/>
              <a:gd name="connsiteX10" fmla="*/ 487065 w 556002"/>
              <a:gd name="connsiteY10" fmla="*/ 219561 h 608660"/>
              <a:gd name="connsiteX11" fmla="*/ 491305 w 556002"/>
              <a:gd name="connsiteY11" fmla="*/ 227201 h 608660"/>
              <a:gd name="connsiteX12" fmla="*/ 523014 w 556002"/>
              <a:gd name="connsiteY12" fmla="*/ 254631 h 608660"/>
              <a:gd name="connsiteX13" fmla="*/ 529098 w 556002"/>
              <a:gd name="connsiteY13" fmla="*/ 260061 h 608660"/>
              <a:gd name="connsiteX14" fmla="*/ 529835 w 556002"/>
              <a:gd name="connsiteY14" fmla="*/ 259969 h 608660"/>
              <a:gd name="connsiteX15" fmla="*/ 535274 w 556002"/>
              <a:gd name="connsiteY15" fmla="*/ 253158 h 608660"/>
              <a:gd name="connsiteX16" fmla="*/ 494716 w 556002"/>
              <a:gd name="connsiteY16" fmla="*/ 215419 h 608660"/>
              <a:gd name="connsiteX17" fmla="*/ 370276 w 556002"/>
              <a:gd name="connsiteY17" fmla="*/ 134234 h 608660"/>
              <a:gd name="connsiteX18" fmla="*/ 390740 w 556002"/>
              <a:gd name="connsiteY18" fmla="*/ 138376 h 608660"/>
              <a:gd name="connsiteX19" fmla="*/ 479322 w 556002"/>
              <a:gd name="connsiteY19" fmla="*/ 196549 h 608660"/>
              <a:gd name="connsiteX20" fmla="*/ 480059 w 556002"/>
              <a:gd name="connsiteY20" fmla="*/ 197194 h 608660"/>
              <a:gd name="connsiteX21" fmla="*/ 489093 w 556002"/>
              <a:gd name="connsiteY21" fmla="*/ 196549 h 608660"/>
              <a:gd name="connsiteX22" fmla="*/ 535274 w 556002"/>
              <a:gd name="connsiteY22" fmla="*/ 205110 h 608660"/>
              <a:gd name="connsiteX23" fmla="*/ 554907 w 556002"/>
              <a:gd name="connsiteY23" fmla="*/ 220205 h 608660"/>
              <a:gd name="connsiteX24" fmla="*/ 552234 w 556002"/>
              <a:gd name="connsiteY24" fmla="*/ 242665 h 608660"/>
              <a:gd name="connsiteX25" fmla="*/ 540712 w 556002"/>
              <a:gd name="connsiteY25" fmla="*/ 266689 h 608660"/>
              <a:gd name="connsiteX26" fmla="*/ 526056 w 556002"/>
              <a:gd name="connsiteY26" fmla="*/ 281968 h 608660"/>
              <a:gd name="connsiteX27" fmla="*/ 505777 w 556002"/>
              <a:gd name="connsiteY27" fmla="*/ 300194 h 608660"/>
              <a:gd name="connsiteX28" fmla="*/ 491489 w 556002"/>
              <a:gd name="connsiteY28" fmla="*/ 308110 h 608660"/>
              <a:gd name="connsiteX29" fmla="*/ 472593 w 556002"/>
              <a:gd name="connsiteY29" fmla="*/ 298353 h 608660"/>
              <a:gd name="connsiteX30" fmla="*/ 450655 w 556002"/>
              <a:gd name="connsiteY30" fmla="*/ 244966 h 608660"/>
              <a:gd name="connsiteX31" fmla="*/ 450378 w 556002"/>
              <a:gd name="connsiteY31" fmla="*/ 244137 h 608660"/>
              <a:gd name="connsiteX32" fmla="*/ 448535 w 556002"/>
              <a:gd name="connsiteY32" fmla="*/ 243217 h 608660"/>
              <a:gd name="connsiteX33" fmla="*/ 369354 w 556002"/>
              <a:gd name="connsiteY33" fmla="*/ 191211 h 608660"/>
              <a:gd name="connsiteX34" fmla="*/ 343176 w 556002"/>
              <a:gd name="connsiteY34" fmla="*/ 195997 h 608660"/>
              <a:gd name="connsiteX35" fmla="*/ 381614 w 556002"/>
              <a:gd name="connsiteY35" fmla="*/ 323482 h 608660"/>
              <a:gd name="connsiteX36" fmla="*/ 485867 w 556002"/>
              <a:gd name="connsiteY36" fmla="*/ 419118 h 608660"/>
              <a:gd name="connsiteX37" fmla="*/ 497389 w 556002"/>
              <a:gd name="connsiteY37" fmla="*/ 437067 h 608660"/>
              <a:gd name="connsiteX38" fmla="*/ 535274 w 556002"/>
              <a:gd name="connsiteY38" fmla="*/ 553782 h 608660"/>
              <a:gd name="connsiteX39" fmla="*/ 508358 w 556002"/>
              <a:gd name="connsiteY39" fmla="*/ 606617 h 608660"/>
              <a:gd name="connsiteX40" fmla="*/ 495361 w 556002"/>
              <a:gd name="connsiteY40" fmla="*/ 608642 h 608660"/>
              <a:gd name="connsiteX41" fmla="*/ 455448 w 556002"/>
              <a:gd name="connsiteY41" fmla="*/ 579647 h 608660"/>
              <a:gd name="connsiteX42" fmla="*/ 420974 w 556002"/>
              <a:gd name="connsiteY42" fmla="*/ 473333 h 608660"/>
              <a:gd name="connsiteX43" fmla="*/ 321422 w 556002"/>
              <a:gd name="connsiteY43" fmla="*/ 382115 h 608660"/>
              <a:gd name="connsiteX44" fmla="*/ 278836 w 556002"/>
              <a:gd name="connsiteY44" fmla="*/ 502144 h 608660"/>
              <a:gd name="connsiteX45" fmla="*/ 258189 w 556002"/>
              <a:gd name="connsiteY45" fmla="*/ 525524 h 608660"/>
              <a:gd name="connsiteX46" fmla="*/ 101672 w 556002"/>
              <a:gd name="connsiteY46" fmla="*/ 604132 h 608660"/>
              <a:gd name="connsiteX47" fmla="*/ 45351 w 556002"/>
              <a:gd name="connsiteY47" fmla="*/ 585538 h 608660"/>
              <a:gd name="connsiteX48" fmla="*/ 63971 w 556002"/>
              <a:gd name="connsiteY48" fmla="*/ 529298 h 608660"/>
              <a:gd name="connsiteX49" fmla="*/ 205463 w 556002"/>
              <a:gd name="connsiteY49" fmla="*/ 458238 h 608660"/>
              <a:gd name="connsiteX50" fmla="*/ 243256 w 556002"/>
              <a:gd name="connsiteY50" fmla="*/ 354133 h 608660"/>
              <a:gd name="connsiteX51" fmla="*/ 208966 w 556002"/>
              <a:gd name="connsiteY51" fmla="*/ 230883 h 608660"/>
              <a:gd name="connsiteX52" fmla="*/ 165643 w 556002"/>
              <a:gd name="connsiteY52" fmla="*/ 246254 h 608660"/>
              <a:gd name="connsiteX53" fmla="*/ 154397 w 556002"/>
              <a:gd name="connsiteY53" fmla="*/ 247819 h 608660"/>
              <a:gd name="connsiteX54" fmla="*/ 68857 w 556002"/>
              <a:gd name="connsiteY54" fmla="*/ 242020 h 608660"/>
              <a:gd name="connsiteX55" fmla="*/ 40835 w 556002"/>
              <a:gd name="connsiteY55" fmla="*/ 253250 h 608660"/>
              <a:gd name="connsiteX56" fmla="*/ 0 w 556002"/>
              <a:gd name="connsiteY56" fmla="*/ 212381 h 608660"/>
              <a:gd name="connsiteX57" fmla="*/ 40835 w 556002"/>
              <a:gd name="connsiteY57" fmla="*/ 171605 h 608660"/>
              <a:gd name="connsiteX58" fmla="*/ 71991 w 556002"/>
              <a:gd name="connsiteY58" fmla="*/ 186240 h 608660"/>
              <a:gd name="connsiteX59" fmla="*/ 152369 w 556002"/>
              <a:gd name="connsiteY59" fmla="*/ 191671 h 608660"/>
              <a:gd name="connsiteX60" fmla="*/ 251736 w 556002"/>
              <a:gd name="connsiteY60" fmla="*/ 156325 h 608660"/>
              <a:gd name="connsiteX61" fmla="*/ 256069 w 556002"/>
              <a:gd name="connsiteY61" fmla="*/ 155220 h 608660"/>
              <a:gd name="connsiteX62" fmla="*/ 239358 w 556002"/>
              <a:gd name="connsiteY62" fmla="*/ 0 h 608660"/>
              <a:gd name="connsiteX63" fmla="*/ 309077 w 556002"/>
              <a:gd name="connsiteY63" fmla="*/ 69648 h 608660"/>
              <a:gd name="connsiteX64" fmla="*/ 239358 w 556002"/>
              <a:gd name="connsiteY64" fmla="*/ 139296 h 608660"/>
              <a:gd name="connsiteX65" fmla="*/ 169639 w 556002"/>
              <a:gd name="connsiteY65" fmla="*/ 69648 h 608660"/>
              <a:gd name="connsiteX66" fmla="*/ 239358 w 556002"/>
              <a:gd name="connsiteY66" fmla="*/ 0 h 6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6002" h="608660">
                <a:moveTo>
                  <a:pt x="480336" y="240824"/>
                </a:moveTo>
                <a:cubicBezTo>
                  <a:pt x="477755" y="238891"/>
                  <a:pt x="473699" y="239443"/>
                  <a:pt x="471763" y="242112"/>
                </a:cubicBezTo>
                <a:cubicBezTo>
                  <a:pt x="469736" y="244782"/>
                  <a:pt x="470289" y="248648"/>
                  <a:pt x="473054" y="250673"/>
                </a:cubicBezTo>
                <a:cubicBezTo>
                  <a:pt x="480889" y="256472"/>
                  <a:pt x="494163" y="268898"/>
                  <a:pt x="496375" y="277458"/>
                </a:cubicBezTo>
                <a:cubicBezTo>
                  <a:pt x="497020" y="280220"/>
                  <a:pt x="499509" y="282153"/>
                  <a:pt x="502366" y="282153"/>
                </a:cubicBezTo>
                <a:cubicBezTo>
                  <a:pt x="502735" y="282153"/>
                  <a:pt x="503288" y="282153"/>
                  <a:pt x="503841" y="281968"/>
                </a:cubicBezTo>
                <a:cubicBezTo>
                  <a:pt x="505408" y="281600"/>
                  <a:pt x="506699" y="280588"/>
                  <a:pt x="507620" y="279207"/>
                </a:cubicBezTo>
                <a:cubicBezTo>
                  <a:pt x="508450" y="277826"/>
                  <a:pt x="508727" y="276170"/>
                  <a:pt x="508358" y="274513"/>
                </a:cubicBezTo>
                <a:cubicBezTo>
                  <a:pt x="504394" y="258865"/>
                  <a:pt x="482825" y="242573"/>
                  <a:pt x="480336" y="240824"/>
                </a:cubicBezTo>
                <a:close/>
                <a:moveTo>
                  <a:pt x="494716" y="215419"/>
                </a:moveTo>
                <a:cubicBezTo>
                  <a:pt x="491582" y="214406"/>
                  <a:pt x="487987" y="216339"/>
                  <a:pt x="487065" y="219561"/>
                </a:cubicBezTo>
                <a:cubicBezTo>
                  <a:pt x="486143" y="222875"/>
                  <a:pt x="487987" y="226280"/>
                  <a:pt x="491305" y="227201"/>
                </a:cubicBezTo>
                <a:cubicBezTo>
                  <a:pt x="491582" y="227293"/>
                  <a:pt x="520802" y="236037"/>
                  <a:pt x="523014" y="254631"/>
                </a:cubicBezTo>
                <a:cubicBezTo>
                  <a:pt x="523383" y="257668"/>
                  <a:pt x="525964" y="260061"/>
                  <a:pt x="529098" y="260061"/>
                </a:cubicBezTo>
                <a:lnTo>
                  <a:pt x="529835" y="259969"/>
                </a:lnTo>
                <a:cubicBezTo>
                  <a:pt x="533154" y="259601"/>
                  <a:pt x="535642" y="256564"/>
                  <a:pt x="535274" y="253158"/>
                </a:cubicBezTo>
                <a:cubicBezTo>
                  <a:pt x="532047" y="226004"/>
                  <a:pt x="496190" y="215787"/>
                  <a:pt x="494716" y="215419"/>
                </a:cubicBezTo>
                <a:close/>
                <a:moveTo>
                  <a:pt x="370276" y="134234"/>
                </a:moveTo>
                <a:cubicBezTo>
                  <a:pt x="377374" y="132945"/>
                  <a:pt x="384748" y="134418"/>
                  <a:pt x="390740" y="138376"/>
                </a:cubicBezTo>
                <a:lnTo>
                  <a:pt x="479322" y="196549"/>
                </a:lnTo>
                <a:cubicBezTo>
                  <a:pt x="479599" y="196733"/>
                  <a:pt x="479783" y="197009"/>
                  <a:pt x="480059" y="197194"/>
                </a:cubicBezTo>
                <a:cubicBezTo>
                  <a:pt x="483193" y="196365"/>
                  <a:pt x="486327" y="195997"/>
                  <a:pt x="489093" y="196549"/>
                </a:cubicBezTo>
                <a:lnTo>
                  <a:pt x="535274" y="205110"/>
                </a:lnTo>
                <a:cubicBezTo>
                  <a:pt x="542832" y="206490"/>
                  <a:pt x="552972" y="212749"/>
                  <a:pt x="554907" y="220205"/>
                </a:cubicBezTo>
                <a:cubicBezTo>
                  <a:pt x="557396" y="229502"/>
                  <a:pt x="555276" y="237050"/>
                  <a:pt x="552234" y="242665"/>
                </a:cubicBezTo>
                <a:cubicBezTo>
                  <a:pt x="548455" y="249384"/>
                  <a:pt x="544307" y="259877"/>
                  <a:pt x="540712" y="266689"/>
                </a:cubicBezTo>
                <a:cubicBezTo>
                  <a:pt x="537302" y="272948"/>
                  <a:pt x="531494" y="278195"/>
                  <a:pt x="526056" y="281968"/>
                </a:cubicBezTo>
                <a:cubicBezTo>
                  <a:pt x="519788" y="286479"/>
                  <a:pt x="511676" y="295223"/>
                  <a:pt x="505777" y="300194"/>
                </a:cubicBezTo>
                <a:cubicBezTo>
                  <a:pt x="501445" y="303968"/>
                  <a:pt x="496190" y="306453"/>
                  <a:pt x="491489" y="308110"/>
                </a:cubicBezTo>
                <a:cubicBezTo>
                  <a:pt x="484207" y="310687"/>
                  <a:pt x="475543" y="305440"/>
                  <a:pt x="472593" y="298353"/>
                </a:cubicBezTo>
                <a:lnTo>
                  <a:pt x="450655" y="244966"/>
                </a:lnTo>
                <a:cubicBezTo>
                  <a:pt x="450470" y="244690"/>
                  <a:pt x="450470" y="244413"/>
                  <a:pt x="450378" y="244137"/>
                </a:cubicBezTo>
                <a:cubicBezTo>
                  <a:pt x="449825" y="243769"/>
                  <a:pt x="449180" y="243585"/>
                  <a:pt x="448535" y="243217"/>
                </a:cubicBezTo>
                <a:lnTo>
                  <a:pt x="369354" y="191211"/>
                </a:lnTo>
                <a:lnTo>
                  <a:pt x="343176" y="195997"/>
                </a:lnTo>
                <a:lnTo>
                  <a:pt x="381614" y="323482"/>
                </a:lnTo>
                <a:lnTo>
                  <a:pt x="485867" y="419118"/>
                </a:lnTo>
                <a:cubicBezTo>
                  <a:pt x="491213" y="423996"/>
                  <a:pt x="495176" y="430164"/>
                  <a:pt x="497389" y="437067"/>
                </a:cubicBezTo>
                <a:lnTo>
                  <a:pt x="535274" y="553782"/>
                </a:lnTo>
                <a:cubicBezTo>
                  <a:pt x="542463" y="575873"/>
                  <a:pt x="530388" y="599437"/>
                  <a:pt x="508358" y="606617"/>
                </a:cubicBezTo>
                <a:cubicBezTo>
                  <a:pt x="504025" y="607998"/>
                  <a:pt x="499693" y="608642"/>
                  <a:pt x="495361" y="608642"/>
                </a:cubicBezTo>
                <a:cubicBezTo>
                  <a:pt x="477663" y="608642"/>
                  <a:pt x="461255" y="597412"/>
                  <a:pt x="455448" y="579647"/>
                </a:cubicBezTo>
                <a:lnTo>
                  <a:pt x="420974" y="473333"/>
                </a:lnTo>
                <a:lnTo>
                  <a:pt x="321422" y="382115"/>
                </a:lnTo>
                <a:lnTo>
                  <a:pt x="278836" y="502144"/>
                </a:lnTo>
                <a:cubicBezTo>
                  <a:pt x="275241" y="512269"/>
                  <a:pt x="267867" y="520645"/>
                  <a:pt x="258189" y="525524"/>
                </a:cubicBezTo>
                <a:lnTo>
                  <a:pt x="101672" y="604132"/>
                </a:lnTo>
                <a:cubicBezTo>
                  <a:pt x="80932" y="614625"/>
                  <a:pt x="55767" y="606249"/>
                  <a:pt x="45351" y="585538"/>
                </a:cubicBezTo>
                <a:cubicBezTo>
                  <a:pt x="34935" y="564920"/>
                  <a:pt x="43231" y="539699"/>
                  <a:pt x="63971" y="529298"/>
                </a:cubicBezTo>
                <a:lnTo>
                  <a:pt x="205463" y="458238"/>
                </a:lnTo>
                <a:lnTo>
                  <a:pt x="243256" y="354133"/>
                </a:lnTo>
                <a:lnTo>
                  <a:pt x="208966" y="230883"/>
                </a:lnTo>
                <a:lnTo>
                  <a:pt x="165643" y="246254"/>
                </a:lnTo>
                <a:cubicBezTo>
                  <a:pt x="162048" y="247543"/>
                  <a:pt x="158176" y="248003"/>
                  <a:pt x="154397" y="247819"/>
                </a:cubicBezTo>
                <a:lnTo>
                  <a:pt x="68857" y="242020"/>
                </a:lnTo>
                <a:cubicBezTo>
                  <a:pt x="61482" y="248924"/>
                  <a:pt x="51712" y="253250"/>
                  <a:pt x="40835" y="253250"/>
                </a:cubicBezTo>
                <a:cubicBezTo>
                  <a:pt x="18343" y="253250"/>
                  <a:pt x="0" y="234933"/>
                  <a:pt x="0" y="212381"/>
                </a:cubicBezTo>
                <a:cubicBezTo>
                  <a:pt x="0" y="189830"/>
                  <a:pt x="18343" y="171605"/>
                  <a:pt x="40835" y="171605"/>
                </a:cubicBezTo>
                <a:cubicBezTo>
                  <a:pt x="53463" y="171605"/>
                  <a:pt x="64524" y="177311"/>
                  <a:pt x="71991" y="186240"/>
                </a:cubicBezTo>
                <a:lnTo>
                  <a:pt x="152369" y="191671"/>
                </a:lnTo>
                <a:lnTo>
                  <a:pt x="251736" y="156325"/>
                </a:lnTo>
                <a:cubicBezTo>
                  <a:pt x="253211" y="155865"/>
                  <a:pt x="254594" y="155404"/>
                  <a:pt x="256069" y="155220"/>
                </a:cubicBezTo>
                <a:close/>
                <a:moveTo>
                  <a:pt x="239358" y="0"/>
                </a:moveTo>
                <a:cubicBezTo>
                  <a:pt x="277863" y="0"/>
                  <a:pt x="309077" y="31182"/>
                  <a:pt x="309077" y="69648"/>
                </a:cubicBezTo>
                <a:cubicBezTo>
                  <a:pt x="309077" y="108114"/>
                  <a:pt x="277863" y="139296"/>
                  <a:pt x="239358" y="139296"/>
                </a:cubicBezTo>
                <a:cubicBezTo>
                  <a:pt x="200853" y="139296"/>
                  <a:pt x="169639" y="108114"/>
                  <a:pt x="169639" y="69648"/>
                </a:cubicBezTo>
                <a:cubicBezTo>
                  <a:pt x="169639" y="31182"/>
                  <a:pt x="200853" y="0"/>
                  <a:pt x="2393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9" name="ïSliḑé"/>
          <p:cNvSpPr/>
          <p:nvPr/>
        </p:nvSpPr>
        <p:spPr bwMode="auto">
          <a:xfrm>
            <a:off x="1678863" y="4471601"/>
            <a:ext cx="260572" cy="30734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15557" h="608092">
                <a:moveTo>
                  <a:pt x="374499" y="449358"/>
                </a:moveTo>
                <a:cubicBezTo>
                  <a:pt x="363572" y="449358"/>
                  <a:pt x="354632" y="458287"/>
                  <a:pt x="354632" y="469200"/>
                </a:cubicBezTo>
                <a:lnTo>
                  <a:pt x="354632" y="498962"/>
                </a:lnTo>
                <a:lnTo>
                  <a:pt x="324831" y="498962"/>
                </a:lnTo>
                <a:cubicBezTo>
                  <a:pt x="313904" y="498962"/>
                  <a:pt x="304963" y="507891"/>
                  <a:pt x="304963" y="518804"/>
                </a:cubicBezTo>
                <a:cubicBezTo>
                  <a:pt x="304963" y="529717"/>
                  <a:pt x="313904" y="538646"/>
                  <a:pt x="324831" y="538646"/>
                </a:cubicBezTo>
                <a:lnTo>
                  <a:pt x="354632" y="538646"/>
                </a:lnTo>
                <a:lnTo>
                  <a:pt x="354632" y="568409"/>
                </a:lnTo>
                <a:cubicBezTo>
                  <a:pt x="354632" y="579322"/>
                  <a:pt x="363572" y="588250"/>
                  <a:pt x="374499" y="588250"/>
                </a:cubicBezTo>
                <a:cubicBezTo>
                  <a:pt x="385426" y="588250"/>
                  <a:pt x="393373" y="579322"/>
                  <a:pt x="393373" y="568409"/>
                </a:cubicBezTo>
                <a:lnTo>
                  <a:pt x="393373" y="538646"/>
                </a:lnTo>
                <a:lnTo>
                  <a:pt x="424167" y="538646"/>
                </a:lnTo>
                <a:cubicBezTo>
                  <a:pt x="435094" y="538646"/>
                  <a:pt x="444035" y="529717"/>
                  <a:pt x="444035" y="518804"/>
                </a:cubicBezTo>
                <a:cubicBezTo>
                  <a:pt x="444035" y="507891"/>
                  <a:pt x="435094" y="498962"/>
                  <a:pt x="424167" y="498962"/>
                </a:cubicBezTo>
                <a:lnTo>
                  <a:pt x="393373" y="498962"/>
                </a:lnTo>
                <a:lnTo>
                  <a:pt x="393373" y="469200"/>
                </a:lnTo>
                <a:cubicBezTo>
                  <a:pt x="393373" y="458287"/>
                  <a:pt x="385426" y="449358"/>
                  <a:pt x="374499" y="449358"/>
                </a:cubicBezTo>
                <a:close/>
                <a:moveTo>
                  <a:pt x="183798" y="265821"/>
                </a:moveTo>
                <a:lnTo>
                  <a:pt x="331760" y="265821"/>
                </a:lnTo>
                <a:lnTo>
                  <a:pt x="327788" y="310468"/>
                </a:lnTo>
                <a:lnTo>
                  <a:pt x="285087" y="319398"/>
                </a:lnTo>
                <a:cubicBezTo>
                  <a:pt x="279129" y="320390"/>
                  <a:pt x="274164" y="324358"/>
                  <a:pt x="271185" y="329319"/>
                </a:cubicBezTo>
                <a:cubicBezTo>
                  <a:pt x="268206" y="334280"/>
                  <a:pt x="268206" y="340233"/>
                  <a:pt x="270192" y="345194"/>
                </a:cubicBezTo>
                <a:lnTo>
                  <a:pt x="283101" y="384880"/>
                </a:lnTo>
                <a:lnTo>
                  <a:pt x="257282" y="434488"/>
                </a:lnTo>
                <a:lnTo>
                  <a:pt x="232457" y="384880"/>
                </a:lnTo>
                <a:lnTo>
                  <a:pt x="245366" y="345194"/>
                </a:lnTo>
                <a:cubicBezTo>
                  <a:pt x="247352" y="340233"/>
                  <a:pt x="247352" y="334280"/>
                  <a:pt x="244373" y="329319"/>
                </a:cubicBezTo>
                <a:cubicBezTo>
                  <a:pt x="241394" y="324358"/>
                  <a:pt x="236429" y="320390"/>
                  <a:pt x="230471" y="319398"/>
                </a:cubicBezTo>
                <a:lnTo>
                  <a:pt x="186777" y="310468"/>
                </a:lnTo>
                <a:close/>
                <a:moveTo>
                  <a:pt x="143045" y="265821"/>
                </a:moveTo>
                <a:lnTo>
                  <a:pt x="144038" y="265821"/>
                </a:lnTo>
                <a:lnTo>
                  <a:pt x="149005" y="328323"/>
                </a:lnTo>
                <a:cubicBezTo>
                  <a:pt x="149998" y="337252"/>
                  <a:pt x="155958" y="344196"/>
                  <a:pt x="164899" y="346180"/>
                </a:cubicBezTo>
                <a:lnTo>
                  <a:pt x="200660" y="354117"/>
                </a:lnTo>
                <a:lnTo>
                  <a:pt x="191720" y="379911"/>
                </a:lnTo>
                <a:cubicBezTo>
                  <a:pt x="190726" y="384872"/>
                  <a:pt x="190726" y="390824"/>
                  <a:pt x="193706" y="395785"/>
                </a:cubicBezTo>
                <a:cubicBezTo>
                  <a:pt x="193706" y="395785"/>
                  <a:pt x="228474" y="464239"/>
                  <a:pt x="240395" y="487057"/>
                </a:cubicBezTo>
                <a:cubicBezTo>
                  <a:pt x="240395" y="487057"/>
                  <a:pt x="244368" y="495986"/>
                  <a:pt x="258275" y="495986"/>
                </a:cubicBezTo>
                <a:cubicBezTo>
                  <a:pt x="269202" y="495986"/>
                  <a:pt x="275162" y="487057"/>
                  <a:pt x="275162" y="487057"/>
                </a:cubicBezTo>
                <a:cubicBezTo>
                  <a:pt x="287083" y="464239"/>
                  <a:pt x="322844" y="395785"/>
                  <a:pt x="322844" y="395785"/>
                </a:cubicBezTo>
                <a:cubicBezTo>
                  <a:pt x="324831" y="390824"/>
                  <a:pt x="324831" y="384872"/>
                  <a:pt x="323837" y="379911"/>
                </a:cubicBezTo>
                <a:lnTo>
                  <a:pt x="314897" y="354117"/>
                </a:lnTo>
                <a:lnTo>
                  <a:pt x="350658" y="346180"/>
                </a:lnTo>
                <a:cubicBezTo>
                  <a:pt x="359599" y="344196"/>
                  <a:pt x="365559" y="337252"/>
                  <a:pt x="366552" y="328323"/>
                </a:cubicBezTo>
                <a:lnTo>
                  <a:pt x="371519" y="265821"/>
                </a:lnTo>
                <a:lnTo>
                  <a:pt x="372512" y="265821"/>
                </a:lnTo>
                <a:cubicBezTo>
                  <a:pt x="450988" y="265821"/>
                  <a:pt x="515557" y="329315"/>
                  <a:pt x="515557" y="407690"/>
                </a:cubicBezTo>
                <a:lnTo>
                  <a:pt x="515557" y="567416"/>
                </a:lnTo>
                <a:cubicBezTo>
                  <a:pt x="515557" y="590235"/>
                  <a:pt x="497676" y="608092"/>
                  <a:pt x="474829" y="608092"/>
                </a:cubicBezTo>
                <a:lnTo>
                  <a:pt x="39735" y="608092"/>
                </a:lnTo>
                <a:cubicBezTo>
                  <a:pt x="17881" y="608092"/>
                  <a:pt x="0" y="590235"/>
                  <a:pt x="0" y="567416"/>
                </a:cubicBezTo>
                <a:lnTo>
                  <a:pt x="0" y="407690"/>
                </a:lnTo>
                <a:cubicBezTo>
                  <a:pt x="0" y="329315"/>
                  <a:pt x="63575" y="265821"/>
                  <a:pt x="143045" y="265821"/>
                </a:cubicBezTo>
                <a:close/>
                <a:moveTo>
                  <a:pt x="257858" y="0"/>
                </a:moveTo>
                <a:cubicBezTo>
                  <a:pt x="320663" y="0"/>
                  <a:pt x="371577" y="50843"/>
                  <a:pt x="371577" y="113560"/>
                </a:cubicBezTo>
                <a:cubicBezTo>
                  <a:pt x="371577" y="176277"/>
                  <a:pt x="320663" y="227120"/>
                  <a:pt x="257858" y="227120"/>
                </a:cubicBezTo>
                <a:cubicBezTo>
                  <a:pt x="195053" y="227120"/>
                  <a:pt x="144139" y="176277"/>
                  <a:pt x="144139" y="113560"/>
                </a:cubicBezTo>
                <a:cubicBezTo>
                  <a:pt x="144139" y="50843"/>
                  <a:pt x="195053" y="0"/>
                  <a:pt x="2578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5458" name="标题 275457"/>
          <p:cNvSpPr>
            <a:spLocks noGrp="1"/>
          </p:cNvSpPr>
          <p:nvPr/>
        </p:nvSpPr>
        <p:spPr>
          <a:xfrm>
            <a:off x="2129155" y="1444625"/>
            <a:ext cx="427101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spcBef>
                <a:spcPct val="50000"/>
              </a:spcBef>
              <a:buFont typeface="Wingdings" panose="05000000000000000000" charset="0"/>
              <a:buChar char="l"/>
            </a:pPr>
            <a:r>
              <a:rPr lang="zh-CN" altLang="en-US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（左）挑食？ </a:t>
            </a:r>
            <a:endParaRPr lang="zh-CN" altLang="en-US" sz="2000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  <a:sym typeface="+mn-ea"/>
            </a:endParaRPr>
          </a:p>
          <a:p>
            <a:pPr marL="285750" indent="-285750">
              <a:spcBef>
                <a:spcPct val="50000"/>
              </a:spcBef>
              <a:buFont typeface="Wingdings" panose="05000000000000000000" charset="0"/>
              <a:buChar char="l"/>
            </a:pPr>
            <a:r>
              <a:rPr lang="zh-CN" altLang="en-US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（右）他们连吃的都没有</a:t>
            </a:r>
            <a:endParaRPr lang="zh-CN" altLang="en-US" sz="20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  <a:sym typeface="+mn-ea"/>
            </a:endParaRPr>
          </a:p>
        </p:txBody>
      </p:sp>
      <p:sp>
        <p:nvSpPr>
          <p:cNvPr id="8" name="标题 275457"/>
          <p:cNvSpPr>
            <a:spLocks noGrp="1"/>
          </p:cNvSpPr>
          <p:nvPr/>
        </p:nvSpPr>
        <p:spPr>
          <a:xfrm>
            <a:off x="6505575" y="1444625"/>
            <a:ext cx="4478655" cy="838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spcBef>
                <a:spcPct val="50000"/>
              </a:spcBef>
              <a:buClrTx/>
              <a:buSzTx/>
              <a:buFont typeface="Wingdings" panose="05000000000000000000" charset="0"/>
              <a:buChar char="l"/>
            </a:pPr>
            <a:r>
              <a:rPr lang="en-US" altLang="zh-CN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 (</a:t>
            </a:r>
            <a:r>
              <a:rPr lang="zh-CN" altLang="en-US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左）觉得上课很累很枯燥吗？</a:t>
            </a:r>
            <a:endParaRPr lang="zh-CN" altLang="en-US" sz="2000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  <a:sym typeface="+mn-ea"/>
            </a:endParaRPr>
          </a:p>
          <a:p>
            <a:pPr marL="285750" indent="-285750" algn="l">
              <a:spcBef>
                <a:spcPct val="50000"/>
              </a:spcBef>
              <a:buClrTx/>
              <a:buSzTx/>
              <a:buFont typeface="Wingdings" panose="05000000000000000000" charset="0"/>
              <a:buChar char="l"/>
            </a:pPr>
            <a:r>
              <a:rPr lang="zh-CN" altLang="en-US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（右）他们呢？</a:t>
            </a:r>
            <a:endParaRPr lang="zh-CN" altLang="en-US" sz="20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  <a:sym typeface="+mn-ea"/>
            </a:endParaRPr>
          </a:p>
        </p:txBody>
      </p:sp>
      <p:pic>
        <p:nvPicPr>
          <p:cNvPr id="15362" name="文本占位符 281602" descr="11e6fe92ecag214"/>
          <p:cNvPicPr>
            <a:picLocks noGrp="1" noChangeAspect="1" noChangeArrowheads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920" y="2681605"/>
            <a:ext cx="4297680" cy="2745105"/>
          </a:xfrm>
        </p:spPr>
      </p:pic>
      <p:pic>
        <p:nvPicPr>
          <p:cNvPr id="5" name="文本占位符 282626" descr="11e6fef5d19g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235" y="2671445"/>
            <a:ext cx="4625975" cy="27451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6" grpId="0" bldLvl="0" animBg="1"/>
      <p:bldP spid="5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îṩlídé"/>
          <p:cNvSpPr/>
          <p:nvPr/>
        </p:nvSpPr>
        <p:spPr bwMode="auto">
          <a:xfrm>
            <a:off x="1732518" y="1710313"/>
            <a:ext cx="153263" cy="307341"/>
          </a:xfrm>
          <a:custGeom>
            <a:avLst/>
            <a:gdLst>
              <a:gd name="connsiteX0" fmla="*/ 102172 w 302980"/>
              <a:gd name="connsiteY0" fmla="*/ 160819 h 607568"/>
              <a:gd name="connsiteX1" fmla="*/ 108318 w 302980"/>
              <a:gd name="connsiteY1" fmla="*/ 160819 h 607568"/>
              <a:gd name="connsiteX2" fmla="*/ 151491 w 302980"/>
              <a:gd name="connsiteY2" fmla="*/ 170638 h 607568"/>
              <a:gd name="connsiteX3" fmla="*/ 194663 w 302980"/>
              <a:gd name="connsiteY3" fmla="*/ 160819 h 607568"/>
              <a:gd name="connsiteX4" fmla="*/ 200809 w 302980"/>
              <a:gd name="connsiteY4" fmla="*/ 160819 h 607568"/>
              <a:gd name="connsiteX5" fmla="*/ 285157 w 302980"/>
              <a:gd name="connsiteY5" fmla="*/ 238141 h 607568"/>
              <a:gd name="connsiteX6" fmla="*/ 302826 w 302980"/>
              <a:gd name="connsiteY6" fmla="*/ 361948 h 607568"/>
              <a:gd name="connsiteX7" fmla="*/ 297602 w 302980"/>
              <a:gd name="connsiteY7" fmla="*/ 373148 h 607568"/>
              <a:gd name="connsiteX8" fmla="*/ 246901 w 302980"/>
              <a:gd name="connsiteY8" fmla="*/ 404598 h 607568"/>
              <a:gd name="connsiteX9" fmla="*/ 223240 w 302980"/>
              <a:gd name="connsiteY9" fmla="*/ 570288 h 607568"/>
              <a:gd name="connsiteX10" fmla="*/ 182833 w 302980"/>
              <a:gd name="connsiteY10" fmla="*/ 607568 h 607568"/>
              <a:gd name="connsiteX11" fmla="*/ 120148 w 302980"/>
              <a:gd name="connsiteY11" fmla="*/ 607568 h 607568"/>
              <a:gd name="connsiteX12" fmla="*/ 79741 w 302980"/>
              <a:gd name="connsiteY12" fmla="*/ 570134 h 607568"/>
              <a:gd name="connsiteX13" fmla="*/ 56080 w 302980"/>
              <a:gd name="connsiteY13" fmla="*/ 404598 h 607568"/>
              <a:gd name="connsiteX14" fmla="*/ 5379 w 302980"/>
              <a:gd name="connsiteY14" fmla="*/ 373148 h 607568"/>
              <a:gd name="connsiteX15" fmla="*/ 155 w 302980"/>
              <a:gd name="connsiteY15" fmla="*/ 361948 h 607568"/>
              <a:gd name="connsiteX16" fmla="*/ 17824 w 302980"/>
              <a:gd name="connsiteY16" fmla="*/ 238294 h 607568"/>
              <a:gd name="connsiteX17" fmla="*/ 102172 w 302980"/>
              <a:gd name="connsiteY17" fmla="*/ 160819 h 607568"/>
              <a:gd name="connsiteX18" fmla="*/ 151490 w 302980"/>
              <a:gd name="connsiteY18" fmla="*/ 0 h 607568"/>
              <a:gd name="connsiteX19" fmla="*/ 222020 w 302980"/>
              <a:gd name="connsiteY19" fmla="*/ 70813 h 607568"/>
              <a:gd name="connsiteX20" fmla="*/ 151490 w 302980"/>
              <a:gd name="connsiteY20" fmla="*/ 141626 h 607568"/>
              <a:gd name="connsiteX21" fmla="*/ 80960 w 302980"/>
              <a:gd name="connsiteY21" fmla="*/ 70813 h 607568"/>
              <a:gd name="connsiteX22" fmla="*/ 151490 w 302980"/>
              <a:gd name="connsiteY2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2980" h="607568">
                <a:moveTo>
                  <a:pt x="102172" y="160819"/>
                </a:moveTo>
                <a:lnTo>
                  <a:pt x="108318" y="160819"/>
                </a:lnTo>
                <a:cubicBezTo>
                  <a:pt x="121377" y="167109"/>
                  <a:pt x="136127" y="170638"/>
                  <a:pt x="151491" y="170638"/>
                </a:cubicBezTo>
                <a:cubicBezTo>
                  <a:pt x="166855" y="170638"/>
                  <a:pt x="181604" y="167109"/>
                  <a:pt x="194663" y="160819"/>
                </a:cubicBezTo>
                <a:lnTo>
                  <a:pt x="200809" y="160819"/>
                </a:lnTo>
                <a:cubicBezTo>
                  <a:pt x="240755" y="160819"/>
                  <a:pt x="278704" y="195491"/>
                  <a:pt x="285157" y="238141"/>
                </a:cubicBezTo>
                <a:lnTo>
                  <a:pt x="302826" y="361948"/>
                </a:lnTo>
                <a:cubicBezTo>
                  <a:pt x="303594" y="366397"/>
                  <a:pt x="301443" y="370846"/>
                  <a:pt x="297602" y="373148"/>
                </a:cubicBezTo>
                <a:lnTo>
                  <a:pt x="246901" y="404598"/>
                </a:lnTo>
                <a:lnTo>
                  <a:pt x="223240" y="570288"/>
                </a:lnTo>
                <a:cubicBezTo>
                  <a:pt x="220475" y="591153"/>
                  <a:pt x="202653" y="607568"/>
                  <a:pt x="182833" y="607568"/>
                </a:cubicBezTo>
                <a:lnTo>
                  <a:pt x="120148" y="607568"/>
                </a:lnTo>
                <a:cubicBezTo>
                  <a:pt x="100328" y="607568"/>
                  <a:pt x="82506" y="591153"/>
                  <a:pt x="79741" y="570134"/>
                </a:cubicBezTo>
                <a:lnTo>
                  <a:pt x="56080" y="404598"/>
                </a:lnTo>
                <a:lnTo>
                  <a:pt x="5379" y="373148"/>
                </a:lnTo>
                <a:cubicBezTo>
                  <a:pt x="1538" y="370846"/>
                  <a:pt x="-613" y="366397"/>
                  <a:pt x="155" y="361948"/>
                </a:cubicBezTo>
                <a:lnTo>
                  <a:pt x="17824" y="238294"/>
                </a:lnTo>
                <a:cubicBezTo>
                  <a:pt x="24277" y="195491"/>
                  <a:pt x="62226" y="160819"/>
                  <a:pt x="102172" y="160819"/>
                </a:cubicBezTo>
                <a:close/>
                <a:moveTo>
                  <a:pt x="151490" y="0"/>
                </a:moveTo>
                <a:cubicBezTo>
                  <a:pt x="190443" y="0"/>
                  <a:pt x="222020" y="31704"/>
                  <a:pt x="222020" y="70813"/>
                </a:cubicBezTo>
                <a:cubicBezTo>
                  <a:pt x="222020" y="109922"/>
                  <a:pt x="190443" y="141626"/>
                  <a:pt x="151490" y="141626"/>
                </a:cubicBezTo>
                <a:cubicBezTo>
                  <a:pt x="112537" y="141626"/>
                  <a:pt x="80960" y="109922"/>
                  <a:pt x="80960" y="70813"/>
                </a:cubicBezTo>
                <a:cubicBezTo>
                  <a:pt x="80960" y="31704"/>
                  <a:pt x="112537" y="0"/>
                  <a:pt x="1514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iśḻïḓé"/>
          <p:cNvSpPr/>
          <p:nvPr/>
        </p:nvSpPr>
        <p:spPr bwMode="auto">
          <a:xfrm>
            <a:off x="1668773" y="3037078"/>
            <a:ext cx="280751" cy="307341"/>
          </a:xfrm>
          <a:custGeom>
            <a:avLst/>
            <a:gdLst>
              <a:gd name="connsiteX0" fmla="*/ 480336 w 556002"/>
              <a:gd name="connsiteY0" fmla="*/ 240824 h 608660"/>
              <a:gd name="connsiteX1" fmla="*/ 471763 w 556002"/>
              <a:gd name="connsiteY1" fmla="*/ 242112 h 608660"/>
              <a:gd name="connsiteX2" fmla="*/ 473054 w 556002"/>
              <a:gd name="connsiteY2" fmla="*/ 250673 h 608660"/>
              <a:gd name="connsiteX3" fmla="*/ 496375 w 556002"/>
              <a:gd name="connsiteY3" fmla="*/ 277458 h 608660"/>
              <a:gd name="connsiteX4" fmla="*/ 502366 w 556002"/>
              <a:gd name="connsiteY4" fmla="*/ 282153 h 608660"/>
              <a:gd name="connsiteX5" fmla="*/ 503841 w 556002"/>
              <a:gd name="connsiteY5" fmla="*/ 281968 h 608660"/>
              <a:gd name="connsiteX6" fmla="*/ 507620 w 556002"/>
              <a:gd name="connsiteY6" fmla="*/ 279207 h 608660"/>
              <a:gd name="connsiteX7" fmla="*/ 508358 w 556002"/>
              <a:gd name="connsiteY7" fmla="*/ 274513 h 608660"/>
              <a:gd name="connsiteX8" fmla="*/ 480336 w 556002"/>
              <a:gd name="connsiteY8" fmla="*/ 240824 h 608660"/>
              <a:gd name="connsiteX9" fmla="*/ 494716 w 556002"/>
              <a:gd name="connsiteY9" fmla="*/ 215419 h 608660"/>
              <a:gd name="connsiteX10" fmla="*/ 487065 w 556002"/>
              <a:gd name="connsiteY10" fmla="*/ 219561 h 608660"/>
              <a:gd name="connsiteX11" fmla="*/ 491305 w 556002"/>
              <a:gd name="connsiteY11" fmla="*/ 227201 h 608660"/>
              <a:gd name="connsiteX12" fmla="*/ 523014 w 556002"/>
              <a:gd name="connsiteY12" fmla="*/ 254631 h 608660"/>
              <a:gd name="connsiteX13" fmla="*/ 529098 w 556002"/>
              <a:gd name="connsiteY13" fmla="*/ 260061 h 608660"/>
              <a:gd name="connsiteX14" fmla="*/ 529835 w 556002"/>
              <a:gd name="connsiteY14" fmla="*/ 259969 h 608660"/>
              <a:gd name="connsiteX15" fmla="*/ 535274 w 556002"/>
              <a:gd name="connsiteY15" fmla="*/ 253158 h 608660"/>
              <a:gd name="connsiteX16" fmla="*/ 494716 w 556002"/>
              <a:gd name="connsiteY16" fmla="*/ 215419 h 608660"/>
              <a:gd name="connsiteX17" fmla="*/ 370276 w 556002"/>
              <a:gd name="connsiteY17" fmla="*/ 134234 h 608660"/>
              <a:gd name="connsiteX18" fmla="*/ 390740 w 556002"/>
              <a:gd name="connsiteY18" fmla="*/ 138376 h 608660"/>
              <a:gd name="connsiteX19" fmla="*/ 479322 w 556002"/>
              <a:gd name="connsiteY19" fmla="*/ 196549 h 608660"/>
              <a:gd name="connsiteX20" fmla="*/ 480059 w 556002"/>
              <a:gd name="connsiteY20" fmla="*/ 197194 h 608660"/>
              <a:gd name="connsiteX21" fmla="*/ 489093 w 556002"/>
              <a:gd name="connsiteY21" fmla="*/ 196549 h 608660"/>
              <a:gd name="connsiteX22" fmla="*/ 535274 w 556002"/>
              <a:gd name="connsiteY22" fmla="*/ 205110 h 608660"/>
              <a:gd name="connsiteX23" fmla="*/ 554907 w 556002"/>
              <a:gd name="connsiteY23" fmla="*/ 220205 h 608660"/>
              <a:gd name="connsiteX24" fmla="*/ 552234 w 556002"/>
              <a:gd name="connsiteY24" fmla="*/ 242665 h 608660"/>
              <a:gd name="connsiteX25" fmla="*/ 540712 w 556002"/>
              <a:gd name="connsiteY25" fmla="*/ 266689 h 608660"/>
              <a:gd name="connsiteX26" fmla="*/ 526056 w 556002"/>
              <a:gd name="connsiteY26" fmla="*/ 281968 h 608660"/>
              <a:gd name="connsiteX27" fmla="*/ 505777 w 556002"/>
              <a:gd name="connsiteY27" fmla="*/ 300194 h 608660"/>
              <a:gd name="connsiteX28" fmla="*/ 491489 w 556002"/>
              <a:gd name="connsiteY28" fmla="*/ 308110 h 608660"/>
              <a:gd name="connsiteX29" fmla="*/ 472593 w 556002"/>
              <a:gd name="connsiteY29" fmla="*/ 298353 h 608660"/>
              <a:gd name="connsiteX30" fmla="*/ 450655 w 556002"/>
              <a:gd name="connsiteY30" fmla="*/ 244966 h 608660"/>
              <a:gd name="connsiteX31" fmla="*/ 450378 w 556002"/>
              <a:gd name="connsiteY31" fmla="*/ 244137 h 608660"/>
              <a:gd name="connsiteX32" fmla="*/ 448535 w 556002"/>
              <a:gd name="connsiteY32" fmla="*/ 243217 h 608660"/>
              <a:gd name="connsiteX33" fmla="*/ 369354 w 556002"/>
              <a:gd name="connsiteY33" fmla="*/ 191211 h 608660"/>
              <a:gd name="connsiteX34" fmla="*/ 343176 w 556002"/>
              <a:gd name="connsiteY34" fmla="*/ 195997 h 608660"/>
              <a:gd name="connsiteX35" fmla="*/ 381614 w 556002"/>
              <a:gd name="connsiteY35" fmla="*/ 323482 h 608660"/>
              <a:gd name="connsiteX36" fmla="*/ 485867 w 556002"/>
              <a:gd name="connsiteY36" fmla="*/ 419118 h 608660"/>
              <a:gd name="connsiteX37" fmla="*/ 497389 w 556002"/>
              <a:gd name="connsiteY37" fmla="*/ 437067 h 608660"/>
              <a:gd name="connsiteX38" fmla="*/ 535274 w 556002"/>
              <a:gd name="connsiteY38" fmla="*/ 553782 h 608660"/>
              <a:gd name="connsiteX39" fmla="*/ 508358 w 556002"/>
              <a:gd name="connsiteY39" fmla="*/ 606617 h 608660"/>
              <a:gd name="connsiteX40" fmla="*/ 495361 w 556002"/>
              <a:gd name="connsiteY40" fmla="*/ 608642 h 608660"/>
              <a:gd name="connsiteX41" fmla="*/ 455448 w 556002"/>
              <a:gd name="connsiteY41" fmla="*/ 579647 h 608660"/>
              <a:gd name="connsiteX42" fmla="*/ 420974 w 556002"/>
              <a:gd name="connsiteY42" fmla="*/ 473333 h 608660"/>
              <a:gd name="connsiteX43" fmla="*/ 321422 w 556002"/>
              <a:gd name="connsiteY43" fmla="*/ 382115 h 608660"/>
              <a:gd name="connsiteX44" fmla="*/ 278836 w 556002"/>
              <a:gd name="connsiteY44" fmla="*/ 502144 h 608660"/>
              <a:gd name="connsiteX45" fmla="*/ 258189 w 556002"/>
              <a:gd name="connsiteY45" fmla="*/ 525524 h 608660"/>
              <a:gd name="connsiteX46" fmla="*/ 101672 w 556002"/>
              <a:gd name="connsiteY46" fmla="*/ 604132 h 608660"/>
              <a:gd name="connsiteX47" fmla="*/ 45351 w 556002"/>
              <a:gd name="connsiteY47" fmla="*/ 585538 h 608660"/>
              <a:gd name="connsiteX48" fmla="*/ 63971 w 556002"/>
              <a:gd name="connsiteY48" fmla="*/ 529298 h 608660"/>
              <a:gd name="connsiteX49" fmla="*/ 205463 w 556002"/>
              <a:gd name="connsiteY49" fmla="*/ 458238 h 608660"/>
              <a:gd name="connsiteX50" fmla="*/ 243256 w 556002"/>
              <a:gd name="connsiteY50" fmla="*/ 354133 h 608660"/>
              <a:gd name="connsiteX51" fmla="*/ 208966 w 556002"/>
              <a:gd name="connsiteY51" fmla="*/ 230883 h 608660"/>
              <a:gd name="connsiteX52" fmla="*/ 165643 w 556002"/>
              <a:gd name="connsiteY52" fmla="*/ 246254 h 608660"/>
              <a:gd name="connsiteX53" fmla="*/ 154397 w 556002"/>
              <a:gd name="connsiteY53" fmla="*/ 247819 h 608660"/>
              <a:gd name="connsiteX54" fmla="*/ 68857 w 556002"/>
              <a:gd name="connsiteY54" fmla="*/ 242020 h 608660"/>
              <a:gd name="connsiteX55" fmla="*/ 40835 w 556002"/>
              <a:gd name="connsiteY55" fmla="*/ 253250 h 608660"/>
              <a:gd name="connsiteX56" fmla="*/ 0 w 556002"/>
              <a:gd name="connsiteY56" fmla="*/ 212381 h 608660"/>
              <a:gd name="connsiteX57" fmla="*/ 40835 w 556002"/>
              <a:gd name="connsiteY57" fmla="*/ 171605 h 608660"/>
              <a:gd name="connsiteX58" fmla="*/ 71991 w 556002"/>
              <a:gd name="connsiteY58" fmla="*/ 186240 h 608660"/>
              <a:gd name="connsiteX59" fmla="*/ 152369 w 556002"/>
              <a:gd name="connsiteY59" fmla="*/ 191671 h 608660"/>
              <a:gd name="connsiteX60" fmla="*/ 251736 w 556002"/>
              <a:gd name="connsiteY60" fmla="*/ 156325 h 608660"/>
              <a:gd name="connsiteX61" fmla="*/ 256069 w 556002"/>
              <a:gd name="connsiteY61" fmla="*/ 155220 h 608660"/>
              <a:gd name="connsiteX62" fmla="*/ 239358 w 556002"/>
              <a:gd name="connsiteY62" fmla="*/ 0 h 608660"/>
              <a:gd name="connsiteX63" fmla="*/ 309077 w 556002"/>
              <a:gd name="connsiteY63" fmla="*/ 69648 h 608660"/>
              <a:gd name="connsiteX64" fmla="*/ 239358 w 556002"/>
              <a:gd name="connsiteY64" fmla="*/ 139296 h 608660"/>
              <a:gd name="connsiteX65" fmla="*/ 169639 w 556002"/>
              <a:gd name="connsiteY65" fmla="*/ 69648 h 608660"/>
              <a:gd name="connsiteX66" fmla="*/ 239358 w 556002"/>
              <a:gd name="connsiteY66" fmla="*/ 0 h 6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6002" h="608660">
                <a:moveTo>
                  <a:pt x="480336" y="240824"/>
                </a:moveTo>
                <a:cubicBezTo>
                  <a:pt x="477755" y="238891"/>
                  <a:pt x="473699" y="239443"/>
                  <a:pt x="471763" y="242112"/>
                </a:cubicBezTo>
                <a:cubicBezTo>
                  <a:pt x="469736" y="244782"/>
                  <a:pt x="470289" y="248648"/>
                  <a:pt x="473054" y="250673"/>
                </a:cubicBezTo>
                <a:cubicBezTo>
                  <a:pt x="480889" y="256472"/>
                  <a:pt x="494163" y="268898"/>
                  <a:pt x="496375" y="277458"/>
                </a:cubicBezTo>
                <a:cubicBezTo>
                  <a:pt x="497020" y="280220"/>
                  <a:pt x="499509" y="282153"/>
                  <a:pt x="502366" y="282153"/>
                </a:cubicBezTo>
                <a:cubicBezTo>
                  <a:pt x="502735" y="282153"/>
                  <a:pt x="503288" y="282153"/>
                  <a:pt x="503841" y="281968"/>
                </a:cubicBezTo>
                <a:cubicBezTo>
                  <a:pt x="505408" y="281600"/>
                  <a:pt x="506699" y="280588"/>
                  <a:pt x="507620" y="279207"/>
                </a:cubicBezTo>
                <a:cubicBezTo>
                  <a:pt x="508450" y="277826"/>
                  <a:pt x="508727" y="276170"/>
                  <a:pt x="508358" y="274513"/>
                </a:cubicBezTo>
                <a:cubicBezTo>
                  <a:pt x="504394" y="258865"/>
                  <a:pt x="482825" y="242573"/>
                  <a:pt x="480336" y="240824"/>
                </a:cubicBezTo>
                <a:close/>
                <a:moveTo>
                  <a:pt x="494716" y="215419"/>
                </a:moveTo>
                <a:cubicBezTo>
                  <a:pt x="491582" y="214406"/>
                  <a:pt x="487987" y="216339"/>
                  <a:pt x="487065" y="219561"/>
                </a:cubicBezTo>
                <a:cubicBezTo>
                  <a:pt x="486143" y="222875"/>
                  <a:pt x="487987" y="226280"/>
                  <a:pt x="491305" y="227201"/>
                </a:cubicBezTo>
                <a:cubicBezTo>
                  <a:pt x="491582" y="227293"/>
                  <a:pt x="520802" y="236037"/>
                  <a:pt x="523014" y="254631"/>
                </a:cubicBezTo>
                <a:cubicBezTo>
                  <a:pt x="523383" y="257668"/>
                  <a:pt x="525964" y="260061"/>
                  <a:pt x="529098" y="260061"/>
                </a:cubicBezTo>
                <a:lnTo>
                  <a:pt x="529835" y="259969"/>
                </a:lnTo>
                <a:cubicBezTo>
                  <a:pt x="533154" y="259601"/>
                  <a:pt x="535642" y="256564"/>
                  <a:pt x="535274" y="253158"/>
                </a:cubicBezTo>
                <a:cubicBezTo>
                  <a:pt x="532047" y="226004"/>
                  <a:pt x="496190" y="215787"/>
                  <a:pt x="494716" y="215419"/>
                </a:cubicBezTo>
                <a:close/>
                <a:moveTo>
                  <a:pt x="370276" y="134234"/>
                </a:moveTo>
                <a:cubicBezTo>
                  <a:pt x="377374" y="132945"/>
                  <a:pt x="384748" y="134418"/>
                  <a:pt x="390740" y="138376"/>
                </a:cubicBezTo>
                <a:lnTo>
                  <a:pt x="479322" y="196549"/>
                </a:lnTo>
                <a:cubicBezTo>
                  <a:pt x="479599" y="196733"/>
                  <a:pt x="479783" y="197009"/>
                  <a:pt x="480059" y="197194"/>
                </a:cubicBezTo>
                <a:cubicBezTo>
                  <a:pt x="483193" y="196365"/>
                  <a:pt x="486327" y="195997"/>
                  <a:pt x="489093" y="196549"/>
                </a:cubicBezTo>
                <a:lnTo>
                  <a:pt x="535274" y="205110"/>
                </a:lnTo>
                <a:cubicBezTo>
                  <a:pt x="542832" y="206490"/>
                  <a:pt x="552972" y="212749"/>
                  <a:pt x="554907" y="220205"/>
                </a:cubicBezTo>
                <a:cubicBezTo>
                  <a:pt x="557396" y="229502"/>
                  <a:pt x="555276" y="237050"/>
                  <a:pt x="552234" y="242665"/>
                </a:cubicBezTo>
                <a:cubicBezTo>
                  <a:pt x="548455" y="249384"/>
                  <a:pt x="544307" y="259877"/>
                  <a:pt x="540712" y="266689"/>
                </a:cubicBezTo>
                <a:cubicBezTo>
                  <a:pt x="537302" y="272948"/>
                  <a:pt x="531494" y="278195"/>
                  <a:pt x="526056" y="281968"/>
                </a:cubicBezTo>
                <a:cubicBezTo>
                  <a:pt x="519788" y="286479"/>
                  <a:pt x="511676" y="295223"/>
                  <a:pt x="505777" y="300194"/>
                </a:cubicBezTo>
                <a:cubicBezTo>
                  <a:pt x="501445" y="303968"/>
                  <a:pt x="496190" y="306453"/>
                  <a:pt x="491489" y="308110"/>
                </a:cubicBezTo>
                <a:cubicBezTo>
                  <a:pt x="484207" y="310687"/>
                  <a:pt x="475543" y="305440"/>
                  <a:pt x="472593" y="298353"/>
                </a:cubicBezTo>
                <a:lnTo>
                  <a:pt x="450655" y="244966"/>
                </a:lnTo>
                <a:cubicBezTo>
                  <a:pt x="450470" y="244690"/>
                  <a:pt x="450470" y="244413"/>
                  <a:pt x="450378" y="244137"/>
                </a:cubicBezTo>
                <a:cubicBezTo>
                  <a:pt x="449825" y="243769"/>
                  <a:pt x="449180" y="243585"/>
                  <a:pt x="448535" y="243217"/>
                </a:cubicBezTo>
                <a:lnTo>
                  <a:pt x="369354" y="191211"/>
                </a:lnTo>
                <a:lnTo>
                  <a:pt x="343176" y="195997"/>
                </a:lnTo>
                <a:lnTo>
                  <a:pt x="381614" y="323482"/>
                </a:lnTo>
                <a:lnTo>
                  <a:pt x="485867" y="419118"/>
                </a:lnTo>
                <a:cubicBezTo>
                  <a:pt x="491213" y="423996"/>
                  <a:pt x="495176" y="430164"/>
                  <a:pt x="497389" y="437067"/>
                </a:cubicBezTo>
                <a:lnTo>
                  <a:pt x="535274" y="553782"/>
                </a:lnTo>
                <a:cubicBezTo>
                  <a:pt x="542463" y="575873"/>
                  <a:pt x="530388" y="599437"/>
                  <a:pt x="508358" y="606617"/>
                </a:cubicBezTo>
                <a:cubicBezTo>
                  <a:pt x="504025" y="607998"/>
                  <a:pt x="499693" y="608642"/>
                  <a:pt x="495361" y="608642"/>
                </a:cubicBezTo>
                <a:cubicBezTo>
                  <a:pt x="477663" y="608642"/>
                  <a:pt x="461255" y="597412"/>
                  <a:pt x="455448" y="579647"/>
                </a:cubicBezTo>
                <a:lnTo>
                  <a:pt x="420974" y="473333"/>
                </a:lnTo>
                <a:lnTo>
                  <a:pt x="321422" y="382115"/>
                </a:lnTo>
                <a:lnTo>
                  <a:pt x="278836" y="502144"/>
                </a:lnTo>
                <a:cubicBezTo>
                  <a:pt x="275241" y="512269"/>
                  <a:pt x="267867" y="520645"/>
                  <a:pt x="258189" y="525524"/>
                </a:cubicBezTo>
                <a:lnTo>
                  <a:pt x="101672" y="604132"/>
                </a:lnTo>
                <a:cubicBezTo>
                  <a:pt x="80932" y="614625"/>
                  <a:pt x="55767" y="606249"/>
                  <a:pt x="45351" y="585538"/>
                </a:cubicBezTo>
                <a:cubicBezTo>
                  <a:pt x="34935" y="564920"/>
                  <a:pt x="43231" y="539699"/>
                  <a:pt x="63971" y="529298"/>
                </a:cubicBezTo>
                <a:lnTo>
                  <a:pt x="205463" y="458238"/>
                </a:lnTo>
                <a:lnTo>
                  <a:pt x="243256" y="354133"/>
                </a:lnTo>
                <a:lnTo>
                  <a:pt x="208966" y="230883"/>
                </a:lnTo>
                <a:lnTo>
                  <a:pt x="165643" y="246254"/>
                </a:lnTo>
                <a:cubicBezTo>
                  <a:pt x="162048" y="247543"/>
                  <a:pt x="158176" y="248003"/>
                  <a:pt x="154397" y="247819"/>
                </a:cubicBezTo>
                <a:lnTo>
                  <a:pt x="68857" y="242020"/>
                </a:lnTo>
                <a:cubicBezTo>
                  <a:pt x="61482" y="248924"/>
                  <a:pt x="51712" y="253250"/>
                  <a:pt x="40835" y="253250"/>
                </a:cubicBezTo>
                <a:cubicBezTo>
                  <a:pt x="18343" y="253250"/>
                  <a:pt x="0" y="234933"/>
                  <a:pt x="0" y="212381"/>
                </a:cubicBezTo>
                <a:cubicBezTo>
                  <a:pt x="0" y="189830"/>
                  <a:pt x="18343" y="171605"/>
                  <a:pt x="40835" y="171605"/>
                </a:cubicBezTo>
                <a:cubicBezTo>
                  <a:pt x="53463" y="171605"/>
                  <a:pt x="64524" y="177311"/>
                  <a:pt x="71991" y="186240"/>
                </a:cubicBezTo>
                <a:lnTo>
                  <a:pt x="152369" y="191671"/>
                </a:lnTo>
                <a:lnTo>
                  <a:pt x="251736" y="156325"/>
                </a:lnTo>
                <a:cubicBezTo>
                  <a:pt x="253211" y="155865"/>
                  <a:pt x="254594" y="155404"/>
                  <a:pt x="256069" y="155220"/>
                </a:cubicBezTo>
                <a:close/>
                <a:moveTo>
                  <a:pt x="239358" y="0"/>
                </a:moveTo>
                <a:cubicBezTo>
                  <a:pt x="277863" y="0"/>
                  <a:pt x="309077" y="31182"/>
                  <a:pt x="309077" y="69648"/>
                </a:cubicBezTo>
                <a:cubicBezTo>
                  <a:pt x="309077" y="108114"/>
                  <a:pt x="277863" y="139296"/>
                  <a:pt x="239358" y="139296"/>
                </a:cubicBezTo>
                <a:cubicBezTo>
                  <a:pt x="200853" y="139296"/>
                  <a:pt x="169639" y="108114"/>
                  <a:pt x="169639" y="69648"/>
                </a:cubicBezTo>
                <a:cubicBezTo>
                  <a:pt x="169639" y="31182"/>
                  <a:pt x="200853" y="0"/>
                  <a:pt x="2393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9" name="ïSliḑé"/>
          <p:cNvSpPr/>
          <p:nvPr/>
        </p:nvSpPr>
        <p:spPr bwMode="auto">
          <a:xfrm>
            <a:off x="1678863" y="4471601"/>
            <a:ext cx="260572" cy="30734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15557" h="608092">
                <a:moveTo>
                  <a:pt x="374499" y="449358"/>
                </a:moveTo>
                <a:cubicBezTo>
                  <a:pt x="363572" y="449358"/>
                  <a:pt x="354632" y="458287"/>
                  <a:pt x="354632" y="469200"/>
                </a:cubicBezTo>
                <a:lnTo>
                  <a:pt x="354632" y="498962"/>
                </a:lnTo>
                <a:lnTo>
                  <a:pt x="324831" y="498962"/>
                </a:lnTo>
                <a:cubicBezTo>
                  <a:pt x="313904" y="498962"/>
                  <a:pt x="304963" y="507891"/>
                  <a:pt x="304963" y="518804"/>
                </a:cubicBezTo>
                <a:cubicBezTo>
                  <a:pt x="304963" y="529717"/>
                  <a:pt x="313904" y="538646"/>
                  <a:pt x="324831" y="538646"/>
                </a:cubicBezTo>
                <a:lnTo>
                  <a:pt x="354632" y="538646"/>
                </a:lnTo>
                <a:lnTo>
                  <a:pt x="354632" y="568409"/>
                </a:lnTo>
                <a:cubicBezTo>
                  <a:pt x="354632" y="579322"/>
                  <a:pt x="363572" y="588250"/>
                  <a:pt x="374499" y="588250"/>
                </a:cubicBezTo>
                <a:cubicBezTo>
                  <a:pt x="385426" y="588250"/>
                  <a:pt x="393373" y="579322"/>
                  <a:pt x="393373" y="568409"/>
                </a:cubicBezTo>
                <a:lnTo>
                  <a:pt x="393373" y="538646"/>
                </a:lnTo>
                <a:lnTo>
                  <a:pt x="424167" y="538646"/>
                </a:lnTo>
                <a:cubicBezTo>
                  <a:pt x="435094" y="538646"/>
                  <a:pt x="444035" y="529717"/>
                  <a:pt x="444035" y="518804"/>
                </a:cubicBezTo>
                <a:cubicBezTo>
                  <a:pt x="444035" y="507891"/>
                  <a:pt x="435094" y="498962"/>
                  <a:pt x="424167" y="498962"/>
                </a:cubicBezTo>
                <a:lnTo>
                  <a:pt x="393373" y="498962"/>
                </a:lnTo>
                <a:lnTo>
                  <a:pt x="393373" y="469200"/>
                </a:lnTo>
                <a:cubicBezTo>
                  <a:pt x="393373" y="458287"/>
                  <a:pt x="385426" y="449358"/>
                  <a:pt x="374499" y="449358"/>
                </a:cubicBezTo>
                <a:close/>
                <a:moveTo>
                  <a:pt x="183798" y="265821"/>
                </a:moveTo>
                <a:lnTo>
                  <a:pt x="331760" y="265821"/>
                </a:lnTo>
                <a:lnTo>
                  <a:pt x="327788" y="310468"/>
                </a:lnTo>
                <a:lnTo>
                  <a:pt x="285087" y="319398"/>
                </a:lnTo>
                <a:cubicBezTo>
                  <a:pt x="279129" y="320390"/>
                  <a:pt x="274164" y="324358"/>
                  <a:pt x="271185" y="329319"/>
                </a:cubicBezTo>
                <a:cubicBezTo>
                  <a:pt x="268206" y="334280"/>
                  <a:pt x="268206" y="340233"/>
                  <a:pt x="270192" y="345194"/>
                </a:cubicBezTo>
                <a:lnTo>
                  <a:pt x="283101" y="384880"/>
                </a:lnTo>
                <a:lnTo>
                  <a:pt x="257282" y="434488"/>
                </a:lnTo>
                <a:lnTo>
                  <a:pt x="232457" y="384880"/>
                </a:lnTo>
                <a:lnTo>
                  <a:pt x="245366" y="345194"/>
                </a:lnTo>
                <a:cubicBezTo>
                  <a:pt x="247352" y="340233"/>
                  <a:pt x="247352" y="334280"/>
                  <a:pt x="244373" y="329319"/>
                </a:cubicBezTo>
                <a:cubicBezTo>
                  <a:pt x="241394" y="324358"/>
                  <a:pt x="236429" y="320390"/>
                  <a:pt x="230471" y="319398"/>
                </a:cubicBezTo>
                <a:lnTo>
                  <a:pt x="186777" y="310468"/>
                </a:lnTo>
                <a:close/>
                <a:moveTo>
                  <a:pt x="143045" y="265821"/>
                </a:moveTo>
                <a:lnTo>
                  <a:pt x="144038" y="265821"/>
                </a:lnTo>
                <a:lnTo>
                  <a:pt x="149005" y="328323"/>
                </a:lnTo>
                <a:cubicBezTo>
                  <a:pt x="149998" y="337252"/>
                  <a:pt x="155958" y="344196"/>
                  <a:pt x="164899" y="346180"/>
                </a:cubicBezTo>
                <a:lnTo>
                  <a:pt x="200660" y="354117"/>
                </a:lnTo>
                <a:lnTo>
                  <a:pt x="191720" y="379911"/>
                </a:lnTo>
                <a:cubicBezTo>
                  <a:pt x="190726" y="384872"/>
                  <a:pt x="190726" y="390824"/>
                  <a:pt x="193706" y="395785"/>
                </a:cubicBezTo>
                <a:cubicBezTo>
                  <a:pt x="193706" y="395785"/>
                  <a:pt x="228474" y="464239"/>
                  <a:pt x="240395" y="487057"/>
                </a:cubicBezTo>
                <a:cubicBezTo>
                  <a:pt x="240395" y="487057"/>
                  <a:pt x="244368" y="495986"/>
                  <a:pt x="258275" y="495986"/>
                </a:cubicBezTo>
                <a:cubicBezTo>
                  <a:pt x="269202" y="495986"/>
                  <a:pt x="275162" y="487057"/>
                  <a:pt x="275162" y="487057"/>
                </a:cubicBezTo>
                <a:cubicBezTo>
                  <a:pt x="287083" y="464239"/>
                  <a:pt x="322844" y="395785"/>
                  <a:pt x="322844" y="395785"/>
                </a:cubicBezTo>
                <a:cubicBezTo>
                  <a:pt x="324831" y="390824"/>
                  <a:pt x="324831" y="384872"/>
                  <a:pt x="323837" y="379911"/>
                </a:cubicBezTo>
                <a:lnTo>
                  <a:pt x="314897" y="354117"/>
                </a:lnTo>
                <a:lnTo>
                  <a:pt x="350658" y="346180"/>
                </a:lnTo>
                <a:cubicBezTo>
                  <a:pt x="359599" y="344196"/>
                  <a:pt x="365559" y="337252"/>
                  <a:pt x="366552" y="328323"/>
                </a:cubicBezTo>
                <a:lnTo>
                  <a:pt x="371519" y="265821"/>
                </a:lnTo>
                <a:lnTo>
                  <a:pt x="372512" y="265821"/>
                </a:lnTo>
                <a:cubicBezTo>
                  <a:pt x="450988" y="265821"/>
                  <a:pt x="515557" y="329315"/>
                  <a:pt x="515557" y="407690"/>
                </a:cubicBezTo>
                <a:lnTo>
                  <a:pt x="515557" y="567416"/>
                </a:lnTo>
                <a:cubicBezTo>
                  <a:pt x="515557" y="590235"/>
                  <a:pt x="497676" y="608092"/>
                  <a:pt x="474829" y="608092"/>
                </a:cubicBezTo>
                <a:lnTo>
                  <a:pt x="39735" y="608092"/>
                </a:lnTo>
                <a:cubicBezTo>
                  <a:pt x="17881" y="608092"/>
                  <a:pt x="0" y="590235"/>
                  <a:pt x="0" y="567416"/>
                </a:cubicBezTo>
                <a:lnTo>
                  <a:pt x="0" y="407690"/>
                </a:lnTo>
                <a:cubicBezTo>
                  <a:pt x="0" y="329315"/>
                  <a:pt x="63575" y="265821"/>
                  <a:pt x="143045" y="265821"/>
                </a:cubicBezTo>
                <a:close/>
                <a:moveTo>
                  <a:pt x="257858" y="0"/>
                </a:moveTo>
                <a:cubicBezTo>
                  <a:pt x="320663" y="0"/>
                  <a:pt x="371577" y="50843"/>
                  <a:pt x="371577" y="113560"/>
                </a:cubicBezTo>
                <a:cubicBezTo>
                  <a:pt x="371577" y="176277"/>
                  <a:pt x="320663" y="227120"/>
                  <a:pt x="257858" y="227120"/>
                </a:cubicBezTo>
                <a:cubicBezTo>
                  <a:pt x="195053" y="227120"/>
                  <a:pt x="144139" y="176277"/>
                  <a:pt x="144139" y="113560"/>
                </a:cubicBezTo>
                <a:cubicBezTo>
                  <a:pt x="144139" y="50843"/>
                  <a:pt x="195053" y="0"/>
                  <a:pt x="2578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5458" name="标题 275457"/>
          <p:cNvSpPr>
            <a:spLocks noGrp="1"/>
          </p:cNvSpPr>
          <p:nvPr/>
        </p:nvSpPr>
        <p:spPr>
          <a:xfrm>
            <a:off x="1827530" y="1563370"/>
            <a:ext cx="3806825" cy="838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lnSpc>
                <a:spcPct val="120000"/>
              </a:lnSpc>
              <a:spcBef>
                <a:spcPct val="50000"/>
              </a:spcBef>
              <a:buClrTx/>
              <a:buSzTx/>
              <a:buFont typeface="Wingdings" panose="05000000000000000000" charset="0"/>
              <a:buChar char="l"/>
            </a:pPr>
            <a:r>
              <a:rPr lang="en-US" altLang="zh-CN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（左）生气某人有名牌耐克而你只有阿迪达斯？</a:t>
            </a:r>
            <a:endParaRPr lang="en-US" altLang="zh-CN" sz="2000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</a:endParaRPr>
          </a:p>
          <a:p>
            <a:pPr marL="285750" indent="-285750" algn="l">
              <a:lnSpc>
                <a:spcPct val="90000"/>
              </a:lnSpc>
              <a:spcBef>
                <a:spcPct val="50000"/>
              </a:spcBef>
              <a:buClrTx/>
              <a:buSzTx/>
              <a:buFont typeface="Wingdings" panose="05000000000000000000" charset="0"/>
              <a:buChar char="l"/>
            </a:pPr>
            <a:r>
              <a:rPr lang="en-US" altLang="zh-CN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（右）他只有一种牌子。</a:t>
            </a:r>
            <a:endParaRPr lang="en-US" altLang="zh-CN" sz="20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  <a:sym typeface="+mn-ea"/>
            </a:endParaRPr>
          </a:p>
        </p:txBody>
      </p:sp>
      <p:sp>
        <p:nvSpPr>
          <p:cNvPr id="8" name="标题 275457"/>
          <p:cNvSpPr>
            <a:spLocks noGrp="1"/>
          </p:cNvSpPr>
          <p:nvPr/>
        </p:nvSpPr>
        <p:spPr>
          <a:xfrm>
            <a:off x="6505575" y="1563370"/>
            <a:ext cx="4478655" cy="838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20000"/>
              </a:lnSpc>
              <a:spcBef>
                <a:spcPct val="50000"/>
              </a:spcBef>
              <a:buFont typeface="Wingdings" panose="05000000000000000000" charset="0"/>
              <a:buChar char="l"/>
            </a:pPr>
            <a:r>
              <a:rPr lang="en-US" altLang="zh-CN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（上）可以睡在床上不是很值得感激的事情？</a:t>
            </a:r>
            <a:endParaRPr lang="en-US" altLang="zh-CN" sz="2000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charset="0"/>
              <a:buChar char="l"/>
            </a:pPr>
            <a:r>
              <a:rPr lang="en-US" altLang="zh-CN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（下）他情愿再也不用醒。</a:t>
            </a:r>
            <a:endParaRPr lang="en-US" altLang="zh-CN" sz="20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  <a:sym typeface="+mn-ea"/>
            </a:endParaRPr>
          </a:p>
        </p:txBody>
      </p:sp>
      <p:pic>
        <p:nvPicPr>
          <p:cNvPr id="17410" name="文本占位符 283650" descr="11e6ff1da50g21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940" y="2828925"/>
            <a:ext cx="4104005" cy="2554605"/>
          </a:xfrm>
        </p:spPr>
      </p:pic>
      <p:pic>
        <p:nvPicPr>
          <p:cNvPr id="2" name="文本占位符 284674" descr="11e6ff29dcag2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2828925"/>
            <a:ext cx="4232910" cy="25209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6" grpId="0" bldLvl="0" animBg="1"/>
      <p:bldP spid="5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34160" y="1247140"/>
            <a:ext cx="9361805" cy="4228465"/>
            <a:chOff x="2416" y="1964"/>
            <a:chExt cx="14743" cy="6659"/>
          </a:xfrm>
        </p:grpSpPr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2416" y="1964"/>
              <a:ext cx="1474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sz="2800" b="1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</a:rPr>
                <a:t>看完这些图片后，你是什么感受？</a:t>
              </a:r>
              <a:endParaRPr 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2874" y="4474"/>
              <a:ext cx="3674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0">
                <a:spcBef>
                  <a:spcPct val="50000"/>
                </a:spcBef>
                <a:buFont typeface="+mj-ea"/>
                <a:buNone/>
              </a:pP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你的生活很正常，平淡中的幸福</a:t>
              </a:r>
              <a:endParaRPr lang="zh-CN" altLang="en-US" sz="2000" noProof="1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12139" y="2947"/>
              <a:ext cx="3674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0">
                <a:spcBef>
                  <a:spcPct val="50000"/>
                </a:spcBef>
                <a:buFont typeface="+mj-ea"/>
                <a:buNone/>
              </a:pP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相比之下，那些烦恼都不算什么</a:t>
              </a:r>
              <a:endParaRPr lang="zh-CN" altLang="en-US" sz="2000" noProof="1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4199" y="7510"/>
              <a:ext cx="3922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0">
                <a:spcBef>
                  <a:spcPct val="50000"/>
                </a:spcBef>
                <a:buFont typeface="+mj-ea"/>
                <a:buNone/>
              </a:pP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那些小事是生活中的常态，不值得烦恼</a:t>
              </a:r>
              <a:endParaRPr lang="zh-CN" altLang="en-US" sz="2000" noProof="1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12864" y="7510"/>
              <a:ext cx="3922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0">
                <a:spcBef>
                  <a:spcPct val="50000"/>
                </a:spcBef>
                <a:buFont typeface="+mj-ea"/>
                <a:buNone/>
              </a:pP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烦恼其实来自于内心</a:t>
              </a:r>
              <a:endParaRPr lang="zh-CN" altLang="en-US" sz="2000" noProof="1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81830" y="1814830"/>
            <a:ext cx="3883025" cy="3809365"/>
            <a:chOff x="6108" y="2778"/>
            <a:chExt cx="6784" cy="6655"/>
          </a:xfrm>
          <a:solidFill>
            <a:srgbClr val="E4CDC5"/>
          </a:solidFill>
        </p:grpSpPr>
        <p:sp>
          <p:nvSpPr>
            <p:cNvPr id="2126" name="Freeform 78"/>
            <p:cNvSpPr/>
            <p:nvPr/>
          </p:nvSpPr>
          <p:spPr bwMode="auto">
            <a:xfrm rot="19278684">
              <a:off x="7333" y="6645"/>
              <a:ext cx="2790" cy="2788"/>
            </a:xfrm>
            <a:custGeom>
              <a:avLst/>
              <a:gdLst/>
              <a:ahLst/>
              <a:cxnLst>
                <a:cxn ang="0">
                  <a:pos x="399" y="216"/>
                </a:cxn>
                <a:cxn ang="0">
                  <a:pos x="472" y="181"/>
                </a:cxn>
                <a:cxn ang="0">
                  <a:pos x="433" y="88"/>
                </a:cxn>
                <a:cxn ang="0">
                  <a:pos x="601" y="88"/>
                </a:cxn>
                <a:cxn ang="0">
                  <a:pos x="563" y="181"/>
                </a:cxn>
                <a:cxn ang="0">
                  <a:pos x="636" y="216"/>
                </a:cxn>
                <a:cxn ang="0">
                  <a:pos x="819" y="216"/>
                </a:cxn>
                <a:cxn ang="0">
                  <a:pos x="819" y="399"/>
                </a:cxn>
                <a:cxn ang="0">
                  <a:pos x="784" y="472"/>
                </a:cxn>
                <a:cxn ang="0">
                  <a:pos x="691" y="434"/>
                </a:cxn>
                <a:cxn ang="0">
                  <a:pos x="691" y="602"/>
                </a:cxn>
                <a:cxn ang="0">
                  <a:pos x="784" y="563"/>
                </a:cxn>
                <a:cxn ang="0">
                  <a:pos x="819" y="636"/>
                </a:cxn>
                <a:cxn ang="0">
                  <a:pos x="819" y="819"/>
                </a:cxn>
                <a:cxn ang="0">
                  <a:pos x="636" y="819"/>
                </a:cxn>
                <a:cxn ang="0">
                  <a:pos x="563" y="784"/>
                </a:cxn>
                <a:cxn ang="0">
                  <a:pos x="601" y="691"/>
                </a:cxn>
                <a:cxn ang="0">
                  <a:pos x="433" y="691"/>
                </a:cxn>
                <a:cxn ang="0">
                  <a:pos x="472" y="784"/>
                </a:cxn>
                <a:cxn ang="0">
                  <a:pos x="399" y="819"/>
                </a:cxn>
                <a:cxn ang="0">
                  <a:pos x="216" y="819"/>
                </a:cxn>
                <a:cxn ang="0">
                  <a:pos x="216" y="636"/>
                </a:cxn>
                <a:cxn ang="0">
                  <a:pos x="180" y="563"/>
                </a:cxn>
                <a:cxn ang="0">
                  <a:pos x="88" y="602"/>
                </a:cxn>
                <a:cxn ang="0">
                  <a:pos x="88" y="434"/>
                </a:cxn>
                <a:cxn ang="0">
                  <a:pos x="180" y="472"/>
                </a:cxn>
                <a:cxn ang="0">
                  <a:pos x="216" y="399"/>
                </a:cxn>
                <a:cxn ang="0">
                  <a:pos x="216" y="216"/>
                </a:cxn>
                <a:cxn ang="0">
                  <a:pos x="399" y="216"/>
                </a:cxn>
              </a:cxnLst>
              <a:rect l="0" t="0" r="r" b="b"/>
              <a:pathLst>
                <a:path w="819" h="819">
                  <a:moveTo>
                    <a:pt x="399" y="216"/>
                  </a:moveTo>
                  <a:cubicBezTo>
                    <a:pt x="465" y="216"/>
                    <a:pt x="480" y="200"/>
                    <a:pt x="472" y="181"/>
                  </a:cubicBezTo>
                  <a:cubicBezTo>
                    <a:pt x="455" y="144"/>
                    <a:pt x="425" y="139"/>
                    <a:pt x="433" y="88"/>
                  </a:cubicBezTo>
                  <a:cubicBezTo>
                    <a:pt x="447" y="0"/>
                    <a:pt x="588" y="0"/>
                    <a:pt x="601" y="88"/>
                  </a:cubicBezTo>
                  <a:cubicBezTo>
                    <a:pt x="609" y="139"/>
                    <a:pt x="580" y="144"/>
                    <a:pt x="563" y="181"/>
                  </a:cubicBezTo>
                  <a:cubicBezTo>
                    <a:pt x="554" y="200"/>
                    <a:pt x="570" y="216"/>
                    <a:pt x="636" y="216"/>
                  </a:cubicBezTo>
                  <a:cubicBezTo>
                    <a:pt x="819" y="216"/>
                    <a:pt x="819" y="216"/>
                    <a:pt x="819" y="216"/>
                  </a:cubicBezTo>
                  <a:cubicBezTo>
                    <a:pt x="819" y="399"/>
                    <a:pt x="819" y="399"/>
                    <a:pt x="819" y="399"/>
                  </a:cubicBezTo>
                  <a:cubicBezTo>
                    <a:pt x="819" y="465"/>
                    <a:pt x="803" y="481"/>
                    <a:pt x="784" y="472"/>
                  </a:cubicBezTo>
                  <a:cubicBezTo>
                    <a:pt x="747" y="455"/>
                    <a:pt x="742" y="426"/>
                    <a:pt x="691" y="434"/>
                  </a:cubicBezTo>
                  <a:cubicBezTo>
                    <a:pt x="603" y="447"/>
                    <a:pt x="603" y="588"/>
                    <a:pt x="691" y="602"/>
                  </a:cubicBezTo>
                  <a:cubicBezTo>
                    <a:pt x="742" y="610"/>
                    <a:pt x="747" y="580"/>
                    <a:pt x="784" y="563"/>
                  </a:cubicBezTo>
                  <a:cubicBezTo>
                    <a:pt x="803" y="555"/>
                    <a:pt x="819" y="570"/>
                    <a:pt x="819" y="636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636" y="819"/>
                    <a:pt x="636" y="819"/>
                    <a:pt x="636" y="819"/>
                  </a:cubicBezTo>
                  <a:cubicBezTo>
                    <a:pt x="570" y="819"/>
                    <a:pt x="554" y="803"/>
                    <a:pt x="563" y="784"/>
                  </a:cubicBezTo>
                  <a:cubicBezTo>
                    <a:pt x="580" y="747"/>
                    <a:pt x="609" y="743"/>
                    <a:pt x="601" y="691"/>
                  </a:cubicBezTo>
                  <a:cubicBezTo>
                    <a:pt x="588" y="603"/>
                    <a:pt x="447" y="603"/>
                    <a:pt x="433" y="691"/>
                  </a:cubicBezTo>
                  <a:cubicBezTo>
                    <a:pt x="425" y="743"/>
                    <a:pt x="455" y="747"/>
                    <a:pt x="472" y="784"/>
                  </a:cubicBezTo>
                  <a:cubicBezTo>
                    <a:pt x="480" y="803"/>
                    <a:pt x="465" y="819"/>
                    <a:pt x="399" y="819"/>
                  </a:cubicBezTo>
                  <a:cubicBezTo>
                    <a:pt x="216" y="819"/>
                    <a:pt x="216" y="819"/>
                    <a:pt x="216" y="819"/>
                  </a:cubicBezTo>
                  <a:cubicBezTo>
                    <a:pt x="216" y="636"/>
                    <a:pt x="216" y="636"/>
                    <a:pt x="216" y="636"/>
                  </a:cubicBezTo>
                  <a:cubicBezTo>
                    <a:pt x="216" y="570"/>
                    <a:pt x="200" y="555"/>
                    <a:pt x="180" y="563"/>
                  </a:cubicBezTo>
                  <a:cubicBezTo>
                    <a:pt x="144" y="580"/>
                    <a:pt x="139" y="610"/>
                    <a:pt x="88" y="602"/>
                  </a:cubicBezTo>
                  <a:cubicBezTo>
                    <a:pt x="0" y="588"/>
                    <a:pt x="0" y="447"/>
                    <a:pt x="88" y="434"/>
                  </a:cubicBezTo>
                  <a:cubicBezTo>
                    <a:pt x="139" y="426"/>
                    <a:pt x="144" y="455"/>
                    <a:pt x="180" y="472"/>
                  </a:cubicBezTo>
                  <a:cubicBezTo>
                    <a:pt x="200" y="481"/>
                    <a:pt x="216" y="465"/>
                    <a:pt x="216" y="399"/>
                  </a:cubicBezTo>
                  <a:cubicBezTo>
                    <a:pt x="216" y="216"/>
                    <a:pt x="216" y="216"/>
                    <a:pt x="216" y="216"/>
                  </a:cubicBezTo>
                  <a:lnTo>
                    <a:pt x="399" y="216"/>
                  </a:lnTo>
                  <a:close/>
                </a:path>
              </a:pathLst>
            </a:custGeom>
            <a:solidFill>
              <a:srgbClr val="F99F63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665"/>
            </a:p>
          </p:txBody>
        </p:sp>
        <p:sp>
          <p:nvSpPr>
            <p:cNvPr id="2124" name="Freeform 76"/>
            <p:cNvSpPr/>
            <p:nvPr/>
          </p:nvSpPr>
          <p:spPr bwMode="auto">
            <a:xfrm rot="19278684">
              <a:off x="8825" y="2778"/>
              <a:ext cx="2790" cy="2788"/>
            </a:xfrm>
            <a:custGeom>
              <a:avLst/>
              <a:gdLst/>
              <a:ahLst/>
              <a:cxnLst>
                <a:cxn ang="0">
                  <a:pos x="183" y="603"/>
                </a:cxn>
                <a:cxn ang="0">
                  <a:pos x="256" y="638"/>
                </a:cxn>
                <a:cxn ang="0">
                  <a:pos x="218" y="731"/>
                </a:cxn>
                <a:cxn ang="0">
                  <a:pos x="386" y="731"/>
                </a:cxn>
                <a:cxn ang="0">
                  <a:pos x="347" y="638"/>
                </a:cxn>
                <a:cxn ang="0">
                  <a:pos x="420" y="603"/>
                </a:cxn>
                <a:cxn ang="0">
                  <a:pos x="603" y="603"/>
                </a:cxn>
                <a:cxn ang="0">
                  <a:pos x="603" y="420"/>
                </a:cxn>
                <a:cxn ang="0">
                  <a:pos x="639" y="347"/>
                </a:cxn>
                <a:cxn ang="0">
                  <a:pos x="731" y="385"/>
                </a:cxn>
                <a:cxn ang="0">
                  <a:pos x="731" y="217"/>
                </a:cxn>
                <a:cxn ang="0">
                  <a:pos x="639" y="256"/>
                </a:cxn>
                <a:cxn ang="0">
                  <a:pos x="603" y="183"/>
                </a:cxn>
                <a:cxn ang="0">
                  <a:pos x="603" y="0"/>
                </a:cxn>
                <a:cxn ang="0">
                  <a:pos x="420" y="0"/>
                </a:cxn>
                <a:cxn ang="0">
                  <a:pos x="347" y="35"/>
                </a:cxn>
                <a:cxn ang="0">
                  <a:pos x="386" y="128"/>
                </a:cxn>
                <a:cxn ang="0">
                  <a:pos x="218" y="128"/>
                </a:cxn>
                <a:cxn ang="0">
                  <a:pos x="256" y="35"/>
                </a:cxn>
                <a:cxn ang="0">
                  <a:pos x="183" y="0"/>
                </a:cxn>
                <a:cxn ang="0">
                  <a:pos x="0" y="0"/>
                </a:cxn>
                <a:cxn ang="0">
                  <a:pos x="0" y="183"/>
                </a:cxn>
                <a:cxn ang="0">
                  <a:pos x="35" y="256"/>
                </a:cxn>
                <a:cxn ang="0">
                  <a:pos x="128" y="217"/>
                </a:cxn>
                <a:cxn ang="0">
                  <a:pos x="128" y="385"/>
                </a:cxn>
                <a:cxn ang="0">
                  <a:pos x="35" y="347"/>
                </a:cxn>
                <a:cxn ang="0">
                  <a:pos x="0" y="420"/>
                </a:cxn>
                <a:cxn ang="0">
                  <a:pos x="0" y="603"/>
                </a:cxn>
                <a:cxn ang="0">
                  <a:pos x="183" y="603"/>
                </a:cxn>
              </a:cxnLst>
              <a:rect l="0" t="0" r="r" b="b"/>
              <a:pathLst>
                <a:path w="819" h="819">
                  <a:moveTo>
                    <a:pt x="183" y="603"/>
                  </a:moveTo>
                  <a:cubicBezTo>
                    <a:pt x="249" y="603"/>
                    <a:pt x="265" y="619"/>
                    <a:pt x="256" y="638"/>
                  </a:cubicBezTo>
                  <a:cubicBezTo>
                    <a:pt x="239" y="675"/>
                    <a:pt x="210" y="680"/>
                    <a:pt x="218" y="731"/>
                  </a:cubicBezTo>
                  <a:cubicBezTo>
                    <a:pt x="231" y="819"/>
                    <a:pt x="372" y="819"/>
                    <a:pt x="386" y="731"/>
                  </a:cubicBezTo>
                  <a:cubicBezTo>
                    <a:pt x="394" y="680"/>
                    <a:pt x="364" y="675"/>
                    <a:pt x="347" y="638"/>
                  </a:cubicBezTo>
                  <a:cubicBezTo>
                    <a:pt x="339" y="619"/>
                    <a:pt x="354" y="603"/>
                    <a:pt x="420" y="603"/>
                  </a:cubicBezTo>
                  <a:cubicBezTo>
                    <a:pt x="603" y="603"/>
                    <a:pt x="603" y="603"/>
                    <a:pt x="603" y="603"/>
                  </a:cubicBezTo>
                  <a:cubicBezTo>
                    <a:pt x="603" y="420"/>
                    <a:pt x="603" y="420"/>
                    <a:pt x="603" y="420"/>
                  </a:cubicBezTo>
                  <a:cubicBezTo>
                    <a:pt x="603" y="354"/>
                    <a:pt x="619" y="338"/>
                    <a:pt x="639" y="347"/>
                  </a:cubicBezTo>
                  <a:cubicBezTo>
                    <a:pt x="675" y="364"/>
                    <a:pt x="680" y="393"/>
                    <a:pt x="731" y="385"/>
                  </a:cubicBezTo>
                  <a:cubicBezTo>
                    <a:pt x="819" y="372"/>
                    <a:pt x="819" y="231"/>
                    <a:pt x="731" y="217"/>
                  </a:cubicBezTo>
                  <a:cubicBezTo>
                    <a:pt x="680" y="209"/>
                    <a:pt x="675" y="239"/>
                    <a:pt x="639" y="256"/>
                  </a:cubicBezTo>
                  <a:cubicBezTo>
                    <a:pt x="619" y="264"/>
                    <a:pt x="603" y="249"/>
                    <a:pt x="603" y="183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54" y="0"/>
                    <a:pt x="339" y="16"/>
                    <a:pt x="347" y="35"/>
                  </a:cubicBezTo>
                  <a:cubicBezTo>
                    <a:pt x="364" y="72"/>
                    <a:pt x="394" y="76"/>
                    <a:pt x="386" y="128"/>
                  </a:cubicBezTo>
                  <a:cubicBezTo>
                    <a:pt x="372" y="216"/>
                    <a:pt x="231" y="216"/>
                    <a:pt x="218" y="128"/>
                  </a:cubicBezTo>
                  <a:cubicBezTo>
                    <a:pt x="210" y="76"/>
                    <a:pt x="239" y="72"/>
                    <a:pt x="256" y="35"/>
                  </a:cubicBezTo>
                  <a:cubicBezTo>
                    <a:pt x="265" y="16"/>
                    <a:pt x="249" y="0"/>
                    <a:pt x="1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49"/>
                    <a:pt x="16" y="264"/>
                    <a:pt x="35" y="256"/>
                  </a:cubicBezTo>
                  <a:cubicBezTo>
                    <a:pt x="72" y="239"/>
                    <a:pt x="77" y="209"/>
                    <a:pt x="128" y="217"/>
                  </a:cubicBezTo>
                  <a:cubicBezTo>
                    <a:pt x="216" y="231"/>
                    <a:pt x="216" y="372"/>
                    <a:pt x="128" y="385"/>
                  </a:cubicBezTo>
                  <a:cubicBezTo>
                    <a:pt x="77" y="393"/>
                    <a:pt x="72" y="364"/>
                    <a:pt x="35" y="347"/>
                  </a:cubicBezTo>
                  <a:cubicBezTo>
                    <a:pt x="16" y="338"/>
                    <a:pt x="0" y="354"/>
                    <a:pt x="0" y="420"/>
                  </a:cubicBezTo>
                  <a:cubicBezTo>
                    <a:pt x="0" y="603"/>
                    <a:pt x="0" y="603"/>
                    <a:pt x="0" y="603"/>
                  </a:cubicBezTo>
                  <a:lnTo>
                    <a:pt x="183" y="603"/>
                  </a:lnTo>
                  <a:close/>
                </a:path>
              </a:pathLst>
            </a:custGeom>
            <a:solidFill>
              <a:srgbClr val="F99F63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665"/>
            </a:p>
          </p:txBody>
        </p:sp>
        <p:sp>
          <p:nvSpPr>
            <p:cNvPr id="2125" name="Freeform 77"/>
            <p:cNvSpPr/>
            <p:nvPr/>
          </p:nvSpPr>
          <p:spPr bwMode="auto">
            <a:xfrm rot="19278684">
              <a:off x="6108" y="4007"/>
              <a:ext cx="2790" cy="2788"/>
            </a:xfrm>
            <a:custGeom>
              <a:avLst/>
              <a:gdLst/>
              <a:ahLst/>
              <a:cxnLst>
                <a:cxn ang="0">
                  <a:pos x="183" y="216"/>
                </a:cxn>
                <a:cxn ang="0">
                  <a:pos x="256" y="180"/>
                </a:cxn>
                <a:cxn ang="0">
                  <a:pos x="217" y="88"/>
                </a:cxn>
                <a:cxn ang="0">
                  <a:pos x="385" y="88"/>
                </a:cxn>
                <a:cxn ang="0">
                  <a:pos x="347" y="180"/>
                </a:cxn>
                <a:cxn ang="0">
                  <a:pos x="420" y="216"/>
                </a:cxn>
                <a:cxn ang="0">
                  <a:pos x="603" y="216"/>
                </a:cxn>
                <a:cxn ang="0">
                  <a:pos x="603" y="399"/>
                </a:cxn>
                <a:cxn ang="0">
                  <a:pos x="638" y="472"/>
                </a:cxn>
                <a:cxn ang="0">
                  <a:pos x="731" y="433"/>
                </a:cxn>
                <a:cxn ang="0">
                  <a:pos x="731" y="601"/>
                </a:cxn>
                <a:cxn ang="0">
                  <a:pos x="638" y="563"/>
                </a:cxn>
                <a:cxn ang="0">
                  <a:pos x="603" y="636"/>
                </a:cxn>
                <a:cxn ang="0">
                  <a:pos x="603" y="819"/>
                </a:cxn>
                <a:cxn ang="0">
                  <a:pos x="420" y="819"/>
                </a:cxn>
                <a:cxn ang="0">
                  <a:pos x="347" y="784"/>
                </a:cxn>
                <a:cxn ang="0">
                  <a:pos x="385" y="691"/>
                </a:cxn>
                <a:cxn ang="0">
                  <a:pos x="217" y="691"/>
                </a:cxn>
                <a:cxn ang="0">
                  <a:pos x="256" y="784"/>
                </a:cxn>
                <a:cxn ang="0">
                  <a:pos x="183" y="819"/>
                </a:cxn>
                <a:cxn ang="0">
                  <a:pos x="0" y="819"/>
                </a:cxn>
                <a:cxn ang="0">
                  <a:pos x="0" y="636"/>
                </a:cxn>
                <a:cxn ang="0">
                  <a:pos x="35" y="563"/>
                </a:cxn>
                <a:cxn ang="0">
                  <a:pos x="128" y="601"/>
                </a:cxn>
                <a:cxn ang="0">
                  <a:pos x="128" y="433"/>
                </a:cxn>
                <a:cxn ang="0">
                  <a:pos x="35" y="472"/>
                </a:cxn>
                <a:cxn ang="0">
                  <a:pos x="0" y="399"/>
                </a:cxn>
                <a:cxn ang="0">
                  <a:pos x="0" y="216"/>
                </a:cxn>
                <a:cxn ang="0">
                  <a:pos x="183" y="216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09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09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rgbClr val="F99F63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665"/>
            </a:p>
          </p:txBody>
        </p:sp>
        <p:sp>
          <p:nvSpPr>
            <p:cNvPr id="2127" name="Freeform 79"/>
            <p:cNvSpPr/>
            <p:nvPr/>
          </p:nvSpPr>
          <p:spPr bwMode="auto">
            <a:xfrm rot="19278684">
              <a:off x="10102" y="5432"/>
              <a:ext cx="2790" cy="2790"/>
            </a:xfrm>
            <a:custGeom>
              <a:avLst/>
              <a:gdLst/>
              <a:ahLst/>
              <a:cxnLst>
                <a:cxn ang="0">
                  <a:pos x="216" y="420"/>
                </a:cxn>
                <a:cxn ang="0">
                  <a:pos x="181" y="347"/>
                </a:cxn>
                <a:cxn ang="0">
                  <a:pos x="88" y="386"/>
                </a:cxn>
                <a:cxn ang="0">
                  <a:pos x="88" y="218"/>
                </a:cxn>
                <a:cxn ang="0">
                  <a:pos x="181" y="256"/>
                </a:cxn>
                <a:cxn ang="0">
                  <a:pos x="216" y="183"/>
                </a:cxn>
                <a:cxn ang="0">
                  <a:pos x="216" y="0"/>
                </a:cxn>
                <a:cxn ang="0">
                  <a:pos x="399" y="0"/>
                </a:cxn>
                <a:cxn ang="0">
                  <a:pos x="472" y="35"/>
                </a:cxn>
                <a:cxn ang="0">
                  <a:pos x="434" y="128"/>
                </a:cxn>
                <a:cxn ang="0">
                  <a:pos x="602" y="128"/>
                </a:cxn>
                <a:cxn ang="0">
                  <a:pos x="563" y="35"/>
                </a:cxn>
                <a:cxn ang="0">
                  <a:pos x="636" y="0"/>
                </a:cxn>
                <a:cxn ang="0">
                  <a:pos x="819" y="0"/>
                </a:cxn>
                <a:cxn ang="0">
                  <a:pos x="819" y="183"/>
                </a:cxn>
                <a:cxn ang="0">
                  <a:pos x="784" y="256"/>
                </a:cxn>
                <a:cxn ang="0">
                  <a:pos x="691" y="218"/>
                </a:cxn>
                <a:cxn ang="0">
                  <a:pos x="691" y="386"/>
                </a:cxn>
                <a:cxn ang="0">
                  <a:pos x="784" y="347"/>
                </a:cxn>
                <a:cxn ang="0">
                  <a:pos x="819" y="420"/>
                </a:cxn>
                <a:cxn ang="0">
                  <a:pos x="819" y="603"/>
                </a:cxn>
                <a:cxn ang="0">
                  <a:pos x="636" y="603"/>
                </a:cxn>
                <a:cxn ang="0">
                  <a:pos x="563" y="639"/>
                </a:cxn>
                <a:cxn ang="0">
                  <a:pos x="602" y="731"/>
                </a:cxn>
                <a:cxn ang="0">
                  <a:pos x="434" y="731"/>
                </a:cxn>
                <a:cxn ang="0">
                  <a:pos x="472" y="639"/>
                </a:cxn>
                <a:cxn ang="0">
                  <a:pos x="399" y="603"/>
                </a:cxn>
                <a:cxn ang="0">
                  <a:pos x="216" y="603"/>
                </a:cxn>
                <a:cxn ang="0">
                  <a:pos x="216" y="420"/>
                </a:cxn>
              </a:cxnLst>
              <a:rect l="0" t="0" r="r" b="b"/>
              <a:pathLst>
                <a:path w="819" h="819">
                  <a:moveTo>
                    <a:pt x="216" y="420"/>
                  </a:moveTo>
                  <a:cubicBezTo>
                    <a:pt x="216" y="354"/>
                    <a:pt x="200" y="339"/>
                    <a:pt x="181" y="347"/>
                  </a:cubicBezTo>
                  <a:cubicBezTo>
                    <a:pt x="144" y="364"/>
                    <a:pt x="139" y="394"/>
                    <a:pt x="88" y="386"/>
                  </a:cubicBezTo>
                  <a:cubicBezTo>
                    <a:pt x="0" y="372"/>
                    <a:pt x="0" y="231"/>
                    <a:pt x="88" y="218"/>
                  </a:cubicBezTo>
                  <a:cubicBezTo>
                    <a:pt x="139" y="210"/>
                    <a:pt x="144" y="239"/>
                    <a:pt x="181" y="256"/>
                  </a:cubicBezTo>
                  <a:cubicBezTo>
                    <a:pt x="200" y="265"/>
                    <a:pt x="216" y="249"/>
                    <a:pt x="216" y="18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465" y="0"/>
                    <a:pt x="481" y="16"/>
                    <a:pt x="472" y="35"/>
                  </a:cubicBezTo>
                  <a:cubicBezTo>
                    <a:pt x="455" y="72"/>
                    <a:pt x="426" y="77"/>
                    <a:pt x="434" y="128"/>
                  </a:cubicBezTo>
                  <a:cubicBezTo>
                    <a:pt x="447" y="216"/>
                    <a:pt x="588" y="216"/>
                    <a:pt x="602" y="128"/>
                  </a:cubicBezTo>
                  <a:cubicBezTo>
                    <a:pt x="610" y="77"/>
                    <a:pt x="580" y="72"/>
                    <a:pt x="563" y="35"/>
                  </a:cubicBezTo>
                  <a:cubicBezTo>
                    <a:pt x="555" y="16"/>
                    <a:pt x="570" y="0"/>
                    <a:pt x="636" y="0"/>
                  </a:cubicBezTo>
                  <a:cubicBezTo>
                    <a:pt x="819" y="0"/>
                    <a:pt x="819" y="0"/>
                    <a:pt x="819" y="0"/>
                  </a:cubicBezTo>
                  <a:cubicBezTo>
                    <a:pt x="819" y="183"/>
                    <a:pt x="819" y="183"/>
                    <a:pt x="819" y="183"/>
                  </a:cubicBezTo>
                  <a:cubicBezTo>
                    <a:pt x="819" y="249"/>
                    <a:pt x="803" y="265"/>
                    <a:pt x="784" y="256"/>
                  </a:cubicBezTo>
                  <a:cubicBezTo>
                    <a:pt x="747" y="239"/>
                    <a:pt x="743" y="210"/>
                    <a:pt x="691" y="218"/>
                  </a:cubicBezTo>
                  <a:cubicBezTo>
                    <a:pt x="603" y="231"/>
                    <a:pt x="603" y="372"/>
                    <a:pt x="691" y="386"/>
                  </a:cubicBezTo>
                  <a:cubicBezTo>
                    <a:pt x="743" y="394"/>
                    <a:pt x="747" y="364"/>
                    <a:pt x="784" y="347"/>
                  </a:cubicBezTo>
                  <a:cubicBezTo>
                    <a:pt x="803" y="339"/>
                    <a:pt x="819" y="354"/>
                    <a:pt x="819" y="420"/>
                  </a:cubicBezTo>
                  <a:cubicBezTo>
                    <a:pt x="819" y="603"/>
                    <a:pt x="819" y="603"/>
                    <a:pt x="819" y="603"/>
                  </a:cubicBezTo>
                  <a:cubicBezTo>
                    <a:pt x="636" y="603"/>
                    <a:pt x="636" y="603"/>
                    <a:pt x="636" y="603"/>
                  </a:cubicBezTo>
                  <a:cubicBezTo>
                    <a:pt x="570" y="603"/>
                    <a:pt x="555" y="619"/>
                    <a:pt x="563" y="639"/>
                  </a:cubicBezTo>
                  <a:cubicBezTo>
                    <a:pt x="580" y="675"/>
                    <a:pt x="610" y="680"/>
                    <a:pt x="602" y="731"/>
                  </a:cubicBezTo>
                  <a:cubicBezTo>
                    <a:pt x="588" y="819"/>
                    <a:pt x="447" y="819"/>
                    <a:pt x="434" y="731"/>
                  </a:cubicBezTo>
                  <a:cubicBezTo>
                    <a:pt x="426" y="680"/>
                    <a:pt x="455" y="675"/>
                    <a:pt x="472" y="639"/>
                  </a:cubicBezTo>
                  <a:cubicBezTo>
                    <a:pt x="481" y="619"/>
                    <a:pt x="465" y="603"/>
                    <a:pt x="399" y="603"/>
                  </a:cubicBezTo>
                  <a:cubicBezTo>
                    <a:pt x="216" y="603"/>
                    <a:pt x="216" y="603"/>
                    <a:pt x="216" y="603"/>
                  </a:cubicBezTo>
                  <a:lnTo>
                    <a:pt x="216" y="420"/>
                  </a:lnTo>
                  <a:close/>
                </a:path>
              </a:pathLst>
            </a:custGeom>
            <a:solidFill>
              <a:srgbClr val="F99F63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665"/>
            </a:p>
          </p:txBody>
        </p:sp>
        <p:sp>
          <p:nvSpPr>
            <p:cNvPr id="92" name="Text Placeholder 3"/>
            <p:cNvSpPr txBox="1"/>
            <p:nvPr/>
          </p:nvSpPr>
          <p:spPr>
            <a:xfrm>
              <a:off x="7032" y="5346"/>
              <a:ext cx="712" cy="645"/>
            </a:xfrm>
            <a:prstGeom prst="rect">
              <a:avLst/>
            </a:prstGeom>
            <a:noFill/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2400" b="0" dirty="0">
                  <a:solidFill>
                    <a:schemeClr val="bg1"/>
                  </a:solidFill>
                  <a:latin typeface="方正经黑手写简体" panose="02000000000000000000" charset="-122"/>
                  <a:ea typeface="方正经黑手写简体" panose="02000000000000000000" charset="-122"/>
                </a:rPr>
                <a:t>01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cs"/>
              </a:endParaRPr>
            </a:p>
          </p:txBody>
        </p:sp>
        <p:sp>
          <p:nvSpPr>
            <p:cNvPr id="7" name="Text Placeholder 3"/>
            <p:cNvSpPr txBox="1"/>
            <p:nvPr/>
          </p:nvSpPr>
          <p:spPr>
            <a:xfrm>
              <a:off x="8602" y="7800"/>
              <a:ext cx="712" cy="645"/>
            </a:xfrm>
            <a:prstGeom prst="rect">
              <a:avLst/>
            </a:prstGeom>
            <a:noFill/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2400" b="0" dirty="0">
                  <a:solidFill>
                    <a:schemeClr val="bg1"/>
                  </a:solidFill>
                  <a:latin typeface="方正经黑手写简体" panose="02000000000000000000" charset="-122"/>
                  <a:ea typeface="方正经黑手写简体" panose="02000000000000000000" charset="-122"/>
                </a:rPr>
                <a:t>03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cs"/>
              </a:endParaRPr>
            </a:p>
          </p:txBody>
        </p:sp>
        <p:sp>
          <p:nvSpPr>
            <p:cNvPr id="3" name="Text Placeholder 3"/>
            <p:cNvSpPr txBox="1"/>
            <p:nvPr/>
          </p:nvSpPr>
          <p:spPr>
            <a:xfrm>
              <a:off x="11206" y="6429"/>
              <a:ext cx="776" cy="645"/>
            </a:xfrm>
            <a:prstGeom prst="rect">
              <a:avLst/>
            </a:prstGeom>
            <a:noFill/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2400" b="0" dirty="0">
                  <a:solidFill>
                    <a:schemeClr val="bg1"/>
                  </a:solidFill>
                  <a:latin typeface="方正经黑手写简体" panose="02000000000000000000" charset="-122"/>
                  <a:ea typeface="方正经黑手写简体" panose="02000000000000000000" charset="-122"/>
                </a:rPr>
                <a:t>04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cs"/>
              </a:endParaRPr>
            </a:p>
          </p:txBody>
        </p:sp>
        <p:sp>
          <p:nvSpPr>
            <p:cNvPr id="4" name="Text Placeholder 3"/>
            <p:cNvSpPr txBox="1"/>
            <p:nvPr/>
          </p:nvSpPr>
          <p:spPr>
            <a:xfrm>
              <a:off x="9536" y="3926"/>
              <a:ext cx="678" cy="645"/>
            </a:xfrm>
            <a:prstGeom prst="rect">
              <a:avLst/>
            </a:prstGeom>
            <a:noFill/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2400" b="0" dirty="0">
                  <a:solidFill>
                    <a:schemeClr val="bg1"/>
                  </a:solidFill>
                  <a:latin typeface="方正经黑手写简体" panose="02000000000000000000" charset="-122"/>
                  <a:ea typeface="方正经黑手写简体" panose="02000000000000000000" charset="-122"/>
                </a:rPr>
                <a:t>02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cs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这些你都能够做到吗？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588895" y="2121535"/>
            <a:ext cx="7926070" cy="386715"/>
            <a:chOff x="4385" y="3410"/>
            <a:chExt cx="12482" cy="609"/>
          </a:xfrm>
        </p:grpSpPr>
        <p:sp>
          <p:nvSpPr>
            <p:cNvPr id="43" name="文本框 42"/>
            <p:cNvSpPr txBox="1"/>
            <p:nvPr/>
          </p:nvSpPr>
          <p:spPr>
            <a:xfrm>
              <a:off x="4385" y="3439"/>
              <a:ext cx="513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有自我安全感；</a:t>
              </a:r>
              <a:endParaRPr lang="zh-CN" altLang="en-US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735" y="3410"/>
              <a:ext cx="513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能保持良好的人际关系；</a:t>
              </a:r>
              <a:endParaRPr lang="zh-CN" altLang="en-US" dirty="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88895" y="3001645"/>
            <a:ext cx="7926070" cy="478155"/>
            <a:chOff x="4385" y="3347"/>
            <a:chExt cx="12482" cy="753"/>
          </a:xfrm>
        </p:grpSpPr>
        <p:sp>
          <p:nvSpPr>
            <p:cNvPr id="16" name="文本框 15"/>
            <p:cNvSpPr txBox="1"/>
            <p:nvPr/>
          </p:nvSpPr>
          <p:spPr>
            <a:xfrm>
              <a:off x="4385" y="3347"/>
              <a:ext cx="5132" cy="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>
                <a:lnSpc>
                  <a:spcPct val="140000"/>
                </a:lnSpc>
                <a:buFont typeface="+mj-ea"/>
                <a:buNone/>
              </a:pPr>
              <a:r>
                <a: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生活理想切合实际； </a:t>
              </a:r>
              <a:endParaRPr lang="zh-CN" altLang="en-US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735" y="3347"/>
              <a:ext cx="5132" cy="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>
                <a:lnSpc>
                  <a:spcPct val="140000"/>
                </a:lnSpc>
                <a:buFont typeface="+mj-ea"/>
                <a:buNone/>
              </a:pPr>
              <a:r>
                <a: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能适度地宣泄情绪和控制情绪；</a:t>
              </a:r>
              <a:endParaRPr lang="zh-CN" altLang="en-US" dirty="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588895" y="3921760"/>
            <a:ext cx="7926070" cy="645160"/>
            <a:chOff x="4385" y="3347"/>
            <a:chExt cx="12482" cy="1016"/>
          </a:xfrm>
        </p:grpSpPr>
        <p:sp>
          <p:nvSpPr>
            <p:cNvPr id="90" name="文本框 89"/>
            <p:cNvSpPr txBox="1"/>
            <p:nvPr/>
          </p:nvSpPr>
          <p:spPr>
            <a:xfrm>
              <a:off x="4385" y="3347"/>
              <a:ext cx="513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不脱离周围现实环境；</a:t>
              </a:r>
              <a:endParaRPr lang="zh-CN" altLang="en-US" dirty="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735" y="3347"/>
              <a:ext cx="513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能很好地了解自己，并能恰当地估价自己的能力； </a:t>
              </a:r>
              <a:endParaRPr lang="zh-CN" altLang="en-US" dirty="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588895" y="4841875"/>
            <a:ext cx="7926070" cy="645160"/>
            <a:chOff x="4385" y="3347"/>
            <a:chExt cx="12482" cy="1016"/>
          </a:xfrm>
        </p:grpSpPr>
        <p:sp>
          <p:nvSpPr>
            <p:cNvPr id="99" name="文本框 98"/>
            <p:cNvSpPr txBox="1"/>
            <p:nvPr/>
          </p:nvSpPr>
          <p:spPr>
            <a:xfrm>
              <a:off x="4385" y="3347"/>
              <a:ext cx="513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善于从经验中学习；</a:t>
              </a:r>
              <a:endParaRPr lang="zh-CN" altLang="en-US" dirty="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1735" y="3347"/>
              <a:ext cx="513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在符合团体要求的前提下，能适当地满足个人的基本要求。</a:t>
              </a:r>
              <a:endParaRPr lang="zh-CN" altLang="en-US" dirty="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52270" y="1961515"/>
            <a:ext cx="687705" cy="3460316"/>
            <a:chOff x="2416" y="2996"/>
            <a:chExt cx="1444" cy="7269"/>
          </a:xfrm>
        </p:grpSpPr>
        <p:sp>
          <p:nvSpPr>
            <p:cNvPr id="28" name="椭圆 27"/>
            <p:cNvSpPr/>
            <p:nvPr/>
          </p:nvSpPr>
          <p:spPr>
            <a:xfrm>
              <a:off x="2532" y="31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416" y="2996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1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532" y="50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416" y="492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2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532" y="6940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416" y="6847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3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532" y="8937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416" y="877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4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87795" y="1962150"/>
            <a:ext cx="687705" cy="3460316"/>
            <a:chOff x="2416" y="2996"/>
            <a:chExt cx="1444" cy="7269"/>
          </a:xfrm>
        </p:grpSpPr>
        <p:sp>
          <p:nvSpPr>
            <p:cNvPr id="24" name="椭圆 23"/>
            <p:cNvSpPr/>
            <p:nvPr/>
          </p:nvSpPr>
          <p:spPr>
            <a:xfrm>
              <a:off x="2532" y="31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416" y="2996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5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532" y="50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416" y="492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6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532" y="6940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416" y="6846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7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532" y="8937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416" y="877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8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值得我们思考的几个问题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11805" y="2214880"/>
            <a:ext cx="7381875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Clr>
                <a:srgbClr val="000000"/>
              </a:buClr>
              <a:buFont typeface="+mj-ea"/>
              <a:buAutoNum type="circleNumDbPlain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就我们现在的生存状态而言，是痛苦的还是快乐的？或者其它？</a:t>
            </a: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marL="457200" indent="-457200">
              <a:spcBef>
                <a:spcPct val="50000"/>
              </a:spcBef>
              <a:buClr>
                <a:srgbClr val="000000"/>
              </a:buClr>
              <a:buFont typeface="+mj-ea"/>
              <a:buAutoNum type="circleNumDbPlain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我们学习的理由是什么？如何看待“努力了但没有好成绩”这一种求学状态？</a:t>
            </a: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marL="457200" indent="-457200">
              <a:spcBef>
                <a:spcPct val="50000"/>
              </a:spcBef>
              <a:buClr>
                <a:srgbClr val="000000"/>
              </a:buClr>
              <a:buFont typeface="+mj-ea"/>
              <a:buAutoNum type="circleNumDbPlain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在自己的成长路上，你希望你的父母或家庭扮演怎样的角色？</a:t>
            </a: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marL="457200" indent="-457200">
              <a:spcBef>
                <a:spcPct val="50000"/>
              </a:spcBef>
              <a:buClr>
                <a:srgbClr val="000000"/>
              </a:buClr>
              <a:buFont typeface="+mj-ea"/>
              <a:buAutoNum type="circleNumDbPlain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而更深刻的追问是：你所历经的人生，到底由谁主宰？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9605" y="4881880"/>
            <a:ext cx="7284720" cy="796290"/>
            <a:chOff x="4166" y="8031"/>
            <a:chExt cx="11472" cy="1254"/>
          </a:xfrm>
        </p:grpSpPr>
        <p:sp>
          <p:nvSpPr>
            <p:cNvPr id="7" name="圆角矩形 6"/>
            <p:cNvSpPr/>
            <p:nvPr/>
          </p:nvSpPr>
          <p:spPr>
            <a:xfrm>
              <a:off x="4166" y="8031"/>
              <a:ext cx="11472" cy="1254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 Box 6"/>
            <p:cNvSpPr txBox="1">
              <a:spLocks noChangeArrowheads="1"/>
            </p:cNvSpPr>
            <p:nvPr/>
          </p:nvSpPr>
          <p:spPr bwMode="auto">
            <a:xfrm>
              <a:off x="4418" y="8143"/>
              <a:ext cx="10740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对这些问题的回答不同，或对这些问题理解的深浅程度不同，便可折射出现阶段这一年龄层次中学生心理状态的不同。</a:t>
              </a:r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pic>
        <p:nvPicPr>
          <p:cNvPr id="3" name="图片 2" descr="51miz-E1133469-315ED8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1769110"/>
            <a:ext cx="4195445" cy="41954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, 室内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6769">
            <a:off x="3290317" y="-2214736"/>
            <a:ext cx="4958985" cy="7073572"/>
          </a:xfrm>
          <a:prstGeom prst="rect">
            <a:avLst/>
          </a:prstGeom>
        </p:spPr>
      </p:pic>
      <p:pic>
        <p:nvPicPr>
          <p:cNvPr id="3" name="图片 2" descr="图片包含 动物, 软体动物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86864" y="557654"/>
            <a:ext cx="2875958" cy="2744416"/>
            <a:chOff x="4331830" y="453767"/>
            <a:chExt cx="2875958" cy="27444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1830" y="453767"/>
              <a:ext cx="2875958" cy="274441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92618" y="601520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贰</a:t>
              </a:r>
              <a:endParaRPr lang="zh-CN" altLang="en-US" sz="138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155815" y="3449823"/>
            <a:ext cx="5698253" cy="69596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rPr>
              <a:t>小学生的主要心理问题</a:t>
            </a:r>
            <a:endParaRPr kumimoji="0" lang="zh-CN" altLang="en-US" sz="4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98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现阶段小学生、初中生生存在的主要心理问题（障碍）</a:t>
            </a:r>
            <a:endParaRPr lang="zh-CN" altLang="en-US" sz="2800" b="1" noProof="1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spcBef>
                <a:spcPct val="50000"/>
              </a:spcBef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769235" y="1847850"/>
            <a:ext cx="6495415" cy="796290"/>
          </a:xfrm>
          <a:prstGeom prst="roundRect">
            <a:avLst/>
          </a:prstGeom>
          <a:noFill/>
          <a:ln w="28575" cmpd="sng">
            <a:solidFill>
              <a:srgbClr val="F99F6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392930" y="3088005"/>
            <a:ext cx="63563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例：有一位女生，升入初中后由于老师的教学方法发生了变化，竞争对手也发生了变化，使她感到十分不适应，导致学习成绩下降，从入学时的全年级前几名跌落至初中的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221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名。她痛苦地说：“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15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年来我第一次感到自己的无能，每当看到父母期望的目光，就非常难过，不知如何做才能达到父母的要求。”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  <a:sym typeface="+mn-ea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23234" y="1892935"/>
            <a:ext cx="624141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、压力或焦虑心理。学校课业任务繁重，竞争激烈，父母的期望值过高，使得学生精神压力越来越大。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  <a:sym typeface="+mn-ea"/>
            </a:endParaRPr>
          </a:p>
        </p:txBody>
      </p:sp>
      <p:pic>
        <p:nvPicPr>
          <p:cNvPr id="3" name="图片 2" descr="51miz-E1125175-AA848C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030" y="2771140"/>
            <a:ext cx="3263900" cy="32639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98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现阶段初中生存在的主要心理问题（障碍）</a:t>
            </a:r>
            <a:endParaRPr lang="zh-CN" altLang="en-US" sz="2800" b="1" noProof="1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spcBef>
                <a:spcPct val="50000"/>
              </a:spcBef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316355" y="3328670"/>
            <a:ext cx="7482840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例：有位成绩好的同学谈到：每当看到听到别人考试作弊时，自己心理就不平衡。当自己成绩不理想时又会埋怨老师不公平，觉得认真学习真没意思，不想再学了。还有一些因其他心理原因而厌学的状况，如因反应较慢常被人讥笑而不愿上课的；因记忆，理解等能力缺失使成绩难以提高而对自己失去信心的等等。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73325" y="2223770"/>
            <a:ext cx="7512050" cy="796290"/>
            <a:chOff x="5968" y="2910"/>
            <a:chExt cx="11830" cy="1254"/>
          </a:xfrm>
        </p:grpSpPr>
        <p:sp>
          <p:nvSpPr>
            <p:cNvPr id="7" name="圆角矩形 6"/>
            <p:cNvSpPr/>
            <p:nvPr/>
          </p:nvSpPr>
          <p:spPr>
            <a:xfrm>
              <a:off x="5968" y="2910"/>
              <a:ext cx="11831" cy="1254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6242" y="2981"/>
              <a:ext cx="11282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2、厌学心理。这是目前学习活动中比较突出的问题，不仅是学习不好的同学不愿学习，就连成绩很好的同学也有这种倾向。</a:t>
              </a:r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pic>
        <p:nvPicPr>
          <p:cNvPr id="9" name="图片 8" descr="51miz-E1080564-C6C52AF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7240" y="2975610"/>
            <a:ext cx="3244215" cy="32442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98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现阶段小学生、初中生存在的主要心理问题（障碍）</a:t>
            </a:r>
            <a:endParaRPr lang="zh-CN" altLang="en-US" sz="2800" b="1" noProof="1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spcBef>
                <a:spcPct val="50000"/>
              </a:spcBef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908810" y="3495675"/>
            <a:ext cx="150050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主要表现</a:t>
            </a:r>
            <a:r>
              <a:rPr lang="zh-CN" altLang="en-US" sz="20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Wingdings" panose="05000000000000000000" pitchFamily="2" charset="2"/>
              </a:rPr>
              <a:t>：</a:t>
            </a:r>
            <a:endParaRPr lang="zh-CN" altLang="en-US" sz="20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73325" y="2223770"/>
            <a:ext cx="7512685" cy="796290"/>
            <a:chOff x="5968" y="2910"/>
            <a:chExt cx="11831" cy="1254"/>
          </a:xfrm>
        </p:grpSpPr>
        <p:sp>
          <p:nvSpPr>
            <p:cNvPr id="7" name="圆角矩形 6"/>
            <p:cNvSpPr/>
            <p:nvPr/>
          </p:nvSpPr>
          <p:spPr>
            <a:xfrm>
              <a:off x="5968" y="2910"/>
              <a:ext cx="11831" cy="1254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6242" y="2981"/>
              <a:ext cx="11282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3、人际冲突心理。包括与老师、家长、同学的冲突，生活在一种不和谐、不协调的人际关系中（不健康人际关系。）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26385" y="4138930"/>
            <a:ext cx="7926070" cy="1203960"/>
            <a:chOff x="4451" y="6720"/>
            <a:chExt cx="12482" cy="1896"/>
          </a:xfrm>
        </p:grpSpPr>
        <p:grpSp>
          <p:nvGrpSpPr>
            <p:cNvPr id="71" name="组合 70"/>
            <p:cNvGrpSpPr/>
            <p:nvPr/>
          </p:nvGrpSpPr>
          <p:grpSpPr>
            <a:xfrm>
              <a:off x="4451" y="6720"/>
              <a:ext cx="12482" cy="1016"/>
              <a:chOff x="4385" y="3410"/>
              <a:chExt cx="12482" cy="1016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4385" y="3439"/>
                <a:ext cx="513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方正经黑手写简体" panose="02000000000000000000" charset="-122"/>
                    <a:ea typeface="方正经黑手写简体" panose="02000000000000000000" charset="-122"/>
                    <a:cs typeface="方正经黑手写简体" panose="02000000000000000000" charset="-122"/>
                    <a:sym typeface="Wingdings" panose="05000000000000000000" pitchFamily="2" charset="2"/>
                  </a:rPr>
                  <a:t>曲解老师、心理不平衡</a:t>
                </a:r>
                <a:endPara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1735" y="3410"/>
                <a:ext cx="5132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dirty="0">
                    <a:latin typeface="方正经黑手写简体" panose="02000000000000000000" charset="-122"/>
                    <a:ea typeface="方正经黑手写简体" panose="02000000000000000000" charset="-122"/>
                    <a:cs typeface="方正经黑手写简体" panose="02000000000000000000" charset="-122"/>
                    <a:sym typeface="Wingdings" panose="05000000000000000000" pitchFamily="2" charset="2"/>
                  </a:rPr>
                  <a:t>不主动理解人，却渴望理解万岁</a:t>
                </a:r>
                <a:endParaRPr lang="zh-CN" altLang="en-US" dirty="0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451" y="8007"/>
              <a:ext cx="12482" cy="609"/>
              <a:chOff x="4385" y="3410"/>
              <a:chExt cx="12482" cy="609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385" y="3439"/>
                <a:ext cx="513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方正经黑手写简体" panose="02000000000000000000" charset="-122"/>
                    <a:ea typeface="方正经黑手写简体" panose="02000000000000000000" charset="-122"/>
                    <a:cs typeface="方正经黑手写简体" panose="02000000000000000000" charset="-122"/>
                    <a:sym typeface="Wingdings" panose="05000000000000000000" pitchFamily="2" charset="2"/>
                  </a:rPr>
                  <a:t>不能悦纳父母，家庭关系紧张</a:t>
                </a:r>
                <a:endPara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1735" y="3410"/>
                <a:ext cx="513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方正经黑手写简体" panose="02000000000000000000" charset="-122"/>
                    <a:ea typeface="方正经黑手写简体" panose="02000000000000000000" charset="-122"/>
                    <a:cs typeface="方正经黑手写简体" panose="02000000000000000000" charset="-122"/>
                    <a:sym typeface="Wingdings" panose="05000000000000000000" pitchFamily="2" charset="2"/>
                  </a:rPr>
                  <a:t>花季雨季中的情仇意恨</a:t>
                </a:r>
                <a:endParaRPr lang="zh-CN" altLang="en-US" dirty="0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067560" y="4008755"/>
            <a:ext cx="687705" cy="1615671"/>
            <a:chOff x="2416" y="2996"/>
            <a:chExt cx="1444" cy="3394"/>
          </a:xfrm>
        </p:grpSpPr>
        <p:sp>
          <p:nvSpPr>
            <p:cNvPr id="24" name="椭圆 23"/>
            <p:cNvSpPr/>
            <p:nvPr/>
          </p:nvSpPr>
          <p:spPr>
            <a:xfrm>
              <a:off x="2532" y="31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416" y="2996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1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532" y="50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416" y="492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3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05930" y="3895090"/>
            <a:ext cx="687705" cy="1615671"/>
            <a:chOff x="2416" y="2996"/>
            <a:chExt cx="1444" cy="3394"/>
          </a:xfrm>
        </p:grpSpPr>
        <p:sp>
          <p:nvSpPr>
            <p:cNvPr id="21" name="椭圆 20"/>
            <p:cNvSpPr/>
            <p:nvPr/>
          </p:nvSpPr>
          <p:spPr>
            <a:xfrm>
              <a:off x="2532" y="31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416" y="2996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2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532" y="50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416" y="492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4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miz-E1088707-21BFD8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1642745"/>
            <a:ext cx="10058400" cy="62865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365375" y="2869565"/>
            <a:ext cx="7606030" cy="695960"/>
          </a:xfrm>
          <a:prstGeom prst="rect">
            <a:avLst/>
          </a:prstGeom>
          <a:noFill/>
        </p:spPr>
        <p:txBody>
          <a:bodyPr anchor="ctr"/>
          <a:lstStyle/>
          <a:p>
            <a:pPr marL="342900" indent="-342900" algn="l" fontAlgn="auto">
              <a:lnSpc>
                <a:spcPct val="90000"/>
              </a:lnSpc>
              <a:buFont typeface="Wingdings" panose="05000000000000000000" charset="0"/>
              <a:buChar char="l"/>
            </a:pPr>
            <a:r>
              <a:rPr lang="zh-CN" altLang="en-US" sz="20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ea"/>
              </a:rPr>
              <a:t>成长的台阶，一步一步，走在记忆的沙滩上，脚印很深的印在金黄色沙粒上，还印的很深，很深……</a:t>
            </a:r>
            <a:endParaRPr lang="zh-CN" altLang="en-US" sz="2000" kern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ea"/>
            </a:endParaRPr>
          </a:p>
          <a:p>
            <a:pPr marL="342900" indent="-342900" algn="l" fontAlgn="auto">
              <a:lnSpc>
                <a:spcPct val="90000"/>
              </a:lnSpc>
              <a:buFont typeface="Wingdings" panose="05000000000000000000" charset="0"/>
              <a:buChar char="l"/>
            </a:pPr>
            <a:endParaRPr lang="zh-CN" altLang="en-US" sz="2000" kern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ea"/>
            </a:endParaRPr>
          </a:p>
          <a:p>
            <a:pPr marL="342900" indent="-342900" algn="l" fontAlgn="auto">
              <a:lnSpc>
                <a:spcPct val="90000"/>
              </a:lnSpc>
              <a:buFont typeface="Wingdings" panose="05000000000000000000" charset="0"/>
              <a:buChar char="l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同学们，你的生活中有烦恼吗？你想过没有，你的烦恼是哪里来的呢？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33115" y="1037590"/>
            <a:ext cx="5546090" cy="1445260"/>
            <a:chOff x="479" y="2832"/>
            <a:chExt cx="10049" cy="2276"/>
          </a:xfrm>
        </p:grpSpPr>
        <p:sp>
          <p:nvSpPr>
            <p:cNvPr id="22" name="文本框 21"/>
            <p:cNvSpPr txBox="1"/>
            <p:nvPr/>
          </p:nvSpPr>
          <p:spPr>
            <a:xfrm>
              <a:off x="479" y="2832"/>
              <a:ext cx="10049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b="1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写在前面</a:t>
              </a:r>
              <a:endParaRPr lang="zh-CN" altLang="en-US" sz="8800" b="1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4" y="2832"/>
              <a:ext cx="9782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>
                  <a:solidFill>
                    <a:schemeClr val="accent2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写在前面</a:t>
              </a:r>
              <a:endParaRPr lang="zh-CN" altLang="en-US" sz="8800">
                <a:solidFill>
                  <a:schemeClr val="accent2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98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现阶段小学生、初中生存在的主要心理问题（障碍）</a:t>
            </a:r>
            <a:endParaRPr lang="zh-CN" altLang="en-US" sz="2800" b="1" noProof="1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spcBef>
                <a:spcPct val="50000"/>
              </a:spcBef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23060" y="2223770"/>
            <a:ext cx="8362950" cy="3181985"/>
            <a:chOff x="4629" y="2910"/>
            <a:chExt cx="13170" cy="5011"/>
          </a:xfrm>
        </p:grpSpPr>
        <p:sp>
          <p:nvSpPr>
            <p:cNvPr id="7" name="圆角矩形 6"/>
            <p:cNvSpPr/>
            <p:nvPr/>
          </p:nvSpPr>
          <p:spPr>
            <a:xfrm>
              <a:off x="5968" y="2910"/>
              <a:ext cx="11831" cy="1254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6242" y="2981"/>
              <a:ext cx="11282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rgbClr val="000000"/>
                </a:buClr>
              </a:pPr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4、</a:t>
              </a: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人格障碍：意指一个人长久以来因为“个性”造成在生活、工作、或人际关系上，时常遇到困难、或造成痛苦和伤害。</a:t>
              </a:r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20" name="Text Box 6"/>
            <p:cNvSpPr txBox="1">
              <a:spLocks noChangeArrowheads="1"/>
            </p:cNvSpPr>
            <p:nvPr/>
          </p:nvSpPr>
          <p:spPr bwMode="auto">
            <a:xfrm>
              <a:off x="4629" y="4627"/>
              <a:ext cx="11282" cy="3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性格内向的人，容易出现人格障碍现象。有人格障碍的人，常使用心理防卫来掩藏自身的焦虑和忧郁，所以自己不一定能感受到自己的情绪起伏。需要别人的关心，可是又无法真正的信赖别人。非常缺乏同理心，所以很难了解和体谅别人的处境，也难以体会自己的行为为什么给别人带来巨大的伤害。 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pic>
        <p:nvPicPr>
          <p:cNvPr id="21" name="图片 20" descr="51miz-E869334-F9F311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7575" y="3314065"/>
            <a:ext cx="2841625" cy="28416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, 室内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6769">
            <a:off x="3290317" y="-2214736"/>
            <a:ext cx="4958985" cy="7073572"/>
          </a:xfrm>
          <a:prstGeom prst="rect">
            <a:avLst/>
          </a:prstGeom>
        </p:spPr>
      </p:pic>
      <p:pic>
        <p:nvPicPr>
          <p:cNvPr id="3" name="图片 2" descr="图片包含 动物, 软体动物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86864" y="557654"/>
            <a:ext cx="2875958" cy="2744416"/>
            <a:chOff x="4331830" y="453767"/>
            <a:chExt cx="2875958" cy="27444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1830" y="453767"/>
              <a:ext cx="2875958" cy="274441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92618" y="601520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叁</a:t>
              </a:r>
              <a:endParaRPr lang="zh-CN" altLang="en-US" sz="138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155815" y="3449823"/>
            <a:ext cx="5698253" cy="69596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rPr>
              <a:t>调节情绪的主要方法</a:t>
            </a:r>
            <a:endParaRPr kumimoji="0" lang="zh-CN" altLang="en-US" sz="4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1、常想一二，为吃苦吃累喝彩</a:t>
            </a:r>
            <a:endParaRPr lang="zh-CN" altLang="en-US" sz="28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09800" y="1937385"/>
            <a:ext cx="7947660" cy="3972560"/>
            <a:chOff x="5936" y="2910"/>
            <a:chExt cx="12516" cy="6256"/>
          </a:xfrm>
        </p:grpSpPr>
        <p:sp>
          <p:nvSpPr>
            <p:cNvPr id="7" name="圆角矩形 6"/>
            <p:cNvSpPr/>
            <p:nvPr/>
          </p:nvSpPr>
          <p:spPr>
            <a:xfrm>
              <a:off x="5936" y="2910"/>
              <a:ext cx="12516" cy="5942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6086" y="2981"/>
              <a:ext cx="12216" cy="6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霍金的故事</a:t>
              </a:r>
              <a:endParaRPr lang="zh-CN" altLang="en-US" sz="2800" b="1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在一次学术报告会结束之际，面对这位已在轮椅上生活了</a:t>
              </a:r>
              <a:r>
                <a:rPr lang="en-US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30</a:t>
              </a:r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余年的科学巨匠，一位年轻的女记者问道：“霍金先生，卢伽雷病已将你永远固定在轮椅上，你不认为命运让你失去太多了吗？”</a:t>
              </a: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霍金微笑，用还能活动的手指艰难地敲击键盘，一段文字出现在屏幕上：</a:t>
              </a: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  <a:p>
              <a:pPr>
                <a:lnSpc>
                  <a:spcPct val="10000"/>
                </a:lnSpc>
                <a:spcBef>
                  <a:spcPct val="50000"/>
                </a:spcBef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  <a:p>
              <a:pPr algn="ctr">
                <a:lnSpc>
                  <a:spcPct val="80000"/>
                </a:lnSpc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我的手指还能活动，      </a:t>
              </a:r>
              <a:endParaRPr lang="zh-CN" altLang="en-US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  <a:p>
              <a:pPr algn="ctr">
                <a:lnSpc>
                  <a:spcPct val="80000"/>
                </a:lnSpc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我的大脑还能思维；          </a:t>
              </a:r>
              <a:endParaRPr lang="zh-CN" altLang="en-US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  <a:p>
              <a:pPr algn="ctr">
                <a:lnSpc>
                  <a:spcPct val="80000"/>
                </a:lnSpc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我有终生追求的理想，有我爱和爱我的亲人和朋友；</a:t>
              </a:r>
              <a:endParaRPr lang="zh-CN" altLang="en-US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  <a:p>
              <a:pPr algn="ctr">
                <a:lnSpc>
                  <a:spcPct val="80000"/>
                </a:lnSpc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对了，我还有一颗感恩的心。</a:t>
              </a:r>
              <a:endParaRPr lang="zh-CN" altLang="en-US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  <a:p>
              <a:pPr algn="ctr">
                <a:spcBef>
                  <a:spcPct val="50000"/>
                </a:spcBef>
              </a:pPr>
              <a:endParaRPr lang="zh-CN" altLang="en-US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pic>
        <p:nvPicPr>
          <p:cNvPr id="5" name="图片 4" descr="51miz-E1097560-F477844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62620" y="3673475"/>
            <a:ext cx="3929380" cy="39293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2</a:t>
            </a: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、不思八九，常想一二</a:t>
            </a:r>
            <a:endParaRPr lang="zh-CN" altLang="en-US" sz="28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01850" y="2072640"/>
            <a:ext cx="8046085" cy="3437890"/>
            <a:chOff x="5781" y="2910"/>
            <a:chExt cx="12671" cy="5414"/>
          </a:xfrm>
        </p:grpSpPr>
        <p:sp>
          <p:nvSpPr>
            <p:cNvPr id="7" name="圆角矩形 6"/>
            <p:cNvSpPr/>
            <p:nvPr/>
          </p:nvSpPr>
          <p:spPr>
            <a:xfrm>
              <a:off x="5781" y="2910"/>
              <a:ext cx="12671" cy="5414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6086" y="2981"/>
              <a:ext cx="12216" cy="4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en-US" altLang="zh-CN" sz="2800" b="1">
                  <a:latin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1800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“人们深受感动的，并不是因为他曾经的苦难，而是他直面苦难时的坚守乐观和勇气。人生如花开花谢，潮起潮落，有得便有失，有苦也有乐。如果谁总自以为失去的太多，总受到这个意念的折磨，谁才是最不幸的人。”</a:t>
              </a:r>
              <a:endParaRPr lang="zh-CN" altLang="en-US" sz="18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  <a:p>
              <a:pPr eaLnBrk="0" hangingPunct="0">
                <a:lnSpc>
                  <a:spcPct val="130000"/>
                </a:lnSpc>
              </a:pPr>
              <a:endParaRPr lang="zh-CN" altLang="en-US" sz="18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en-US">
                  <a:solidFill>
                    <a:srgbClr val="000000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 常言道：人生不如意常八九。倘若心为物役，患得患失，就只会被悲观、绝望窒息心智，人生的路途注定是如负重登山、举步维艰了。常想一、二，就是用心感恩，庆幸、珍惜人生中那如意的十之一二，最终以那份豁达与坚韧去化解并超越苦难。</a:t>
              </a:r>
              <a:endParaRPr lang="zh-CN" altLang="en-US" noProof="1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3</a:t>
            </a: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、</a:t>
            </a: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善待自己,每个人都是这个世界上</a:t>
            </a: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的</a:t>
            </a: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独一无二</a:t>
            </a:r>
            <a:endParaRPr lang="zh-CN" altLang="en-US" sz="28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82800" y="1914525"/>
            <a:ext cx="8065770" cy="3794125"/>
            <a:chOff x="5750" y="2910"/>
            <a:chExt cx="12702" cy="5414"/>
          </a:xfrm>
        </p:grpSpPr>
        <p:sp>
          <p:nvSpPr>
            <p:cNvPr id="7" name="圆角矩形 6"/>
            <p:cNvSpPr/>
            <p:nvPr/>
          </p:nvSpPr>
          <p:spPr>
            <a:xfrm>
              <a:off x="5750" y="2910"/>
              <a:ext cx="12702" cy="5414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6150" y="3941"/>
              <a:ext cx="12216" cy="4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失意无时不有，无处不在。如一次考试败北，是失意；家庭经济拮据，学习费用难以为继，是失意；得不到别人的理解，没有知心朋友，也是失意。一次失意，是对人生的一次考验。尝过一回苦辣，历经一次考验，你便跨过人生的一个坡坎，你便超越一次自我。</a:t>
              </a:r>
              <a:endParaRPr lang="zh-CN" altLang="en-US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失意，会使你冷静地反思自责，使你能正视自己的缺点和弱项，努力克服不足。</a:t>
              </a:r>
              <a:endParaRPr lang="zh-CN" altLang="en-US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失意，会使人细细品味人生，反复咀嚼苦涩，培养自身悟性，不断完善自己。</a:t>
              </a:r>
              <a:endParaRPr lang="zh-CN" altLang="en-US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失意，不是一束鲜花，而是一丛荆棘，鲜花虽令人怡情，但常常使人失去警惕；荆棘虽叫人心悸，但却使人头脑清醒。</a:t>
              </a:r>
              <a:endParaRPr lang="zh-CN" altLang="en-US" noProof="1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2" name="Text Box 6"/>
            <p:cNvSpPr txBox="1">
              <a:spLocks noChangeArrowheads="1"/>
            </p:cNvSpPr>
            <p:nvPr/>
          </p:nvSpPr>
          <p:spPr bwMode="auto">
            <a:xfrm>
              <a:off x="6150" y="3157"/>
              <a:ext cx="2812" cy="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noProof="1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①善待失意</a:t>
              </a:r>
              <a:endParaRPr lang="zh-CN" altLang="en-US" sz="2400" noProof="1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4</a:t>
            </a: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、</a:t>
            </a: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善待</a:t>
            </a: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成绩，别被影响</a:t>
            </a:r>
            <a:endParaRPr lang="zh-CN" altLang="en-US" sz="28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82165" y="1914525"/>
            <a:ext cx="8065770" cy="3794125"/>
            <a:chOff x="5750" y="2910"/>
            <a:chExt cx="12702" cy="5414"/>
          </a:xfrm>
        </p:grpSpPr>
        <p:sp>
          <p:nvSpPr>
            <p:cNvPr id="7" name="圆角矩形 6"/>
            <p:cNvSpPr/>
            <p:nvPr/>
          </p:nvSpPr>
          <p:spPr>
            <a:xfrm>
              <a:off x="5750" y="2910"/>
              <a:ext cx="12702" cy="5414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 Box 6"/>
            <p:cNvSpPr txBox="1">
              <a:spLocks noChangeArrowheads="1"/>
            </p:cNvSpPr>
            <p:nvPr/>
          </p:nvSpPr>
          <p:spPr bwMode="auto">
            <a:xfrm>
              <a:off x="6150" y="3157"/>
              <a:ext cx="2812" cy="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noProof="1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②善待成绩</a:t>
              </a:r>
              <a:endParaRPr lang="zh-CN" altLang="en-US" sz="2400" noProof="1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sp>
        <p:nvSpPr>
          <p:cNvPr id="267270" name="任意多边形 267269"/>
          <p:cNvSpPr>
            <a:spLocks noChangeArrowheads="1"/>
          </p:cNvSpPr>
          <p:nvPr/>
        </p:nvSpPr>
        <p:spPr bwMode="auto">
          <a:xfrm>
            <a:off x="4563110" y="2427605"/>
            <a:ext cx="3065780" cy="3063875"/>
          </a:xfrm>
          <a:custGeom>
            <a:avLst/>
            <a:gdLst>
              <a:gd name="T0" fmla="*/ 0 w 2448"/>
              <a:gd name="T1" fmla="*/ 2304 h 2664"/>
              <a:gd name="T2" fmla="*/ 480 w 2448"/>
              <a:gd name="T3" fmla="*/ 672 h 2664"/>
              <a:gd name="T4" fmla="*/ 480 w 2448"/>
              <a:gd name="T5" fmla="*/ 960 h 2664"/>
              <a:gd name="T6" fmla="*/ 576 w 2448"/>
              <a:gd name="T7" fmla="*/ 768 h 2664"/>
              <a:gd name="T8" fmla="*/ 624 w 2448"/>
              <a:gd name="T9" fmla="*/ 960 h 2664"/>
              <a:gd name="T10" fmla="*/ 624 w 2448"/>
              <a:gd name="T11" fmla="*/ 432 h 2664"/>
              <a:gd name="T12" fmla="*/ 1008 w 2448"/>
              <a:gd name="T13" fmla="*/ 2256 h 2664"/>
              <a:gd name="T14" fmla="*/ 1008 w 2448"/>
              <a:gd name="T15" fmla="*/ 1920 h 2664"/>
              <a:gd name="T16" fmla="*/ 1104 w 2448"/>
              <a:gd name="T17" fmla="*/ 2256 h 2664"/>
              <a:gd name="T18" fmla="*/ 1104 w 2448"/>
              <a:gd name="T19" fmla="*/ 2016 h 2664"/>
              <a:gd name="T20" fmla="*/ 1200 w 2448"/>
              <a:gd name="T21" fmla="*/ 2400 h 2664"/>
              <a:gd name="T22" fmla="*/ 1392 w 2448"/>
              <a:gd name="T23" fmla="*/ 432 h 2664"/>
              <a:gd name="T24" fmla="*/ 1440 w 2448"/>
              <a:gd name="T25" fmla="*/ 768 h 2664"/>
              <a:gd name="T26" fmla="*/ 1440 w 2448"/>
              <a:gd name="T27" fmla="*/ 288 h 2664"/>
              <a:gd name="T28" fmla="*/ 1488 w 2448"/>
              <a:gd name="T29" fmla="*/ 576 h 2664"/>
              <a:gd name="T30" fmla="*/ 1488 w 2448"/>
              <a:gd name="T31" fmla="*/ 288 h 2664"/>
              <a:gd name="T32" fmla="*/ 2016 w 2448"/>
              <a:gd name="T33" fmla="*/ 2304 h 2664"/>
              <a:gd name="T34" fmla="*/ 2064 w 2448"/>
              <a:gd name="T35" fmla="*/ 2064 h 2664"/>
              <a:gd name="T36" fmla="*/ 2112 w 2448"/>
              <a:gd name="T37" fmla="*/ 2256 h 2664"/>
              <a:gd name="T38" fmla="*/ 2112 w 2448"/>
              <a:gd name="T39" fmla="*/ 2064 h 2664"/>
              <a:gd name="T40" fmla="*/ 2112 w 2448"/>
              <a:gd name="T41" fmla="*/ 2400 h 2664"/>
              <a:gd name="T42" fmla="*/ 2160 w 2448"/>
              <a:gd name="T43" fmla="*/ 2160 h 2664"/>
              <a:gd name="T44" fmla="*/ 2064 w 2448"/>
              <a:gd name="T45" fmla="*/ 1920 h 2664"/>
              <a:gd name="T46" fmla="*/ 2256 w 2448"/>
              <a:gd name="T47" fmla="*/ 2304 h 2664"/>
              <a:gd name="T48" fmla="*/ 2448 w 2448"/>
              <a:gd name="T49" fmla="*/ 864 h 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48" h="2664">
                <a:moveTo>
                  <a:pt x="0" y="2304"/>
                </a:moveTo>
                <a:cubicBezTo>
                  <a:pt x="200" y="1600"/>
                  <a:pt x="400" y="896"/>
                  <a:pt x="480" y="672"/>
                </a:cubicBezTo>
                <a:cubicBezTo>
                  <a:pt x="560" y="448"/>
                  <a:pt x="464" y="944"/>
                  <a:pt x="480" y="960"/>
                </a:cubicBezTo>
                <a:cubicBezTo>
                  <a:pt x="496" y="976"/>
                  <a:pt x="552" y="768"/>
                  <a:pt x="576" y="768"/>
                </a:cubicBezTo>
                <a:cubicBezTo>
                  <a:pt x="600" y="768"/>
                  <a:pt x="616" y="1016"/>
                  <a:pt x="624" y="960"/>
                </a:cubicBezTo>
                <a:cubicBezTo>
                  <a:pt x="632" y="904"/>
                  <a:pt x="560" y="216"/>
                  <a:pt x="624" y="432"/>
                </a:cubicBezTo>
                <a:cubicBezTo>
                  <a:pt x="688" y="648"/>
                  <a:pt x="944" y="2008"/>
                  <a:pt x="1008" y="2256"/>
                </a:cubicBezTo>
                <a:cubicBezTo>
                  <a:pt x="1072" y="2504"/>
                  <a:pt x="992" y="1920"/>
                  <a:pt x="1008" y="1920"/>
                </a:cubicBezTo>
                <a:cubicBezTo>
                  <a:pt x="1024" y="1920"/>
                  <a:pt x="1088" y="2240"/>
                  <a:pt x="1104" y="2256"/>
                </a:cubicBezTo>
                <a:cubicBezTo>
                  <a:pt x="1120" y="2272"/>
                  <a:pt x="1088" y="1992"/>
                  <a:pt x="1104" y="2016"/>
                </a:cubicBezTo>
                <a:cubicBezTo>
                  <a:pt x="1120" y="2040"/>
                  <a:pt x="1152" y="2664"/>
                  <a:pt x="1200" y="2400"/>
                </a:cubicBezTo>
                <a:cubicBezTo>
                  <a:pt x="1248" y="2136"/>
                  <a:pt x="1352" y="704"/>
                  <a:pt x="1392" y="432"/>
                </a:cubicBezTo>
                <a:cubicBezTo>
                  <a:pt x="1432" y="160"/>
                  <a:pt x="1432" y="792"/>
                  <a:pt x="1440" y="768"/>
                </a:cubicBezTo>
                <a:cubicBezTo>
                  <a:pt x="1448" y="744"/>
                  <a:pt x="1432" y="320"/>
                  <a:pt x="1440" y="288"/>
                </a:cubicBezTo>
                <a:cubicBezTo>
                  <a:pt x="1448" y="256"/>
                  <a:pt x="1480" y="576"/>
                  <a:pt x="1488" y="576"/>
                </a:cubicBezTo>
                <a:cubicBezTo>
                  <a:pt x="1496" y="576"/>
                  <a:pt x="1400" y="0"/>
                  <a:pt x="1488" y="288"/>
                </a:cubicBezTo>
                <a:cubicBezTo>
                  <a:pt x="1576" y="576"/>
                  <a:pt x="1920" y="2008"/>
                  <a:pt x="2016" y="2304"/>
                </a:cubicBezTo>
                <a:cubicBezTo>
                  <a:pt x="2112" y="2600"/>
                  <a:pt x="2048" y="2072"/>
                  <a:pt x="2064" y="2064"/>
                </a:cubicBezTo>
                <a:cubicBezTo>
                  <a:pt x="2080" y="2056"/>
                  <a:pt x="2104" y="2256"/>
                  <a:pt x="2112" y="2256"/>
                </a:cubicBezTo>
                <a:cubicBezTo>
                  <a:pt x="2120" y="2256"/>
                  <a:pt x="2112" y="2040"/>
                  <a:pt x="2112" y="2064"/>
                </a:cubicBezTo>
                <a:cubicBezTo>
                  <a:pt x="2112" y="2088"/>
                  <a:pt x="2104" y="2384"/>
                  <a:pt x="2112" y="2400"/>
                </a:cubicBezTo>
                <a:cubicBezTo>
                  <a:pt x="2120" y="2416"/>
                  <a:pt x="2168" y="2240"/>
                  <a:pt x="2160" y="2160"/>
                </a:cubicBezTo>
                <a:cubicBezTo>
                  <a:pt x="2152" y="2080"/>
                  <a:pt x="2048" y="1896"/>
                  <a:pt x="2064" y="1920"/>
                </a:cubicBezTo>
                <a:cubicBezTo>
                  <a:pt x="2080" y="1944"/>
                  <a:pt x="2192" y="2480"/>
                  <a:pt x="2256" y="2304"/>
                </a:cubicBezTo>
                <a:cubicBezTo>
                  <a:pt x="2320" y="2128"/>
                  <a:pt x="2416" y="1104"/>
                  <a:pt x="2448" y="864"/>
                </a:cubicBezTo>
              </a:path>
            </a:pathLst>
          </a:custGeom>
          <a:noFill/>
          <a:ln w="381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271" name="文本框 267270"/>
          <p:cNvSpPr txBox="1">
            <a:spLocks noChangeArrowheads="1"/>
          </p:cNvSpPr>
          <p:nvPr/>
        </p:nvSpPr>
        <p:spPr bwMode="auto">
          <a:xfrm>
            <a:off x="8695690" y="3462656"/>
            <a:ext cx="9144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</a:rPr>
              <a:t>基础能力</a:t>
            </a:r>
            <a:endParaRPr lang="zh-CN" altLang="en-US" sz="2400" b="1">
              <a:solidFill>
                <a:schemeClr val="tx1"/>
              </a:solidFill>
              <a:latin typeface="方正经黑手写简体" panose="02000000000000000000" charset="-122"/>
              <a:ea typeface="方正经黑手写简体" panose="02000000000000000000" charset="-122"/>
            </a:endParaRPr>
          </a:p>
        </p:txBody>
      </p:sp>
      <p:sp>
        <p:nvSpPr>
          <p:cNvPr id="267273" name="文本框 267272"/>
          <p:cNvSpPr txBox="1">
            <a:spLocks noChangeArrowheads="1"/>
          </p:cNvSpPr>
          <p:nvPr/>
        </p:nvSpPr>
        <p:spPr bwMode="auto">
          <a:xfrm>
            <a:off x="5159375" y="2059305"/>
            <a:ext cx="1911985" cy="3683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方正经黑手写简体" panose="02000000000000000000" charset="-122"/>
                <a:ea typeface="方正经黑手写简体" panose="02000000000000000000" charset="-122"/>
              </a:rPr>
              <a:t>成绩波动曲线图</a:t>
            </a:r>
            <a:endParaRPr lang="zh-CN" altLang="en-US" b="1">
              <a:latin typeface="方正经黑手写简体" panose="02000000000000000000" charset="-122"/>
              <a:ea typeface="方正经黑手写简体" panose="02000000000000000000" charset="-122"/>
            </a:endParaRPr>
          </a:p>
        </p:txBody>
      </p:sp>
      <p:sp>
        <p:nvSpPr>
          <p:cNvPr id="267272" name="文本框 267271"/>
          <p:cNvSpPr txBox="1"/>
          <p:nvPr/>
        </p:nvSpPr>
        <p:spPr>
          <a:xfrm>
            <a:off x="2336165" y="3462655"/>
            <a:ext cx="17526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spcBef>
                <a:spcPct val="5000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lang="zh-CN" altLang="en-US" sz="2400" noProof="1">
                <a:solidFill>
                  <a:schemeClr val="tx1"/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+mn-ea"/>
              </a:rPr>
              <a:t>成绩的高低受努力程度和心理状态的影响</a:t>
            </a:r>
            <a:endParaRPr lang="zh-CN" altLang="en-US" sz="2400" noProof="1">
              <a:solidFill>
                <a:schemeClr val="tx1"/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71" grpId="0"/>
      <p:bldP spid="267273" grpId="0" bldLvl="0" animBg="1"/>
      <p:bldP spid="26727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, 室内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6769">
            <a:off x="3290317" y="-2214736"/>
            <a:ext cx="4958985" cy="7073572"/>
          </a:xfrm>
          <a:prstGeom prst="rect">
            <a:avLst/>
          </a:prstGeom>
        </p:spPr>
      </p:pic>
      <p:pic>
        <p:nvPicPr>
          <p:cNvPr id="3" name="图片 2" descr="图片包含 动物, 软体动物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86864" y="557654"/>
            <a:ext cx="2875958" cy="2744416"/>
            <a:chOff x="4331830" y="453767"/>
            <a:chExt cx="2875958" cy="27444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1830" y="453767"/>
              <a:ext cx="2875958" cy="274441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92618" y="601520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肆</a:t>
              </a:r>
              <a:endParaRPr lang="zh-CN" altLang="en-US" sz="138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775715" y="3466550"/>
            <a:ext cx="5698253" cy="69596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rPr>
              <a:t>班会总结</a:t>
            </a:r>
            <a:endParaRPr kumimoji="0" lang="zh-CN" altLang="en-US" sz="4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</a:pP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1、做到六个认识</a:t>
            </a:r>
            <a:endParaRPr lang="en-US" altLang="zh-CN" sz="28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00960" y="2408555"/>
            <a:ext cx="7926070" cy="2769870"/>
            <a:chOff x="4096" y="3793"/>
            <a:chExt cx="12482" cy="4362"/>
          </a:xfrm>
        </p:grpSpPr>
        <p:grpSp>
          <p:nvGrpSpPr>
            <p:cNvPr id="71" name="组合 70"/>
            <p:cNvGrpSpPr/>
            <p:nvPr/>
          </p:nvGrpSpPr>
          <p:grpSpPr>
            <a:xfrm>
              <a:off x="4096" y="3793"/>
              <a:ext cx="12482" cy="657"/>
              <a:chOff x="4385" y="3410"/>
              <a:chExt cx="12482" cy="657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4385" y="3439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认识社会，能适应发展；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1735" y="3410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认识他人，能和谐发展；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096" y="5646"/>
              <a:ext cx="12482" cy="657"/>
              <a:chOff x="4385" y="3410"/>
              <a:chExt cx="12482" cy="657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385" y="3439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认识自己，能自主发展；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1735" y="3410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认识自己，能自主发展；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096" y="7498"/>
              <a:ext cx="12482" cy="657"/>
              <a:chOff x="4385" y="3410"/>
              <a:chExt cx="12482" cy="657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4385" y="3439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认识心理，能全面发展；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735" y="3410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认识未来，能持续发展。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652270" y="2288553"/>
            <a:ext cx="687705" cy="3032358"/>
            <a:chOff x="2416" y="3683"/>
            <a:chExt cx="1444" cy="6370"/>
          </a:xfrm>
        </p:grpSpPr>
        <p:sp>
          <p:nvSpPr>
            <p:cNvPr id="31" name="椭圆 30"/>
            <p:cNvSpPr/>
            <p:nvPr/>
          </p:nvSpPr>
          <p:spPr>
            <a:xfrm>
              <a:off x="2512" y="3789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416" y="3683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1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532" y="8725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416" y="8632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3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2532" y="6163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416" y="6070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2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580505" y="2287283"/>
            <a:ext cx="687705" cy="3032358"/>
            <a:chOff x="2416" y="3683"/>
            <a:chExt cx="1444" cy="6370"/>
          </a:xfrm>
        </p:grpSpPr>
        <p:sp>
          <p:nvSpPr>
            <p:cNvPr id="73" name="椭圆 72"/>
            <p:cNvSpPr/>
            <p:nvPr/>
          </p:nvSpPr>
          <p:spPr>
            <a:xfrm>
              <a:off x="2512" y="3789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2416" y="3683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4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532" y="8725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16" y="8632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6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532" y="6163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416" y="6070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5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2、达到新三好学生标准</a:t>
            </a:r>
            <a:endParaRPr lang="en-US" altLang="zh-CN" sz="28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752725" y="2407920"/>
            <a:ext cx="4549775" cy="2751455"/>
            <a:chOff x="6748" y="3792"/>
            <a:chExt cx="7165" cy="4333"/>
          </a:xfrm>
        </p:grpSpPr>
        <p:sp>
          <p:nvSpPr>
            <p:cNvPr id="2" name="文本框 1"/>
            <p:cNvSpPr txBox="1"/>
            <p:nvPr/>
          </p:nvSpPr>
          <p:spPr>
            <a:xfrm>
              <a:off x="6748" y="3792"/>
              <a:ext cx="70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sym typeface="+mn-ea"/>
                </a:rPr>
                <a:t>符合道德规范适应社会发展的好公民；</a:t>
              </a:r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sym typeface="+mn-ea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825" y="5646"/>
              <a:ext cx="70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sym typeface="+mn-ea"/>
                </a:rPr>
                <a:t>胸怀抱负奠定终身学习基础的好学子；</a:t>
              </a:r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sym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748" y="7497"/>
              <a:ext cx="70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sym typeface="+mn-ea"/>
                </a:rPr>
                <a:t>具备创新精神立志自主成材的好青年。</a:t>
              </a:r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sym typeface="+mn-ea"/>
              </a:endParaRPr>
            </a:p>
          </p:txBody>
        </p:sp>
      </p:grpSp>
      <p:pic>
        <p:nvPicPr>
          <p:cNvPr id="31" name="图片 30" descr="51miz-E1080561-C9E400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1790" y="1414780"/>
            <a:ext cx="4340225" cy="434022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849755" y="2268868"/>
            <a:ext cx="687705" cy="3032358"/>
            <a:chOff x="2416" y="3683"/>
            <a:chExt cx="1444" cy="6370"/>
          </a:xfrm>
        </p:grpSpPr>
        <p:sp>
          <p:nvSpPr>
            <p:cNvPr id="33" name="椭圆 32"/>
            <p:cNvSpPr/>
            <p:nvPr/>
          </p:nvSpPr>
          <p:spPr>
            <a:xfrm>
              <a:off x="2512" y="3789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416" y="3683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1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532" y="8725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416" y="8632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3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2532" y="6163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416" y="6070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2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</a:pP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3、</a:t>
            </a: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摆脱抑郁的方法</a:t>
            </a:r>
            <a:endParaRPr lang="zh-CN" altLang="en-US" sz="28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00960" y="2408555"/>
            <a:ext cx="7926070" cy="2769870"/>
            <a:chOff x="4096" y="3793"/>
            <a:chExt cx="12482" cy="4362"/>
          </a:xfrm>
        </p:grpSpPr>
        <p:grpSp>
          <p:nvGrpSpPr>
            <p:cNvPr id="71" name="组合 70"/>
            <p:cNvGrpSpPr/>
            <p:nvPr/>
          </p:nvGrpSpPr>
          <p:grpSpPr>
            <a:xfrm>
              <a:off x="4096" y="3793"/>
              <a:ext cx="12482" cy="657"/>
              <a:chOff x="4385" y="3410"/>
              <a:chExt cx="12482" cy="657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4385" y="3439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认识社会，能适应发展；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1735" y="3410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认识他人，能和谐发展；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096" y="5646"/>
              <a:ext cx="12482" cy="657"/>
              <a:chOff x="4385" y="3410"/>
              <a:chExt cx="12482" cy="657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385" y="3439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认识自己，能自主发展；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1735" y="3410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认识自己，能自主发展；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096" y="7498"/>
              <a:ext cx="12482" cy="657"/>
              <a:chOff x="4385" y="3410"/>
              <a:chExt cx="12482" cy="657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4385" y="3439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认识心理，能全面发展；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735" y="3410"/>
                <a:ext cx="513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方正经黑手写简体" panose="02000000000000000000" charset="-122"/>
                    <a:ea typeface="方正经黑手写简体" panose="02000000000000000000" charset="-122"/>
                    <a:cs typeface="+mn-ea"/>
                    <a:sym typeface="+mn-ea"/>
                  </a:rPr>
                  <a:t>认识未来，能持续发展。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ea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849755" y="2268868"/>
            <a:ext cx="687705" cy="3032358"/>
            <a:chOff x="2416" y="3683"/>
            <a:chExt cx="1444" cy="6370"/>
          </a:xfrm>
        </p:grpSpPr>
        <p:sp>
          <p:nvSpPr>
            <p:cNvPr id="33" name="椭圆 32"/>
            <p:cNvSpPr/>
            <p:nvPr/>
          </p:nvSpPr>
          <p:spPr>
            <a:xfrm>
              <a:off x="2512" y="3789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416" y="3683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1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532" y="8725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416" y="8632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3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532" y="6163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416" y="6070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2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51295" y="2268868"/>
            <a:ext cx="687705" cy="3032358"/>
            <a:chOff x="2416" y="3683"/>
            <a:chExt cx="1444" cy="6370"/>
          </a:xfrm>
        </p:grpSpPr>
        <p:sp>
          <p:nvSpPr>
            <p:cNvPr id="14" name="椭圆 13"/>
            <p:cNvSpPr/>
            <p:nvPr/>
          </p:nvSpPr>
          <p:spPr>
            <a:xfrm>
              <a:off x="2512" y="3789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416" y="3683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4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532" y="8725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416" y="8632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6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532" y="6163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416" y="6070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5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植物, 餐桌, 室内, 鲜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9026" y="4100007"/>
            <a:ext cx="3571820" cy="3610985"/>
          </a:xfrm>
          <a:prstGeom prst="rect">
            <a:avLst/>
          </a:prstGeom>
        </p:spPr>
      </p:pic>
      <p:pic>
        <p:nvPicPr>
          <p:cNvPr id="13" name="图片 12" descr="图片包含 植物, 餐桌, 室内, 鲜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5743">
            <a:off x="10168045" y="3910919"/>
            <a:ext cx="3571820" cy="3610985"/>
          </a:xfrm>
          <a:prstGeom prst="rect">
            <a:avLst/>
          </a:prstGeom>
        </p:spPr>
      </p:pic>
      <p:pic>
        <p:nvPicPr>
          <p:cNvPr id="14" name="图片 13" descr="图片包含 植物, 餐桌, 室内, 鲜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9927">
            <a:off x="946883" y="4918019"/>
            <a:ext cx="3571820" cy="3610985"/>
          </a:xfrm>
          <a:prstGeom prst="rect">
            <a:avLst/>
          </a:prstGeom>
        </p:spPr>
      </p:pic>
      <p:pic>
        <p:nvPicPr>
          <p:cNvPr id="10" name="图片 9" descr="图片包含 动物, 软体动物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7" name="图片 16" descr="图片包含 植物, 餐桌, 室内, 鲜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66258" flipH="1" flipV="1">
            <a:off x="1012482" y="1713624"/>
            <a:ext cx="2471159" cy="2498255"/>
          </a:xfrm>
          <a:prstGeom prst="rect">
            <a:avLst/>
          </a:prstGeom>
        </p:spPr>
      </p:pic>
      <p:pic>
        <p:nvPicPr>
          <p:cNvPr id="18" name="图片 17" descr="图片包含 鲜花, 植物, 室内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701" y="-2132652"/>
            <a:ext cx="3506336" cy="5001491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803031" y="1227790"/>
            <a:ext cx="832014" cy="803015"/>
            <a:chOff x="3905082" y="2461069"/>
            <a:chExt cx="1316396" cy="127051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05082" y="2475397"/>
              <a:ext cx="1316396" cy="1256186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973907" y="2461069"/>
              <a:ext cx="915130" cy="940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壹</a:t>
              </a:r>
              <a:endParaRPr lang="zh-CN" altLang="en-US" sz="44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49392" y="2265054"/>
            <a:ext cx="899206" cy="883143"/>
            <a:chOff x="5496297" y="2450192"/>
            <a:chExt cx="1422707" cy="13972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15000" contrast="30000"/>
            </a:blip>
            <a:stretch>
              <a:fillRect/>
            </a:stretch>
          </p:blipFill>
          <p:spPr>
            <a:xfrm>
              <a:off x="5496297" y="2450192"/>
              <a:ext cx="1422707" cy="1397292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5636246" y="2464417"/>
              <a:ext cx="915131" cy="940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贰</a:t>
              </a:r>
              <a:endParaRPr lang="zh-CN" altLang="en-US" sz="44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13520" y="3349777"/>
            <a:ext cx="832014" cy="813682"/>
            <a:chOff x="7285889" y="2469397"/>
            <a:chExt cx="1316396" cy="128739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85889" y="2500602"/>
              <a:ext cx="1316396" cy="1256186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7350518" y="2469397"/>
              <a:ext cx="915130" cy="940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叁</a:t>
              </a:r>
              <a:endParaRPr lang="zh-CN" altLang="en-US" sz="44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69435" y="4477534"/>
            <a:ext cx="899206" cy="883143"/>
            <a:chOff x="8848076" y="2475397"/>
            <a:chExt cx="1422707" cy="139729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15000" contrast="30000"/>
            </a:blip>
            <a:stretch>
              <a:fillRect/>
            </a:stretch>
          </p:blipFill>
          <p:spPr>
            <a:xfrm>
              <a:off x="8848076" y="2475397"/>
              <a:ext cx="1422707" cy="1397292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9043865" y="2513267"/>
              <a:ext cx="915131" cy="940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肆</a:t>
              </a:r>
              <a:endParaRPr lang="zh-CN" altLang="en-US" sz="44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43976" y="475601"/>
            <a:ext cx="1789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目录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3976" y="1420513"/>
            <a:ext cx="3575050" cy="29908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ea"/>
              </a:rPr>
              <a:t>你有情绪问题吗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3976" y="3616936"/>
            <a:ext cx="3859530" cy="29908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ea"/>
              </a:rPr>
              <a:t>调节情绪方法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3976" y="4682043"/>
            <a:ext cx="3575050" cy="29908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rPr>
              <a:t>班会总结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15754" y="2490942"/>
            <a:ext cx="3881120" cy="29908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ea"/>
              </a:rPr>
              <a:t>小学生的主要心理问题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4、</a:t>
            </a: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rPr>
              <a:t>让我们一起加油吧</a:t>
            </a:r>
            <a:endParaRPr lang="zh-CN" altLang="en-US" sz="28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sp>
        <p:nvSpPr>
          <p:cNvPr id="269315" name="文本框 269314"/>
          <p:cNvSpPr txBox="1"/>
          <p:nvPr/>
        </p:nvSpPr>
        <p:spPr>
          <a:xfrm>
            <a:off x="6021070" y="2337435"/>
            <a:ext cx="442404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+mn-ea"/>
              </a:rPr>
              <a:t>让读书成为习惯，让自信相伴每天；</a:t>
            </a: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+mn-ea"/>
              </a:rPr>
              <a:t>让付出见证成长，让劳动收获喜悦；</a:t>
            </a: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+mn-ea"/>
              </a:rPr>
              <a:t>让我们常想一二，让你为自己喝彩。</a:t>
            </a: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ea"/>
              </a:rPr>
              <a:t>让我们自己为自己喝彩！让我们大声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ea"/>
              </a:rPr>
              <a:t>对自己说：“我是最棒的！”</a:t>
            </a:r>
            <a:endParaRPr lang="zh-CN" altLang="en-US" sz="2000" noProof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ea"/>
            </a:endParaRPr>
          </a:p>
        </p:txBody>
      </p:sp>
      <p:pic>
        <p:nvPicPr>
          <p:cNvPr id="9" name="图片 8" descr="51miz-E1093766-035281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835" y="1580515"/>
            <a:ext cx="4560570" cy="456057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5793740" y="2192655"/>
            <a:ext cx="4835525" cy="3361690"/>
          </a:xfrm>
          <a:prstGeom prst="roundRect">
            <a:avLst/>
          </a:prstGeom>
          <a:noFill/>
          <a:ln w="28575" cmpd="sng">
            <a:solidFill>
              <a:srgbClr val="F99F6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动物, 软体动物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1" name="图片 10" descr="图片包含 植物, 餐桌, 室内, 鲜花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483" y="3639127"/>
            <a:ext cx="3571820" cy="3610985"/>
          </a:xfrm>
          <a:prstGeom prst="rect">
            <a:avLst/>
          </a:prstGeom>
        </p:spPr>
      </p:pic>
      <p:pic>
        <p:nvPicPr>
          <p:cNvPr id="15" name="图片 14" descr="图片包含 鲜花, 植物, 室内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836" y="-110837"/>
            <a:ext cx="3506336" cy="500149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990020" y="2263803"/>
            <a:ext cx="58099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D2C883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感谢欣赏</a:t>
            </a:r>
            <a:endParaRPr lang="zh-CN" altLang="en-US" sz="6000" b="1" dirty="0">
              <a:solidFill>
                <a:srgbClr val="D2C883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47616" y="2013358"/>
            <a:ext cx="1714366" cy="1888656"/>
            <a:chOff x="1347616" y="2013358"/>
            <a:chExt cx="1714366" cy="1888656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2155971" y="2013358"/>
              <a:ext cx="906011" cy="0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147582" y="2013358"/>
              <a:ext cx="0" cy="1734986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25" idx="1"/>
            </p:cNvCxnSpPr>
            <p:nvPr/>
          </p:nvCxnSpPr>
          <p:spPr>
            <a:xfrm flipV="1">
              <a:off x="1347616" y="3794293"/>
              <a:ext cx="808139" cy="107721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H="1">
            <a:off x="6717319" y="2009900"/>
            <a:ext cx="914400" cy="1734986"/>
            <a:chOff x="2147582" y="2013358"/>
            <a:chExt cx="914400" cy="1734986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2155971" y="2013358"/>
              <a:ext cx="906011" cy="0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147582" y="2013358"/>
              <a:ext cx="0" cy="1734986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155971" y="3748344"/>
              <a:ext cx="808139" cy="0"/>
            </a:xfrm>
            <a:prstGeom prst="line">
              <a:avLst/>
            </a:prstGeom>
            <a:ln w="12700">
              <a:solidFill>
                <a:srgbClr val="D2C8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3134553" y="902077"/>
            <a:ext cx="708778" cy="676360"/>
            <a:chOff x="3134553" y="902077"/>
            <a:chExt cx="708778" cy="67636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34553" y="902077"/>
              <a:ext cx="708778" cy="676360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63551" y="928950"/>
              <a:ext cx="4283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970394" y="868098"/>
            <a:ext cx="766019" cy="752335"/>
            <a:chOff x="3970394" y="868098"/>
            <a:chExt cx="766019" cy="75233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15000" contrast="30000"/>
            </a:blip>
            <a:stretch>
              <a:fillRect/>
            </a:stretch>
          </p:blipFill>
          <p:spPr>
            <a:xfrm>
              <a:off x="3970394" y="868098"/>
              <a:ext cx="766019" cy="75233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154237" y="902077"/>
              <a:ext cx="4315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0</a:t>
              </a:r>
              <a:endParaRPr lang="zh-CN" altLang="en-US" sz="36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63476" y="915031"/>
            <a:ext cx="708778" cy="676360"/>
            <a:chOff x="4863476" y="915031"/>
            <a:chExt cx="708778" cy="67636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3476" y="915031"/>
              <a:ext cx="708778" cy="676360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4990078" y="915031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99317" y="886443"/>
            <a:ext cx="766019" cy="752335"/>
            <a:chOff x="5699317" y="886443"/>
            <a:chExt cx="766019" cy="75233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15000" contrast="30000"/>
            </a:blip>
            <a:stretch>
              <a:fillRect/>
            </a:stretch>
          </p:blipFill>
          <p:spPr>
            <a:xfrm>
              <a:off x="5699317" y="886443"/>
              <a:ext cx="766019" cy="75233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5864881" y="902077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0</a:t>
              </a:r>
              <a:endParaRPr lang="zh-CN" altLang="en-US" sz="36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2" name="唯美动人浪漫场景短视频配乐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76219" y="-132074"/>
            <a:ext cx="812800" cy="8128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0" y="4274820"/>
            <a:ext cx="2787015" cy="456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íśḻïḍê"/>
          <p:cNvSpPr/>
          <p:nvPr/>
        </p:nvSpPr>
        <p:spPr>
          <a:xfrm>
            <a:off x="4951433" y="3206194"/>
            <a:ext cx="376635" cy="376633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îṡḻiḓè"/>
          <p:cNvSpPr/>
          <p:nvPr/>
        </p:nvSpPr>
        <p:spPr>
          <a:xfrm>
            <a:off x="7377655" y="3206194"/>
            <a:ext cx="376635" cy="376633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5061" name="矩形 285701"/>
          <p:cNvSpPr>
            <a:spLocks noChangeArrowheads="1"/>
          </p:cNvSpPr>
          <p:nvPr/>
        </p:nvSpPr>
        <p:spPr bwMode="auto">
          <a:xfrm>
            <a:off x="1199515" y="1191895"/>
            <a:ext cx="9443085" cy="4468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小测试，对题目作出：“是”或”否“的回答：</a:t>
            </a:r>
            <a:endParaRPr lang="zh-CN" altLang="en-US" sz="2800" b="1" dirty="0"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ctr">
              <a:lnSpc>
                <a:spcPct val="20000"/>
              </a:lnSpc>
            </a:pPr>
            <a:endParaRPr lang="zh-CN" altLang="en-US" sz="2400" dirty="0">
              <a:solidFill>
                <a:srgbClr val="C00000"/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1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、尽管发生了不快，仍能毫不在乎地思考别的事情。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2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、不计小隙，经常保持坦率诚恳的态度。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3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、习惯于把担心的事情在纸上并进行整理。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4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、在做事情时，往往具体规定有可能实现的目标。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、失败时仔细思考，反省其原因，但不会愁眉不展，整天闷闷不乐。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、具有悠闲自娱的爱好。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7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、常常倾听众人的意见。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8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、做事有计划地积极进行，遇挫折也不气馁。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9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、无路可走时，能够改变生活方式和节奏，以适应生活。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10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、在学业上，尽管别人比自己强，但仍保持“我走我的路”的信条。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pic>
        <p:nvPicPr>
          <p:cNvPr id="5" name="图片 4" descr="51miz-E1089267-8ADEC3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6205" y="1891665"/>
            <a:ext cx="3557905" cy="4089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商用植物盆栽 (20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990965" y="0"/>
            <a:ext cx="2882265" cy="388429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689100" y="1863725"/>
            <a:ext cx="7018527" cy="3992880"/>
            <a:chOff x="4264" y="2935"/>
            <a:chExt cx="11053" cy="6288"/>
          </a:xfrm>
        </p:grpSpPr>
        <p:sp>
          <p:nvSpPr>
            <p:cNvPr id="3" name="文本框 22"/>
            <p:cNvSpPr txBox="1">
              <a:spLocks noChangeArrowheads="1"/>
            </p:cNvSpPr>
            <p:nvPr/>
          </p:nvSpPr>
          <p:spPr bwMode="auto">
            <a:xfrm>
              <a:off x="4264" y="5285"/>
              <a:ext cx="8333" cy="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>
                <a:lnSpc>
                  <a:spcPct val="130000"/>
                </a:lnSpc>
              </a:pPr>
              <a:r>
                <a:rPr lang="en-US" altLang="zh-CN" sz="24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lt"/>
                </a:rPr>
                <a:t>7~9</a:t>
              </a:r>
              <a:r>
                <a:rPr lang="zh-CN" altLang="en-US" sz="24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lt"/>
                </a:rPr>
                <a:t>分</a:t>
              </a:r>
              <a:endParaRPr lang="zh-CN" altLang="en-US" sz="2400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264" y="5670"/>
              <a:ext cx="11053" cy="11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情绪一般稳定。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5" name="文本框 22"/>
            <p:cNvSpPr txBox="1">
              <a:spLocks noChangeArrowheads="1"/>
            </p:cNvSpPr>
            <p:nvPr/>
          </p:nvSpPr>
          <p:spPr bwMode="auto">
            <a:xfrm>
              <a:off x="4264" y="6783"/>
              <a:ext cx="8333" cy="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>
                <a:lnSpc>
                  <a:spcPct val="130000"/>
                </a:lnSpc>
              </a:pPr>
              <a:r>
                <a:rPr lang="en-US" altLang="zh-CN" sz="24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lt"/>
                </a:rPr>
                <a:t>10~15</a:t>
              </a:r>
              <a:r>
                <a:rPr lang="zh-CN" altLang="en-US" sz="24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lt"/>
                </a:rPr>
                <a:t>分</a:t>
              </a:r>
              <a:endParaRPr lang="zh-CN" altLang="en-US" sz="2400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264" y="7510"/>
              <a:ext cx="11053" cy="1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你的情绪很稳定，大多擅长于处理事物的方法、判断及思考等，不拘泥于细微小节，能积极大胆地处理一些事情，在各种困难面前毫不动摇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  <p:sp>
          <p:nvSpPr>
            <p:cNvPr id="10" name="文本框 22"/>
            <p:cNvSpPr txBox="1">
              <a:spLocks noChangeArrowheads="1"/>
            </p:cNvSpPr>
            <p:nvPr/>
          </p:nvSpPr>
          <p:spPr bwMode="auto">
            <a:xfrm>
              <a:off x="4264" y="2935"/>
              <a:ext cx="8333" cy="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>
                <a:lnSpc>
                  <a:spcPct val="130000"/>
                </a:lnSpc>
              </a:pPr>
              <a:r>
                <a:rPr lang="en-US" altLang="zh-CN" sz="24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lt"/>
                </a:rPr>
                <a:t>0~6</a:t>
              </a:r>
              <a:r>
                <a:rPr lang="zh-CN" altLang="en-US" sz="24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lt"/>
                </a:rPr>
                <a:t>分</a:t>
              </a:r>
              <a:endParaRPr lang="zh-CN" altLang="en-US" sz="2400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64" y="3662"/>
              <a:ext cx="11053" cy="1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你的情绪不是很稳定，经常患得患失，又不能很好地生活。常常拘泥于一些小事情，无论做什么事情都过分认真，总是忙忙碌碌，耗费心机。难于做出重大的决策，一丝不苟反而使自己感觉迟钝。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534160" y="1247140"/>
            <a:ext cx="23914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测试结果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, 室内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6769">
            <a:off x="3290317" y="-2214736"/>
            <a:ext cx="4958985" cy="7073572"/>
          </a:xfrm>
          <a:prstGeom prst="rect">
            <a:avLst/>
          </a:prstGeom>
        </p:spPr>
      </p:pic>
      <p:pic>
        <p:nvPicPr>
          <p:cNvPr id="3" name="图片 2" descr="图片包含 动物, 软体动物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86864" y="557654"/>
            <a:ext cx="2875958" cy="2744416"/>
            <a:chOff x="4331830" y="453767"/>
            <a:chExt cx="2875958" cy="27444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1830" y="453767"/>
              <a:ext cx="2875958" cy="274441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92618" y="601520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壹</a:t>
              </a:r>
              <a:endParaRPr lang="zh-CN" altLang="en-US" sz="138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34596" y="3449823"/>
            <a:ext cx="4670425" cy="69596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rPr>
              <a:t>你有情绪问题吗</a:t>
            </a:r>
            <a:endParaRPr kumimoji="0" lang="zh-CN" altLang="en-US" sz="40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经黑手写简体" panose="02000000000000000000" charset="-122"/>
              <a:ea typeface="方正经黑手写简体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34160" y="1247140"/>
            <a:ext cx="93618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</a:rPr>
              <a:t>生活中有哪些坏情绪？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经黑手写简体" panose="02000000000000000000" charset="-122"/>
              <a:ea typeface="方正经黑手写简体" panose="02000000000000000000" charset="-122"/>
              <a:cs typeface="方正经黑手写简体" panose="02000000000000000000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588895" y="2081530"/>
            <a:ext cx="7926070" cy="645160"/>
            <a:chOff x="4385" y="3347"/>
            <a:chExt cx="12482" cy="1016"/>
          </a:xfrm>
        </p:grpSpPr>
        <p:sp>
          <p:nvSpPr>
            <p:cNvPr id="43" name="文本框 42"/>
            <p:cNvSpPr txBox="1"/>
            <p:nvPr/>
          </p:nvSpPr>
          <p:spPr>
            <a:xfrm>
              <a:off x="4385" y="3347"/>
              <a:ext cx="513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明明不是自己做的却被人冤枉，觉得很委屈...</a:t>
              </a:r>
              <a:endParaRPr lang="zh-CN" altLang="en-US">
                <a:latin typeface="方正经黑手写简体" panose="02000000000000000000" charset="-122"/>
                <a:ea typeface="方正经黑手写简体" panose="02000000000000000000" charset="-122"/>
                <a:cs typeface="Open Sans Light"/>
                <a:sym typeface="+mn-ea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735" y="3347"/>
              <a:ext cx="513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买不到想看的球赛的门票，感觉到很沮丧</a:t>
              </a:r>
              <a:r>
                <a:rPr lang="en-US" altLang="zh-CN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...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Open Sans Light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88895" y="3001645"/>
            <a:ext cx="7926070" cy="645160"/>
            <a:chOff x="4385" y="3347"/>
            <a:chExt cx="12482" cy="1016"/>
          </a:xfrm>
        </p:grpSpPr>
        <p:sp>
          <p:nvSpPr>
            <p:cNvPr id="16" name="文本框 15"/>
            <p:cNvSpPr txBox="1"/>
            <p:nvPr/>
          </p:nvSpPr>
          <p:spPr>
            <a:xfrm>
              <a:off x="4385" y="3347"/>
              <a:ext cx="513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和同学因为一点小事发生矛盾，好几天不说话...</a:t>
              </a:r>
              <a:endParaRPr lang="zh-CN" altLang="en-US">
                <a:latin typeface="方正经黑手写简体" panose="02000000000000000000" charset="-122"/>
                <a:ea typeface="方正经黑手写简体" panose="02000000000000000000" charset="-122"/>
                <a:cs typeface="Open Sans Light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735" y="3347"/>
              <a:ext cx="513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没做完作业，想去打游戏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Open Sans Light"/>
                <a:sym typeface="+mn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588895" y="3921760"/>
            <a:ext cx="7926070" cy="645160"/>
            <a:chOff x="4385" y="3347"/>
            <a:chExt cx="12482" cy="1016"/>
          </a:xfrm>
        </p:grpSpPr>
        <p:sp>
          <p:nvSpPr>
            <p:cNvPr id="90" name="文本框 89"/>
            <p:cNvSpPr txBox="1"/>
            <p:nvPr/>
          </p:nvSpPr>
          <p:spPr>
            <a:xfrm>
              <a:off x="4385" y="3347"/>
              <a:ext cx="513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数学题太难了没做出来，不好意思问身边的同学</a:t>
              </a:r>
              <a:r>
                <a:rPr lang="en-US" altLang="zh-CN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...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Open Sans Light"/>
                <a:sym typeface="+mn-ea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735" y="3347"/>
              <a:ext cx="513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下雨天走在路上被经过的车辆溅了一身泥点</a:t>
              </a:r>
              <a:r>
                <a:rPr lang="en-US" altLang="zh-CN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...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Open Sans Light"/>
                <a:sym typeface="+mn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588895" y="4841875"/>
            <a:ext cx="7926070" cy="645160"/>
            <a:chOff x="4385" y="3347"/>
            <a:chExt cx="12482" cy="1016"/>
          </a:xfrm>
        </p:grpSpPr>
        <p:sp>
          <p:nvSpPr>
            <p:cNvPr id="99" name="文本框 98"/>
            <p:cNvSpPr txBox="1"/>
            <p:nvPr/>
          </p:nvSpPr>
          <p:spPr>
            <a:xfrm>
              <a:off x="4385" y="3347"/>
              <a:ext cx="513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马上上课了，找不到课上要用的书本，笔还坏了</a:t>
              </a:r>
              <a:r>
                <a:rPr lang="en-US" altLang="zh-CN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...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Open Sans Light"/>
                <a:sym typeface="+mn-ea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1735" y="3347"/>
              <a:ext cx="513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学习压力太大，父母期望太高，感觉自己做什么都做不好</a:t>
              </a:r>
              <a:r>
                <a:rPr lang="en-US" altLang="zh-CN">
                  <a:latin typeface="方正经黑手写简体" panose="02000000000000000000" charset="-122"/>
                  <a:ea typeface="方正经黑手写简体" panose="02000000000000000000" charset="-122"/>
                  <a:cs typeface="Open Sans Light"/>
                  <a:sym typeface="+mn-ea"/>
                </a:rPr>
                <a:t>...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经黑手写简体" panose="02000000000000000000" charset="-122"/>
                <a:ea typeface="方正经黑手写简体" panose="02000000000000000000" charset="-122"/>
                <a:cs typeface="Open Sans Light"/>
                <a:sym typeface="+mn-ea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652270" y="1961515"/>
            <a:ext cx="687705" cy="3460316"/>
            <a:chOff x="2416" y="2996"/>
            <a:chExt cx="1444" cy="7269"/>
          </a:xfrm>
        </p:grpSpPr>
        <p:sp>
          <p:nvSpPr>
            <p:cNvPr id="106" name="椭圆 105"/>
            <p:cNvSpPr/>
            <p:nvPr/>
          </p:nvSpPr>
          <p:spPr>
            <a:xfrm>
              <a:off x="2532" y="31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416" y="2996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1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532" y="50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416" y="492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2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2532" y="6940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2416" y="6847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3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532" y="8937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2416" y="877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4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487795" y="1962150"/>
            <a:ext cx="687705" cy="3460316"/>
            <a:chOff x="2416" y="2996"/>
            <a:chExt cx="1444" cy="7269"/>
          </a:xfrm>
        </p:grpSpPr>
        <p:sp>
          <p:nvSpPr>
            <p:cNvPr id="115" name="椭圆 114"/>
            <p:cNvSpPr/>
            <p:nvPr/>
          </p:nvSpPr>
          <p:spPr>
            <a:xfrm>
              <a:off x="2532" y="31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16" y="2996"/>
              <a:ext cx="1328" cy="13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5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532" y="5062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416" y="492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6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532" y="6940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2416" y="6846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7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2532" y="8937"/>
              <a:ext cx="1328" cy="1328"/>
            </a:xfrm>
            <a:prstGeom prst="ellipse">
              <a:avLst/>
            </a:prstGeom>
            <a:solidFill>
              <a:srgbClr val="F99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2416" y="8771"/>
              <a:ext cx="1328" cy="13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  <a:latin typeface="方正经黑手写简体" panose="02000000000000000000" charset="-122"/>
                  <a:ea typeface="方正经黑手写简体" panose="02000000000000000000" charset="-122"/>
                  <a:cs typeface="+mn-ea"/>
                  <a:sym typeface="+mn-lt"/>
                </a:rPr>
                <a:t>8</a:t>
              </a:r>
              <a:endParaRPr lang="en-US" altLang="zh-CN" sz="2400">
                <a:solidFill>
                  <a:schemeClr val="tx1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îṩlídé"/>
          <p:cNvSpPr/>
          <p:nvPr/>
        </p:nvSpPr>
        <p:spPr bwMode="auto">
          <a:xfrm>
            <a:off x="1732518" y="1710313"/>
            <a:ext cx="153263" cy="307341"/>
          </a:xfrm>
          <a:custGeom>
            <a:avLst/>
            <a:gdLst>
              <a:gd name="connsiteX0" fmla="*/ 102172 w 302980"/>
              <a:gd name="connsiteY0" fmla="*/ 160819 h 607568"/>
              <a:gd name="connsiteX1" fmla="*/ 108318 w 302980"/>
              <a:gd name="connsiteY1" fmla="*/ 160819 h 607568"/>
              <a:gd name="connsiteX2" fmla="*/ 151491 w 302980"/>
              <a:gd name="connsiteY2" fmla="*/ 170638 h 607568"/>
              <a:gd name="connsiteX3" fmla="*/ 194663 w 302980"/>
              <a:gd name="connsiteY3" fmla="*/ 160819 h 607568"/>
              <a:gd name="connsiteX4" fmla="*/ 200809 w 302980"/>
              <a:gd name="connsiteY4" fmla="*/ 160819 h 607568"/>
              <a:gd name="connsiteX5" fmla="*/ 285157 w 302980"/>
              <a:gd name="connsiteY5" fmla="*/ 238141 h 607568"/>
              <a:gd name="connsiteX6" fmla="*/ 302826 w 302980"/>
              <a:gd name="connsiteY6" fmla="*/ 361948 h 607568"/>
              <a:gd name="connsiteX7" fmla="*/ 297602 w 302980"/>
              <a:gd name="connsiteY7" fmla="*/ 373148 h 607568"/>
              <a:gd name="connsiteX8" fmla="*/ 246901 w 302980"/>
              <a:gd name="connsiteY8" fmla="*/ 404598 h 607568"/>
              <a:gd name="connsiteX9" fmla="*/ 223240 w 302980"/>
              <a:gd name="connsiteY9" fmla="*/ 570288 h 607568"/>
              <a:gd name="connsiteX10" fmla="*/ 182833 w 302980"/>
              <a:gd name="connsiteY10" fmla="*/ 607568 h 607568"/>
              <a:gd name="connsiteX11" fmla="*/ 120148 w 302980"/>
              <a:gd name="connsiteY11" fmla="*/ 607568 h 607568"/>
              <a:gd name="connsiteX12" fmla="*/ 79741 w 302980"/>
              <a:gd name="connsiteY12" fmla="*/ 570134 h 607568"/>
              <a:gd name="connsiteX13" fmla="*/ 56080 w 302980"/>
              <a:gd name="connsiteY13" fmla="*/ 404598 h 607568"/>
              <a:gd name="connsiteX14" fmla="*/ 5379 w 302980"/>
              <a:gd name="connsiteY14" fmla="*/ 373148 h 607568"/>
              <a:gd name="connsiteX15" fmla="*/ 155 w 302980"/>
              <a:gd name="connsiteY15" fmla="*/ 361948 h 607568"/>
              <a:gd name="connsiteX16" fmla="*/ 17824 w 302980"/>
              <a:gd name="connsiteY16" fmla="*/ 238294 h 607568"/>
              <a:gd name="connsiteX17" fmla="*/ 102172 w 302980"/>
              <a:gd name="connsiteY17" fmla="*/ 160819 h 607568"/>
              <a:gd name="connsiteX18" fmla="*/ 151490 w 302980"/>
              <a:gd name="connsiteY18" fmla="*/ 0 h 607568"/>
              <a:gd name="connsiteX19" fmla="*/ 222020 w 302980"/>
              <a:gd name="connsiteY19" fmla="*/ 70813 h 607568"/>
              <a:gd name="connsiteX20" fmla="*/ 151490 w 302980"/>
              <a:gd name="connsiteY20" fmla="*/ 141626 h 607568"/>
              <a:gd name="connsiteX21" fmla="*/ 80960 w 302980"/>
              <a:gd name="connsiteY21" fmla="*/ 70813 h 607568"/>
              <a:gd name="connsiteX22" fmla="*/ 151490 w 302980"/>
              <a:gd name="connsiteY2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2980" h="607568">
                <a:moveTo>
                  <a:pt x="102172" y="160819"/>
                </a:moveTo>
                <a:lnTo>
                  <a:pt x="108318" y="160819"/>
                </a:lnTo>
                <a:cubicBezTo>
                  <a:pt x="121377" y="167109"/>
                  <a:pt x="136127" y="170638"/>
                  <a:pt x="151491" y="170638"/>
                </a:cubicBezTo>
                <a:cubicBezTo>
                  <a:pt x="166855" y="170638"/>
                  <a:pt x="181604" y="167109"/>
                  <a:pt x="194663" y="160819"/>
                </a:cubicBezTo>
                <a:lnTo>
                  <a:pt x="200809" y="160819"/>
                </a:lnTo>
                <a:cubicBezTo>
                  <a:pt x="240755" y="160819"/>
                  <a:pt x="278704" y="195491"/>
                  <a:pt x="285157" y="238141"/>
                </a:cubicBezTo>
                <a:lnTo>
                  <a:pt x="302826" y="361948"/>
                </a:lnTo>
                <a:cubicBezTo>
                  <a:pt x="303594" y="366397"/>
                  <a:pt x="301443" y="370846"/>
                  <a:pt x="297602" y="373148"/>
                </a:cubicBezTo>
                <a:lnTo>
                  <a:pt x="246901" y="404598"/>
                </a:lnTo>
                <a:lnTo>
                  <a:pt x="223240" y="570288"/>
                </a:lnTo>
                <a:cubicBezTo>
                  <a:pt x="220475" y="591153"/>
                  <a:pt x="202653" y="607568"/>
                  <a:pt x="182833" y="607568"/>
                </a:cubicBezTo>
                <a:lnTo>
                  <a:pt x="120148" y="607568"/>
                </a:lnTo>
                <a:cubicBezTo>
                  <a:pt x="100328" y="607568"/>
                  <a:pt x="82506" y="591153"/>
                  <a:pt x="79741" y="570134"/>
                </a:cubicBezTo>
                <a:lnTo>
                  <a:pt x="56080" y="404598"/>
                </a:lnTo>
                <a:lnTo>
                  <a:pt x="5379" y="373148"/>
                </a:lnTo>
                <a:cubicBezTo>
                  <a:pt x="1538" y="370846"/>
                  <a:pt x="-613" y="366397"/>
                  <a:pt x="155" y="361948"/>
                </a:cubicBezTo>
                <a:lnTo>
                  <a:pt x="17824" y="238294"/>
                </a:lnTo>
                <a:cubicBezTo>
                  <a:pt x="24277" y="195491"/>
                  <a:pt x="62226" y="160819"/>
                  <a:pt x="102172" y="160819"/>
                </a:cubicBezTo>
                <a:close/>
                <a:moveTo>
                  <a:pt x="151490" y="0"/>
                </a:moveTo>
                <a:cubicBezTo>
                  <a:pt x="190443" y="0"/>
                  <a:pt x="222020" y="31704"/>
                  <a:pt x="222020" y="70813"/>
                </a:cubicBezTo>
                <a:cubicBezTo>
                  <a:pt x="222020" y="109922"/>
                  <a:pt x="190443" y="141626"/>
                  <a:pt x="151490" y="141626"/>
                </a:cubicBezTo>
                <a:cubicBezTo>
                  <a:pt x="112537" y="141626"/>
                  <a:pt x="80960" y="109922"/>
                  <a:pt x="80960" y="70813"/>
                </a:cubicBezTo>
                <a:cubicBezTo>
                  <a:pt x="80960" y="31704"/>
                  <a:pt x="112537" y="0"/>
                  <a:pt x="1514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iśḻïḓé"/>
          <p:cNvSpPr/>
          <p:nvPr/>
        </p:nvSpPr>
        <p:spPr bwMode="auto">
          <a:xfrm>
            <a:off x="1668773" y="3037078"/>
            <a:ext cx="280751" cy="307341"/>
          </a:xfrm>
          <a:custGeom>
            <a:avLst/>
            <a:gdLst>
              <a:gd name="connsiteX0" fmla="*/ 480336 w 556002"/>
              <a:gd name="connsiteY0" fmla="*/ 240824 h 608660"/>
              <a:gd name="connsiteX1" fmla="*/ 471763 w 556002"/>
              <a:gd name="connsiteY1" fmla="*/ 242112 h 608660"/>
              <a:gd name="connsiteX2" fmla="*/ 473054 w 556002"/>
              <a:gd name="connsiteY2" fmla="*/ 250673 h 608660"/>
              <a:gd name="connsiteX3" fmla="*/ 496375 w 556002"/>
              <a:gd name="connsiteY3" fmla="*/ 277458 h 608660"/>
              <a:gd name="connsiteX4" fmla="*/ 502366 w 556002"/>
              <a:gd name="connsiteY4" fmla="*/ 282153 h 608660"/>
              <a:gd name="connsiteX5" fmla="*/ 503841 w 556002"/>
              <a:gd name="connsiteY5" fmla="*/ 281968 h 608660"/>
              <a:gd name="connsiteX6" fmla="*/ 507620 w 556002"/>
              <a:gd name="connsiteY6" fmla="*/ 279207 h 608660"/>
              <a:gd name="connsiteX7" fmla="*/ 508358 w 556002"/>
              <a:gd name="connsiteY7" fmla="*/ 274513 h 608660"/>
              <a:gd name="connsiteX8" fmla="*/ 480336 w 556002"/>
              <a:gd name="connsiteY8" fmla="*/ 240824 h 608660"/>
              <a:gd name="connsiteX9" fmla="*/ 494716 w 556002"/>
              <a:gd name="connsiteY9" fmla="*/ 215419 h 608660"/>
              <a:gd name="connsiteX10" fmla="*/ 487065 w 556002"/>
              <a:gd name="connsiteY10" fmla="*/ 219561 h 608660"/>
              <a:gd name="connsiteX11" fmla="*/ 491305 w 556002"/>
              <a:gd name="connsiteY11" fmla="*/ 227201 h 608660"/>
              <a:gd name="connsiteX12" fmla="*/ 523014 w 556002"/>
              <a:gd name="connsiteY12" fmla="*/ 254631 h 608660"/>
              <a:gd name="connsiteX13" fmla="*/ 529098 w 556002"/>
              <a:gd name="connsiteY13" fmla="*/ 260061 h 608660"/>
              <a:gd name="connsiteX14" fmla="*/ 529835 w 556002"/>
              <a:gd name="connsiteY14" fmla="*/ 259969 h 608660"/>
              <a:gd name="connsiteX15" fmla="*/ 535274 w 556002"/>
              <a:gd name="connsiteY15" fmla="*/ 253158 h 608660"/>
              <a:gd name="connsiteX16" fmla="*/ 494716 w 556002"/>
              <a:gd name="connsiteY16" fmla="*/ 215419 h 608660"/>
              <a:gd name="connsiteX17" fmla="*/ 370276 w 556002"/>
              <a:gd name="connsiteY17" fmla="*/ 134234 h 608660"/>
              <a:gd name="connsiteX18" fmla="*/ 390740 w 556002"/>
              <a:gd name="connsiteY18" fmla="*/ 138376 h 608660"/>
              <a:gd name="connsiteX19" fmla="*/ 479322 w 556002"/>
              <a:gd name="connsiteY19" fmla="*/ 196549 h 608660"/>
              <a:gd name="connsiteX20" fmla="*/ 480059 w 556002"/>
              <a:gd name="connsiteY20" fmla="*/ 197194 h 608660"/>
              <a:gd name="connsiteX21" fmla="*/ 489093 w 556002"/>
              <a:gd name="connsiteY21" fmla="*/ 196549 h 608660"/>
              <a:gd name="connsiteX22" fmla="*/ 535274 w 556002"/>
              <a:gd name="connsiteY22" fmla="*/ 205110 h 608660"/>
              <a:gd name="connsiteX23" fmla="*/ 554907 w 556002"/>
              <a:gd name="connsiteY23" fmla="*/ 220205 h 608660"/>
              <a:gd name="connsiteX24" fmla="*/ 552234 w 556002"/>
              <a:gd name="connsiteY24" fmla="*/ 242665 h 608660"/>
              <a:gd name="connsiteX25" fmla="*/ 540712 w 556002"/>
              <a:gd name="connsiteY25" fmla="*/ 266689 h 608660"/>
              <a:gd name="connsiteX26" fmla="*/ 526056 w 556002"/>
              <a:gd name="connsiteY26" fmla="*/ 281968 h 608660"/>
              <a:gd name="connsiteX27" fmla="*/ 505777 w 556002"/>
              <a:gd name="connsiteY27" fmla="*/ 300194 h 608660"/>
              <a:gd name="connsiteX28" fmla="*/ 491489 w 556002"/>
              <a:gd name="connsiteY28" fmla="*/ 308110 h 608660"/>
              <a:gd name="connsiteX29" fmla="*/ 472593 w 556002"/>
              <a:gd name="connsiteY29" fmla="*/ 298353 h 608660"/>
              <a:gd name="connsiteX30" fmla="*/ 450655 w 556002"/>
              <a:gd name="connsiteY30" fmla="*/ 244966 h 608660"/>
              <a:gd name="connsiteX31" fmla="*/ 450378 w 556002"/>
              <a:gd name="connsiteY31" fmla="*/ 244137 h 608660"/>
              <a:gd name="connsiteX32" fmla="*/ 448535 w 556002"/>
              <a:gd name="connsiteY32" fmla="*/ 243217 h 608660"/>
              <a:gd name="connsiteX33" fmla="*/ 369354 w 556002"/>
              <a:gd name="connsiteY33" fmla="*/ 191211 h 608660"/>
              <a:gd name="connsiteX34" fmla="*/ 343176 w 556002"/>
              <a:gd name="connsiteY34" fmla="*/ 195997 h 608660"/>
              <a:gd name="connsiteX35" fmla="*/ 381614 w 556002"/>
              <a:gd name="connsiteY35" fmla="*/ 323482 h 608660"/>
              <a:gd name="connsiteX36" fmla="*/ 485867 w 556002"/>
              <a:gd name="connsiteY36" fmla="*/ 419118 h 608660"/>
              <a:gd name="connsiteX37" fmla="*/ 497389 w 556002"/>
              <a:gd name="connsiteY37" fmla="*/ 437067 h 608660"/>
              <a:gd name="connsiteX38" fmla="*/ 535274 w 556002"/>
              <a:gd name="connsiteY38" fmla="*/ 553782 h 608660"/>
              <a:gd name="connsiteX39" fmla="*/ 508358 w 556002"/>
              <a:gd name="connsiteY39" fmla="*/ 606617 h 608660"/>
              <a:gd name="connsiteX40" fmla="*/ 495361 w 556002"/>
              <a:gd name="connsiteY40" fmla="*/ 608642 h 608660"/>
              <a:gd name="connsiteX41" fmla="*/ 455448 w 556002"/>
              <a:gd name="connsiteY41" fmla="*/ 579647 h 608660"/>
              <a:gd name="connsiteX42" fmla="*/ 420974 w 556002"/>
              <a:gd name="connsiteY42" fmla="*/ 473333 h 608660"/>
              <a:gd name="connsiteX43" fmla="*/ 321422 w 556002"/>
              <a:gd name="connsiteY43" fmla="*/ 382115 h 608660"/>
              <a:gd name="connsiteX44" fmla="*/ 278836 w 556002"/>
              <a:gd name="connsiteY44" fmla="*/ 502144 h 608660"/>
              <a:gd name="connsiteX45" fmla="*/ 258189 w 556002"/>
              <a:gd name="connsiteY45" fmla="*/ 525524 h 608660"/>
              <a:gd name="connsiteX46" fmla="*/ 101672 w 556002"/>
              <a:gd name="connsiteY46" fmla="*/ 604132 h 608660"/>
              <a:gd name="connsiteX47" fmla="*/ 45351 w 556002"/>
              <a:gd name="connsiteY47" fmla="*/ 585538 h 608660"/>
              <a:gd name="connsiteX48" fmla="*/ 63971 w 556002"/>
              <a:gd name="connsiteY48" fmla="*/ 529298 h 608660"/>
              <a:gd name="connsiteX49" fmla="*/ 205463 w 556002"/>
              <a:gd name="connsiteY49" fmla="*/ 458238 h 608660"/>
              <a:gd name="connsiteX50" fmla="*/ 243256 w 556002"/>
              <a:gd name="connsiteY50" fmla="*/ 354133 h 608660"/>
              <a:gd name="connsiteX51" fmla="*/ 208966 w 556002"/>
              <a:gd name="connsiteY51" fmla="*/ 230883 h 608660"/>
              <a:gd name="connsiteX52" fmla="*/ 165643 w 556002"/>
              <a:gd name="connsiteY52" fmla="*/ 246254 h 608660"/>
              <a:gd name="connsiteX53" fmla="*/ 154397 w 556002"/>
              <a:gd name="connsiteY53" fmla="*/ 247819 h 608660"/>
              <a:gd name="connsiteX54" fmla="*/ 68857 w 556002"/>
              <a:gd name="connsiteY54" fmla="*/ 242020 h 608660"/>
              <a:gd name="connsiteX55" fmla="*/ 40835 w 556002"/>
              <a:gd name="connsiteY55" fmla="*/ 253250 h 608660"/>
              <a:gd name="connsiteX56" fmla="*/ 0 w 556002"/>
              <a:gd name="connsiteY56" fmla="*/ 212381 h 608660"/>
              <a:gd name="connsiteX57" fmla="*/ 40835 w 556002"/>
              <a:gd name="connsiteY57" fmla="*/ 171605 h 608660"/>
              <a:gd name="connsiteX58" fmla="*/ 71991 w 556002"/>
              <a:gd name="connsiteY58" fmla="*/ 186240 h 608660"/>
              <a:gd name="connsiteX59" fmla="*/ 152369 w 556002"/>
              <a:gd name="connsiteY59" fmla="*/ 191671 h 608660"/>
              <a:gd name="connsiteX60" fmla="*/ 251736 w 556002"/>
              <a:gd name="connsiteY60" fmla="*/ 156325 h 608660"/>
              <a:gd name="connsiteX61" fmla="*/ 256069 w 556002"/>
              <a:gd name="connsiteY61" fmla="*/ 155220 h 608660"/>
              <a:gd name="connsiteX62" fmla="*/ 239358 w 556002"/>
              <a:gd name="connsiteY62" fmla="*/ 0 h 608660"/>
              <a:gd name="connsiteX63" fmla="*/ 309077 w 556002"/>
              <a:gd name="connsiteY63" fmla="*/ 69648 h 608660"/>
              <a:gd name="connsiteX64" fmla="*/ 239358 w 556002"/>
              <a:gd name="connsiteY64" fmla="*/ 139296 h 608660"/>
              <a:gd name="connsiteX65" fmla="*/ 169639 w 556002"/>
              <a:gd name="connsiteY65" fmla="*/ 69648 h 608660"/>
              <a:gd name="connsiteX66" fmla="*/ 239358 w 556002"/>
              <a:gd name="connsiteY66" fmla="*/ 0 h 6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6002" h="608660">
                <a:moveTo>
                  <a:pt x="480336" y="240824"/>
                </a:moveTo>
                <a:cubicBezTo>
                  <a:pt x="477755" y="238891"/>
                  <a:pt x="473699" y="239443"/>
                  <a:pt x="471763" y="242112"/>
                </a:cubicBezTo>
                <a:cubicBezTo>
                  <a:pt x="469736" y="244782"/>
                  <a:pt x="470289" y="248648"/>
                  <a:pt x="473054" y="250673"/>
                </a:cubicBezTo>
                <a:cubicBezTo>
                  <a:pt x="480889" y="256472"/>
                  <a:pt x="494163" y="268898"/>
                  <a:pt x="496375" y="277458"/>
                </a:cubicBezTo>
                <a:cubicBezTo>
                  <a:pt x="497020" y="280220"/>
                  <a:pt x="499509" y="282153"/>
                  <a:pt x="502366" y="282153"/>
                </a:cubicBezTo>
                <a:cubicBezTo>
                  <a:pt x="502735" y="282153"/>
                  <a:pt x="503288" y="282153"/>
                  <a:pt x="503841" y="281968"/>
                </a:cubicBezTo>
                <a:cubicBezTo>
                  <a:pt x="505408" y="281600"/>
                  <a:pt x="506699" y="280588"/>
                  <a:pt x="507620" y="279207"/>
                </a:cubicBezTo>
                <a:cubicBezTo>
                  <a:pt x="508450" y="277826"/>
                  <a:pt x="508727" y="276170"/>
                  <a:pt x="508358" y="274513"/>
                </a:cubicBezTo>
                <a:cubicBezTo>
                  <a:pt x="504394" y="258865"/>
                  <a:pt x="482825" y="242573"/>
                  <a:pt x="480336" y="240824"/>
                </a:cubicBezTo>
                <a:close/>
                <a:moveTo>
                  <a:pt x="494716" y="215419"/>
                </a:moveTo>
                <a:cubicBezTo>
                  <a:pt x="491582" y="214406"/>
                  <a:pt x="487987" y="216339"/>
                  <a:pt x="487065" y="219561"/>
                </a:cubicBezTo>
                <a:cubicBezTo>
                  <a:pt x="486143" y="222875"/>
                  <a:pt x="487987" y="226280"/>
                  <a:pt x="491305" y="227201"/>
                </a:cubicBezTo>
                <a:cubicBezTo>
                  <a:pt x="491582" y="227293"/>
                  <a:pt x="520802" y="236037"/>
                  <a:pt x="523014" y="254631"/>
                </a:cubicBezTo>
                <a:cubicBezTo>
                  <a:pt x="523383" y="257668"/>
                  <a:pt x="525964" y="260061"/>
                  <a:pt x="529098" y="260061"/>
                </a:cubicBezTo>
                <a:lnTo>
                  <a:pt x="529835" y="259969"/>
                </a:lnTo>
                <a:cubicBezTo>
                  <a:pt x="533154" y="259601"/>
                  <a:pt x="535642" y="256564"/>
                  <a:pt x="535274" y="253158"/>
                </a:cubicBezTo>
                <a:cubicBezTo>
                  <a:pt x="532047" y="226004"/>
                  <a:pt x="496190" y="215787"/>
                  <a:pt x="494716" y="215419"/>
                </a:cubicBezTo>
                <a:close/>
                <a:moveTo>
                  <a:pt x="370276" y="134234"/>
                </a:moveTo>
                <a:cubicBezTo>
                  <a:pt x="377374" y="132945"/>
                  <a:pt x="384748" y="134418"/>
                  <a:pt x="390740" y="138376"/>
                </a:cubicBezTo>
                <a:lnTo>
                  <a:pt x="479322" y="196549"/>
                </a:lnTo>
                <a:cubicBezTo>
                  <a:pt x="479599" y="196733"/>
                  <a:pt x="479783" y="197009"/>
                  <a:pt x="480059" y="197194"/>
                </a:cubicBezTo>
                <a:cubicBezTo>
                  <a:pt x="483193" y="196365"/>
                  <a:pt x="486327" y="195997"/>
                  <a:pt x="489093" y="196549"/>
                </a:cubicBezTo>
                <a:lnTo>
                  <a:pt x="535274" y="205110"/>
                </a:lnTo>
                <a:cubicBezTo>
                  <a:pt x="542832" y="206490"/>
                  <a:pt x="552972" y="212749"/>
                  <a:pt x="554907" y="220205"/>
                </a:cubicBezTo>
                <a:cubicBezTo>
                  <a:pt x="557396" y="229502"/>
                  <a:pt x="555276" y="237050"/>
                  <a:pt x="552234" y="242665"/>
                </a:cubicBezTo>
                <a:cubicBezTo>
                  <a:pt x="548455" y="249384"/>
                  <a:pt x="544307" y="259877"/>
                  <a:pt x="540712" y="266689"/>
                </a:cubicBezTo>
                <a:cubicBezTo>
                  <a:pt x="537302" y="272948"/>
                  <a:pt x="531494" y="278195"/>
                  <a:pt x="526056" y="281968"/>
                </a:cubicBezTo>
                <a:cubicBezTo>
                  <a:pt x="519788" y="286479"/>
                  <a:pt x="511676" y="295223"/>
                  <a:pt x="505777" y="300194"/>
                </a:cubicBezTo>
                <a:cubicBezTo>
                  <a:pt x="501445" y="303968"/>
                  <a:pt x="496190" y="306453"/>
                  <a:pt x="491489" y="308110"/>
                </a:cubicBezTo>
                <a:cubicBezTo>
                  <a:pt x="484207" y="310687"/>
                  <a:pt x="475543" y="305440"/>
                  <a:pt x="472593" y="298353"/>
                </a:cubicBezTo>
                <a:lnTo>
                  <a:pt x="450655" y="244966"/>
                </a:lnTo>
                <a:cubicBezTo>
                  <a:pt x="450470" y="244690"/>
                  <a:pt x="450470" y="244413"/>
                  <a:pt x="450378" y="244137"/>
                </a:cubicBezTo>
                <a:cubicBezTo>
                  <a:pt x="449825" y="243769"/>
                  <a:pt x="449180" y="243585"/>
                  <a:pt x="448535" y="243217"/>
                </a:cubicBezTo>
                <a:lnTo>
                  <a:pt x="369354" y="191211"/>
                </a:lnTo>
                <a:lnTo>
                  <a:pt x="343176" y="195997"/>
                </a:lnTo>
                <a:lnTo>
                  <a:pt x="381614" y="323482"/>
                </a:lnTo>
                <a:lnTo>
                  <a:pt x="485867" y="419118"/>
                </a:lnTo>
                <a:cubicBezTo>
                  <a:pt x="491213" y="423996"/>
                  <a:pt x="495176" y="430164"/>
                  <a:pt x="497389" y="437067"/>
                </a:cubicBezTo>
                <a:lnTo>
                  <a:pt x="535274" y="553782"/>
                </a:lnTo>
                <a:cubicBezTo>
                  <a:pt x="542463" y="575873"/>
                  <a:pt x="530388" y="599437"/>
                  <a:pt x="508358" y="606617"/>
                </a:cubicBezTo>
                <a:cubicBezTo>
                  <a:pt x="504025" y="607998"/>
                  <a:pt x="499693" y="608642"/>
                  <a:pt x="495361" y="608642"/>
                </a:cubicBezTo>
                <a:cubicBezTo>
                  <a:pt x="477663" y="608642"/>
                  <a:pt x="461255" y="597412"/>
                  <a:pt x="455448" y="579647"/>
                </a:cubicBezTo>
                <a:lnTo>
                  <a:pt x="420974" y="473333"/>
                </a:lnTo>
                <a:lnTo>
                  <a:pt x="321422" y="382115"/>
                </a:lnTo>
                <a:lnTo>
                  <a:pt x="278836" y="502144"/>
                </a:lnTo>
                <a:cubicBezTo>
                  <a:pt x="275241" y="512269"/>
                  <a:pt x="267867" y="520645"/>
                  <a:pt x="258189" y="525524"/>
                </a:cubicBezTo>
                <a:lnTo>
                  <a:pt x="101672" y="604132"/>
                </a:lnTo>
                <a:cubicBezTo>
                  <a:pt x="80932" y="614625"/>
                  <a:pt x="55767" y="606249"/>
                  <a:pt x="45351" y="585538"/>
                </a:cubicBezTo>
                <a:cubicBezTo>
                  <a:pt x="34935" y="564920"/>
                  <a:pt x="43231" y="539699"/>
                  <a:pt x="63971" y="529298"/>
                </a:cubicBezTo>
                <a:lnTo>
                  <a:pt x="205463" y="458238"/>
                </a:lnTo>
                <a:lnTo>
                  <a:pt x="243256" y="354133"/>
                </a:lnTo>
                <a:lnTo>
                  <a:pt x="208966" y="230883"/>
                </a:lnTo>
                <a:lnTo>
                  <a:pt x="165643" y="246254"/>
                </a:lnTo>
                <a:cubicBezTo>
                  <a:pt x="162048" y="247543"/>
                  <a:pt x="158176" y="248003"/>
                  <a:pt x="154397" y="247819"/>
                </a:cubicBezTo>
                <a:lnTo>
                  <a:pt x="68857" y="242020"/>
                </a:lnTo>
                <a:cubicBezTo>
                  <a:pt x="61482" y="248924"/>
                  <a:pt x="51712" y="253250"/>
                  <a:pt x="40835" y="253250"/>
                </a:cubicBezTo>
                <a:cubicBezTo>
                  <a:pt x="18343" y="253250"/>
                  <a:pt x="0" y="234933"/>
                  <a:pt x="0" y="212381"/>
                </a:cubicBezTo>
                <a:cubicBezTo>
                  <a:pt x="0" y="189830"/>
                  <a:pt x="18343" y="171605"/>
                  <a:pt x="40835" y="171605"/>
                </a:cubicBezTo>
                <a:cubicBezTo>
                  <a:pt x="53463" y="171605"/>
                  <a:pt x="64524" y="177311"/>
                  <a:pt x="71991" y="186240"/>
                </a:cubicBezTo>
                <a:lnTo>
                  <a:pt x="152369" y="191671"/>
                </a:lnTo>
                <a:lnTo>
                  <a:pt x="251736" y="156325"/>
                </a:lnTo>
                <a:cubicBezTo>
                  <a:pt x="253211" y="155865"/>
                  <a:pt x="254594" y="155404"/>
                  <a:pt x="256069" y="155220"/>
                </a:cubicBezTo>
                <a:close/>
                <a:moveTo>
                  <a:pt x="239358" y="0"/>
                </a:moveTo>
                <a:cubicBezTo>
                  <a:pt x="277863" y="0"/>
                  <a:pt x="309077" y="31182"/>
                  <a:pt x="309077" y="69648"/>
                </a:cubicBezTo>
                <a:cubicBezTo>
                  <a:pt x="309077" y="108114"/>
                  <a:pt x="277863" y="139296"/>
                  <a:pt x="239358" y="139296"/>
                </a:cubicBezTo>
                <a:cubicBezTo>
                  <a:pt x="200853" y="139296"/>
                  <a:pt x="169639" y="108114"/>
                  <a:pt x="169639" y="69648"/>
                </a:cubicBezTo>
                <a:cubicBezTo>
                  <a:pt x="169639" y="31182"/>
                  <a:pt x="200853" y="0"/>
                  <a:pt x="2393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9" name="ïSliḑé"/>
          <p:cNvSpPr/>
          <p:nvPr/>
        </p:nvSpPr>
        <p:spPr bwMode="auto">
          <a:xfrm>
            <a:off x="1678863" y="4471601"/>
            <a:ext cx="260572" cy="30734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15557" h="608092">
                <a:moveTo>
                  <a:pt x="374499" y="449358"/>
                </a:moveTo>
                <a:cubicBezTo>
                  <a:pt x="363572" y="449358"/>
                  <a:pt x="354632" y="458287"/>
                  <a:pt x="354632" y="469200"/>
                </a:cubicBezTo>
                <a:lnTo>
                  <a:pt x="354632" y="498962"/>
                </a:lnTo>
                <a:lnTo>
                  <a:pt x="324831" y="498962"/>
                </a:lnTo>
                <a:cubicBezTo>
                  <a:pt x="313904" y="498962"/>
                  <a:pt x="304963" y="507891"/>
                  <a:pt x="304963" y="518804"/>
                </a:cubicBezTo>
                <a:cubicBezTo>
                  <a:pt x="304963" y="529717"/>
                  <a:pt x="313904" y="538646"/>
                  <a:pt x="324831" y="538646"/>
                </a:cubicBezTo>
                <a:lnTo>
                  <a:pt x="354632" y="538646"/>
                </a:lnTo>
                <a:lnTo>
                  <a:pt x="354632" y="568409"/>
                </a:lnTo>
                <a:cubicBezTo>
                  <a:pt x="354632" y="579322"/>
                  <a:pt x="363572" y="588250"/>
                  <a:pt x="374499" y="588250"/>
                </a:cubicBezTo>
                <a:cubicBezTo>
                  <a:pt x="385426" y="588250"/>
                  <a:pt x="393373" y="579322"/>
                  <a:pt x="393373" y="568409"/>
                </a:cubicBezTo>
                <a:lnTo>
                  <a:pt x="393373" y="538646"/>
                </a:lnTo>
                <a:lnTo>
                  <a:pt x="424167" y="538646"/>
                </a:lnTo>
                <a:cubicBezTo>
                  <a:pt x="435094" y="538646"/>
                  <a:pt x="444035" y="529717"/>
                  <a:pt x="444035" y="518804"/>
                </a:cubicBezTo>
                <a:cubicBezTo>
                  <a:pt x="444035" y="507891"/>
                  <a:pt x="435094" y="498962"/>
                  <a:pt x="424167" y="498962"/>
                </a:cubicBezTo>
                <a:lnTo>
                  <a:pt x="393373" y="498962"/>
                </a:lnTo>
                <a:lnTo>
                  <a:pt x="393373" y="469200"/>
                </a:lnTo>
                <a:cubicBezTo>
                  <a:pt x="393373" y="458287"/>
                  <a:pt x="385426" y="449358"/>
                  <a:pt x="374499" y="449358"/>
                </a:cubicBezTo>
                <a:close/>
                <a:moveTo>
                  <a:pt x="183798" y="265821"/>
                </a:moveTo>
                <a:lnTo>
                  <a:pt x="331760" y="265821"/>
                </a:lnTo>
                <a:lnTo>
                  <a:pt x="327788" y="310468"/>
                </a:lnTo>
                <a:lnTo>
                  <a:pt x="285087" y="319398"/>
                </a:lnTo>
                <a:cubicBezTo>
                  <a:pt x="279129" y="320390"/>
                  <a:pt x="274164" y="324358"/>
                  <a:pt x="271185" y="329319"/>
                </a:cubicBezTo>
                <a:cubicBezTo>
                  <a:pt x="268206" y="334280"/>
                  <a:pt x="268206" y="340233"/>
                  <a:pt x="270192" y="345194"/>
                </a:cubicBezTo>
                <a:lnTo>
                  <a:pt x="283101" y="384880"/>
                </a:lnTo>
                <a:lnTo>
                  <a:pt x="257282" y="434488"/>
                </a:lnTo>
                <a:lnTo>
                  <a:pt x="232457" y="384880"/>
                </a:lnTo>
                <a:lnTo>
                  <a:pt x="245366" y="345194"/>
                </a:lnTo>
                <a:cubicBezTo>
                  <a:pt x="247352" y="340233"/>
                  <a:pt x="247352" y="334280"/>
                  <a:pt x="244373" y="329319"/>
                </a:cubicBezTo>
                <a:cubicBezTo>
                  <a:pt x="241394" y="324358"/>
                  <a:pt x="236429" y="320390"/>
                  <a:pt x="230471" y="319398"/>
                </a:cubicBezTo>
                <a:lnTo>
                  <a:pt x="186777" y="310468"/>
                </a:lnTo>
                <a:close/>
                <a:moveTo>
                  <a:pt x="143045" y="265821"/>
                </a:moveTo>
                <a:lnTo>
                  <a:pt x="144038" y="265821"/>
                </a:lnTo>
                <a:lnTo>
                  <a:pt x="149005" y="328323"/>
                </a:lnTo>
                <a:cubicBezTo>
                  <a:pt x="149998" y="337252"/>
                  <a:pt x="155958" y="344196"/>
                  <a:pt x="164899" y="346180"/>
                </a:cubicBezTo>
                <a:lnTo>
                  <a:pt x="200660" y="354117"/>
                </a:lnTo>
                <a:lnTo>
                  <a:pt x="191720" y="379911"/>
                </a:lnTo>
                <a:cubicBezTo>
                  <a:pt x="190726" y="384872"/>
                  <a:pt x="190726" y="390824"/>
                  <a:pt x="193706" y="395785"/>
                </a:cubicBezTo>
                <a:cubicBezTo>
                  <a:pt x="193706" y="395785"/>
                  <a:pt x="228474" y="464239"/>
                  <a:pt x="240395" y="487057"/>
                </a:cubicBezTo>
                <a:cubicBezTo>
                  <a:pt x="240395" y="487057"/>
                  <a:pt x="244368" y="495986"/>
                  <a:pt x="258275" y="495986"/>
                </a:cubicBezTo>
                <a:cubicBezTo>
                  <a:pt x="269202" y="495986"/>
                  <a:pt x="275162" y="487057"/>
                  <a:pt x="275162" y="487057"/>
                </a:cubicBezTo>
                <a:cubicBezTo>
                  <a:pt x="287083" y="464239"/>
                  <a:pt x="322844" y="395785"/>
                  <a:pt x="322844" y="395785"/>
                </a:cubicBezTo>
                <a:cubicBezTo>
                  <a:pt x="324831" y="390824"/>
                  <a:pt x="324831" y="384872"/>
                  <a:pt x="323837" y="379911"/>
                </a:cubicBezTo>
                <a:lnTo>
                  <a:pt x="314897" y="354117"/>
                </a:lnTo>
                <a:lnTo>
                  <a:pt x="350658" y="346180"/>
                </a:lnTo>
                <a:cubicBezTo>
                  <a:pt x="359599" y="344196"/>
                  <a:pt x="365559" y="337252"/>
                  <a:pt x="366552" y="328323"/>
                </a:cubicBezTo>
                <a:lnTo>
                  <a:pt x="371519" y="265821"/>
                </a:lnTo>
                <a:lnTo>
                  <a:pt x="372512" y="265821"/>
                </a:lnTo>
                <a:cubicBezTo>
                  <a:pt x="450988" y="265821"/>
                  <a:pt x="515557" y="329315"/>
                  <a:pt x="515557" y="407690"/>
                </a:cubicBezTo>
                <a:lnTo>
                  <a:pt x="515557" y="567416"/>
                </a:lnTo>
                <a:cubicBezTo>
                  <a:pt x="515557" y="590235"/>
                  <a:pt x="497676" y="608092"/>
                  <a:pt x="474829" y="608092"/>
                </a:cubicBezTo>
                <a:lnTo>
                  <a:pt x="39735" y="608092"/>
                </a:lnTo>
                <a:cubicBezTo>
                  <a:pt x="17881" y="608092"/>
                  <a:pt x="0" y="590235"/>
                  <a:pt x="0" y="567416"/>
                </a:cubicBezTo>
                <a:lnTo>
                  <a:pt x="0" y="407690"/>
                </a:lnTo>
                <a:cubicBezTo>
                  <a:pt x="0" y="329315"/>
                  <a:pt x="63575" y="265821"/>
                  <a:pt x="143045" y="265821"/>
                </a:cubicBezTo>
                <a:close/>
                <a:moveTo>
                  <a:pt x="257858" y="0"/>
                </a:moveTo>
                <a:cubicBezTo>
                  <a:pt x="320663" y="0"/>
                  <a:pt x="371577" y="50843"/>
                  <a:pt x="371577" y="113560"/>
                </a:cubicBezTo>
                <a:cubicBezTo>
                  <a:pt x="371577" y="176277"/>
                  <a:pt x="320663" y="227120"/>
                  <a:pt x="257858" y="227120"/>
                </a:cubicBezTo>
                <a:cubicBezTo>
                  <a:pt x="195053" y="227120"/>
                  <a:pt x="144139" y="176277"/>
                  <a:pt x="144139" y="113560"/>
                </a:cubicBezTo>
                <a:cubicBezTo>
                  <a:pt x="144139" y="50843"/>
                  <a:pt x="195053" y="0"/>
                  <a:pt x="2578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9218" name="文本占位符 275458" descr="11e6fe63a3ag215"/>
          <p:cNvPicPr>
            <a:picLocks noGrp="1" noChangeAspect="1" noChangeArrowheads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210" y="2191385"/>
            <a:ext cx="3302635" cy="2440305"/>
          </a:xfrm>
        </p:spPr>
      </p:pic>
      <p:sp>
        <p:nvSpPr>
          <p:cNvPr id="275458" name="标题 275457"/>
          <p:cNvSpPr>
            <a:spLocks noGrp="1"/>
          </p:cNvSpPr>
          <p:nvPr/>
        </p:nvSpPr>
        <p:spPr>
          <a:xfrm>
            <a:off x="2188210" y="1252855"/>
            <a:ext cx="3136265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2000" noProof="1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</a:rPr>
              <a:t>如果你觉得你没有很多知心的朋友，看看他</a:t>
            </a:r>
            <a:endParaRPr lang="zh-CN" altLang="en-US" sz="20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14145" y="4903470"/>
            <a:ext cx="4685030" cy="831215"/>
            <a:chOff x="2248" y="7754"/>
            <a:chExt cx="7954" cy="1277"/>
          </a:xfrm>
        </p:grpSpPr>
        <p:sp>
          <p:nvSpPr>
            <p:cNvPr id="7" name="圆角矩形 6"/>
            <p:cNvSpPr/>
            <p:nvPr/>
          </p:nvSpPr>
          <p:spPr>
            <a:xfrm>
              <a:off x="2248" y="7754"/>
              <a:ext cx="7954" cy="1223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标题 275457"/>
            <p:cNvSpPr>
              <a:spLocks noGrp="1"/>
            </p:cNvSpPr>
            <p:nvPr/>
          </p:nvSpPr>
          <p:spPr>
            <a:xfrm>
              <a:off x="2520" y="7755"/>
              <a:ext cx="7224" cy="12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75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>
                <a:lnSpc>
                  <a:spcPct val="110000"/>
                </a:lnSpc>
                <a:buClr>
                  <a:srgbClr val="000000"/>
                </a:buClr>
                <a:buFont typeface="Wingdings" panose="05000000000000000000" charset="0"/>
              </a:pPr>
              <a:r>
                <a:rPr lang="zh-CN" altLang="en-US" sz="2000" dirty="0">
                  <a:latin typeface="方正经黑手写简体" panose="02000000000000000000" charset="-122"/>
                  <a:ea typeface="方正经黑手写简体" panose="02000000000000000000" charset="-122"/>
                  <a:sym typeface="+mn-ea"/>
                </a:rPr>
                <a:t>守卫边疆的战士长年累月，没有网络，没有</a:t>
              </a:r>
              <a:endParaRPr lang="zh-CN" altLang="en-US" sz="2000" dirty="0">
                <a:latin typeface="方正经黑手写简体" panose="02000000000000000000" charset="-122"/>
                <a:ea typeface="方正经黑手写简体" panose="02000000000000000000" charset="-122"/>
                <a:sym typeface="+mn-ea"/>
              </a:endParaRPr>
            </a:p>
            <a:p>
              <a:pPr indent="0">
                <a:lnSpc>
                  <a:spcPct val="110000"/>
                </a:lnSpc>
                <a:buClr>
                  <a:srgbClr val="000000"/>
                </a:buClr>
                <a:buFont typeface="Wingdings" panose="05000000000000000000" charset="0"/>
              </a:pPr>
              <a:r>
                <a:rPr lang="zh-CN" altLang="en-US" sz="2000" dirty="0">
                  <a:latin typeface="方正经黑手写简体" panose="02000000000000000000" charset="-122"/>
                  <a:ea typeface="方正经黑手写简体" panose="02000000000000000000" charset="-122"/>
                  <a:sym typeface="+mn-ea"/>
                </a:rPr>
                <a:t>电视，与他相伴的可能只有警犬或者深山大海</a:t>
              </a:r>
              <a:endParaRPr lang="zh-CN" altLang="en-US" sz="2000" noProof="1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</a:endParaRPr>
            </a:p>
          </p:txBody>
        </p:sp>
      </p:grpSp>
      <p:sp>
        <p:nvSpPr>
          <p:cNvPr id="8" name="标题 275457"/>
          <p:cNvSpPr>
            <a:spLocks noGrp="1"/>
          </p:cNvSpPr>
          <p:nvPr/>
        </p:nvSpPr>
        <p:spPr>
          <a:xfrm>
            <a:off x="6786245" y="1252855"/>
            <a:ext cx="3521075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fontAlgn="auto">
              <a:lnSpc>
                <a:spcPct val="110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如果你抱怨你的交通系统太糟太乱，那么他们的呢？ </a:t>
            </a:r>
            <a:endParaRPr lang="zh-CN" altLang="en-US" sz="20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00" y="2191385"/>
            <a:ext cx="3664585" cy="243967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204585" y="4883785"/>
            <a:ext cx="4685030" cy="831215"/>
            <a:chOff x="2248" y="7754"/>
            <a:chExt cx="7954" cy="1277"/>
          </a:xfrm>
        </p:grpSpPr>
        <p:sp>
          <p:nvSpPr>
            <p:cNvPr id="15" name="圆角矩形 14"/>
            <p:cNvSpPr/>
            <p:nvPr/>
          </p:nvSpPr>
          <p:spPr>
            <a:xfrm>
              <a:off x="2248" y="7754"/>
              <a:ext cx="7954" cy="1223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标题 275457"/>
            <p:cNvSpPr>
              <a:spLocks noGrp="1"/>
            </p:cNvSpPr>
            <p:nvPr/>
          </p:nvSpPr>
          <p:spPr>
            <a:xfrm>
              <a:off x="2520" y="7755"/>
              <a:ext cx="7224" cy="12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>
                <a:lnSpc>
                  <a:spcPct val="110000"/>
                </a:lnSpc>
                <a:buClr>
                  <a:srgbClr val="000000"/>
                </a:buClr>
                <a:buFont typeface="Wingdings" panose="05000000000000000000" charset="0"/>
              </a:pPr>
              <a:r>
                <a:rPr lang="zh-CN" altLang="en-US" sz="2000" dirty="0">
                  <a:latin typeface="方正经黑手写简体" panose="02000000000000000000" charset="-122"/>
                  <a:ea typeface="方正经黑手写简体" panose="02000000000000000000" charset="-122"/>
                  <a:sym typeface="+mn-ea"/>
                </a:rPr>
                <a:t>四川“悬崖村” 孩子上学需爬800米悬崖，稍有不慎会跌乱悬崖粉身碎骨</a:t>
              </a:r>
              <a:endParaRPr lang="zh-CN" altLang="en-US" sz="2000" noProof="1">
                <a:latin typeface="方正经黑手写简体" panose="02000000000000000000" charset="-122"/>
                <a:ea typeface="方正经黑手写简体" panose="020000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6" grpId="0" bldLvl="0" animBg="1"/>
      <p:bldP spid="5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îṩlídé"/>
          <p:cNvSpPr/>
          <p:nvPr/>
        </p:nvSpPr>
        <p:spPr bwMode="auto">
          <a:xfrm>
            <a:off x="1732518" y="1710313"/>
            <a:ext cx="153263" cy="307341"/>
          </a:xfrm>
          <a:custGeom>
            <a:avLst/>
            <a:gdLst>
              <a:gd name="connsiteX0" fmla="*/ 102172 w 302980"/>
              <a:gd name="connsiteY0" fmla="*/ 160819 h 607568"/>
              <a:gd name="connsiteX1" fmla="*/ 108318 w 302980"/>
              <a:gd name="connsiteY1" fmla="*/ 160819 h 607568"/>
              <a:gd name="connsiteX2" fmla="*/ 151491 w 302980"/>
              <a:gd name="connsiteY2" fmla="*/ 170638 h 607568"/>
              <a:gd name="connsiteX3" fmla="*/ 194663 w 302980"/>
              <a:gd name="connsiteY3" fmla="*/ 160819 h 607568"/>
              <a:gd name="connsiteX4" fmla="*/ 200809 w 302980"/>
              <a:gd name="connsiteY4" fmla="*/ 160819 h 607568"/>
              <a:gd name="connsiteX5" fmla="*/ 285157 w 302980"/>
              <a:gd name="connsiteY5" fmla="*/ 238141 h 607568"/>
              <a:gd name="connsiteX6" fmla="*/ 302826 w 302980"/>
              <a:gd name="connsiteY6" fmla="*/ 361948 h 607568"/>
              <a:gd name="connsiteX7" fmla="*/ 297602 w 302980"/>
              <a:gd name="connsiteY7" fmla="*/ 373148 h 607568"/>
              <a:gd name="connsiteX8" fmla="*/ 246901 w 302980"/>
              <a:gd name="connsiteY8" fmla="*/ 404598 h 607568"/>
              <a:gd name="connsiteX9" fmla="*/ 223240 w 302980"/>
              <a:gd name="connsiteY9" fmla="*/ 570288 h 607568"/>
              <a:gd name="connsiteX10" fmla="*/ 182833 w 302980"/>
              <a:gd name="connsiteY10" fmla="*/ 607568 h 607568"/>
              <a:gd name="connsiteX11" fmla="*/ 120148 w 302980"/>
              <a:gd name="connsiteY11" fmla="*/ 607568 h 607568"/>
              <a:gd name="connsiteX12" fmla="*/ 79741 w 302980"/>
              <a:gd name="connsiteY12" fmla="*/ 570134 h 607568"/>
              <a:gd name="connsiteX13" fmla="*/ 56080 w 302980"/>
              <a:gd name="connsiteY13" fmla="*/ 404598 h 607568"/>
              <a:gd name="connsiteX14" fmla="*/ 5379 w 302980"/>
              <a:gd name="connsiteY14" fmla="*/ 373148 h 607568"/>
              <a:gd name="connsiteX15" fmla="*/ 155 w 302980"/>
              <a:gd name="connsiteY15" fmla="*/ 361948 h 607568"/>
              <a:gd name="connsiteX16" fmla="*/ 17824 w 302980"/>
              <a:gd name="connsiteY16" fmla="*/ 238294 h 607568"/>
              <a:gd name="connsiteX17" fmla="*/ 102172 w 302980"/>
              <a:gd name="connsiteY17" fmla="*/ 160819 h 607568"/>
              <a:gd name="connsiteX18" fmla="*/ 151490 w 302980"/>
              <a:gd name="connsiteY18" fmla="*/ 0 h 607568"/>
              <a:gd name="connsiteX19" fmla="*/ 222020 w 302980"/>
              <a:gd name="connsiteY19" fmla="*/ 70813 h 607568"/>
              <a:gd name="connsiteX20" fmla="*/ 151490 w 302980"/>
              <a:gd name="connsiteY20" fmla="*/ 141626 h 607568"/>
              <a:gd name="connsiteX21" fmla="*/ 80960 w 302980"/>
              <a:gd name="connsiteY21" fmla="*/ 70813 h 607568"/>
              <a:gd name="connsiteX22" fmla="*/ 151490 w 302980"/>
              <a:gd name="connsiteY2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02980" h="607568">
                <a:moveTo>
                  <a:pt x="102172" y="160819"/>
                </a:moveTo>
                <a:lnTo>
                  <a:pt x="108318" y="160819"/>
                </a:lnTo>
                <a:cubicBezTo>
                  <a:pt x="121377" y="167109"/>
                  <a:pt x="136127" y="170638"/>
                  <a:pt x="151491" y="170638"/>
                </a:cubicBezTo>
                <a:cubicBezTo>
                  <a:pt x="166855" y="170638"/>
                  <a:pt x="181604" y="167109"/>
                  <a:pt x="194663" y="160819"/>
                </a:cubicBezTo>
                <a:lnTo>
                  <a:pt x="200809" y="160819"/>
                </a:lnTo>
                <a:cubicBezTo>
                  <a:pt x="240755" y="160819"/>
                  <a:pt x="278704" y="195491"/>
                  <a:pt x="285157" y="238141"/>
                </a:cubicBezTo>
                <a:lnTo>
                  <a:pt x="302826" y="361948"/>
                </a:lnTo>
                <a:cubicBezTo>
                  <a:pt x="303594" y="366397"/>
                  <a:pt x="301443" y="370846"/>
                  <a:pt x="297602" y="373148"/>
                </a:cubicBezTo>
                <a:lnTo>
                  <a:pt x="246901" y="404598"/>
                </a:lnTo>
                <a:lnTo>
                  <a:pt x="223240" y="570288"/>
                </a:lnTo>
                <a:cubicBezTo>
                  <a:pt x="220475" y="591153"/>
                  <a:pt x="202653" y="607568"/>
                  <a:pt x="182833" y="607568"/>
                </a:cubicBezTo>
                <a:lnTo>
                  <a:pt x="120148" y="607568"/>
                </a:lnTo>
                <a:cubicBezTo>
                  <a:pt x="100328" y="607568"/>
                  <a:pt x="82506" y="591153"/>
                  <a:pt x="79741" y="570134"/>
                </a:cubicBezTo>
                <a:lnTo>
                  <a:pt x="56080" y="404598"/>
                </a:lnTo>
                <a:lnTo>
                  <a:pt x="5379" y="373148"/>
                </a:lnTo>
                <a:cubicBezTo>
                  <a:pt x="1538" y="370846"/>
                  <a:pt x="-613" y="366397"/>
                  <a:pt x="155" y="361948"/>
                </a:cubicBezTo>
                <a:lnTo>
                  <a:pt x="17824" y="238294"/>
                </a:lnTo>
                <a:cubicBezTo>
                  <a:pt x="24277" y="195491"/>
                  <a:pt x="62226" y="160819"/>
                  <a:pt x="102172" y="160819"/>
                </a:cubicBezTo>
                <a:close/>
                <a:moveTo>
                  <a:pt x="151490" y="0"/>
                </a:moveTo>
                <a:cubicBezTo>
                  <a:pt x="190443" y="0"/>
                  <a:pt x="222020" y="31704"/>
                  <a:pt x="222020" y="70813"/>
                </a:cubicBezTo>
                <a:cubicBezTo>
                  <a:pt x="222020" y="109922"/>
                  <a:pt x="190443" y="141626"/>
                  <a:pt x="151490" y="141626"/>
                </a:cubicBezTo>
                <a:cubicBezTo>
                  <a:pt x="112537" y="141626"/>
                  <a:pt x="80960" y="109922"/>
                  <a:pt x="80960" y="70813"/>
                </a:cubicBezTo>
                <a:cubicBezTo>
                  <a:pt x="80960" y="31704"/>
                  <a:pt x="112537" y="0"/>
                  <a:pt x="1514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iśḻïḓé"/>
          <p:cNvSpPr/>
          <p:nvPr/>
        </p:nvSpPr>
        <p:spPr bwMode="auto">
          <a:xfrm>
            <a:off x="1668773" y="3037078"/>
            <a:ext cx="280751" cy="307341"/>
          </a:xfrm>
          <a:custGeom>
            <a:avLst/>
            <a:gdLst>
              <a:gd name="connsiteX0" fmla="*/ 480336 w 556002"/>
              <a:gd name="connsiteY0" fmla="*/ 240824 h 608660"/>
              <a:gd name="connsiteX1" fmla="*/ 471763 w 556002"/>
              <a:gd name="connsiteY1" fmla="*/ 242112 h 608660"/>
              <a:gd name="connsiteX2" fmla="*/ 473054 w 556002"/>
              <a:gd name="connsiteY2" fmla="*/ 250673 h 608660"/>
              <a:gd name="connsiteX3" fmla="*/ 496375 w 556002"/>
              <a:gd name="connsiteY3" fmla="*/ 277458 h 608660"/>
              <a:gd name="connsiteX4" fmla="*/ 502366 w 556002"/>
              <a:gd name="connsiteY4" fmla="*/ 282153 h 608660"/>
              <a:gd name="connsiteX5" fmla="*/ 503841 w 556002"/>
              <a:gd name="connsiteY5" fmla="*/ 281968 h 608660"/>
              <a:gd name="connsiteX6" fmla="*/ 507620 w 556002"/>
              <a:gd name="connsiteY6" fmla="*/ 279207 h 608660"/>
              <a:gd name="connsiteX7" fmla="*/ 508358 w 556002"/>
              <a:gd name="connsiteY7" fmla="*/ 274513 h 608660"/>
              <a:gd name="connsiteX8" fmla="*/ 480336 w 556002"/>
              <a:gd name="connsiteY8" fmla="*/ 240824 h 608660"/>
              <a:gd name="connsiteX9" fmla="*/ 494716 w 556002"/>
              <a:gd name="connsiteY9" fmla="*/ 215419 h 608660"/>
              <a:gd name="connsiteX10" fmla="*/ 487065 w 556002"/>
              <a:gd name="connsiteY10" fmla="*/ 219561 h 608660"/>
              <a:gd name="connsiteX11" fmla="*/ 491305 w 556002"/>
              <a:gd name="connsiteY11" fmla="*/ 227201 h 608660"/>
              <a:gd name="connsiteX12" fmla="*/ 523014 w 556002"/>
              <a:gd name="connsiteY12" fmla="*/ 254631 h 608660"/>
              <a:gd name="connsiteX13" fmla="*/ 529098 w 556002"/>
              <a:gd name="connsiteY13" fmla="*/ 260061 h 608660"/>
              <a:gd name="connsiteX14" fmla="*/ 529835 w 556002"/>
              <a:gd name="connsiteY14" fmla="*/ 259969 h 608660"/>
              <a:gd name="connsiteX15" fmla="*/ 535274 w 556002"/>
              <a:gd name="connsiteY15" fmla="*/ 253158 h 608660"/>
              <a:gd name="connsiteX16" fmla="*/ 494716 w 556002"/>
              <a:gd name="connsiteY16" fmla="*/ 215419 h 608660"/>
              <a:gd name="connsiteX17" fmla="*/ 370276 w 556002"/>
              <a:gd name="connsiteY17" fmla="*/ 134234 h 608660"/>
              <a:gd name="connsiteX18" fmla="*/ 390740 w 556002"/>
              <a:gd name="connsiteY18" fmla="*/ 138376 h 608660"/>
              <a:gd name="connsiteX19" fmla="*/ 479322 w 556002"/>
              <a:gd name="connsiteY19" fmla="*/ 196549 h 608660"/>
              <a:gd name="connsiteX20" fmla="*/ 480059 w 556002"/>
              <a:gd name="connsiteY20" fmla="*/ 197194 h 608660"/>
              <a:gd name="connsiteX21" fmla="*/ 489093 w 556002"/>
              <a:gd name="connsiteY21" fmla="*/ 196549 h 608660"/>
              <a:gd name="connsiteX22" fmla="*/ 535274 w 556002"/>
              <a:gd name="connsiteY22" fmla="*/ 205110 h 608660"/>
              <a:gd name="connsiteX23" fmla="*/ 554907 w 556002"/>
              <a:gd name="connsiteY23" fmla="*/ 220205 h 608660"/>
              <a:gd name="connsiteX24" fmla="*/ 552234 w 556002"/>
              <a:gd name="connsiteY24" fmla="*/ 242665 h 608660"/>
              <a:gd name="connsiteX25" fmla="*/ 540712 w 556002"/>
              <a:gd name="connsiteY25" fmla="*/ 266689 h 608660"/>
              <a:gd name="connsiteX26" fmla="*/ 526056 w 556002"/>
              <a:gd name="connsiteY26" fmla="*/ 281968 h 608660"/>
              <a:gd name="connsiteX27" fmla="*/ 505777 w 556002"/>
              <a:gd name="connsiteY27" fmla="*/ 300194 h 608660"/>
              <a:gd name="connsiteX28" fmla="*/ 491489 w 556002"/>
              <a:gd name="connsiteY28" fmla="*/ 308110 h 608660"/>
              <a:gd name="connsiteX29" fmla="*/ 472593 w 556002"/>
              <a:gd name="connsiteY29" fmla="*/ 298353 h 608660"/>
              <a:gd name="connsiteX30" fmla="*/ 450655 w 556002"/>
              <a:gd name="connsiteY30" fmla="*/ 244966 h 608660"/>
              <a:gd name="connsiteX31" fmla="*/ 450378 w 556002"/>
              <a:gd name="connsiteY31" fmla="*/ 244137 h 608660"/>
              <a:gd name="connsiteX32" fmla="*/ 448535 w 556002"/>
              <a:gd name="connsiteY32" fmla="*/ 243217 h 608660"/>
              <a:gd name="connsiteX33" fmla="*/ 369354 w 556002"/>
              <a:gd name="connsiteY33" fmla="*/ 191211 h 608660"/>
              <a:gd name="connsiteX34" fmla="*/ 343176 w 556002"/>
              <a:gd name="connsiteY34" fmla="*/ 195997 h 608660"/>
              <a:gd name="connsiteX35" fmla="*/ 381614 w 556002"/>
              <a:gd name="connsiteY35" fmla="*/ 323482 h 608660"/>
              <a:gd name="connsiteX36" fmla="*/ 485867 w 556002"/>
              <a:gd name="connsiteY36" fmla="*/ 419118 h 608660"/>
              <a:gd name="connsiteX37" fmla="*/ 497389 w 556002"/>
              <a:gd name="connsiteY37" fmla="*/ 437067 h 608660"/>
              <a:gd name="connsiteX38" fmla="*/ 535274 w 556002"/>
              <a:gd name="connsiteY38" fmla="*/ 553782 h 608660"/>
              <a:gd name="connsiteX39" fmla="*/ 508358 w 556002"/>
              <a:gd name="connsiteY39" fmla="*/ 606617 h 608660"/>
              <a:gd name="connsiteX40" fmla="*/ 495361 w 556002"/>
              <a:gd name="connsiteY40" fmla="*/ 608642 h 608660"/>
              <a:gd name="connsiteX41" fmla="*/ 455448 w 556002"/>
              <a:gd name="connsiteY41" fmla="*/ 579647 h 608660"/>
              <a:gd name="connsiteX42" fmla="*/ 420974 w 556002"/>
              <a:gd name="connsiteY42" fmla="*/ 473333 h 608660"/>
              <a:gd name="connsiteX43" fmla="*/ 321422 w 556002"/>
              <a:gd name="connsiteY43" fmla="*/ 382115 h 608660"/>
              <a:gd name="connsiteX44" fmla="*/ 278836 w 556002"/>
              <a:gd name="connsiteY44" fmla="*/ 502144 h 608660"/>
              <a:gd name="connsiteX45" fmla="*/ 258189 w 556002"/>
              <a:gd name="connsiteY45" fmla="*/ 525524 h 608660"/>
              <a:gd name="connsiteX46" fmla="*/ 101672 w 556002"/>
              <a:gd name="connsiteY46" fmla="*/ 604132 h 608660"/>
              <a:gd name="connsiteX47" fmla="*/ 45351 w 556002"/>
              <a:gd name="connsiteY47" fmla="*/ 585538 h 608660"/>
              <a:gd name="connsiteX48" fmla="*/ 63971 w 556002"/>
              <a:gd name="connsiteY48" fmla="*/ 529298 h 608660"/>
              <a:gd name="connsiteX49" fmla="*/ 205463 w 556002"/>
              <a:gd name="connsiteY49" fmla="*/ 458238 h 608660"/>
              <a:gd name="connsiteX50" fmla="*/ 243256 w 556002"/>
              <a:gd name="connsiteY50" fmla="*/ 354133 h 608660"/>
              <a:gd name="connsiteX51" fmla="*/ 208966 w 556002"/>
              <a:gd name="connsiteY51" fmla="*/ 230883 h 608660"/>
              <a:gd name="connsiteX52" fmla="*/ 165643 w 556002"/>
              <a:gd name="connsiteY52" fmla="*/ 246254 h 608660"/>
              <a:gd name="connsiteX53" fmla="*/ 154397 w 556002"/>
              <a:gd name="connsiteY53" fmla="*/ 247819 h 608660"/>
              <a:gd name="connsiteX54" fmla="*/ 68857 w 556002"/>
              <a:gd name="connsiteY54" fmla="*/ 242020 h 608660"/>
              <a:gd name="connsiteX55" fmla="*/ 40835 w 556002"/>
              <a:gd name="connsiteY55" fmla="*/ 253250 h 608660"/>
              <a:gd name="connsiteX56" fmla="*/ 0 w 556002"/>
              <a:gd name="connsiteY56" fmla="*/ 212381 h 608660"/>
              <a:gd name="connsiteX57" fmla="*/ 40835 w 556002"/>
              <a:gd name="connsiteY57" fmla="*/ 171605 h 608660"/>
              <a:gd name="connsiteX58" fmla="*/ 71991 w 556002"/>
              <a:gd name="connsiteY58" fmla="*/ 186240 h 608660"/>
              <a:gd name="connsiteX59" fmla="*/ 152369 w 556002"/>
              <a:gd name="connsiteY59" fmla="*/ 191671 h 608660"/>
              <a:gd name="connsiteX60" fmla="*/ 251736 w 556002"/>
              <a:gd name="connsiteY60" fmla="*/ 156325 h 608660"/>
              <a:gd name="connsiteX61" fmla="*/ 256069 w 556002"/>
              <a:gd name="connsiteY61" fmla="*/ 155220 h 608660"/>
              <a:gd name="connsiteX62" fmla="*/ 239358 w 556002"/>
              <a:gd name="connsiteY62" fmla="*/ 0 h 608660"/>
              <a:gd name="connsiteX63" fmla="*/ 309077 w 556002"/>
              <a:gd name="connsiteY63" fmla="*/ 69648 h 608660"/>
              <a:gd name="connsiteX64" fmla="*/ 239358 w 556002"/>
              <a:gd name="connsiteY64" fmla="*/ 139296 h 608660"/>
              <a:gd name="connsiteX65" fmla="*/ 169639 w 556002"/>
              <a:gd name="connsiteY65" fmla="*/ 69648 h 608660"/>
              <a:gd name="connsiteX66" fmla="*/ 239358 w 556002"/>
              <a:gd name="connsiteY66" fmla="*/ 0 h 6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6002" h="608660">
                <a:moveTo>
                  <a:pt x="480336" y="240824"/>
                </a:moveTo>
                <a:cubicBezTo>
                  <a:pt x="477755" y="238891"/>
                  <a:pt x="473699" y="239443"/>
                  <a:pt x="471763" y="242112"/>
                </a:cubicBezTo>
                <a:cubicBezTo>
                  <a:pt x="469736" y="244782"/>
                  <a:pt x="470289" y="248648"/>
                  <a:pt x="473054" y="250673"/>
                </a:cubicBezTo>
                <a:cubicBezTo>
                  <a:pt x="480889" y="256472"/>
                  <a:pt x="494163" y="268898"/>
                  <a:pt x="496375" y="277458"/>
                </a:cubicBezTo>
                <a:cubicBezTo>
                  <a:pt x="497020" y="280220"/>
                  <a:pt x="499509" y="282153"/>
                  <a:pt x="502366" y="282153"/>
                </a:cubicBezTo>
                <a:cubicBezTo>
                  <a:pt x="502735" y="282153"/>
                  <a:pt x="503288" y="282153"/>
                  <a:pt x="503841" y="281968"/>
                </a:cubicBezTo>
                <a:cubicBezTo>
                  <a:pt x="505408" y="281600"/>
                  <a:pt x="506699" y="280588"/>
                  <a:pt x="507620" y="279207"/>
                </a:cubicBezTo>
                <a:cubicBezTo>
                  <a:pt x="508450" y="277826"/>
                  <a:pt x="508727" y="276170"/>
                  <a:pt x="508358" y="274513"/>
                </a:cubicBezTo>
                <a:cubicBezTo>
                  <a:pt x="504394" y="258865"/>
                  <a:pt x="482825" y="242573"/>
                  <a:pt x="480336" y="240824"/>
                </a:cubicBezTo>
                <a:close/>
                <a:moveTo>
                  <a:pt x="494716" y="215419"/>
                </a:moveTo>
                <a:cubicBezTo>
                  <a:pt x="491582" y="214406"/>
                  <a:pt x="487987" y="216339"/>
                  <a:pt x="487065" y="219561"/>
                </a:cubicBezTo>
                <a:cubicBezTo>
                  <a:pt x="486143" y="222875"/>
                  <a:pt x="487987" y="226280"/>
                  <a:pt x="491305" y="227201"/>
                </a:cubicBezTo>
                <a:cubicBezTo>
                  <a:pt x="491582" y="227293"/>
                  <a:pt x="520802" y="236037"/>
                  <a:pt x="523014" y="254631"/>
                </a:cubicBezTo>
                <a:cubicBezTo>
                  <a:pt x="523383" y="257668"/>
                  <a:pt x="525964" y="260061"/>
                  <a:pt x="529098" y="260061"/>
                </a:cubicBezTo>
                <a:lnTo>
                  <a:pt x="529835" y="259969"/>
                </a:lnTo>
                <a:cubicBezTo>
                  <a:pt x="533154" y="259601"/>
                  <a:pt x="535642" y="256564"/>
                  <a:pt x="535274" y="253158"/>
                </a:cubicBezTo>
                <a:cubicBezTo>
                  <a:pt x="532047" y="226004"/>
                  <a:pt x="496190" y="215787"/>
                  <a:pt x="494716" y="215419"/>
                </a:cubicBezTo>
                <a:close/>
                <a:moveTo>
                  <a:pt x="370276" y="134234"/>
                </a:moveTo>
                <a:cubicBezTo>
                  <a:pt x="377374" y="132945"/>
                  <a:pt x="384748" y="134418"/>
                  <a:pt x="390740" y="138376"/>
                </a:cubicBezTo>
                <a:lnTo>
                  <a:pt x="479322" y="196549"/>
                </a:lnTo>
                <a:cubicBezTo>
                  <a:pt x="479599" y="196733"/>
                  <a:pt x="479783" y="197009"/>
                  <a:pt x="480059" y="197194"/>
                </a:cubicBezTo>
                <a:cubicBezTo>
                  <a:pt x="483193" y="196365"/>
                  <a:pt x="486327" y="195997"/>
                  <a:pt x="489093" y="196549"/>
                </a:cubicBezTo>
                <a:lnTo>
                  <a:pt x="535274" y="205110"/>
                </a:lnTo>
                <a:cubicBezTo>
                  <a:pt x="542832" y="206490"/>
                  <a:pt x="552972" y="212749"/>
                  <a:pt x="554907" y="220205"/>
                </a:cubicBezTo>
                <a:cubicBezTo>
                  <a:pt x="557396" y="229502"/>
                  <a:pt x="555276" y="237050"/>
                  <a:pt x="552234" y="242665"/>
                </a:cubicBezTo>
                <a:cubicBezTo>
                  <a:pt x="548455" y="249384"/>
                  <a:pt x="544307" y="259877"/>
                  <a:pt x="540712" y="266689"/>
                </a:cubicBezTo>
                <a:cubicBezTo>
                  <a:pt x="537302" y="272948"/>
                  <a:pt x="531494" y="278195"/>
                  <a:pt x="526056" y="281968"/>
                </a:cubicBezTo>
                <a:cubicBezTo>
                  <a:pt x="519788" y="286479"/>
                  <a:pt x="511676" y="295223"/>
                  <a:pt x="505777" y="300194"/>
                </a:cubicBezTo>
                <a:cubicBezTo>
                  <a:pt x="501445" y="303968"/>
                  <a:pt x="496190" y="306453"/>
                  <a:pt x="491489" y="308110"/>
                </a:cubicBezTo>
                <a:cubicBezTo>
                  <a:pt x="484207" y="310687"/>
                  <a:pt x="475543" y="305440"/>
                  <a:pt x="472593" y="298353"/>
                </a:cubicBezTo>
                <a:lnTo>
                  <a:pt x="450655" y="244966"/>
                </a:lnTo>
                <a:cubicBezTo>
                  <a:pt x="450470" y="244690"/>
                  <a:pt x="450470" y="244413"/>
                  <a:pt x="450378" y="244137"/>
                </a:cubicBezTo>
                <a:cubicBezTo>
                  <a:pt x="449825" y="243769"/>
                  <a:pt x="449180" y="243585"/>
                  <a:pt x="448535" y="243217"/>
                </a:cubicBezTo>
                <a:lnTo>
                  <a:pt x="369354" y="191211"/>
                </a:lnTo>
                <a:lnTo>
                  <a:pt x="343176" y="195997"/>
                </a:lnTo>
                <a:lnTo>
                  <a:pt x="381614" y="323482"/>
                </a:lnTo>
                <a:lnTo>
                  <a:pt x="485867" y="419118"/>
                </a:lnTo>
                <a:cubicBezTo>
                  <a:pt x="491213" y="423996"/>
                  <a:pt x="495176" y="430164"/>
                  <a:pt x="497389" y="437067"/>
                </a:cubicBezTo>
                <a:lnTo>
                  <a:pt x="535274" y="553782"/>
                </a:lnTo>
                <a:cubicBezTo>
                  <a:pt x="542463" y="575873"/>
                  <a:pt x="530388" y="599437"/>
                  <a:pt x="508358" y="606617"/>
                </a:cubicBezTo>
                <a:cubicBezTo>
                  <a:pt x="504025" y="607998"/>
                  <a:pt x="499693" y="608642"/>
                  <a:pt x="495361" y="608642"/>
                </a:cubicBezTo>
                <a:cubicBezTo>
                  <a:pt x="477663" y="608642"/>
                  <a:pt x="461255" y="597412"/>
                  <a:pt x="455448" y="579647"/>
                </a:cubicBezTo>
                <a:lnTo>
                  <a:pt x="420974" y="473333"/>
                </a:lnTo>
                <a:lnTo>
                  <a:pt x="321422" y="382115"/>
                </a:lnTo>
                <a:lnTo>
                  <a:pt x="278836" y="502144"/>
                </a:lnTo>
                <a:cubicBezTo>
                  <a:pt x="275241" y="512269"/>
                  <a:pt x="267867" y="520645"/>
                  <a:pt x="258189" y="525524"/>
                </a:cubicBezTo>
                <a:lnTo>
                  <a:pt x="101672" y="604132"/>
                </a:lnTo>
                <a:cubicBezTo>
                  <a:pt x="80932" y="614625"/>
                  <a:pt x="55767" y="606249"/>
                  <a:pt x="45351" y="585538"/>
                </a:cubicBezTo>
                <a:cubicBezTo>
                  <a:pt x="34935" y="564920"/>
                  <a:pt x="43231" y="539699"/>
                  <a:pt x="63971" y="529298"/>
                </a:cubicBezTo>
                <a:lnTo>
                  <a:pt x="205463" y="458238"/>
                </a:lnTo>
                <a:lnTo>
                  <a:pt x="243256" y="354133"/>
                </a:lnTo>
                <a:lnTo>
                  <a:pt x="208966" y="230883"/>
                </a:lnTo>
                <a:lnTo>
                  <a:pt x="165643" y="246254"/>
                </a:lnTo>
                <a:cubicBezTo>
                  <a:pt x="162048" y="247543"/>
                  <a:pt x="158176" y="248003"/>
                  <a:pt x="154397" y="247819"/>
                </a:cubicBezTo>
                <a:lnTo>
                  <a:pt x="68857" y="242020"/>
                </a:lnTo>
                <a:cubicBezTo>
                  <a:pt x="61482" y="248924"/>
                  <a:pt x="51712" y="253250"/>
                  <a:pt x="40835" y="253250"/>
                </a:cubicBezTo>
                <a:cubicBezTo>
                  <a:pt x="18343" y="253250"/>
                  <a:pt x="0" y="234933"/>
                  <a:pt x="0" y="212381"/>
                </a:cubicBezTo>
                <a:cubicBezTo>
                  <a:pt x="0" y="189830"/>
                  <a:pt x="18343" y="171605"/>
                  <a:pt x="40835" y="171605"/>
                </a:cubicBezTo>
                <a:cubicBezTo>
                  <a:pt x="53463" y="171605"/>
                  <a:pt x="64524" y="177311"/>
                  <a:pt x="71991" y="186240"/>
                </a:cubicBezTo>
                <a:lnTo>
                  <a:pt x="152369" y="191671"/>
                </a:lnTo>
                <a:lnTo>
                  <a:pt x="251736" y="156325"/>
                </a:lnTo>
                <a:cubicBezTo>
                  <a:pt x="253211" y="155865"/>
                  <a:pt x="254594" y="155404"/>
                  <a:pt x="256069" y="155220"/>
                </a:cubicBezTo>
                <a:close/>
                <a:moveTo>
                  <a:pt x="239358" y="0"/>
                </a:moveTo>
                <a:cubicBezTo>
                  <a:pt x="277863" y="0"/>
                  <a:pt x="309077" y="31182"/>
                  <a:pt x="309077" y="69648"/>
                </a:cubicBezTo>
                <a:cubicBezTo>
                  <a:pt x="309077" y="108114"/>
                  <a:pt x="277863" y="139296"/>
                  <a:pt x="239358" y="139296"/>
                </a:cubicBezTo>
                <a:cubicBezTo>
                  <a:pt x="200853" y="139296"/>
                  <a:pt x="169639" y="108114"/>
                  <a:pt x="169639" y="69648"/>
                </a:cubicBezTo>
                <a:cubicBezTo>
                  <a:pt x="169639" y="31182"/>
                  <a:pt x="200853" y="0"/>
                  <a:pt x="2393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9" name="ïSliḑé"/>
          <p:cNvSpPr/>
          <p:nvPr/>
        </p:nvSpPr>
        <p:spPr bwMode="auto">
          <a:xfrm>
            <a:off x="1678863" y="4471601"/>
            <a:ext cx="260572" cy="30734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15557" h="608092">
                <a:moveTo>
                  <a:pt x="374499" y="449358"/>
                </a:moveTo>
                <a:cubicBezTo>
                  <a:pt x="363572" y="449358"/>
                  <a:pt x="354632" y="458287"/>
                  <a:pt x="354632" y="469200"/>
                </a:cubicBezTo>
                <a:lnTo>
                  <a:pt x="354632" y="498962"/>
                </a:lnTo>
                <a:lnTo>
                  <a:pt x="324831" y="498962"/>
                </a:lnTo>
                <a:cubicBezTo>
                  <a:pt x="313904" y="498962"/>
                  <a:pt x="304963" y="507891"/>
                  <a:pt x="304963" y="518804"/>
                </a:cubicBezTo>
                <a:cubicBezTo>
                  <a:pt x="304963" y="529717"/>
                  <a:pt x="313904" y="538646"/>
                  <a:pt x="324831" y="538646"/>
                </a:cubicBezTo>
                <a:lnTo>
                  <a:pt x="354632" y="538646"/>
                </a:lnTo>
                <a:lnTo>
                  <a:pt x="354632" y="568409"/>
                </a:lnTo>
                <a:cubicBezTo>
                  <a:pt x="354632" y="579322"/>
                  <a:pt x="363572" y="588250"/>
                  <a:pt x="374499" y="588250"/>
                </a:cubicBezTo>
                <a:cubicBezTo>
                  <a:pt x="385426" y="588250"/>
                  <a:pt x="393373" y="579322"/>
                  <a:pt x="393373" y="568409"/>
                </a:cubicBezTo>
                <a:lnTo>
                  <a:pt x="393373" y="538646"/>
                </a:lnTo>
                <a:lnTo>
                  <a:pt x="424167" y="538646"/>
                </a:lnTo>
                <a:cubicBezTo>
                  <a:pt x="435094" y="538646"/>
                  <a:pt x="444035" y="529717"/>
                  <a:pt x="444035" y="518804"/>
                </a:cubicBezTo>
                <a:cubicBezTo>
                  <a:pt x="444035" y="507891"/>
                  <a:pt x="435094" y="498962"/>
                  <a:pt x="424167" y="498962"/>
                </a:cubicBezTo>
                <a:lnTo>
                  <a:pt x="393373" y="498962"/>
                </a:lnTo>
                <a:lnTo>
                  <a:pt x="393373" y="469200"/>
                </a:lnTo>
                <a:cubicBezTo>
                  <a:pt x="393373" y="458287"/>
                  <a:pt x="385426" y="449358"/>
                  <a:pt x="374499" y="449358"/>
                </a:cubicBezTo>
                <a:close/>
                <a:moveTo>
                  <a:pt x="183798" y="265821"/>
                </a:moveTo>
                <a:lnTo>
                  <a:pt x="331760" y="265821"/>
                </a:lnTo>
                <a:lnTo>
                  <a:pt x="327788" y="310468"/>
                </a:lnTo>
                <a:lnTo>
                  <a:pt x="285087" y="319398"/>
                </a:lnTo>
                <a:cubicBezTo>
                  <a:pt x="279129" y="320390"/>
                  <a:pt x="274164" y="324358"/>
                  <a:pt x="271185" y="329319"/>
                </a:cubicBezTo>
                <a:cubicBezTo>
                  <a:pt x="268206" y="334280"/>
                  <a:pt x="268206" y="340233"/>
                  <a:pt x="270192" y="345194"/>
                </a:cubicBezTo>
                <a:lnTo>
                  <a:pt x="283101" y="384880"/>
                </a:lnTo>
                <a:lnTo>
                  <a:pt x="257282" y="434488"/>
                </a:lnTo>
                <a:lnTo>
                  <a:pt x="232457" y="384880"/>
                </a:lnTo>
                <a:lnTo>
                  <a:pt x="245366" y="345194"/>
                </a:lnTo>
                <a:cubicBezTo>
                  <a:pt x="247352" y="340233"/>
                  <a:pt x="247352" y="334280"/>
                  <a:pt x="244373" y="329319"/>
                </a:cubicBezTo>
                <a:cubicBezTo>
                  <a:pt x="241394" y="324358"/>
                  <a:pt x="236429" y="320390"/>
                  <a:pt x="230471" y="319398"/>
                </a:cubicBezTo>
                <a:lnTo>
                  <a:pt x="186777" y="310468"/>
                </a:lnTo>
                <a:close/>
                <a:moveTo>
                  <a:pt x="143045" y="265821"/>
                </a:moveTo>
                <a:lnTo>
                  <a:pt x="144038" y="265821"/>
                </a:lnTo>
                <a:lnTo>
                  <a:pt x="149005" y="328323"/>
                </a:lnTo>
                <a:cubicBezTo>
                  <a:pt x="149998" y="337252"/>
                  <a:pt x="155958" y="344196"/>
                  <a:pt x="164899" y="346180"/>
                </a:cubicBezTo>
                <a:lnTo>
                  <a:pt x="200660" y="354117"/>
                </a:lnTo>
                <a:lnTo>
                  <a:pt x="191720" y="379911"/>
                </a:lnTo>
                <a:cubicBezTo>
                  <a:pt x="190726" y="384872"/>
                  <a:pt x="190726" y="390824"/>
                  <a:pt x="193706" y="395785"/>
                </a:cubicBezTo>
                <a:cubicBezTo>
                  <a:pt x="193706" y="395785"/>
                  <a:pt x="228474" y="464239"/>
                  <a:pt x="240395" y="487057"/>
                </a:cubicBezTo>
                <a:cubicBezTo>
                  <a:pt x="240395" y="487057"/>
                  <a:pt x="244368" y="495986"/>
                  <a:pt x="258275" y="495986"/>
                </a:cubicBezTo>
                <a:cubicBezTo>
                  <a:pt x="269202" y="495986"/>
                  <a:pt x="275162" y="487057"/>
                  <a:pt x="275162" y="487057"/>
                </a:cubicBezTo>
                <a:cubicBezTo>
                  <a:pt x="287083" y="464239"/>
                  <a:pt x="322844" y="395785"/>
                  <a:pt x="322844" y="395785"/>
                </a:cubicBezTo>
                <a:cubicBezTo>
                  <a:pt x="324831" y="390824"/>
                  <a:pt x="324831" y="384872"/>
                  <a:pt x="323837" y="379911"/>
                </a:cubicBezTo>
                <a:lnTo>
                  <a:pt x="314897" y="354117"/>
                </a:lnTo>
                <a:lnTo>
                  <a:pt x="350658" y="346180"/>
                </a:lnTo>
                <a:cubicBezTo>
                  <a:pt x="359599" y="344196"/>
                  <a:pt x="365559" y="337252"/>
                  <a:pt x="366552" y="328323"/>
                </a:cubicBezTo>
                <a:lnTo>
                  <a:pt x="371519" y="265821"/>
                </a:lnTo>
                <a:lnTo>
                  <a:pt x="372512" y="265821"/>
                </a:lnTo>
                <a:cubicBezTo>
                  <a:pt x="450988" y="265821"/>
                  <a:pt x="515557" y="329315"/>
                  <a:pt x="515557" y="407690"/>
                </a:cubicBezTo>
                <a:lnTo>
                  <a:pt x="515557" y="567416"/>
                </a:lnTo>
                <a:cubicBezTo>
                  <a:pt x="515557" y="590235"/>
                  <a:pt x="497676" y="608092"/>
                  <a:pt x="474829" y="608092"/>
                </a:cubicBezTo>
                <a:lnTo>
                  <a:pt x="39735" y="608092"/>
                </a:lnTo>
                <a:cubicBezTo>
                  <a:pt x="17881" y="608092"/>
                  <a:pt x="0" y="590235"/>
                  <a:pt x="0" y="567416"/>
                </a:cubicBezTo>
                <a:lnTo>
                  <a:pt x="0" y="407690"/>
                </a:lnTo>
                <a:cubicBezTo>
                  <a:pt x="0" y="329315"/>
                  <a:pt x="63575" y="265821"/>
                  <a:pt x="143045" y="265821"/>
                </a:cubicBezTo>
                <a:close/>
                <a:moveTo>
                  <a:pt x="257858" y="0"/>
                </a:moveTo>
                <a:cubicBezTo>
                  <a:pt x="320663" y="0"/>
                  <a:pt x="371577" y="50843"/>
                  <a:pt x="371577" y="113560"/>
                </a:cubicBezTo>
                <a:cubicBezTo>
                  <a:pt x="371577" y="176277"/>
                  <a:pt x="320663" y="227120"/>
                  <a:pt x="257858" y="227120"/>
                </a:cubicBezTo>
                <a:cubicBezTo>
                  <a:pt x="195053" y="227120"/>
                  <a:pt x="144139" y="176277"/>
                  <a:pt x="144139" y="113560"/>
                </a:cubicBezTo>
                <a:cubicBezTo>
                  <a:pt x="144139" y="50843"/>
                  <a:pt x="195053" y="0"/>
                  <a:pt x="2578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5458" name="标题 275457"/>
          <p:cNvSpPr>
            <a:spLocks noGrp="1"/>
          </p:cNvSpPr>
          <p:nvPr/>
        </p:nvSpPr>
        <p:spPr>
          <a:xfrm>
            <a:off x="1828165" y="1252855"/>
            <a:ext cx="401701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2000" noProof="1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</a:rPr>
              <a:t>当你想要放弃的时候，想想他</a:t>
            </a:r>
            <a:endParaRPr lang="zh-CN" altLang="en-US" sz="20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14145" y="4903470"/>
            <a:ext cx="4685030" cy="831215"/>
            <a:chOff x="2248" y="7754"/>
            <a:chExt cx="7954" cy="1277"/>
          </a:xfrm>
        </p:grpSpPr>
        <p:sp>
          <p:nvSpPr>
            <p:cNvPr id="7" name="圆角矩形 6"/>
            <p:cNvSpPr/>
            <p:nvPr/>
          </p:nvSpPr>
          <p:spPr>
            <a:xfrm>
              <a:off x="2248" y="7754"/>
              <a:ext cx="7954" cy="1223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标题 275457"/>
            <p:cNvSpPr>
              <a:spLocks noGrp="1"/>
            </p:cNvSpPr>
            <p:nvPr/>
          </p:nvSpPr>
          <p:spPr>
            <a:xfrm>
              <a:off x="2520" y="7755"/>
              <a:ext cx="7224" cy="1276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>
                <a:lnSpc>
                  <a:spcPct val="80000"/>
                </a:lnSpc>
                <a:buClr>
                  <a:srgbClr val="000000"/>
                </a:buClr>
                <a:buFont typeface="Wingdings" panose="05000000000000000000" charset="0"/>
              </a:pPr>
              <a:r>
                <a:rPr lang="zh-CN" altLang="en-US" sz="16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贝多芬是世界上最伟大的作曲家之一，</a:t>
              </a:r>
              <a:r>
                <a:rPr lang="en-US" altLang="zh-CN" sz="16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1796</a:t>
              </a:r>
              <a:r>
                <a:rPr lang="zh-CN" altLang="en-US" sz="16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年，失去听力，依然创作曲子，其即兴创作非常强，是世界上最著名的十大残疾名人之一。</a:t>
              </a:r>
              <a:endParaRPr lang="zh-CN" altLang="en-US" sz="1600" noProof="1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sp>
        <p:nvSpPr>
          <p:cNvPr id="8" name="标题 275457"/>
          <p:cNvSpPr>
            <a:spLocks noGrp="1"/>
          </p:cNvSpPr>
          <p:nvPr/>
        </p:nvSpPr>
        <p:spPr>
          <a:xfrm>
            <a:off x="6364605" y="1252855"/>
            <a:ext cx="4478655" cy="838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 fontAlgn="auto">
              <a:lnSpc>
                <a:spcPct val="90000"/>
              </a:lnSpc>
              <a:buClr>
                <a:srgbClr val="000000"/>
              </a:buClr>
              <a:buSzTx/>
              <a:buFont typeface="Wingdings" panose="05000000000000000000" charset="0"/>
              <a:buChar char="l"/>
            </a:pPr>
            <a:r>
              <a:rPr lang="zh-CN" altLang="en-US" sz="2000">
                <a:solidFill>
                  <a:srgbClr val="000000"/>
                </a:solidFill>
                <a:latin typeface="方正经黑手写简体" panose="02000000000000000000" charset="-122"/>
                <a:ea typeface="方正经黑手写简体" panose="02000000000000000000" charset="-122"/>
                <a:sym typeface="+mn-ea"/>
              </a:rPr>
              <a:t>如果你觉得你生活在痛苦之中，你的痛苦像他的一样多一样的重吗？</a:t>
            </a:r>
            <a:endParaRPr lang="zh-CN" altLang="en-US" sz="2000" noProof="1">
              <a:solidFill>
                <a:srgbClr val="000000"/>
              </a:solidFill>
              <a:latin typeface="方正经黑手写简体" panose="02000000000000000000" charset="-122"/>
              <a:ea typeface="方正经黑手写简体" panose="02000000000000000000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04585" y="4883785"/>
            <a:ext cx="4685030" cy="831215"/>
            <a:chOff x="2248" y="7754"/>
            <a:chExt cx="7954" cy="1277"/>
          </a:xfrm>
        </p:grpSpPr>
        <p:sp>
          <p:nvSpPr>
            <p:cNvPr id="15" name="圆角矩形 14"/>
            <p:cNvSpPr/>
            <p:nvPr/>
          </p:nvSpPr>
          <p:spPr>
            <a:xfrm>
              <a:off x="2248" y="7754"/>
              <a:ext cx="7954" cy="1223"/>
            </a:xfrm>
            <a:prstGeom prst="roundRect">
              <a:avLst/>
            </a:prstGeom>
            <a:noFill/>
            <a:ln w="28575" cmpd="sng">
              <a:solidFill>
                <a:srgbClr val="F99F6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标题 275457"/>
            <p:cNvSpPr>
              <a:spLocks noGrp="1"/>
            </p:cNvSpPr>
            <p:nvPr/>
          </p:nvSpPr>
          <p:spPr>
            <a:xfrm>
              <a:off x="2520" y="7755"/>
              <a:ext cx="7224" cy="12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0">
                <a:lnSpc>
                  <a:spcPct val="110000"/>
                </a:lnSpc>
                <a:buClr>
                  <a:srgbClr val="000000"/>
                </a:buClr>
                <a:buFont typeface="Wingdings" panose="05000000000000000000" charset="0"/>
              </a:pPr>
              <a:r>
                <a:rPr lang="zh-CN" altLang="en-US" sz="1800" dirty="0">
                  <a:latin typeface="方正经黑手写简体" panose="02000000000000000000" charset="-122"/>
                  <a:ea typeface="方正经黑手写简体" panose="02000000000000000000" charset="-122"/>
                  <a:cs typeface="方正经黑手写简体" panose="02000000000000000000" charset="-122"/>
                  <a:sym typeface="+mn-ea"/>
                </a:rPr>
                <a:t>负重前行的你的父母从没有放弃过， 你有何资格放弃？</a:t>
              </a:r>
              <a:endParaRPr lang="zh-CN" altLang="en-US" sz="1800" noProof="1">
                <a:latin typeface="方正经黑手写简体" panose="02000000000000000000" charset="-122"/>
                <a:ea typeface="方正经黑手写简体" panose="02000000000000000000" charset="-122"/>
                <a:cs typeface="方正经黑手写简体" panose="02000000000000000000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6890" y="2136140"/>
            <a:ext cx="3940175" cy="2517140"/>
          </a:xfrm>
          <a:prstGeom prst="rect">
            <a:avLst/>
          </a:prstGeom>
        </p:spPr>
      </p:pic>
      <p:pic>
        <p:nvPicPr>
          <p:cNvPr id="4" name="文本占位符 278530" descr="11e6fea88d7g2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885" y="2152015"/>
            <a:ext cx="3655060" cy="24860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fallOve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6" grpId="0" bldLvl="0" animBg="1"/>
      <p:bldP spid="5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5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1.xml><?xml version="1.0" encoding="utf-8"?>
<p:tagLst xmlns:p="http://schemas.openxmlformats.org/presentationml/2006/main">
  <p:tag name="ISPRING_PRESENTATION_TITLE" val="2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当图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hll0ljg">
      <a:majorFont>
        <a:latin typeface="字魂27号-布丁体"/>
        <a:ea typeface="字魂27号-布丁体"/>
        <a:cs typeface=""/>
      </a:majorFont>
      <a:minorFont>
        <a:latin typeface="字魂27号-布丁体"/>
        <a:ea typeface="字魂27号-布丁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3355</Words>
  <Application>WPS 演示</Application>
  <PresentationFormat>宽屏</PresentationFormat>
  <Paragraphs>377</Paragraphs>
  <Slides>31</Slides>
  <Notes>31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Wingdings</vt:lpstr>
      <vt:lpstr>思源黑体 CN Medium</vt:lpstr>
      <vt:lpstr>黑体</vt:lpstr>
      <vt:lpstr>微软雅黑</vt:lpstr>
      <vt:lpstr>inpin heiti</vt:lpstr>
      <vt:lpstr>Wingdings</vt:lpstr>
      <vt:lpstr>方正经黑手写简体</vt:lpstr>
      <vt:lpstr>Open Sans Light</vt:lpstr>
      <vt:lpstr>Arial Unicode MS</vt:lpstr>
      <vt:lpstr>Times New Roman</vt:lpstr>
      <vt:lpstr>字魂27号-布丁体</vt:lpstr>
      <vt:lpstr>Segoe Print</vt:lpstr>
      <vt:lpstr>当图网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素材来源网站当图网-www.99ppt.com</dc:title>
  <dc:creator>素材来源网站当图网-www.99ppt.com</dc:creator>
  <dc:description>素材来源网站当图网-www.99ppt.com</dc:description>
  <dc:subject>素材来源网站当图网-www.99ppt.com</dc:subject>
  <cp:lastModifiedBy>Cicy</cp:lastModifiedBy>
  <cp:revision>19</cp:revision>
  <dcterms:created xsi:type="dcterms:W3CDTF">2019-09-01T12:33:00Z</dcterms:created>
  <dcterms:modified xsi:type="dcterms:W3CDTF">2020-10-12T01:50:18Z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