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9" r:id="rId4"/>
    <p:sldId id="262" r:id="rId5"/>
    <p:sldId id="265" r:id="rId6"/>
    <p:sldId id="266" r:id="rId7"/>
    <p:sldId id="268" r:id="rId8"/>
    <p:sldId id="270" r:id="rId9"/>
    <p:sldId id="272" r:id="rId10"/>
    <p:sldId id="274" r:id="rId11"/>
    <p:sldId id="283" r:id="rId12"/>
    <p:sldId id="279" r:id="rId13"/>
    <p:sldId id="280" r:id="rId14"/>
    <p:sldId id="281" r:id="rId15"/>
    <p:sldId id="282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8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D4D2E8-FEA7-40D6-B9B5-1BEE4A884DBE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9F40E41-B43E-42E1-B8BD-A3760DD7C35B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乡土本色</a:t>
          </a:r>
          <a:endParaRPr lang="en-US" altLang="zh-CN" sz="2800" b="1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r>
            <a: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根植于土地</a:t>
          </a:r>
          <a:endParaRPr lang="zh-CN" altLang="en-US" sz="2800" b="1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CD1A566-E2AA-4EBA-9D4D-292F2588FF45}" type="parTrans" cxnId="{7C6D228A-3582-4395-936A-6554BC5BBD18}">
      <dgm:prSet/>
      <dgm:spPr/>
      <dgm:t>
        <a:bodyPr/>
        <a:lstStyle/>
        <a:p>
          <a:endParaRPr lang="zh-CN" altLang="en-US" sz="2800" b="1"/>
        </a:p>
      </dgm:t>
    </dgm:pt>
    <dgm:pt modelId="{0058D76B-4D94-4E50-B7CA-7A76404923C6}" type="sibTrans" cxnId="{7C6D228A-3582-4395-936A-6554BC5BBD18}">
      <dgm:prSet/>
      <dgm:spPr/>
      <dgm:t>
        <a:bodyPr/>
        <a:lstStyle/>
        <a:p>
          <a:endParaRPr lang="zh-CN" altLang="en-US" sz="2800" b="1"/>
        </a:p>
      </dgm:t>
    </dgm:pt>
    <dgm:pt modelId="{294635E1-5560-4DEE-AE4D-455DF6A40D9D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靠土地谋生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377C955-C049-4BA5-B00E-47CDFCFB65BC}" type="parTrans" cxnId="{64FDE8D3-D826-4412-9247-11AD18A9ED0B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810E108-09B7-480E-BD1B-8F191B56A440}" type="sibTrans" cxnId="{64FDE8D3-D826-4412-9247-11AD18A9ED0B}">
      <dgm:prSet/>
      <dgm:spPr/>
      <dgm:t>
        <a:bodyPr/>
        <a:lstStyle/>
        <a:p>
          <a:endParaRPr lang="zh-CN" altLang="en-US" sz="2800" b="1"/>
        </a:p>
      </dgm:t>
    </dgm:pt>
    <dgm:pt modelId="{E797F0EF-6ED4-4EB0-9D29-0723976DD8F6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世代定居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2E333E3-DCB7-4F2E-AECC-93DD956C0AEC}" type="parTrans" cxnId="{730964FF-B2E7-4CF8-AAED-20B693030366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0337CF2-EC0E-405A-B077-C953BA949306}" type="sibTrans" cxnId="{730964FF-B2E7-4CF8-AAED-20B693030366}">
      <dgm:prSet/>
      <dgm:spPr/>
      <dgm:t>
        <a:bodyPr/>
        <a:lstStyle/>
        <a:p>
          <a:endParaRPr lang="zh-CN" altLang="en-US" sz="2800" b="1"/>
        </a:p>
      </dgm:t>
    </dgm:pt>
    <dgm:pt modelId="{39FCC511-60E4-4A9E-A7E5-DB8E9E5B563E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聚村而居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EAD062D6-89BB-405B-8BDA-0F19BDD7EF70}" type="parTrans" cxnId="{7A53D980-5D40-4C9E-B316-1ED0D941940F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BDFC867-7CEB-4546-BEF7-A1A365790A70}" type="sibTrans" cxnId="{7A53D980-5D40-4C9E-B316-1ED0D941940F}">
      <dgm:prSet/>
      <dgm:spPr/>
      <dgm:t>
        <a:bodyPr/>
        <a:lstStyle/>
        <a:p>
          <a:endParaRPr lang="zh-CN" altLang="en-US" sz="2800" b="1"/>
        </a:p>
      </dgm:t>
    </dgm:pt>
    <dgm:pt modelId="{802D46AE-BF15-4248-A612-677D99D2AA28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熟悉的社会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55DADE1-5A76-46C2-9216-9EDA445F63BB}" type="parTrans" cxnId="{00ECF0CC-0E7C-4226-A640-144CC5D223DC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93784E2B-75D8-4803-A972-CEDFCCD912DF}" type="sibTrans" cxnId="{00ECF0CC-0E7C-4226-A640-144CC5D223DC}">
      <dgm:prSet/>
      <dgm:spPr/>
      <dgm:t>
        <a:bodyPr/>
        <a:lstStyle/>
        <a:p>
          <a:endParaRPr lang="zh-CN" altLang="en-US" sz="2800" b="1"/>
        </a:p>
      </dgm:t>
    </dgm:pt>
    <dgm:pt modelId="{DB3F71D9-2AC0-4629-A2A2-145F1A90AA28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村落之间孤立隔膜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FEC724A4-C6BE-4196-8322-131BE9731C33}" type="parTrans" cxnId="{14036012-E1DD-42EF-9D9E-CE3942FB58DD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94EAE41-A9E6-4A5D-8882-5003AF1106DD}" type="sibTrans" cxnId="{14036012-E1DD-42EF-9D9E-CE3942FB58DD}">
      <dgm:prSet/>
      <dgm:spPr/>
      <dgm:t>
        <a:bodyPr/>
        <a:lstStyle/>
        <a:p>
          <a:endParaRPr lang="zh-CN" altLang="en-US" sz="2800" b="1"/>
        </a:p>
      </dgm:t>
    </dgm:pt>
    <dgm:pt modelId="{61E2B081-4B56-4A8C-ACFF-01AA4233A4FC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常态生活的终老是乡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B77C2BB1-8EC7-4004-ACB9-B4ACA2DEBEB2}" type="parTrans" cxnId="{9FEAE653-6B13-4A2E-B7F7-12CDA4608340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545E20A-1B09-4241-BD9C-0DA3E8EE640C}" type="sibTrans" cxnId="{9FEAE653-6B13-4A2E-B7F7-12CDA4608340}">
      <dgm:prSet/>
      <dgm:spPr/>
      <dgm:t>
        <a:bodyPr/>
        <a:lstStyle/>
        <a:p>
          <a:endParaRPr lang="zh-CN" altLang="en-US" b="1"/>
        </a:p>
      </dgm:t>
    </dgm:pt>
    <dgm:pt modelId="{ED79FD4C-28B5-4570-AC85-5643CC4EBD5F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迁移</a:t>
          </a:r>
          <a:endParaRPr lang="en-US" altLang="zh-CN" sz="2800" b="1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老根不动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5594D0D8-9CA8-4CB1-87A7-09D5EC5929C6}" type="parTrans" cxnId="{D9C02C84-5562-43AC-8729-716B4BBD18A2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B1DA41F8-0735-47B1-9AF2-539919A05D6C}" type="sibTrans" cxnId="{D9C02C84-5562-43AC-8729-716B4BBD18A2}">
      <dgm:prSet/>
      <dgm:spPr/>
      <dgm:t>
        <a:bodyPr/>
        <a:lstStyle/>
        <a:p>
          <a:endParaRPr lang="zh-CN" altLang="en-US" b="1"/>
        </a:p>
      </dgm:t>
    </dgm:pt>
    <dgm:pt modelId="{B0B0536C-CA10-49E1-9CBF-C6345304EF76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找不到土地</a:t>
          </a:r>
          <a:endParaRPr lang="en-US" altLang="zh-CN" sz="2800" b="1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淘汰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BFCC744-8985-4028-87B6-C09D03FD9074}" type="parTrans" cxnId="{F894A442-0993-4516-BDB1-0F9CE8037581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F7AE59EF-1669-4835-8288-C6A3BB33532E}" type="sibTrans" cxnId="{F894A442-0993-4516-BDB1-0F9CE8037581}">
      <dgm:prSet/>
      <dgm:spPr/>
      <dgm:t>
        <a:bodyPr/>
        <a:lstStyle/>
        <a:p>
          <a:endParaRPr lang="zh-CN" altLang="en-US" b="1"/>
        </a:p>
      </dgm:t>
    </dgm:pt>
    <dgm:pt modelId="{348A8C0D-C64E-458E-B06E-BDDC6654E419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找到土地</a:t>
          </a:r>
          <a:endParaRPr lang="en-US" altLang="zh-CN" sz="2800" b="1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形成家族殖民地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9851E375-EC4B-44D7-BEA3-3D0DC58386A7}" type="parTrans" cxnId="{B2C7541D-547F-4776-A02B-2301DD2CD623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53B0B3F9-6C56-4C41-AF6E-9EA5CBA09FC9}" type="sibTrans" cxnId="{B2C7541D-547F-4776-A02B-2301DD2CD623}">
      <dgm:prSet/>
      <dgm:spPr/>
      <dgm:t>
        <a:bodyPr/>
        <a:lstStyle/>
        <a:p>
          <a:endParaRPr lang="zh-CN" altLang="en-US" b="1"/>
        </a:p>
      </dgm:t>
    </dgm:pt>
    <dgm:pt modelId="{273D6147-F121-43DD-9FD1-C80CBFAC2B4D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遵循礼俗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79AD01F-FE7C-43D2-BECC-7CF62ABC1A67}" type="parTrans" cxnId="{9658502F-03AB-4AA3-99A3-DAA06B6A4B12}">
      <dgm:prSet/>
      <dgm:spPr/>
      <dgm:t>
        <a:bodyPr/>
        <a:lstStyle/>
        <a:p>
          <a:endParaRPr lang="zh-CN" altLang="en-US"/>
        </a:p>
      </dgm:t>
    </dgm:pt>
    <dgm:pt modelId="{03A39BA3-7EBA-428E-B0E9-BCEA7EE64CE8}" type="sibTrans" cxnId="{9658502F-03AB-4AA3-99A3-DAA06B6A4B12}">
      <dgm:prSet/>
      <dgm:spPr/>
      <dgm:t>
        <a:bodyPr/>
        <a:lstStyle/>
        <a:p>
          <a:endParaRPr lang="zh-CN" altLang="en-US"/>
        </a:p>
      </dgm:t>
    </dgm:pt>
    <dgm:pt modelId="{8014B18A-101E-46D1-BBAF-C0DFB313450D}" type="pres">
      <dgm:prSet presAssocID="{D5D4D2E8-FEA7-40D6-B9B5-1BEE4A884DB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B05EEAB-2668-4E52-9536-946B9A33BF3E}" type="pres">
      <dgm:prSet presAssocID="{49F40E41-B43E-42E1-B8BD-A3760DD7C35B}" presName="root1" presStyleCnt="0"/>
      <dgm:spPr/>
    </dgm:pt>
    <dgm:pt modelId="{0B000865-AFE6-443F-8571-538A4710E197}" type="pres">
      <dgm:prSet presAssocID="{49F40E41-B43E-42E1-B8BD-A3760DD7C35B}" presName="LevelOneTextNode" presStyleLbl="node0" presStyleIdx="0" presStyleCnt="1" custScaleX="69278" custScaleY="723829" custLinFactNeighborX="7400" custLinFactNeighborY="403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81929CF-549E-477A-86A5-1BEAA7D26AC1}" type="pres">
      <dgm:prSet presAssocID="{49F40E41-B43E-42E1-B8BD-A3760DD7C35B}" presName="level2hierChild" presStyleCnt="0"/>
      <dgm:spPr/>
    </dgm:pt>
    <dgm:pt modelId="{67584ED2-5148-418F-BD6F-CB615DBFD8FF}" type="pres">
      <dgm:prSet presAssocID="{7377C955-C049-4BA5-B00E-47CDFCFB65BC}" presName="conn2-1" presStyleLbl="parChTrans1D2" presStyleIdx="0" presStyleCnt="4"/>
      <dgm:spPr/>
      <dgm:t>
        <a:bodyPr/>
        <a:lstStyle/>
        <a:p>
          <a:endParaRPr lang="zh-CN" altLang="en-US"/>
        </a:p>
      </dgm:t>
    </dgm:pt>
    <dgm:pt modelId="{7ACC9FAB-46D0-40E8-989D-9277000B238B}" type="pres">
      <dgm:prSet presAssocID="{7377C955-C049-4BA5-B00E-47CDFCFB65BC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22865CE7-B20E-4227-B1C3-C27188C2BF61}" type="pres">
      <dgm:prSet presAssocID="{294635E1-5560-4DEE-AE4D-455DF6A40D9D}" presName="root2" presStyleCnt="0"/>
      <dgm:spPr/>
    </dgm:pt>
    <dgm:pt modelId="{A3F193E5-7432-402D-A0C5-12D0330D1676}" type="pres">
      <dgm:prSet presAssocID="{294635E1-5560-4DEE-AE4D-455DF6A40D9D}" presName="LevelTwoTextNode" presStyleLbl="node2" presStyleIdx="0" presStyleCnt="4" custScaleX="145037" custScaleY="141921" custLinFactNeighborX="-4235" custLinFactNeighborY="-5642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2661618-F6AF-4DB9-8BBE-8AC6E3D4EA9B}" type="pres">
      <dgm:prSet presAssocID="{294635E1-5560-4DEE-AE4D-455DF6A40D9D}" presName="level3hierChild" presStyleCnt="0"/>
      <dgm:spPr/>
    </dgm:pt>
    <dgm:pt modelId="{F3E37951-51C6-47ED-AF70-093C9DBEB7CD}" type="pres">
      <dgm:prSet presAssocID="{62E333E3-DCB7-4F2E-AECC-93DD956C0AEC}" presName="conn2-1" presStyleLbl="parChTrans1D2" presStyleIdx="1" presStyleCnt="4"/>
      <dgm:spPr/>
      <dgm:t>
        <a:bodyPr/>
        <a:lstStyle/>
        <a:p>
          <a:endParaRPr lang="zh-CN" altLang="en-US"/>
        </a:p>
      </dgm:t>
    </dgm:pt>
    <dgm:pt modelId="{E3323155-01FC-4995-8151-141C1CA293D6}" type="pres">
      <dgm:prSet presAssocID="{62E333E3-DCB7-4F2E-AECC-93DD956C0AEC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94D9871E-A88D-4913-9EDC-4227D6397BBC}" type="pres">
      <dgm:prSet presAssocID="{E797F0EF-6ED4-4EB0-9D29-0723976DD8F6}" presName="root2" presStyleCnt="0"/>
      <dgm:spPr/>
    </dgm:pt>
    <dgm:pt modelId="{93ABC121-C397-4BB0-9029-529F0BEAE9A5}" type="pres">
      <dgm:prSet presAssocID="{E797F0EF-6ED4-4EB0-9D29-0723976DD8F6}" presName="LevelTwoTextNode" presStyleLbl="node2" presStyleIdx="1" presStyleCnt="4" custScaleX="133930" custLinFactNeighborX="3266" custLinFactNeighborY="-342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97A1015-1C1E-4C8F-952B-8D9DC1CBAEF4}" type="pres">
      <dgm:prSet presAssocID="{E797F0EF-6ED4-4EB0-9D29-0723976DD8F6}" presName="level3hierChild" presStyleCnt="0"/>
      <dgm:spPr/>
    </dgm:pt>
    <dgm:pt modelId="{9F52477E-8D09-4610-A93B-DE7F853145BA}" type="pres">
      <dgm:prSet presAssocID="{5594D0D8-9CA8-4CB1-87A7-09D5EC5929C6}" presName="conn2-1" presStyleLbl="parChTrans1D3" presStyleIdx="0" presStyleCnt="4"/>
      <dgm:spPr/>
      <dgm:t>
        <a:bodyPr/>
        <a:lstStyle/>
        <a:p>
          <a:endParaRPr lang="zh-CN" altLang="en-US"/>
        </a:p>
      </dgm:t>
    </dgm:pt>
    <dgm:pt modelId="{B12C8265-9BBE-4CA6-A50C-819B9B5A0E6E}" type="pres">
      <dgm:prSet presAssocID="{5594D0D8-9CA8-4CB1-87A7-09D5EC5929C6}" presName="connTx" presStyleLbl="parChTrans1D3" presStyleIdx="0" presStyleCnt="4"/>
      <dgm:spPr/>
      <dgm:t>
        <a:bodyPr/>
        <a:lstStyle/>
        <a:p>
          <a:endParaRPr lang="zh-CN" altLang="en-US"/>
        </a:p>
      </dgm:t>
    </dgm:pt>
    <dgm:pt modelId="{0E0E037E-5882-4AE8-94F3-57B7C6E44F24}" type="pres">
      <dgm:prSet presAssocID="{ED79FD4C-28B5-4570-AC85-5643CC4EBD5F}" presName="root2" presStyleCnt="0"/>
      <dgm:spPr/>
    </dgm:pt>
    <dgm:pt modelId="{FD295DD8-C2E3-424E-8289-6FD759FF205C}" type="pres">
      <dgm:prSet presAssocID="{ED79FD4C-28B5-4570-AC85-5643CC4EBD5F}" presName="LevelTwoTextNode" presStyleLbl="node3" presStyleIdx="0" presStyleCnt="4" custScaleX="148358" custScaleY="164953" custLinFactNeighborX="-4114" custLinFactNeighborY="-2371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3CECFBE-6421-4911-B85C-2BDC70FB881A}" type="pres">
      <dgm:prSet presAssocID="{ED79FD4C-28B5-4570-AC85-5643CC4EBD5F}" presName="level3hierChild" presStyleCnt="0"/>
      <dgm:spPr/>
    </dgm:pt>
    <dgm:pt modelId="{70AB3124-ED11-4128-BBE1-5A16615EAD3D}" type="pres">
      <dgm:prSet presAssocID="{3BFCC744-8985-4028-87B6-C09D03FD9074}" presName="conn2-1" presStyleLbl="parChTrans1D4" presStyleIdx="0" presStyleCnt="2"/>
      <dgm:spPr/>
      <dgm:t>
        <a:bodyPr/>
        <a:lstStyle/>
        <a:p>
          <a:endParaRPr lang="zh-CN" altLang="en-US"/>
        </a:p>
      </dgm:t>
    </dgm:pt>
    <dgm:pt modelId="{1E241108-A65B-47D1-94DD-8616995FDA83}" type="pres">
      <dgm:prSet presAssocID="{3BFCC744-8985-4028-87B6-C09D03FD9074}" presName="connTx" presStyleLbl="parChTrans1D4" presStyleIdx="0" presStyleCnt="2"/>
      <dgm:spPr/>
      <dgm:t>
        <a:bodyPr/>
        <a:lstStyle/>
        <a:p>
          <a:endParaRPr lang="zh-CN" altLang="en-US"/>
        </a:p>
      </dgm:t>
    </dgm:pt>
    <dgm:pt modelId="{1081B5D4-9AF1-43AA-BB8A-03868C5FC43E}" type="pres">
      <dgm:prSet presAssocID="{B0B0536C-CA10-49E1-9CBF-C6345304EF76}" presName="root2" presStyleCnt="0"/>
      <dgm:spPr/>
    </dgm:pt>
    <dgm:pt modelId="{53367FC4-40FA-4AC5-9311-D1300A1F20B5}" type="pres">
      <dgm:prSet presAssocID="{B0B0536C-CA10-49E1-9CBF-C6345304EF76}" presName="LevelTwoTextNode" presStyleLbl="node4" presStyleIdx="0" presStyleCnt="2" custScaleX="164728" custScaleY="167072" custLinFactNeighborX="-8997" custLinFactNeighborY="-9109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E04091E-4D3A-4BE9-9A33-9AE0F7FA785A}" type="pres">
      <dgm:prSet presAssocID="{B0B0536C-CA10-49E1-9CBF-C6345304EF76}" presName="level3hierChild" presStyleCnt="0"/>
      <dgm:spPr/>
    </dgm:pt>
    <dgm:pt modelId="{2A2A1FDE-0782-46A3-9B7B-09CE338A1A64}" type="pres">
      <dgm:prSet presAssocID="{9851E375-EC4B-44D7-BEA3-3D0DC58386A7}" presName="conn2-1" presStyleLbl="parChTrans1D4" presStyleIdx="1" presStyleCnt="2"/>
      <dgm:spPr/>
      <dgm:t>
        <a:bodyPr/>
        <a:lstStyle/>
        <a:p>
          <a:endParaRPr lang="zh-CN" altLang="en-US"/>
        </a:p>
      </dgm:t>
    </dgm:pt>
    <dgm:pt modelId="{38C46134-0E9E-4A05-ADEF-418E8CA6FBDA}" type="pres">
      <dgm:prSet presAssocID="{9851E375-EC4B-44D7-BEA3-3D0DC58386A7}" presName="connTx" presStyleLbl="parChTrans1D4" presStyleIdx="1" presStyleCnt="2"/>
      <dgm:spPr/>
      <dgm:t>
        <a:bodyPr/>
        <a:lstStyle/>
        <a:p>
          <a:endParaRPr lang="zh-CN" altLang="en-US"/>
        </a:p>
      </dgm:t>
    </dgm:pt>
    <dgm:pt modelId="{99F34C63-D9C5-428D-88E0-0966B066FB60}" type="pres">
      <dgm:prSet presAssocID="{348A8C0D-C64E-458E-B06E-BDDC6654E419}" presName="root2" presStyleCnt="0"/>
      <dgm:spPr/>
    </dgm:pt>
    <dgm:pt modelId="{D4F7EC5D-8B9E-458A-B94D-467CC09C7795}" type="pres">
      <dgm:prSet presAssocID="{348A8C0D-C64E-458E-B06E-BDDC6654E419}" presName="LevelTwoTextNode" presStyleLbl="node4" presStyleIdx="1" presStyleCnt="2" custScaleX="205177" custScaleY="171622" custLinFactNeighborX="-6448" custLinFactNeighborY="-7440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27EE645-D3FA-4943-8B86-12F242D0E09E}" type="pres">
      <dgm:prSet presAssocID="{348A8C0D-C64E-458E-B06E-BDDC6654E419}" presName="level3hierChild" presStyleCnt="0"/>
      <dgm:spPr/>
    </dgm:pt>
    <dgm:pt modelId="{9893F9E6-09FE-4250-83E8-C63B313A7349}" type="pres">
      <dgm:prSet presAssocID="{EAD062D6-89BB-405B-8BDA-0F19BDD7EF70}" presName="conn2-1" presStyleLbl="parChTrans1D2" presStyleIdx="2" presStyleCnt="4"/>
      <dgm:spPr/>
      <dgm:t>
        <a:bodyPr/>
        <a:lstStyle/>
        <a:p>
          <a:endParaRPr lang="zh-CN" altLang="en-US"/>
        </a:p>
      </dgm:t>
    </dgm:pt>
    <dgm:pt modelId="{6E5E6FF9-62C6-4886-ABE0-EEC5F6DF3C96}" type="pres">
      <dgm:prSet presAssocID="{EAD062D6-89BB-405B-8BDA-0F19BDD7EF70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13C0A0EA-5A06-407F-8E2F-7050E03D96D1}" type="pres">
      <dgm:prSet presAssocID="{39FCC511-60E4-4A9E-A7E5-DB8E9E5B563E}" presName="root2" presStyleCnt="0"/>
      <dgm:spPr/>
    </dgm:pt>
    <dgm:pt modelId="{1C64292C-9098-4D2D-8F44-93A58626ADC4}" type="pres">
      <dgm:prSet presAssocID="{39FCC511-60E4-4A9E-A7E5-DB8E9E5B563E}" presName="LevelTwoTextNode" presStyleLbl="node2" presStyleIdx="2" presStyleCnt="4" custScaleX="142216" custLinFactNeighborX="5702" custLinFactNeighborY="-4183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C5FFCC7-5AE2-4FA5-9942-C8FF89BBC969}" type="pres">
      <dgm:prSet presAssocID="{39FCC511-60E4-4A9E-A7E5-DB8E9E5B563E}" presName="level3hierChild" presStyleCnt="0"/>
      <dgm:spPr/>
    </dgm:pt>
    <dgm:pt modelId="{40BCFDEC-C899-4513-8AF7-C04BAEC266DD}" type="pres">
      <dgm:prSet presAssocID="{FEC724A4-C6BE-4196-8322-131BE9731C33}" presName="conn2-1" presStyleLbl="parChTrans1D3" presStyleIdx="1" presStyleCnt="4"/>
      <dgm:spPr/>
      <dgm:t>
        <a:bodyPr/>
        <a:lstStyle/>
        <a:p>
          <a:endParaRPr lang="zh-CN" altLang="en-US"/>
        </a:p>
      </dgm:t>
    </dgm:pt>
    <dgm:pt modelId="{506CC17C-ED3D-45E7-8479-123FDB57E57A}" type="pres">
      <dgm:prSet presAssocID="{FEC724A4-C6BE-4196-8322-131BE9731C33}" presName="connTx" presStyleLbl="parChTrans1D3" presStyleIdx="1" presStyleCnt="4"/>
      <dgm:spPr/>
      <dgm:t>
        <a:bodyPr/>
        <a:lstStyle/>
        <a:p>
          <a:endParaRPr lang="zh-CN" altLang="en-US"/>
        </a:p>
      </dgm:t>
    </dgm:pt>
    <dgm:pt modelId="{604C6C8F-53C3-41E7-BF53-CF4D5AEE9823}" type="pres">
      <dgm:prSet presAssocID="{DB3F71D9-2AC0-4629-A2A2-145F1A90AA28}" presName="root2" presStyleCnt="0"/>
      <dgm:spPr/>
    </dgm:pt>
    <dgm:pt modelId="{4CC4CD8C-8231-4295-AEE9-5E9EC628C2B6}" type="pres">
      <dgm:prSet presAssocID="{DB3F71D9-2AC0-4629-A2A2-145F1A90AA28}" presName="LevelTwoTextNode" presStyleLbl="node3" presStyleIdx="1" presStyleCnt="4" custScaleX="330463" custLinFactNeighborX="1872" custLinFactNeighborY="-3464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B7F2C15-9D7E-4A2F-9628-1246D6B8BE61}" type="pres">
      <dgm:prSet presAssocID="{DB3F71D9-2AC0-4629-A2A2-145F1A90AA28}" presName="level3hierChild" presStyleCnt="0"/>
      <dgm:spPr/>
    </dgm:pt>
    <dgm:pt modelId="{4110A406-9051-461F-ACC9-58A4AC9F205C}" type="pres">
      <dgm:prSet presAssocID="{B77C2BB1-8EC7-4004-ACB9-B4ACA2DEBEB2}" presName="conn2-1" presStyleLbl="parChTrans1D3" presStyleIdx="2" presStyleCnt="4"/>
      <dgm:spPr/>
      <dgm:t>
        <a:bodyPr/>
        <a:lstStyle/>
        <a:p>
          <a:endParaRPr lang="zh-CN" altLang="en-US"/>
        </a:p>
      </dgm:t>
    </dgm:pt>
    <dgm:pt modelId="{5408A596-0F83-4A5E-A0B5-B5A46E18302E}" type="pres">
      <dgm:prSet presAssocID="{B77C2BB1-8EC7-4004-ACB9-B4ACA2DEBEB2}" presName="connTx" presStyleLbl="parChTrans1D3" presStyleIdx="2" presStyleCnt="4"/>
      <dgm:spPr/>
      <dgm:t>
        <a:bodyPr/>
        <a:lstStyle/>
        <a:p>
          <a:endParaRPr lang="zh-CN" altLang="en-US"/>
        </a:p>
      </dgm:t>
    </dgm:pt>
    <dgm:pt modelId="{BFFC7BEC-5FCD-45B6-9209-45165E035E17}" type="pres">
      <dgm:prSet presAssocID="{61E2B081-4B56-4A8C-ACFF-01AA4233A4FC}" presName="root2" presStyleCnt="0"/>
      <dgm:spPr/>
    </dgm:pt>
    <dgm:pt modelId="{8681A69B-BB42-4E2D-87A4-4CAE96FDFB39}" type="pres">
      <dgm:prSet presAssocID="{61E2B081-4B56-4A8C-ACFF-01AA4233A4FC}" presName="LevelTwoTextNode" presStyleLbl="node3" presStyleIdx="2" presStyleCnt="4" custScaleX="33190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721E1A7-AA82-4E5E-A5F6-00B5B120C721}" type="pres">
      <dgm:prSet presAssocID="{61E2B081-4B56-4A8C-ACFF-01AA4233A4FC}" presName="level3hierChild" presStyleCnt="0"/>
      <dgm:spPr/>
    </dgm:pt>
    <dgm:pt modelId="{DD23E48F-AEBE-4975-B621-78B6C8606190}" type="pres">
      <dgm:prSet presAssocID="{A55DADE1-5A76-46C2-9216-9EDA445F63BB}" presName="conn2-1" presStyleLbl="parChTrans1D2" presStyleIdx="3" presStyleCnt="4"/>
      <dgm:spPr/>
      <dgm:t>
        <a:bodyPr/>
        <a:lstStyle/>
        <a:p>
          <a:endParaRPr lang="zh-CN" altLang="en-US"/>
        </a:p>
      </dgm:t>
    </dgm:pt>
    <dgm:pt modelId="{AAA1AFC6-6FD3-4E57-B672-E612FEA06A37}" type="pres">
      <dgm:prSet presAssocID="{A55DADE1-5A76-46C2-9216-9EDA445F63BB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0A646D66-8295-4FA1-8519-C37E30382589}" type="pres">
      <dgm:prSet presAssocID="{802D46AE-BF15-4248-A612-677D99D2AA28}" presName="root2" presStyleCnt="0"/>
      <dgm:spPr/>
    </dgm:pt>
    <dgm:pt modelId="{4C7D10B7-29C4-4763-82B7-252E0F2E465C}" type="pres">
      <dgm:prSet presAssocID="{802D46AE-BF15-4248-A612-677D99D2AA28}" presName="LevelTwoTextNode" presStyleLbl="node2" presStyleIdx="3" presStyleCnt="4" custScaleX="160194" custLinFactNeighborX="-433" custLinFactNeighborY="202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AB169DA-7F7C-4DAD-98B8-9016497D68A8}" type="pres">
      <dgm:prSet presAssocID="{802D46AE-BF15-4248-A612-677D99D2AA28}" presName="level3hierChild" presStyleCnt="0"/>
      <dgm:spPr/>
    </dgm:pt>
    <dgm:pt modelId="{A5373A9F-4BDE-487E-8936-DC59C4540C93}" type="pres">
      <dgm:prSet presAssocID="{079AD01F-FE7C-43D2-BECC-7CF62ABC1A67}" presName="conn2-1" presStyleLbl="parChTrans1D3" presStyleIdx="3" presStyleCnt="4"/>
      <dgm:spPr/>
      <dgm:t>
        <a:bodyPr/>
        <a:lstStyle/>
        <a:p>
          <a:endParaRPr lang="zh-CN" altLang="en-US"/>
        </a:p>
      </dgm:t>
    </dgm:pt>
    <dgm:pt modelId="{A896B0FC-0F94-4756-883C-8CA39AA78E67}" type="pres">
      <dgm:prSet presAssocID="{079AD01F-FE7C-43D2-BECC-7CF62ABC1A67}" presName="connTx" presStyleLbl="parChTrans1D3" presStyleIdx="3" presStyleCnt="4"/>
      <dgm:spPr/>
      <dgm:t>
        <a:bodyPr/>
        <a:lstStyle/>
        <a:p>
          <a:endParaRPr lang="zh-CN" altLang="en-US"/>
        </a:p>
      </dgm:t>
    </dgm:pt>
    <dgm:pt modelId="{7F436215-EF0F-4BFD-A947-B0F619D08E11}" type="pres">
      <dgm:prSet presAssocID="{273D6147-F121-43DD-9FD1-C80CBFAC2B4D}" presName="root2" presStyleCnt="0"/>
      <dgm:spPr/>
    </dgm:pt>
    <dgm:pt modelId="{EA976F72-E1FA-45BE-98EB-5E929FF9FCEF}" type="pres">
      <dgm:prSet presAssocID="{273D6147-F121-43DD-9FD1-C80CBFAC2B4D}" presName="LevelTwoTextNode" presStyleLbl="node3" presStyleIdx="3" presStyleCnt="4" custScaleX="183211" custLinFactNeighborY="2279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BC648F2-DAE7-45A1-87F0-BCF505991CE9}" type="pres">
      <dgm:prSet presAssocID="{273D6147-F121-43DD-9FD1-C80CBFAC2B4D}" presName="level3hierChild" presStyleCnt="0"/>
      <dgm:spPr/>
    </dgm:pt>
  </dgm:ptLst>
  <dgm:cxnLst>
    <dgm:cxn modelId="{4C07E81E-D694-473F-A169-346C4B81E086}" type="presOf" srcId="{5594D0D8-9CA8-4CB1-87A7-09D5EC5929C6}" destId="{B12C8265-9BBE-4CA6-A50C-819B9B5A0E6E}" srcOrd="1" destOrd="0" presId="urn:microsoft.com/office/officeart/2005/8/layout/hierarchy2"/>
    <dgm:cxn modelId="{B37A2114-F0AE-4A15-9ABA-4356169B9704}" type="presOf" srcId="{39FCC511-60E4-4A9E-A7E5-DB8E9E5B563E}" destId="{1C64292C-9098-4D2D-8F44-93A58626ADC4}" srcOrd="0" destOrd="0" presId="urn:microsoft.com/office/officeart/2005/8/layout/hierarchy2"/>
    <dgm:cxn modelId="{D9C02C84-5562-43AC-8729-716B4BBD18A2}" srcId="{E797F0EF-6ED4-4EB0-9D29-0723976DD8F6}" destId="{ED79FD4C-28B5-4570-AC85-5643CC4EBD5F}" srcOrd="0" destOrd="0" parTransId="{5594D0D8-9CA8-4CB1-87A7-09D5EC5929C6}" sibTransId="{B1DA41F8-0735-47B1-9AF2-539919A05D6C}"/>
    <dgm:cxn modelId="{D1501217-A501-4742-88DE-16082B5D6F72}" type="presOf" srcId="{079AD01F-FE7C-43D2-BECC-7CF62ABC1A67}" destId="{A5373A9F-4BDE-487E-8936-DC59C4540C93}" srcOrd="0" destOrd="0" presId="urn:microsoft.com/office/officeart/2005/8/layout/hierarchy2"/>
    <dgm:cxn modelId="{64FDE8D3-D826-4412-9247-11AD18A9ED0B}" srcId="{49F40E41-B43E-42E1-B8BD-A3760DD7C35B}" destId="{294635E1-5560-4DEE-AE4D-455DF6A40D9D}" srcOrd="0" destOrd="0" parTransId="{7377C955-C049-4BA5-B00E-47CDFCFB65BC}" sibTransId="{2810E108-09B7-480E-BD1B-8F191B56A440}"/>
    <dgm:cxn modelId="{4F12AF16-7AE7-45EB-A295-C941C9BB1A50}" type="presOf" srcId="{A55DADE1-5A76-46C2-9216-9EDA445F63BB}" destId="{DD23E48F-AEBE-4975-B621-78B6C8606190}" srcOrd="0" destOrd="0" presId="urn:microsoft.com/office/officeart/2005/8/layout/hierarchy2"/>
    <dgm:cxn modelId="{B2C7541D-547F-4776-A02B-2301DD2CD623}" srcId="{ED79FD4C-28B5-4570-AC85-5643CC4EBD5F}" destId="{348A8C0D-C64E-458E-B06E-BDDC6654E419}" srcOrd="1" destOrd="0" parTransId="{9851E375-EC4B-44D7-BEA3-3D0DC58386A7}" sibTransId="{53B0B3F9-6C56-4C41-AF6E-9EA5CBA09FC9}"/>
    <dgm:cxn modelId="{D265E4ED-34E7-47AA-8850-46EB679488F3}" type="presOf" srcId="{3BFCC744-8985-4028-87B6-C09D03FD9074}" destId="{70AB3124-ED11-4128-BBE1-5A16615EAD3D}" srcOrd="0" destOrd="0" presId="urn:microsoft.com/office/officeart/2005/8/layout/hierarchy2"/>
    <dgm:cxn modelId="{9FEAE653-6B13-4A2E-B7F7-12CDA4608340}" srcId="{39FCC511-60E4-4A9E-A7E5-DB8E9E5B563E}" destId="{61E2B081-4B56-4A8C-ACFF-01AA4233A4FC}" srcOrd="1" destOrd="0" parTransId="{B77C2BB1-8EC7-4004-ACB9-B4ACA2DEBEB2}" sibTransId="{2545E20A-1B09-4241-BD9C-0DA3E8EE640C}"/>
    <dgm:cxn modelId="{983F1847-8BED-42E9-8F08-0E653DF31A19}" type="presOf" srcId="{E797F0EF-6ED4-4EB0-9D29-0723976DD8F6}" destId="{93ABC121-C397-4BB0-9029-529F0BEAE9A5}" srcOrd="0" destOrd="0" presId="urn:microsoft.com/office/officeart/2005/8/layout/hierarchy2"/>
    <dgm:cxn modelId="{C3418EBA-CAEA-45FD-A839-D9CA4A5A11CB}" type="presOf" srcId="{EAD062D6-89BB-405B-8BDA-0F19BDD7EF70}" destId="{9893F9E6-09FE-4250-83E8-C63B313A7349}" srcOrd="0" destOrd="0" presId="urn:microsoft.com/office/officeart/2005/8/layout/hierarchy2"/>
    <dgm:cxn modelId="{BD1103E4-5861-4B62-BFD9-1F61B99D0C82}" type="presOf" srcId="{294635E1-5560-4DEE-AE4D-455DF6A40D9D}" destId="{A3F193E5-7432-402D-A0C5-12D0330D1676}" srcOrd="0" destOrd="0" presId="urn:microsoft.com/office/officeart/2005/8/layout/hierarchy2"/>
    <dgm:cxn modelId="{EE61FB51-144D-4A8D-B2CB-03B600E5FAA4}" type="presOf" srcId="{079AD01F-FE7C-43D2-BECC-7CF62ABC1A67}" destId="{A896B0FC-0F94-4756-883C-8CA39AA78E67}" srcOrd="1" destOrd="0" presId="urn:microsoft.com/office/officeart/2005/8/layout/hierarchy2"/>
    <dgm:cxn modelId="{9658502F-03AB-4AA3-99A3-DAA06B6A4B12}" srcId="{802D46AE-BF15-4248-A612-677D99D2AA28}" destId="{273D6147-F121-43DD-9FD1-C80CBFAC2B4D}" srcOrd="0" destOrd="0" parTransId="{079AD01F-FE7C-43D2-BECC-7CF62ABC1A67}" sibTransId="{03A39BA3-7EBA-428E-B0E9-BCEA7EE64CE8}"/>
    <dgm:cxn modelId="{730964FF-B2E7-4CF8-AAED-20B693030366}" srcId="{49F40E41-B43E-42E1-B8BD-A3760DD7C35B}" destId="{E797F0EF-6ED4-4EB0-9D29-0723976DD8F6}" srcOrd="1" destOrd="0" parTransId="{62E333E3-DCB7-4F2E-AECC-93DD956C0AEC}" sibTransId="{60337CF2-EC0E-405A-B077-C953BA949306}"/>
    <dgm:cxn modelId="{0467C084-2EF4-4A6E-90B5-24289D0EFF44}" type="presOf" srcId="{61E2B081-4B56-4A8C-ACFF-01AA4233A4FC}" destId="{8681A69B-BB42-4E2D-87A4-4CAE96FDFB39}" srcOrd="0" destOrd="0" presId="urn:microsoft.com/office/officeart/2005/8/layout/hierarchy2"/>
    <dgm:cxn modelId="{4A53C3D6-6C41-48EB-B6BE-06E3AF2A6514}" type="presOf" srcId="{9851E375-EC4B-44D7-BEA3-3D0DC58386A7}" destId="{38C46134-0E9E-4A05-ADEF-418E8CA6FBDA}" srcOrd="1" destOrd="0" presId="urn:microsoft.com/office/officeart/2005/8/layout/hierarchy2"/>
    <dgm:cxn modelId="{23D02375-814D-4865-A2A3-BD7701111448}" type="presOf" srcId="{A55DADE1-5A76-46C2-9216-9EDA445F63BB}" destId="{AAA1AFC6-6FD3-4E57-B672-E612FEA06A37}" srcOrd="1" destOrd="0" presId="urn:microsoft.com/office/officeart/2005/8/layout/hierarchy2"/>
    <dgm:cxn modelId="{0DD3D771-C7BD-49B2-A803-A56C4B16E633}" type="presOf" srcId="{3BFCC744-8985-4028-87B6-C09D03FD9074}" destId="{1E241108-A65B-47D1-94DD-8616995FDA83}" srcOrd="1" destOrd="0" presId="urn:microsoft.com/office/officeart/2005/8/layout/hierarchy2"/>
    <dgm:cxn modelId="{76ED6C22-6B93-467C-AF52-1B08A39FD208}" type="presOf" srcId="{49F40E41-B43E-42E1-B8BD-A3760DD7C35B}" destId="{0B000865-AFE6-443F-8571-538A4710E197}" srcOrd="0" destOrd="0" presId="urn:microsoft.com/office/officeart/2005/8/layout/hierarchy2"/>
    <dgm:cxn modelId="{02DB780C-54B9-46D8-A931-CACEA42DB96B}" type="presOf" srcId="{FEC724A4-C6BE-4196-8322-131BE9731C33}" destId="{506CC17C-ED3D-45E7-8479-123FDB57E57A}" srcOrd="1" destOrd="0" presId="urn:microsoft.com/office/officeart/2005/8/layout/hierarchy2"/>
    <dgm:cxn modelId="{8FF81638-AB6F-4153-B8BA-CADB8B696150}" type="presOf" srcId="{802D46AE-BF15-4248-A612-677D99D2AA28}" destId="{4C7D10B7-29C4-4763-82B7-252E0F2E465C}" srcOrd="0" destOrd="0" presId="urn:microsoft.com/office/officeart/2005/8/layout/hierarchy2"/>
    <dgm:cxn modelId="{9B14DC49-908A-48EC-92FE-58DA93D1E593}" type="presOf" srcId="{9851E375-EC4B-44D7-BEA3-3D0DC58386A7}" destId="{2A2A1FDE-0782-46A3-9B7B-09CE338A1A64}" srcOrd="0" destOrd="0" presId="urn:microsoft.com/office/officeart/2005/8/layout/hierarchy2"/>
    <dgm:cxn modelId="{14036012-E1DD-42EF-9D9E-CE3942FB58DD}" srcId="{39FCC511-60E4-4A9E-A7E5-DB8E9E5B563E}" destId="{DB3F71D9-2AC0-4629-A2A2-145F1A90AA28}" srcOrd="0" destOrd="0" parTransId="{FEC724A4-C6BE-4196-8322-131BE9731C33}" sibTransId="{C94EAE41-A9E6-4A5D-8882-5003AF1106DD}"/>
    <dgm:cxn modelId="{87B0053C-C29E-4985-BC61-E8EB3843CA61}" type="presOf" srcId="{ED79FD4C-28B5-4570-AC85-5643CC4EBD5F}" destId="{FD295DD8-C2E3-424E-8289-6FD759FF205C}" srcOrd="0" destOrd="0" presId="urn:microsoft.com/office/officeart/2005/8/layout/hierarchy2"/>
    <dgm:cxn modelId="{08DE84AB-7060-4BC3-8656-98DF63778089}" type="presOf" srcId="{DB3F71D9-2AC0-4629-A2A2-145F1A90AA28}" destId="{4CC4CD8C-8231-4295-AEE9-5E9EC628C2B6}" srcOrd="0" destOrd="0" presId="urn:microsoft.com/office/officeart/2005/8/layout/hierarchy2"/>
    <dgm:cxn modelId="{7C6D228A-3582-4395-936A-6554BC5BBD18}" srcId="{D5D4D2E8-FEA7-40D6-B9B5-1BEE4A884DBE}" destId="{49F40E41-B43E-42E1-B8BD-A3760DD7C35B}" srcOrd="0" destOrd="0" parTransId="{2CD1A566-E2AA-4EBA-9D4D-292F2588FF45}" sibTransId="{0058D76B-4D94-4E50-B7CA-7A76404923C6}"/>
    <dgm:cxn modelId="{08E1630D-CAC2-4862-9285-933F482B7EBC}" type="presOf" srcId="{7377C955-C049-4BA5-B00E-47CDFCFB65BC}" destId="{67584ED2-5148-418F-BD6F-CB615DBFD8FF}" srcOrd="0" destOrd="0" presId="urn:microsoft.com/office/officeart/2005/8/layout/hierarchy2"/>
    <dgm:cxn modelId="{6DC7FDC5-DA85-4F78-B64D-865E9D37202A}" type="presOf" srcId="{EAD062D6-89BB-405B-8BDA-0F19BDD7EF70}" destId="{6E5E6FF9-62C6-4886-ABE0-EEC5F6DF3C96}" srcOrd="1" destOrd="0" presId="urn:microsoft.com/office/officeart/2005/8/layout/hierarchy2"/>
    <dgm:cxn modelId="{64DD4361-D56F-4008-94D1-CF6E3B16EF4D}" type="presOf" srcId="{62E333E3-DCB7-4F2E-AECC-93DD956C0AEC}" destId="{E3323155-01FC-4995-8151-141C1CA293D6}" srcOrd="1" destOrd="0" presId="urn:microsoft.com/office/officeart/2005/8/layout/hierarchy2"/>
    <dgm:cxn modelId="{A4BB9C81-F3B6-4A4C-8435-43F4ED198A38}" type="presOf" srcId="{B77C2BB1-8EC7-4004-ACB9-B4ACA2DEBEB2}" destId="{4110A406-9051-461F-ACC9-58A4AC9F205C}" srcOrd="0" destOrd="0" presId="urn:microsoft.com/office/officeart/2005/8/layout/hierarchy2"/>
    <dgm:cxn modelId="{5FDFD766-4005-4F4C-AAA6-056445C3B4B2}" type="presOf" srcId="{5594D0D8-9CA8-4CB1-87A7-09D5EC5929C6}" destId="{9F52477E-8D09-4610-A93B-DE7F853145BA}" srcOrd="0" destOrd="0" presId="urn:microsoft.com/office/officeart/2005/8/layout/hierarchy2"/>
    <dgm:cxn modelId="{00ECF0CC-0E7C-4226-A640-144CC5D223DC}" srcId="{49F40E41-B43E-42E1-B8BD-A3760DD7C35B}" destId="{802D46AE-BF15-4248-A612-677D99D2AA28}" srcOrd="3" destOrd="0" parTransId="{A55DADE1-5A76-46C2-9216-9EDA445F63BB}" sibTransId="{93784E2B-75D8-4803-A972-CEDFCCD912DF}"/>
    <dgm:cxn modelId="{11A0A5F6-32E2-411A-B870-8A0D0D80F2A2}" type="presOf" srcId="{B0B0536C-CA10-49E1-9CBF-C6345304EF76}" destId="{53367FC4-40FA-4AC5-9311-D1300A1F20B5}" srcOrd="0" destOrd="0" presId="urn:microsoft.com/office/officeart/2005/8/layout/hierarchy2"/>
    <dgm:cxn modelId="{40CD04F6-E544-4037-A08D-08EE5DBFA095}" type="presOf" srcId="{273D6147-F121-43DD-9FD1-C80CBFAC2B4D}" destId="{EA976F72-E1FA-45BE-98EB-5E929FF9FCEF}" srcOrd="0" destOrd="0" presId="urn:microsoft.com/office/officeart/2005/8/layout/hierarchy2"/>
    <dgm:cxn modelId="{8A59A1AF-343D-4C42-B8C7-207F2045B68A}" type="presOf" srcId="{348A8C0D-C64E-458E-B06E-BDDC6654E419}" destId="{D4F7EC5D-8B9E-458A-B94D-467CC09C7795}" srcOrd="0" destOrd="0" presId="urn:microsoft.com/office/officeart/2005/8/layout/hierarchy2"/>
    <dgm:cxn modelId="{BFD5F259-CEA3-4F42-BFEB-81A44DDAEDFF}" type="presOf" srcId="{62E333E3-DCB7-4F2E-AECC-93DD956C0AEC}" destId="{F3E37951-51C6-47ED-AF70-093C9DBEB7CD}" srcOrd="0" destOrd="0" presId="urn:microsoft.com/office/officeart/2005/8/layout/hierarchy2"/>
    <dgm:cxn modelId="{7A53D980-5D40-4C9E-B316-1ED0D941940F}" srcId="{49F40E41-B43E-42E1-B8BD-A3760DD7C35B}" destId="{39FCC511-60E4-4A9E-A7E5-DB8E9E5B563E}" srcOrd="2" destOrd="0" parTransId="{EAD062D6-89BB-405B-8BDA-0F19BDD7EF70}" sibTransId="{3BDFC867-7CEB-4546-BEF7-A1A365790A70}"/>
    <dgm:cxn modelId="{C43F0189-31C7-4630-9F4E-521D2798C86F}" type="presOf" srcId="{7377C955-C049-4BA5-B00E-47CDFCFB65BC}" destId="{7ACC9FAB-46D0-40E8-989D-9277000B238B}" srcOrd="1" destOrd="0" presId="urn:microsoft.com/office/officeart/2005/8/layout/hierarchy2"/>
    <dgm:cxn modelId="{F894A442-0993-4516-BDB1-0F9CE8037581}" srcId="{ED79FD4C-28B5-4570-AC85-5643CC4EBD5F}" destId="{B0B0536C-CA10-49E1-9CBF-C6345304EF76}" srcOrd="0" destOrd="0" parTransId="{3BFCC744-8985-4028-87B6-C09D03FD9074}" sibTransId="{F7AE59EF-1669-4835-8288-C6A3BB33532E}"/>
    <dgm:cxn modelId="{D6C9A962-8ABB-438E-A66C-1E476E04C1D7}" type="presOf" srcId="{D5D4D2E8-FEA7-40D6-B9B5-1BEE4A884DBE}" destId="{8014B18A-101E-46D1-BBAF-C0DFB313450D}" srcOrd="0" destOrd="0" presId="urn:microsoft.com/office/officeart/2005/8/layout/hierarchy2"/>
    <dgm:cxn modelId="{D46DBF59-B36F-4148-8FEB-0FB0B99CF35C}" type="presOf" srcId="{B77C2BB1-8EC7-4004-ACB9-B4ACA2DEBEB2}" destId="{5408A596-0F83-4A5E-A0B5-B5A46E18302E}" srcOrd="1" destOrd="0" presId="urn:microsoft.com/office/officeart/2005/8/layout/hierarchy2"/>
    <dgm:cxn modelId="{DC016E59-1C6C-40D5-9D38-4D5CA9C9CF4C}" type="presOf" srcId="{FEC724A4-C6BE-4196-8322-131BE9731C33}" destId="{40BCFDEC-C899-4513-8AF7-C04BAEC266DD}" srcOrd="0" destOrd="0" presId="urn:microsoft.com/office/officeart/2005/8/layout/hierarchy2"/>
    <dgm:cxn modelId="{D03C2D3B-A58F-409B-B56E-9EC100D05400}" type="presParOf" srcId="{8014B18A-101E-46D1-BBAF-C0DFB313450D}" destId="{5B05EEAB-2668-4E52-9536-946B9A33BF3E}" srcOrd="0" destOrd="0" presId="urn:microsoft.com/office/officeart/2005/8/layout/hierarchy2"/>
    <dgm:cxn modelId="{0EAACCC0-D089-4981-890A-64B6805AA494}" type="presParOf" srcId="{5B05EEAB-2668-4E52-9536-946B9A33BF3E}" destId="{0B000865-AFE6-443F-8571-538A4710E197}" srcOrd="0" destOrd="0" presId="urn:microsoft.com/office/officeart/2005/8/layout/hierarchy2"/>
    <dgm:cxn modelId="{D00A686B-C9DC-4321-84C6-E65E45A22B82}" type="presParOf" srcId="{5B05EEAB-2668-4E52-9536-946B9A33BF3E}" destId="{B81929CF-549E-477A-86A5-1BEAA7D26AC1}" srcOrd="1" destOrd="0" presId="urn:microsoft.com/office/officeart/2005/8/layout/hierarchy2"/>
    <dgm:cxn modelId="{1CBCB33C-10C0-4ADE-ACB2-D2400225555F}" type="presParOf" srcId="{B81929CF-549E-477A-86A5-1BEAA7D26AC1}" destId="{67584ED2-5148-418F-BD6F-CB615DBFD8FF}" srcOrd="0" destOrd="0" presId="urn:microsoft.com/office/officeart/2005/8/layout/hierarchy2"/>
    <dgm:cxn modelId="{AF0AFC89-3142-45D3-B216-461B9AAE5681}" type="presParOf" srcId="{67584ED2-5148-418F-BD6F-CB615DBFD8FF}" destId="{7ACC9FAB-46D0-40E8-989D-9277000B238B}" srcOrd="0" destOrd="0" presId="urn:microsoft.com/office/officeart/2005/8/layout/hierarchy2"/>
    <dgm:cxn modelId="{5F6ED11D-B3FB-442A-A459-6F044BF88211}" type="presParOf" srcId="{B81929CF-549E-477A-86A5-1BEAA7D26AC1}" destId="{22865CE7-B20E-4227-B1C3-C27188C2BF61}" srcOrd="1" destOrd="0" presId="urn:microsoft.com/office/officeart/2005/8/layout/hierarchy2"/>
    <dgm:cxn modelId="{CA39A11A-B1D1-41ED-83CF-E5C89E0CA1F4}" type="presParOf" srcId="{22865CE7-B20E-4227-B1C3-C27188C2BF61}" destId="{A3F193E5-7432-402D-A0C5-12D0330D1676}" srcOrd="0" destOrd="0" presId="urn:microsoft.com/office/officeart/2005/8/layout/hierarchy2"/>
    <dgm:cxn modelId="{03DF6C22-0E6F-4609-8533-610BBC203C5C}" type="presParOf" srcId="{22865CE7-B20E-4227-B1C3-C27188C2BF61}" destId="{F2661618-F6AF-4DB9-8BBE-8AC6E3D4EA9B}" srcOrd="1" destOrd="0" presId="urn:microsoft.com/office/officeart/2005/8/layout/hierarchy2"/>
    <dgm:cxn modelId="{2C9E78FC-E1F6-4064-9E7D-30A991404330}" type="presParOf" srcId="{B81929CF-549E-477A-86A5-1BEAA7D26AC1}" destId="{F3E37951-51C6-47ED-AF70-093C9DBEB7CD}" srcOrd="2" destOrd="0" presId="urn:microsoft.com/office/officeart/2005/8/layout/hierarchy2"/>
    <dgm:cxn modelId="{8DD153DA-8690-44A9-929D-9530F148EF3E}" type="presParOf" srcId="{F3E37951-51C6-47ED-AF70-093C9DBEB7CD}" destId="{E3323155-01FC-4995-8151-141C1CA293D6}" srcOrd="0" destOrd="0" presId="urn:microsoft.com/office/officeart/2005/8/layout/hierarchy2"/>
    <dgm:cxn modelId="{8062B574-3A91-4611-AEE3-F24C056B799B}" type="presParOf" srcId="{B81929CF-549E-477A-86A5-1BEAA7D26AC1}" destId="{94D9871E-A88D-4913-9EDC-4227D6397BBC}" srcOrd="3" destOrd="0" presId="urn:microsoft.com/office/officeart/2005/8/layout/hierarchy2"/>
    <dgm:cxn modelId="{4147A93D-90AA-4372-BC7D-061935BF7E63}" type="presParOf" srcId="{94D9871E-A88D-4913-9EDC-4227D6397BBC}" destId="{93ABC121-C397-4BB0-9029-529F0BEAE9A5}" srcOrd="0" destOrd="0" presId="urn:microsoft.com/office/officeart/2005/8/layout/hierarchy2"/>
    <dgm:cxn modelId="{C0419527-7BFA-413D-ACCF-7449E1E8F10A}" type="presParOf" srcId="{94D9871E-A88D-4913-9EDC-4227D6397BBC}" destId="{B97A1015-1C1E-4C8F-952B-8D9DC1CBAEF4}" srcOrd="1" destOrd="0" presId="urn:microsoft.com/office/officeart/2005/8/layout/hierarchy2"/>
    <dgm:cxn modelId="{951AAAC6-A173-4879-BCD7-192E9326A16D}" type="presParOf" srcId="{B97A1015-1C1E-4C8F-952B-8D9DC1CBAEF4}" destId="{9F52477E-8D09-4610-A93B-DE7F853145BA}" srcOrd="0" destOrd="0" presId="urn:microsoft.com/office/officeart/2005/8/layout/hierarchy2"/>
    <dgm:cxn modelId="{AEE2F7FF-6AAC-4962-A6DB-49FA83858C09}" type="presParOf" srcId="{9F52477E-8D09-4610-A93B-DE7F853145BA}" destId="{B12C8265-9BBE-4CA6-A50C-819B9B5A0E6E}" srcOrd="0" destOrd="0" presId="urn:microsoft.com/office/officeart/2005/8/layout/hierarchy2"/>
    <dgm:cxn modelId="{FF34F5A9-6326-450D-8F3D-101730A9B430}" type="presParOf" srcId="{B97A1015-1C1E-4C8F-952B-8D9DC1CBAEF4}" destId="{0E0E037E-5882-4AE8-94F3-57B7C6E44F24}" srcOrd="1" destOrd="0" presId="urn:microsoft.com/office/officeart/2005/8/layout/hierarchy2"/>
    <dgm:cxn modelId="{E2B3CA12-10F3-462D-9C93-849F5698E873}" type="presParOf" srcId="{0E0E037E-5882-4AE8-94F3-57B7C6E44F24}" destId="{FD295DD8-C2E3-424E-8289-6FD759FF205C}" srcOrd="0" destOrd="0" presId="urn:microsoft.com/office/officeart/2005/8/layout/hierarchy2"/>
    <dgm:cxn modelId="{AED4787D-242A-48E0-8A50-902C48D61CE9}" type="presParOf" srcId="{0E0E037E-5882-4AE8-94F3-57B7C6E44F24}" destId="{03CECFBE-6421-4911-B85C-2BDC70FB881A}" srcOrd="1" destOrd="0" presId="urn:microsoft.com/office/officeart/2005/8/layout/hierarchy2"/>
    <dgm:cxn modelId="{DA627642-4C86-483B-810A-573068B6B699}" type="presParOf" srcId="{03CECFBE-6421-4911-B85C-2BDC70FB881A}" destId="{70AB3124-ED11-4128-BBE1-5A16615EAD3D}" srcOrd="0" destOrd="0" presId="urn:microsoft.com/office/officeart/2005/8/layout/hierarchy2"/>
    <dgm:cxn modelId="{A25CF9CC-8A03-4772-84A1-9BDCE085E25F}" type="presParOf" srcId="{70AB3124-ED11-4128-BBE1-5A16615EAD3D}" destId="{1E241108-A65B-47D1-94DD-8616995FDA83}" srcOrd="0" destOrd="0" presId="urn:microsoft.com/office/officeart/2005/8/layout/hierarchy2"/>
    <dgm:cxn modelId="{B8217C6D-0FFA-488C-B84E-CF69B3E8FF8B}" type="presParOf" srcId="{03CECFBE-6421-4911-B85C-2BDC70FB881A}" destId="{1081B5D4-9AF1-43AA-BB8A-03868C5FC43E}" srcOrd="1" destOrd="0" presId="urn:microsoft.com/office/officeart/2005/8/layout/hierarchy2"/>
    <dgm:cxn modelId="{3F0E3100-E201-43F3-9DA3-DD9D23A1097A}" type="presParOf" srcId="{1081B5D4-9AF1-43AA-BB8A-03868C5FC43E}" destId="{53367FC4-40FA-4AC5-9311-D1300A1F20B5}" srcOrd="0" destOrd="0" presId="urn:microsoft.com/office/officeart/2005/8/layout/hierarchy2"/>
    <dgm:cxn modelId="{1BB6E1D7-8015-405A-AEFC-49C5E19BF5B6}" type="presParOf" srcId="{1081B5D4-9AF1-43AA-BB8A-03868C5FC43E}" destId="{CE04091E-4D3A-4BE9-9A33-9AE0F7FA785A}" srcOrd="1" destOrd="0" presId="urn:microsoft.com/office/officeart/2005/8/layout/hierarchy2"/>
    <dgm:cxn modelId="{3417A4A5-73C4-48C8-B048-791CAE4DF5DD}" type="presParOf" srcId="{03CECFBE-6421-4911-B85C-2BDC70FB881A}" destId="{2A2A1FDE-0782-46A3-9B7B-09CE338A1A64}" srcOrd="2" destOrd="0" presId="urn:microsoft.com/office/officeart/2005/8/layout/hierarchy2"/>
    <dgm:cxn modelId="{A019B9BF-2DEC-4FDB-A24C-0EA5187A053E}" type="presParOf" srcId="{2A2A1FDE-0782-46A3-9B7B-09CE338A1A64}" destId="{38C46134-0E9E-4A05-ADEF-418E8CA6FBDA}" srcOrd="0" destOrd="0" presId="urn:microsoft.com/office/officeart/2005/8/layout/hierarchy2"/>
    <dgm:cxn modelId="{5D6F9C85-A7F6-4AAE-B37C-99E8B14E4E5B}" type="presParOf" srcId="{03CECFBE-6421-4911-B85C-2BDC70FB881A}" destId="{99F34C63-D9C5-428D-88E0-0966B066FB60}" srcOrd="3" destOrd="0" presId="urn:microsoft.com/office/officeart/2005/8/layout/hierarchy2"/>
    <dgm:cxn modelId="{E4C78E14-DE82-4340-A627-A437FB437FCA}" type="presParOf" srcId="{99F34C63-D9C5-428D-88E0-0966B066FB60}" destId="{D4F7EC5D-8B9E-458A-B94D-467CC09C7795}" srcOrd="0" destOrd="0" presId="urn:microsoft.com/office/officeart/2005/8/layout/hierarchy2"/>
    <dgm:cxn modelId="{F7954AC2-ABDE-4482-B227-C4F7E578A94D}" type="presParOf" srcId="{99F34C63-D9C5-428D-88E0-0966B066FB60}" destId="{B27EE645-D3FA-4943-8B86-12F242D0E09E}" srcOrd="1" destOrd="0" presId="urn:microsoft.com/office/officeart/2005/8/layout/hierarchy2"/>
    <dgm:cxn modelId="{EAFC6E7E-A239-447C-96A4-183CB5F9E4B8}" type="presParOf" srcId="{B81929CF-549E-477A-86A5-1BEAA7D26AC1}" destId="{9893F9E6-09FE-4250-83E8-C63B313A7349}" srcOrd="4" destOrd="0" presId="urn:microsoft.com/office/officeart/2005/8/layout/hierarchy2"/>
    <dgm:cxn modelId="{9FFF1129-54FE-46F3-ADD9-9384563B68AD}" type="presParOf" srcId="{9893F9E6-09FE-4250-83E8-C63B313A7349}" destId="{6E5E6FF9-62C6-4886-ABE0-EEC5F6DF3C96}" srcOrd="0" destOrd="0" presId="urn:microsoft.com/office/officeart/2005/8/layout/hierarchy2"/>
    <dgm:cxn modelId="{26B4749C-6523-412B-BA77-0DDE55EF10EA}" type="presParOf" srcId="{B81929CF-549E-477A-86A5-1BEAA7D26AC1}" destId="{13C0A0EA-5A06-407F-8E2F-7050E03D96D1}" srcOrd="5" destOrd="0" presId="urn:microsoft.com/office/officeart/2005/8/layout/hierarchy2"/>
    <dgm:cxn modelId="{C70EF287-1C94-45A9-A6BF-29351C5C8326}" type="presParOf" srcId="{13C0A0EA-5A06-407F-8E2F-7050E03D96D1}" destId="{1C64292C-9098-4D2D-8F44-93A58626ADC4}" srcOrd="0" destOrd="0" presId="urn:microsoft.com/office/officeart/2005/8/layout/hierarchy2"/>
    <dgm:cxn modelId="{7FBB275B-37AA-459F-9A46-4705C84D59F2}" type="presParOf" srcId="{13C0A0EA-5A06-407F-8E2F-7050E03D96D1}" destId="{FC5FFCC7-5AE2-4FA5-9942-C8FF89BBC969}" srcOrd="1" destOrd="0" presId="urn:microsoft.com/office/officeart/2005/8/layout/hierarchy2"/>
    <dgm:cxn modelId="{92DA4632-4F30-4A6D-A957-95A51D88753A}" type="presParOf" srcId="{FC5FFCC7-5AE2-4FA5-9942-C8FF89BBC969}" destId="{40BCFDEC-C899-4513-8AF7-C04BAEC266DD}" srcOrd="0" destOrd="0" presId="urn:microsoft.com/office/officeart/2005/8/layout/hierarchy2"/>
    <dgm:cxn modelId="{A7F67412-D117-414F-8D03-7F63CAD73989}" type="presParOf" srcId="{40BCFDEC-C899-4513-8AF7-C04BAEC266DD}" destId="{506CC17C-ED3D-45E7-8479-123FDB57E57A}" srcOrd="0" destOrd="0" presId="urn:microsoft.com/office/officeart/2005/8/layout/hierarchy2"/>
    <dgm:cxn modelId="{F12C87BB-5C59-4506-AE69-40A066414553}" type="presParOf" srcId="{FC5FFCC7-5AE2-4FA5-9942-C8FF89BBC969}" destId="{604C6C8F-53C3-41E7-BF53-CF4D5AEE9823}" srcOrd="1" destOrd="0" presId="urn:microsoft.com/office/officeart/2005/8/layout/hierarchy2"/>
    <dgm:cxn modelId="{0CA79D02-07E1-493E-931F-0912DB778D1B}" type="presParOf" srcId="{604C6C8F-53C3-41E7-BF53-CF4D5AEE9823}" destId="{4CC4CD8C-8231-4295-AEE9-5E9EC628C2B6}" srcOrd="0" destOrd="0" presId="urn:microsoft.com/office/officeart/2005/8/layout/hierarchy2"/>
    <dgm:cxn modelId="{6A4CFD35-618D-4C53-88ED-8ED5E2FB29B6}" type="presParOf" srcId="{604C6C8F-53C3-41E7-BF53-CF4D5AEE9823}" destId="{AB7F2C15-9D7E-4A2F-9628-1246D6B8BE61}" srcOrd="1" destOrd="0" presId="urn:microsoft.com/office/officeart/2005/8/layout/hierarchy2"/>
    <dgm:cxn modelId="{576CDB78-828A-4F7B-94EF-4C5A71033C9D}" type="presParOf" srcId="{FC5FFCC7-5AE2-4FA5-9942-C8FF89BBC969}" destId="{4110A406-9051-461F-ACC9-58A4AC9F205C}" srcOrd="2" destOrd="0" presId="urn:microsoft.com/office/officeart/2005/8/layout/hierarchy2"/>
    <dgm:cxn modelId="{BEAF3738-25B3-4142-8117-89A6F418720A}" type="presParOf" srcId="{4110A406-9051-461F-ACC9-58A4AC9F205C}" destId="{5408A596-0F83-4A5E-A0B5-B5A46E18302E}" srcOrd="0" destOrd="0" presId="urn:microsoft.com/office/officeart/2005/8/layout/hierarchy2"/>
    <dgm:cxn modelId="{71F4402D-5903-4AE4-810B-95BBDE79E516}" type="presParOf" srcId="{FC5FFCC7-5AE2-4FA5-9942-C8FF89BBC969}" destId="{BFFC7BEC-5FCD-45B6-9209-45165E035E17}" srcOrd="3" destOrd="0" presId="urn:microsoft.com/office/officeart/2005/8/layout/hierarchy2"/>
    <dgm:cxn modelId="{592066B1-3E54-4B75-A234-A686A7E4A29E}" type="presParOf" srcId="{BFFC7BEC-5FCD-45B6-9209-45165E035E17}" destId="{8681A69B-BB42-4E2D-87A4-4CAE96FDFB39}" srcOrd="0" destOrd="0" presId="urn:microsoft.com/office/officeart/2005/8/layout/hierarchy2"/>
    <dgm:cxn modelId="{AE79DEC5-24DA-435E-B09F-3302C837EA2B}" type="presParOf" srcId="{BFFC7BEC-5FCD-45B6-9209-45165E035E17}" destId="{3721E1A7-AA82-4E5E-A5F6-00B5B120C721}" srcOrd="1" destOrd="0" presId="urn:microsoft.com/office/officeart/2005/8/layout/hierarchy2"/>
    <dgm:cxn modelId="{D05405FF-A5E9-45A5-8C0F-C14918C8C56C}" type="presParOf" srcId="{B81929CF-549E-477A-86A5-1BEAA7D26AC1}" destId="{DD23E48F-AEBE-4975-B621-78B6C8606190}" srcOrd="6" destOrd="0" presId="urn:microsoft.com/office/officeart/2005/8/layout/hierarchy2"/>
    <dgm:cxn modelId="{2F7209DD-A19D-4545-8C4E-8E87044F10B4}" type="presParOf" srcId="{DD23E48F-AEBE-4975-B621-78B6C8606190}" destId="{AAA1AFC6-6FD3-4E57-B672-E612FEA06A37}" srcOrd="0" destOrd="0" presId="urn:microsoft.com/office/officeart/2005/8/layout/hierarchy2"/>
    <dgm:cxn modelId="{816939BD-949E-47FA-9EDF-DBDCC7CEA5B1}" type="presParOf" srcId="{B81929CF-549E-477A-86A5-1BEAA7D26AC1}" destId="{0A646D66-8295-4FA1-8519-C37E30382589}" srcOrd="7" destOrd="0" presId="urn:microsoft.com/office/officeart/2005/8/layout/hierarchy2"/>
    <dgm:cxn modelId="{319AE51C-B7F5-4A21-AD7F-1F3530B322D2}" type="presParOf" srcId="{0A646D66-8295-4FA1-8519-C37E30382589}" destId="{4C7D10B7-29C4-4763-82B7-252E0F2E465C}" srcOrd="0" destOrd="0" presId="urn:microsoft.com/office/officeart/2005/8/layout/hierarchy2"/>
    <dgm:cxn modelId="{30141EA6-7264-4E18-87D7-6E719FB6CD6E}" type="presParOf" srcId="{0A646D66-8295-4FA1-8519-C37E30382589}" destId="{0AB169DA-7F7C-4DAD-98B8-9016497D68A8}" srcOrd="1" destOrd="0" presId="urn:microsoft.com/office/officeart/2005/8/layout/hierarchy2"/>
    <dgm:cxn modelId="{E31EA2BC-2567-443E-9E37-11423FA2908A}" type="presParOf" srcId="{0AB169DA-7F7C-4DAD-98B8-9016497D68A8}" destId="{A5373A9F-4BDE-487E-8936-DC59C4540C93}" srcOrd="0" destOrd="0" presId="urn:microsoft.com/office/officeart/2005/8/layout/hierarchy2"/>
    <dgm:cxn modelId="{648DC20E-28C9-4005-8E0C-EE397058B845}" type="presParOf" srcId="{A5373A9F-4BDE-487E-8936-DC59C4540C93}" destId="{A896B0FC-0F94-4756-883C-8CA39AA78E67}" srcOrd="0" destOrd="0" presId="urn:microsoft.com/office/officeart/2005/8/layout/hierarchy2"/>
    <dgm:cxn modelId="{FCCF3310-E3D4-4CBB-995D-93D626DF2BE6}" type="presParOf" srcId="{0AB169DA-7F7C-4DAD-98B8-9016497D68A8}" destId="{7F436215-EF0F-4BFD-A947-B0F619D08E11}" srcOrd="1" destOrd="0" presId="urn:microsoft.com/office/officeart/2005/8/layout/hierarchy2"/>
    <dgm:cxn modelId="{C896792E-B9C8-48FC-A2EE-8DB6581FA2BD}" type="presParOf" srcId="{7F436215-EF0F-4BFD-A947-B0F619D08E11}" destId="{EA976F72-E1FA-45BE-98EB-5E929FF9FCEF}" srcOrd="0" destOrd="0" presId="urn:microsoft.com/office/officeart/2005/8/layout/hierarchy2"/>
    <dgm:cxn modelId="{606CE5EA-50EB-4BEC-8CBB-058F14733DDF}" type="presParOf" srcId="{7F436215-EF0F-4BFD-A947-B0F619D08E11}" destId="{5BC648F2-DAE7-45A1-87F0-BCF505991CE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D4D2E8-FEA7-40D6-B9B5-1BEE4A884DBE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9F40E41-B43E-42E1-B8BD-A3760DD7C35B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长老统治</a:t>
          </a:r>
        </a:p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教化权力</a:t>
          </a:r>
        </a:p>
        <a:p>
          <a:endParaRPr lang="zh-CN" altLang="en-US" sz="2800" b="1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CD1A566-E2AA-4EBA-9D4D-292F2588FF45}" type="parTrans" cxnId="{7C6D228A-3582-4395-936A-6554BC5BBD18}">
      <dgm:prSet/>
      <dgm:spPr/>
      <dgm:t>
        <a:bodyPr/>
        <a:lstStyle/>
        <a:p>
          <a:endParaRPr lang="zh-CN" altLang="en-US" sz="2800" b="1"/>
        </a:p>
      </dgm:t>
    </dgm:pt>
    <dgm:pt modelId="{0058D76B-4D94-4E50-B7CA-7A76404923C6}" type="sibTrans" cxnId="{7C6D228A-3582-4395-936A-6554BC5BBD18}">
      <dgm:prSet/>
      <dgm:spPr/>
      <dgm:t>
        <a:bodyPr/>
        <a:lstStyle/>
        <a:p>
          <a:endParaRPr lang="zh-CN" altLang="en-US" sz="2800" b="1"/>
        </a:p>
      </dgm:t>
    </dgm:pt>
    <dgm:pt modelId="{294635E1-5560-4DEE-AE4D-455DF6A40D9D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背景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377C955-C049-4BA5-B00E-47CDFCFB65BC}" type="parTrans" cxnId="{64FDE8D3-D826-4412-9247-11AD18A9ED0B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810E108-09B7-480E-BD1B-8F191B56A440}" type="sibTrans" cxnId="{64FDE8D3-D826-4412-9247-11AD18A9ED0B}">
      <dgm:prSet/>
      <dgm:spPr/>
      <dgm:t>
        <a:bodyPr/>
        <a:lstStyle/>
        <a:p>
          <a:endParaRPr lang="zh-CN" altLang="en-US" sz="2800" b="1"/>
        </a:p>
      </dgm:t>
    </dgm:pt>
    <dgm:pt modelId="{E797F0EF-6ED4-4EB0-9D29-0723976DD8F6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内容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2E333E3-DCB7-4F2E-AECC-93DD956C0AEC}" type="parTrans" cxnId="{730964FF-B2E7-4CF8-AAED-20B693030366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0337CF2-EC0E-405A-B077-C953BA949306}" type="sibTrans" cxnId="{730964FF-B2E7-4CF8-AAED-20B693030366}">
      <dgm:prSet/>
      <dgm:spPr/>
      <dgm:t>
        <a:bodyPr/>
        <a:lstStyle/>
        <a:p>
          <a:endParaRPr lang="zh-CN" altLang="en-US" sz="2800" b="1"/>
        </a:p>
      </dgm:t>
    </dgm:pt>
    <dgm:pt modelId="{39FCC511-60E4-4A9E-A7E5-DB8E9E5B563E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目的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EAD062D6-89BB-405B-8BDA-0F19BDD7EF70}" type="parTrans" cxnId="{7A53D980-5D40-4C9E-B316-1ED0D941940F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BDFC867-7CEB-4546-BEF7-A1A365790A70}" type="sibTrans" cxnId="{7A53D980-5D40-4C9E-B316-1ED0D941940F}">
      <dgm:prSet/>
      <dgm:spPr/>
      <dgm:t>
        <a:bodyPr/>
        <a:lstStyle/>
        <a:p>
          <a:endParaRPr lang="zh-CN" altLang="en-US" sz="2800" b="1"/>
        </a:p>
      </dgm:t>
    </dgm:pt>
    <dgm:pt modelId="{802D46AE-BF15-4248-A612-677D99D2AA28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原则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55DADE1-5A76-46C2-9216-9EDA445F63BB}" type="parTrans" cxnId="{00ECF0CC-0E7C-4226-A640-144CC5D223DC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93784E2B-75D8-4803-A972-CEDFCCD912DF}" type="sibTrans" cxnId="{00ECF0CC-0E7C-4226-A640-144CC5D223DC}">
      <dgm:prSet/>
      <dgm:spPr/>
      <dgm:t>
        <a:bodyPr/>
        <a:lstStyle/>
        <a:p>
          <a:endParaRPr lang="zh-CN" altLang="en-US" sz="2800" b="1"/>
        </a:p>
      </dgm:t>
    </dgm:pt>
    <dgm:pt modelId="{DB3F71D9-2AC0-4629-A2A2-145F1A90AA28}">
      <dgm:prSet custT="1"/>
      <dgm:spPr/>
      <dgm:t>
        <a:bodyPr/>
        <a:lstStyle/>
        <a:p>
          <a:pPr algn="l"/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陶炼出合于在一定文化方式中经营群体生活的分子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FEC724A4-C6BE-4196-8322-131BE9731C33}" type="parTrans" cxnId="{14036012-E1DD-42EF-9D9E-CE3942FB58DD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94EAE41-A9E6-4A5D-8882-5003AF1106DD}" type="sibTrans" cxnId="{14036012-E1DD-42EF-9D9E-CE3942FB58DD}">
      <dgm:prSet/>
      <dgm:spPr/>
      <dgm:t>
        <a:bodyPr/>
        <a:lstStyle/>
        <a:p>
          <a:endParaRPr lang="zh-CN" altLang="en-US" sz="2800" b="1"/>
        </a:p>
      </dgm:t>
    </dgm:pt>
    <dgm:pt modelId="{ED79FD4C-28B5-4570-AC85-5643CC4EBD5F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学习文化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5594D0D8-9CA8-4CB1-87A7-09D5EC5929C6}" type="parTrans" cxnId="{D9C02C84-5562-43AC-8729-716B4BBD18A2}">
      <dgm:prSet custT="1"/>
      <dgm:spPr/>
      <dgm:t>
        <a:bodyPr/>
        <a:lstStyle/>
        <a:p>
          <a:endParaRPr lang="zh-CN" altLang="en-US" sz="2800" b="1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B1DA41F8-0735-47B1-9AF2-539919A05D6C}" type="sibTrans" cxnId="{D9C02C84-5562-43AC-8729-716B4BBD18A2}">
      <dgm:prSet/>
      <dgm:spPr/>
      <dgm:t>
        <a:bodyPr/>
        <a:lstStyle/>
        <a:p>
          <a:endParaRPr lang="zh-CN" altLang="en-US" b="1"/>
        </a:p>
      </dgm:t>
    </dgm:pt>
    <dgm:pt modelId="{273D6147-F121-43DD-9FD1-C80CBFAC2B4D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文化稳定</a:t>
          </a:r>
          <a:endParaRPr lang="en-US" altLang="zh-CN" sz="2800" b="1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79AD01F-FE7C-43D2-BECC-7CF62ABC1A67}" type="parTrans" cxnId="{9658502F-03AB-4AA3-99A3-DAA06B6A4B12}">
      <dgm:prSet/>
      <dgm:spPr/>
      <dgm:t>
        <a:bodyPr/>
        <a:lstStyle/>
        <a:p>
          <a:endParaRPr lang="zh-CN" altLang="en-US"/>
        </a:p>
      </dgm:t>
    </dgm:pt>
    <dgm:pt modelId="{03A39BA3-7EBA-428E-B0E9-BCEA7EE64CE8}" type="sibTrans" cxnId="{9658502F-03AB-4AA3-99A3-DAA06B6A4B12}">
      <dgm:prSet/>
      <dgm:spPr/>
      <dgm:t>
        <a:bodyPr/>
        <a:lstStyle/>
        <a:p>
          <a:endParaRPr lang="zh-CN" altLang="en-US"/>
        </a:p>
      </dgm:t>
    </dgm:pt>
    <dgm:pt modelId="{CD5940AA-D243-4261-98C8-66958071B1E0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社会继替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B4A1030-8702-4C57-86C9-FC0DC4301FFD}" type="parTrans" cxnId="{6F4327F6-230F-435B-AC5F-34BD783553AC}">
      <dgm:prSet/>
      <dgm:spPr/>
      <dgm:t>
        <a:bodyPr/>
        <a:lstStyle/>
        <a:p>
          <a:endParaRPr lang="zh-CN" altLang="en-US"/>
        </a:p>
      </dgm:t>
    </dgm:pt>
    <dgm:pt modelId="{7F730586-CD18-492D-849C-9632F7B4BE2C}" type="sibTrans" cxnId="{6F4327F6-230F-435B-AC5F-34BD783553AC}">
      <dgm:prSet/>
      <dgm:spPr/>
      <dgm:t>
        <a:bodyPr/>
        <a:lstStyle/>
        <a:p>
          <a:endParaRPr lang="zh-CN" altLang="en-US"/>
        </a:p>
      </dgm:t>
    </dgm:pt>
    <dgm:pt modelId="{975128F7-D5DC-44E1-B156-6ED3C04C5C77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长幼尊卑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A11F7B1-F65D-4720-8FCF-770402FEEE0E}" type="parTrans" cxnId="{15A52865-24D0-4629-8AC3-B2AE7056816B}">
      <dgm:prSet/>
      <dgm:spPr/>
      <dgm:t>
        <a:bodyPr/>
        <a:lstStyle/>
        <a:p>
          <a:endParaRPr lang="zh-CN" altLang="en-US"/>
        </a:p>
      </dgm:t>
    </dgm:pt>
    <dgm:pt modelId="{71B4A257-4B75-4D48-9D18-328CD926E2EC}" type="sibTrans" cxnId="{15A52865-24D0-4629-8AC3-B2AE7056816B}">
      <dgm:prSet/>
      <dgm:spPr/>
      <dgm:t>
        <a:bodyPr/>
        <a:lstStyle/>
        <a:p>
          <a:endParaRPr lang="zh-CN" altLang="en-US"/>
        </a:p>
      </dgm:t>
    </dgm:pt>
    <dgm:pt modelId="{8B00DAF7-C17C-4D6C-88BD-ACA51A15F8DE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文化不稳定</a:t>
          </a:r>
          <a:endParaRPr lang="en-US" altLang="zh-CN" sz="2800" b="1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8C2618A-1C35-4F03-933A-3FC2A4C9C45C}" type="parTrans" cxnId="{9F6EC6CC-D052-4E13-86AE-AFDC369961A4}">
      <dgm:prSet/>
      <dgm:spPr/>
      <dgm:t>
        <a:bodyPr/>
        <a:lstStyle/>
        <a:p>
          <a:endParaRPr lang="zh-CN" altLang="en-US"/>
        </a:p>
      </dgm:t>
    </dgm:pt>
    <dgm:pt modelId="{F1AB71EE-6567-4A47-8C2C-8D7D6D966D98}" type="sibTrans" cxnId="{9F6EC6CC-D052-4E13-86AE-AFDC369961A4}">
      <dgm:prSet/>
      <dgm:spPr/>
      <dgm:t>
        <a:bodyPr/>
        <a:lstStyle/>
        <a:p>
          <a:endParaRPr lang="zh-CN" altLang="en-US"/>
        </a:p>
      </dgm:t>
    </dgm:pt>
    <dgm:pt modelId="{444234C1-451B-4A7B-905B-6E0247A2D86B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亲子师生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A42FC90-F27C-46C5-9CCA-4BFFF335045E}" type="parTrans" cxnId="{90726DAA-8E96-422D-AD8F-EFF1885F0634}">
      <dgm:prSet/>
      <dgm:spPr/>
      <dgm:t>
        <a:bodyPr/>
        <a:lstStyle/>
        <a:p>
          <a:endParaRPr lang="zh-CN" altLang="en-US"/>
        </a:p>
      </dgm:t>
    </dgm:pt>
    <dgm:pt modelId="{E57D56B5-FC16-4ED5-825B-D83CF0808E74}" type="sibTrans" cxnId="{90726DAA-8E96-422D-AD8F-EFF1885F0634}">
      <dgm:prSet/>
      <dgm:spPr/>
      <dgm:t>
        <a:bodyPr/>
        <a:lstStyle/>
        <a:p>
          <a:endParaRPr lang="zh-CN" altLang="en-US"/>
        </a:p>
      </dgm:t>
    </dgm:pt>
    <dgm:pt modelId="{D064CAD7-1CE5-4AD9-8F04-BC2982B54405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社会变迁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0D0EDE7-B732-4212-B34A-B247EBC14320}" type="parTrans" cxnId="{F7CE6719-1AD9-4C1C-9DE2-279CE210DDB6}">
      <dgm:prSet/>
      <dgm:spPr/>
      <dgm:t>
        <a:bodyPr/>
        <a:lstStyle/>
        <a:p>
          <a:endParaRPr lang="zh-CN" altLang="en-US"/>
        </a:p>
      </dgm:t>
    </dgm:pt>
    <dgm:pt modelId="{70C0603C-3A1A-4FF0-9B10-421E63A9D5B9}" type="sibTrans" cxnId="{F7CE6719-1AD9-4C1C-9DE2-279CE210DDB6}">
      <dgm:prSet/>
      <dgm:spPr/>
      <dgm:t>
        <a:bodyPr/>
        <a:lstStyle/>
        <a:p>
          <a:endParaRPr lang="zh-CN" altLang="en-US"/>
        </a:p>
      </dgm:t>
    </dgm:pt>
    <dgm:pt modelId="{603B46C3-FB3A-4004-A9C3-FC5EB89F26B0}">
      <dgm:prSet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智力、专业、机会</a:t>
          </a:r>
          <a:endParaRPr lang="en-US" altLang="zh-CN" sz="2800" b="1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r>
            <a: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长老失权</a:t>
          </a:r>
          <a:endParaRPr lang="zh-CN" altLang="en-US"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9EA6C194-A1D7-4464-8442-4A529873C743}" type="parTrans" cxnId="{E3FABDF7-784C-4BCD-B66E-2CC5FF6FF144}">
      <dgm:prSet/>
      <dgm:spPr/>
      <dgm:t>
        <a:bodyPr/>
        <a:lstStyle/>
        <a:p>
          <a:endParaRPr lang="zh-CN" altLang="en-US"/>
        </a:p>
      </dgm:t>
    </dgm:pt>
    <dgm:pt modelId="{5B6033FF-9387-4A5D-ACBC-34A9273A7D0D}" type="sibTrans" cxnId="{E3FABDF7-784C-4BCD-B66E-2CC5FF6FF144}">
      <dgm:prSet/>
      <dgm:spPr/>
      <dgm:t>
        <a:bodyPr/>
        <a:lstStyle/>
        <a:p>
          <a:endParaRPr lang="zh-CN" altLang="en-US"/>
        </a:p>
      </dgm:t>
    </dgm:pt>
    <dgm:pt modelId="{8014B18A-101E-46D1-BBAF-C0DFB313450D}" type="pres">
      <dgm:prSet presAssocID="{D5D4D2E8-FEA7-40D6-B9B5-1BEE4A884DB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B05EEAB-2668-4E52-9536-946B9A33BF3E}" type="pres">
      <dgm:prSet presAssocID="{49F40E41-B43E-42E1-B8BD-A3760DD7C35B}" presName="root1" presStyleCnt="0"/>
      <dgm:spPr/>
    </dgm:pt>
    <dgm:pt modelId="{0B000865-AFE6-443F-8571-538A4710E197}" type="pres">
      <dgm:prSet presAssocID="{49F40E41-B43E-42E1-B8BD-A3760DD7C35B}" presName="LevelOneTextNode" presStyleLbl="node0" presStyleIdx="0" presStyleCnt="1" custScaleX="69278" custScaleY="723829" custLinFactNeighborX="7400" custLinFactNeighborY="403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81929CF-549E-477A-86A5-1BEAA7D26AC1}" type="pres">
      <dgm:prSet presAssocID="{49F40E41-B43E-42E1-B8BD-A3760DD7C35B}" presName="level2hierChild" presStyleCnt="0"/>
      <dgm:spPr/>
    </dgm:pt>
    <dgm:pt modelId="{67584ED2-5148-418F-BD6F-CB615DBFD8FF}" type="pres">
      <dgm:prSet presAssocID="{7377C955-C049-4BA5-B00E-47CDFCFB65BC}" presName="conn2-1" presStyleLbl="parChTrans1D2" presStyleIdx="0" presStyleCnt="4"/>
      <dgm:spPr/>
      <dgm:t>
        <a:bodyPr/>
        <a:lstStyle/>
        <a:p>
          <a:endParaRPr lang="zh-CN" altLang="en-US"/>
        </a:p>
      </dgm:t>
    </dgm:pt>
    <dgm:pt modelId="{7ACC9FAB-46D0-40E8-989D-9277000B238B}" type="pres">
      <dgm:prSet presAssocID="{7377C955-C049-4BA5-B00E-47CDFCFB65BC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22865CE7-B20E-4227-B1C3-C27188C2BF61}" type="pres">
      <dgm:prSet presAssocID="{294635E1-5560-4DEE-AE4D-455DF6A40D9D}" presName="root2" presStyleCnt="0"/>
      <dgm:spPr/>
    </dgm:pt>
    <dgm:pt modelId="{A3F193E5-7432-402D-A0C5-12D0330D1676}" type="pres">
      <dgm:prSet presAssocID="{294635E1-5560-4DEE-AE4D-455DF6A40D9D}" presName="LevelTwoTextNode" presStyleLbl="node2" presStyleIdx="0" presStyleCnt="4" custScaleX="100335" custScaleY="78966" custLinFactNeighborX="29178" custLinFactNeighborY="-5981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2661618-F6AF-4DB9-8BBE-8AC6E3D4EA9B}" type="pres">
      <dgm:prSet presAssocID="{294635E1-5560-4DEE-AE4D-455DF6A40D9D}" presName="level3hierChild" presStyleCnt="0"/>
      <dgm:spPr/>
    </dgm:pt>
    <dgm:pt modelId="{A005E98D-0C91-46E2-AEAE-5123C3139EFD}" type="pres">
      <dgm:prSet presAssocID="{7B4A1030-8702-4C57-86C9-FC0DC4301FFD}" presName="conn2-1" presStyleLbl="parChTrans1D3" presStyleIdx="0" presStyleCnt="6"/>
      <dgm:spPr/>
      <dgm:t>
        <a:bodyPr/>
        <a:lstStyle/>
        <a:p>
          <a:endParaRPr lang="zh-CN" altLang="en-US"/>
        </a:p>
      </dgm:t>
    </dgm:pt>
    <dgm:pt modelId="{B75718C8-6259-40EF-9E92-4A34C510B0DB}" type="pres">
      <dgm:prSet presAssocID="{7B4A1030-8702-4C57-86C9-FC0DC4301FFD}" presName="connTx" presStyleLbl="parChTrans1D3" presStyleIdx="0" presStyleCnt="6"/>
      <dgm:spPr/>
      <dgm:t>
        <a:bodyPr/>
        <a:lstStyle/>
        <a:p>
          <a:endParaRPr lang="zh-CN" altLang="en-US"/>
        </a:p>
      </dgm:t>
    </dgm:pt>
    <dgm:pt modelId="{B625A28A-FFB4-4AF8-9DFB-A5327A81507E}" type="pres">
      <dgm:prSet presAssocID="{CD5940AA-D243-4261-98C8-66958071B1E0}" presName="root2" presStyleCnt="0"/>
      <dgm:spPr/>
    </dgm:pt>
    <dgm:pt modelId="{DEAB3829-BA4F-44A5-8DCE-2963BCDF49C1}" type="pres">
      <dgm:prSet presAssocID="{CD5940AA-D243-4261-98C8-66958071B1E0}" presName="LevelTwoTextNode" presStyleLbl="node3" presStyleIdx="0" presStyleCnt="6" custAng="0" custScaleX="130872" custScaleY="88618" custLinFactNeighborX="9924" custLinFactNeighborY="-609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33C585E-37E8-4FC1-ADFE-B8F7DCC875CF}" type="pres">
      <dgm:prSet presAssocID="{CD5940AA-D243-4261-98C8-66958071B1E0}" presName="level3hierChild" presStyleCnt="0"/>
      <dgm:spPr/>
    </dgm:pt>
    <dgm:pt modelId="{F3E37951-51C6-47ED-AF70-093C9DBEB7CD}" type="pres">
      <dgm:prSet presAssocID="{62E333E3-DCB7-4F2E-AECC-93DD956C0AEC}" presName="conn2-1" presStyleLbl="parChTrans1D2" presStyleIdx="1" presStyleCnt="4"/>
      <dgm:spPr/>
      <dgm:t>
        <a:bodyPr/>
        <a:lstStyle/>
        <a:p>
          <a:endParaRPr lang="zh-CN" altLang="en-US"/>
        </a:p>
      </dgm:t>
    </dgm:pt>
    <dgm:pt modelId="{E3323155-01FC-4995-8151-141C1CA293D6}" type="pres">
      <dgm:prSet presAssocID="{62E333E3-DCB7-4F2E-AECC-93DD956C0AEC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94D9871E-A88D-4913-9EDC-4227D6397BBC}" type="pres">
      <dgm:prSet presAssocID="{E797F0EF-6ED4-4EB0-9D29-0723976DD8F6}" presName="root2" presStyleCnt="0"/>
      <dgm:spPr/>
    </dgm:pt>
    <dgm:pt modelId="{93ABC121-C397-4BB0-9029-529F0BEAE9A5}" type="pres">
      <dgm:prSet presAssocID="{E797F0EF-6ED4-4EB0-9D29-0723976DD8F6}" presName="LevelTwoTextNode" presStyleLbl="node2" presStyleIdx="1" presStyleCnt="4" custScaleX="96440" custScaleY="84439" custLinFactNeighborX="30449" custLinFactNeighborY="-4080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97A1015-1C1E-4C8F-952B-8D9DC1CBAEF4}" type="pres">
      <dgm:prSet presAssocID="{E797F0EF-6ED4-4EB0-9D29-0723976DD8F6}" presName="level3hierChild" presStyleCnt="0"/>
      <dgm:spPr/>
    </dgm:pt>
    <dgm:pt modelId="{9F52477E-8D09-4610-A93B-DE7F853145BA}" type="pres">
      <dgm:prSet presAssocID="{5594D0D8-9CA8-4CB1-87A7-09D5EC5929C6}" presName="conn2-1" presStyleLbl="parChTrans1D3" presStyleIdx="1" presStyleCnt="6"/>
      <dgm:spPr/>
      <dgm:t>
        <a:bodyPr/>
        <a:lstStyle/>
        <a:p>
          <a:endParaRPr lang="zh-CN" altLang="en-US"/>
        </a:p>
      </dgm:t>
    </dgm:pt>
    <dgm:pt modelId="{B12C8265-9BBE-4CA6-A50C-819B9B5A0E6E}" type="pres">
      <dgm:prSet presAssocID="{5594D0D8-9CA8-4CB1-87A7-09D5EC5929C6}" presName="connTx" presStyleLbl="parChTrans1D3" presStyleIdx="1" presStyleCnt="6"/>
      <dgm:spPr/>
      <dgm:t>
        <a:bodyPr/>
        <a:lstStyle/>
        <a:p>
          <a:endParaRPr lang="zh-CN" altLang="en-US"/>
        </a:p>
      </dgm:t>
    </dgm:pt>
    <dgm:pt modelId="{0E0E037E-5882-4AE8-94F3-57B7C6E44F24}" type="pres">
      <dgm:prSet presAssocID="{ED79FD4C-28B5-4570-AC85-5643CC4EBD5F}" presName="root2" presStyleCnt="0"/>
      <dgm:spPr/>
    </dgm:pt>
    <dgm:pt modelId="{FD295DD8-C2E3-424E-8289-6FD759FF205C}" type="pres">
      <dgm:prSet presAssocID="{ED79FD4C-28B5-4570-AC85-5643CC4EBD5F}" presName="LevelTwoTextNode" presStyleLbl="node3" presStyleIdx="1" presStyleCnt="6" custScaleX="134237" custScaleY="93288" custLinFactNeighborX="13442" custLinFactNeighborY="-4183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3CECFBE-6421-4911-B85C-2BDC70FB881A}" type="pres">
      <dgm:prSet presAssocID="{ED79FD4C-28B5-4570-AC85-5643CC4EBD5F}" presName="level3hierChild" presStyleCnt="0"/>
      <dgm:spPr/>
    </dgm:pt>
    <dgm:pt modelId="{9893F9E6-09FE-4250-83E8-C63B313A7349}" type="pres">
      <dgm:prSet presAssocID="{EAD062D6-89BB-405B-8BDA-0F19BDD7EF70}" presName="conn2-1" presStyleLbl="parChTrans1D2" presStyleIdx="2" presStyleCnt="4"/>
      <dgm:spPr/>
      <dgm:t>
        <a:bodyPr/>
        <a:lstStyle/>
        <a:p>
          <a:endParaRPr lang="zh-CN" altLang="en-US"/>
        </a:p>
      </dgm:t>
    </dgm:pt>
    <dgm:pt modelId="{6E5E6FF9-62C6-4886-ABE0-EEC5F6DF3C96}" type="pres">
      <dgm:prSet presAssocID="{EAD062D6-89BB-405B-8BDA-0F19BDD7EF70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13C0A0EA-5A06-407F-8E2F-7050E03D96D1}" type="pres">
      <dgm:prSet presAssocID="{39FCC511-60E4-4A9E-A7E5-DB8E9E5B563E}" presName="root2" presStyleCnt="0"/>
      <dgm:spPr/>
    </dgm:pt>
    <dgm:pt modelId="{1C64292C-9098-4D2D-8F44-93A58626ADC4}" type="pres">
      <dgm:prSet presAssocID="{39FCC511-60E4-4A9E-A7E5-DB8E9E5B563E}" presName="LevelTwoTextNode" presStyleLbl="node2" presStyleIdx="2" presStyleCnt="4" custScaleX="90936" custScaleY="81578" custLinFactNeighborX="33567" custLinFactNeighborY="-1546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C5FFCC7-5AE2-4FA5-9942-C8FF89BBC969}" type="pres">
      <dgm:prSet presAssocID="{39FCC511-60E4-4A9E-A7E5-DB8E9E5B563E}" presName="level3hierChild" presStyleCnt="0"/>
      <dgm:spPr/>
    </dgm:pt>
    <dgm:pt modelId="{40BCFDEC-C899-4513-8AF7-C04BAEC266DD}" type="pres">
      <dgm:prSet presAssocID="{FEC724A4-C6BE-4196-8322-131BE9731C33}" presName="conn2-1" presStyleLbl="parChTrans1D3" presStyleIdx="2" presStyleCnt="6"/>
      <dgm:spPr/>
      <dgm:t>
        <a:bodyPr/>
        <a:lstStyle/>
        <a:p>
          <a:endParaRPr lang="zh-CN" altLang="en-US"/>
        </a:p>
      </dgm:t>
    </dgm:pt>
    <dgm:pt modelId="{506CC17C-ED3D-45E7-8479-123FDB57E57A}" type="pres">
      <dgm:prSet presAssocID="{FEC724A4-C6BE-4196-8322-131BE9731C33}" presName="connTx" presStyleLbl="parChTrans1D3" presStyleIdx="2" presStyleCnt="6"/>
      <dgm:spPr/>
      <dgm:t>
        <a:bodyPr/>
        <a:lstStyle/>
        <a:p>
          <a:endParaRPr lang="zh-CN" altLang="en-US"/>
        </a:p>
      </dgm:t>
    </dgm:pt>
    <dgm:pt modelId="{604C6C8F-53C3-41E7-BF53-CF4D5AEE9823}" type="pres">
      <dgm:prSet presAssocID="{DB3F71D9-2AC0-4629-A2A2-145F1A90AA28}" presName="root2" presStyleCnt="0"/>
      <dgm:spPr/>
    </dgm:pt>
    <dgm:pt modelId="{4CC4CD8C-8231-4295-AEE9-5E9EC628C2B6}" type="pres">
      <dgm:prSet presAssocID="{DB3F71D9-2AC0-4629-A2A2-145F1A90AA28}" presName="LevelTwoTextNode" presStyleLbl="node3" presStyleIdx="2" presStyleCnt="6" custScaleX="342505" custScaleY="171596" custLinFactNeighborX="22089" custLinFactNeighborY="-2340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B7F2C15-9D7E-4A2F-9628-1246D6B8BE61}" type="pres">
      <dgm:prSet presAssocID="{DB3F71D9-2AC0-4629-A2A2-145F1A90AA28}" presName="level3hierChild" presStyleCnt="0"/>
      <dgm:spPr/>
    </dgm:pt>
    <dgm:pt modelId="{DD23E48F-AEBE-4975-B621-78B6C8606190}" type="pres">
      <dgm:prSet presAssocID="{A55DADE1-5A76-46C2-9216-9EDA445F63BB}" presName="conn2-1" presStyleLbl="parChTrans1D2" presStyleIdx="3" presStyleCnt="4"/>
      <dgm:spPr/>
      <dgm:t>
        <a:bodyPr/>
        <a:lstStyle/>
        <a:p>
          <a:endParaRPr lang="zh-CN" altLang="en-US"/>
        </a:p>
      </dgm:t>
    </dgm:pt>
    <dgm:pt modelId="{AAA1AFC6-6FD3-4E57-B672-E612FEA06A37}" type="pres">
      <dgm:prSet presAssocID="{A55DADE1-5A76-46C2-9216-9EDA445F63BB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0A646D66-8295-4FA1-8519-C37E30382589}" type="pres">
      <dgm:prSet presAssocID="{802D46AE-BF15-4248-A612-677D99D2AA28}" presName="root2" presStyleCnt="0"/>
      <dgm:spPr/>
    </dgm:pt>
    <dgm:pt modelId="{4C7D10B7-29C4-4763-82B7-252E0F2E465C}" type="pres">
      <dgm:prSet presAssocID="{802D46AE-BF15-4248-A612-677D99D2AA28}" presName="LevelTwoTextNode" presStyleLbl="node2" presStyleIdx="3" presStyleCnt="4" custScaleX="91039" custScaleY="91975" custLinFactNeighborX="37223" custLinFactNeighborY="-842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AB169DA-7F7C-4DAD-98B8-9016497D68A8}" type="pres">
      <dgm:prSet presAssocID="{802D46AE-BF15-4248-A612-677D99D2AA28}" presName="level3hierChild" presStyleCnt="0"/>
      <dgm:spPr/>
    </dgm:pt>
    <dgm:pt modelId="{A5373A9F-4BDE-487E-8936-DC59C4540C93}" type="pres">
      <dgm:prSet presAssocID="{079AD01F-FE7C-43D2-BECC-7CF62ABC1A67}" presName="conn2-1" presStyleLbl="parChTrans1D3" presStyleIdx="3" presStyleCnt="6"/>
      <dgm:spPr/>
      <dgm:t>
        <a:bodyPr/>
        <a:lstStyle/>
        <a:p>
          <a:endParaRPr lang="zh-CN" altLang="en-US"/>
        </a:p>
      </dgm:t>
    </dgm:pt>
    <dgm:pt modelId="{A896B0FC-0F94-4756-883C-8CA39AA78E67}" type="pres">
      <dgm:prSet presAssocID="{079AD01F-FE7C-43D2-BECC-7CF62ABC1A67}" presName="connTx" presStyleLbl="parChTrans1D3" presStyleIdx="3" presStyleCnt="6"/>
      <dgm:spPr/>
      <dgm:t>
        <a:bodyPr/>
        <a:lstStyle/>
        <a:p>
          <a:endParaRPr lang="zh-CN" altLang="en-US"/>
        </a:p>
      </dgm:t>
    </dgm:pt>
    <dgm:pt modelId="{7F436215-EF0F-4BFD-A947-B0F619D08E11}" type="pres">
      <dgm:prSet presAssocID="{273D6147-F121-43DD-9FD1-C80CBFAC2B4D}" presName="root2" presStyleCnt="0"/>
      <dgm:spPr/>
    </dgm:pt>
    <dgm:pt modelId="{EA976F72-E1FA-45BE-98EB-5E929FF9FCEF}" type="pres">
      <dgm:prSet presAssocID="{273D6147-F121-43DD-9FD1-C80CBFAC2B4D}" presName="LevelTwoTextNode" presStyleLbl="node3" presStyleIdx="3" presStyleCnt="6" custScaleX="167443" custScaleY="75865" custLinFactNeighborX="16839" custLinFactNeighborY="-2820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BC648F2-DAE7-45A1-87F0-BCF505991CE9}" type="pres">
      <dgm:prSet presAssocID="{273D6147-F121-43DD-9FD1-C80CBFAC2B4D}" presName="level3hierChild" presStyleCnt="0"/>
      <dgm:spPr/>
    </dgm:pt>
    <dgm:pt modelId="{7944B0E8-1D15-4AAC-A6DB-AF0046D34BCE}" type="pres">
      <dgm:prSet presAssocID="{7A11F7B1-F65D-4720-8FCF-770402FEEE0E}" presName="conn2-1" presStyleLbl="parChTrans1D4" presStyleIdx="0" presStyleCnt="3"/>
      <dgm:spPr/>
      <dgm:t>
        <a:bodyPr/>
        <a:lstStyle/>
        <a:p>
          <a:endParaRPr lang="zh-CN" altLang="en-US"/>
        </a:p>
      </dgm:t>
    </dgm:pt>
    <dgm:pt modelId="{5039509E-FB1C-4F70-9A6C-24BD7875C35B}" type="pres">
      <dgm:prSet presAssocID="{7A11F7B1-F65D-4720-8FCF-770402FEEE0E}" presName="connTx" presStyleLbl="parChTrans1D4" presStyleIdx="0" presStyleCnt="3"/>
      <dgm:spPr/>
      <dgm:t>
        <a:bodyPr/>
        <a:lstStyle/>
        <a:p>
          <a:endParaRPr lang="zh-CN" altLang="en-US"/>
        </a:p>
      </dgm:t>
    </dgm:pt>
    <dgm:pt modelId="{17CAAE93-8A67-479D-90CB-EAE0EA8E6BA6}" type="pres">
      <dgm:prSet presAssocID="{975128F7-D5DC-44E1-B156-6ED3C04C5C77}" presName="root2" presStyleCnt="0"/>
      <dgm:spPr/>
    </dgm:pt>
    <dgm:pt modelId="{D20B0311-1E96-42E3-A20B-CFA48F32FD31}" type="pres">
      <dgm:prSet presAssocID="{975128F7-D5DC-44E1-B156-6ED3C04C5C77}" presName="LevelTwoTextNode" presStyleLbl="node4" presStyleIdx="0" presStyleCnt="3" custScaleX="124595" custLinFactNeighborX="10608" custLinFactNeighborY="-2708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53E9123-6CDB-40B3-87DD-9C5CD5C55B1E}" type="pres">
      <dgm:prSet presAssocID="{975128F7-D5DC-44E1-B156-6ED3C04C5C77}" presName="level3hierChild" presStyleCnt="0"/>
      <dgm:spPr/>
    </dgm:pt>
    <dgm:pt modelId="{7BDCB852-DB33-4816-8606-D02A68466723}" type="pres">
      <dgm:prSet presAssocID="{08C2618A-1C35-4F03-933A-3FC2A4C9C45C}" presName="conn2-1" presStyleLbl="parChTrans1D3" presStyleIdx="4" presStyleCnt="6"/>
      <dgm:spPr/>
      <dgm:t>
        <a:bodyPr/>
        <a:lstStyle/>
        <a:p>
          <a:endParaRPr lang="zh-CN" altLang="en-US"/>
        </a:p>
      </dgm:t>
    </dgm:pt>
    <dgm:pt modelId="{5B4B42E4-6754-4B69-8B46-52484A6BAA4D}" type="pres">
      <dgm:prSet presAssocID="{08C2618A-1C35-4F03-933A-3FC2A4C9C45C}" presName="connTx" presStyleLbl="parChTrans1D3" presStyleIdx="4" presStyleCnt="6"/>
      <dgm:spPr/>
      <dgm:t>
        <a:bodyPr/>
        <a:lstStyle/>
        <a:p>
          <a:endParaRPr lang="zh-CN" altLang="en-US"/>
        </a:p>
      </dgm:t>
    </dgm:pt>
    <dgm:pt modelId="{7B9B2910-A249-4DAF-9404-19312B7CA55D}" type="pres">
      <dgm:prSet presAssocID="{8B00DAF7-C17C-4D6C-88BD-ACA51A15F8DE}" presName="root2" presStyleCnt="0"/>
      <dgm:spPr/>
    </dgm:pt>
    <dgm:pt modelId="{D49DFC3D-C6C5-48E7-8D2B-1CA2C7DFC7D1}" type="pres">
      <dgm:prSet presAssocID="{8B00DAF7-C17C-4D6C-88BD-ACA51A15F8DE}" presName="LevelTwoTextNode" presStyleLbl="node3" presStyleIdx="4" presStyleCnt="6" custScaleX="168946" custScaleY="76409" custLinFactNeighborX="16782" custLinFactNeighborY="-1725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73923D4-6019-4D67-AB4D-69EB3CE872DF}" type="pres">
      <dgm:prSet presAssocID="{8B00DAF7-C17C-4D6C-88BD-ACA51A15F8DE}" presName="level3hierChild" presStyleCnt="0"/>
      <dgm:spPr/>
    </dgm:pt>
    <dgm:pt modelId="{97FF82C3-EE9E-4B68-83DB-3B9BB578D4CC}" type="pres">
      <dgm:prSet presAssocID="{CA42FC90-F27C-46C5-9CCA-4BFFF335045E}" presName="conn2-1" presStyleLbl="parChTrans1D4" presStyleIdx="1" presStyleCnt="3"/>
      <dgm:spPr/>
      <dgm:t>
        <a:bodyPr/>
        <a:lstStyle/>
        <a:p>
          <a:endParaRPr lang="zh-CN" altLang="en-US"/>
        </a:p>
      </dgm:t>
    </dgm:pt>
    <dgm:pt modelId="{63E6F815-5704-4C7B-978F-728247A6CB2A}" type="pres">
      <dgm:prSet presAssocID="{CA42FC90-F27C-46C5-9CCA-4BFFF335045E}" presName="connTx" presStyleLbl="parChTrans1D4" presStyleIdx="1" presStyleCnt="3"/>
      <dgm:spPr/>
      <dgm:t>
        <a:bodyPr/>
        <a:lstStyle/>
        <a:p>
          <a:endParaRPr lang="zh-CN" altLang="en-US"/>
        </a:p>
      </dgm:t>
    </dgm:pt>
    <dgm:pt modelId="{62DF2CF2-AC2F-4B27-BF49-5007852A4F03}" type="pres">
      <dgm:prSet presAssocID="{444234C1-451B-4A7B-905B-6E0247A2D86B}" presName="root2" presStyleCnt="0"/>
      <dgm:spPr/>
    </dgm:pt>
    <dgm:pt modelId="{D6227047-40D8-4C34-966D-D8C05869EEDC}" type="pres">
      <dgm:prSet presAssocID="{444234C1-451B-4A7B-905B-6E0247A2D86B}" presName="LevelTwoTextNode" presStyleLbl="node4" presStyleIdx="1" presStyleCnt="3" custScaleX="125428" custLinFactNeighborX="12053" custLinFactNeighborY="-1744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51980B1-4123-45C1-A865-4E40F18CB7EF}" type="pres">
      <dgm:prSet presAssocID="{444234C1-451B-4A7B-905B-6E0247A2D86B}" presName="level3hierChild" presStyleCnt="0"/>
      <dgm:spPr/>
    </dgm:pt>
    <dgm:pt modelId="{84D14D3C-776F-499F-AC65-136940A5B891}" type="pres">
      <dgm:prSet presAssocID="{C0D0EDE7-B732-4212-B34A-B247EBC14320}" presName="conn2-1" presStyleLbl="parChTrans1D3" presStyleIdx="5" presStyleCnt="6"/>
      <dgm:spPr/>
      <dgm:t>
        <a:bodyPr/>
        <a:lstStyle/>
        <a:p>
          <a:endParaRPr lang="zh-CN" altLang="en-US"/>
        </a:p>
      </dgm:t>
    </dgm:pt>
    <dgm:pt modelId="{ED2BE179-D28C-49A5-AA76-E88088A303B2}" type="pres">
      <dgm:prSet presAssocID="{C0D0EDE7-B732-4212-B34A-B247EBC14320}" presName="connTx" presStyleLbl="parChTrans1D3" presStyleIdx="5" presStyleCnt="6"/>
      <dgm:spPr/>
      <dgm:t>
        <a:bodyPr/>
        <a:lstStyle/>
        <a:p>
          <a:endParaRPr lang="zh-CN" altLang="en-US"/>
        </a:p>
      </dgm:t>
    </dgm:pt>
    <dgm:pt modelId="{EB8F6AFF-800C-4D0D-8554-B6808BDAA0C6}" type="pres">
      <dgm:prSet presAssocID="{D064CAD7-1CE5-4AD9-8F04-BC2982B54405}" presName="root2" presStyleCnt="0"/>
      <dgm:spPr/>
    </dgm:pt>
    <dgm:pt modelId="{EA9462F9-4921-41CC-88E1-58A81C6461B2}" type="pres">
      <dgm:prSet presAssocID="{D064CAD7-1CE5-4AD9-8F04-BC2982B54405}" presName="LevelTwoTextNode" presStyleLbl="node3" presStyleIdx="5" presStyleCnt="6" custScaleX="127300" custScaleY="67164" custLinFactNeighborX="22364" custLinFactNeighborY="-1467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3049ADB-AFCA-4398-BA21-C7C0F98FBAA2}" type="pres">
      <dgm:prSet presAssocID="{D064CAD7-1CE5-4AD9-8F04-BC2982B54405}" presName="level3hierChild" presStyleCnt="0"/>
      <dgm:spPr/>
    </dgm:pt>
    <dgm:pt modelId="{C70B0A29-8512-41D9-BB33-E4E7797A80FB}" type="pres">
      <dgm:prSet presAssocID="{9EA6C194-A1D7-4464-8442-4A529873C743}" presName="conn2-1" presStyleLbl="parChTrans1D4" presStyleIdx="2" presStyleCnt="3"/>
      <dgm:spPr/>
      <dgm:t>
        <a:bodyPr/>
        <a:lstStyle/>
        <a:p>
          <a:endParaRPr lang="zh-CN" altLang="en-US"/>
        </a:p>
      </dgm:t>
    </dgm:pt>
    <dgm:pt modelId="{AF63F970-70BB-4E19-8953-CD715C3420F7}" type="pres">
      <dgm:prSet presAssocID="{9EA6C194-A1D7-4464-8442-4A529873C743}" presName="connTx" presStyleLbl="parChTrans1D4" presStyleIdx="2" presStyleCnt="3"/>
      <dgm:spPr/>
      <dgm:t>
        <a:bodyPr/>
        <a:lstStyle/>
        <a:p>
          <a:endParaRPr lang="zh-CN" altLang="en-US"/>
        </a:p>
      </dgm:t>
    </dgm:pt>
    <dgm:pt modelId="{681BCA6B-ED12-481C-ACB9-EFBE7078D668}" type="pres">
      <dgm:prSet presAssocID="{603B46C3-FB3A-4004-A9C3-FC5EB89F26B0}" presName="root2" presStyleCnt="0"/>
      <dgm:spPr/>
    </dgm:pt>
    <dgm:pt modelId="{C0CD1079-3151-4BFD-A725-E389FF7C1441}" type="pres">
      <dgm:prSet presAssocID="{603B46C3-FB3A-4004-A9C3-FC5EB89F26B0}" presName="LevelTwoTextNode" presStyleLbl="node4" presStyleIdx="2" presStyleCnt="3" custScaleX="210122" custScaleY="139953" custLinFactNeighborX="-262" custLinFactNeighborY="854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7EF6252-AC7E-46E5-83A5-D8BD55C46A20}" type="pres">
      <dgm:prSet presAssocID="{603B46C3-FB3A-4004-A9C3-FC5EB89F26B0}" presName="level3hierChild" presStyleCnt="0"/>
      <dgm:spPr/>
    </dgm:pt>
  </dgm:ptLst>
  <dgm:cxnLst>
    <dgm:cxn modelId="{6F4327F6-230F-435B-AC5F-34BD783553AC}" srcId="{294635E1-5560-4DEE-AE4D-455DF6A40D9D}" destId="{CD5940AA-D243-4261-98C8-66958071B1E0}" srcOrd="0" destOrd="0" parTransId="{7B4A1030-8702-4C57-86C9-FC0DC4301FFD}" sibTransId="{7F730586-CD18-492D-849C-9632F7B4BE2C}"/>
    <dgm:cxn modelId="{F7CE6719-1AD9-4C1C-9DE2-279CE210DDB6}" srcId="{802D46AE-BF15-4248-A612-677D99D2AA28}" destId="{D064CAD7-1CE5-4AD9-8F04-BC2982B54405}" srcOrd="2" destOrd="0" parTransId="{C0D0EDE7-B732-4212-B34A-B247EBC14320}" sibTransId="{70C0603C-3A1A-4FF0-9B10-421E63A9D5B9}"/>
    <dgm:cxn modelId="{3BDFA36B-E9CA-4201-975F-4A0D48FB191D}" type="presOf" srcId="{ED79FD4C-28B5-4570-AC85-5643CC4EBD5F}" destId="{FD295DD8-C2E3-424E-8289-6FD759FF205C}" srcOrd="0" destOrd="0" presId="urn:microsoft.com/office/officeart/2005/8/layout/hierarchy2"/>
    <dgm:cxn modelId="{E3FABDF7-784C-4BCD-B66E-2CC5FF6FF144}" srcId="{D064CAD7-1CE5-4AD9-8F04-BC2982B54405}" destId="{603B46C3-FB3A-4004-A9C3-FC5EB89F26B0}" srcOrd="0" destOrd="0" parTransId="{9EA6C194-A1D7-4464-8442-4A529873C743}" sibTransId="{5B6033FF-9387-4A5D-ACBC-34A9273A7D0D}"/>
    <dgm:cxn modelId="{4AFBD0B4-AC31-449C-809C-14B11F09B4A5}" type="presOf" srcId="{D064CAD7-1CE5-4AD9-8F04-BC2982B54405}" destId="{EA9462F9-4921-41CC-88E1-58A81C6461B2}" srcOrd="0" destOrd="0" presId="urn:microsoft.com/office/officeart/2005/8/layout/hierarchy2"/>
    <dgm:cxn modelId="{4608DFED-204F-4F9C-827C-1E9A91A790E4}" type="presOf" srcId="{273D6147-F121-43DD-9FD1-C80CBFAC2B4D}" destId="{EA976F72-E1FA-45BE-98EB-5E929FF9FCEF}" srcOrd="0" destOrd="0" presId="urn:microsoft.com/office/officeart/2005/8/layout/hierarchy2"/>
    <dgm:cxn modelId="{6523E58C-885F-47FF-8D84-EC469F162D24}" type="presOf" srcId="{9EA6C194-A1D7-4464-8442-4A529873C743}" destId="{C70B0A29-8512-41D9-BB33-E4E7797A80FB}" srcOrd="0" destOrd="0" presId="urn:microsoft.com/office/officeart/2005/8/layout/hierarchy2"/>
    <dgm:cxn modelId="{71CC10AC-E920-494A-9619-895285527FF2}" type="presOf" srcId="{D5D4D2E8-FEA7-40D6-B9B5-1BEE4A884DBE}" destId="{8014B18A-101E-46D1-BBAF-C0DFB313450D}" srcOrd="0" destOrd="0" presId="urn:microsoft.com/office/officeart/2005/8/layout/hierarchy2"/>
    <dgm:cxn modelId="{D531B53B-7EA1-46F6-8E96-CE66A8DE2390}" type="presOf" srcId="{EAD062D6-89BB-405B-8BDA-0F19BDD7EF70}" destId="{9893F9E6-09FE-4250-83E8-C63B313A7349}" srcOrd="0" destOrd="0" presId="urn:microsoft.com/office/officeart/2005/8/layout/hierarchy2"/>
    <dgm:cxn modelId="{64FDE8D3-D826-4412-9247-11AD18A9ED0B}" srcId="{49F40E41-B43E-42E1-B8BD-A3760DD7C35B}" destId="{294635E1-5560-4DEE-AE4D-455DF6A40D9D}" srcOrd="0" destOrd="0" parTransId="{7377C955-C049-4BA5-B00E-47CDFCFB65BC}" sibTransId="{2810E108-09B7-480E-BD1B-8F191B56A440}"/>
    <dgm:cxn modelId="{B83E470C-AB88-4E5F-BD60-1158961757DD}" type="presOf" srcId="{CA42FC90-F27C-46C5-9CCA-4BFFF335045E}" destId="{63E6F815-5704-4C7B-978F-728247A6CB2A}" srcOrd="1" destOrd="0" presId="urn:microsoft.com/office/officeart/2005/8/layout/hierarchy2"/>
    <dgm:cxn modelId="{8D7D902C-3E66-4F20-8B67-E44E2584F5EF}" type="presOf" srcId="{EAD062D6-89BB-405B-8BDA-0F19BDD7EF70}" destId="{6E5E6FF9-62C6-4886-ABE0-EEC5F6DF3C96}" srcOrd="1" destOrd="0" presId="urn:microsoft.com/office/officeart/2005/8/layout/hierarchy2"/>
    <dgm:cxn modelId="{62EA1068-7115-4681-BE5C-439B45C9812F}" type="presOf" srcId="{62E333E3-DCB7-4F2E-AECC-93DD956C0AEC}" destId="{E3323155-01FC-4995-8151-141C1CA293D6}" srcOrd="1" destOrd="0" presId="urn:microsoft.com/office/officeart/2005/8/layout/hierarchy2"/>
    <dgm:cxn modelId="{76AE0C48-55E3-476E-A10F-0E9D604F8864}" type="presOf" srcId="{079AD01F-FE7C-43D2-BECC-7CF62ABC1A67}" destId="{A5373A9F-4BDE-487E-8936-DC59C4540C93}" srcOrd="0" destOrd="0" presId="urn:microsoft.com/office/officeart/2005/8/layout/hierarchy2"/>
    <dgm:cxn modelId="{239420CB-5224-4471-80C4-E9F3667752D4}" type="presOf" srcId="{603B46C3-FB3A-4004-A9C3-FC5EB89F26B0}" destId="{C0CD1079-3151-4BFD-A725-E389FF7C1441}" srcOrd="0" destOrd="0" presId="urn:microsoft.com/office/officeart/2005/8/layout/hierarchy2"/>
    <dgm:cxn modelId="{99879768-2E35-49E1-BFA8-0F5CC5F42095}" type="presOf" srcId="{A55DADE1-5A76-46C2-9216-9EDA445F63BB}" destId="{AAA1AFC6-6FD3-4E57-B672-E612FEA06A37}" srcOrd="1" destOrd="0" presId="urn:microsoft.com/office/officeart/2005/8/layout/hierarchy2"/>
    <dgm:cxn modelId="{04D00E21-01FC-463A-8D54-0376E3DDF9CD}" type="presOf" srcId="{7377C955-C049-4BA5-B00E-47CDFCFB65BC}" destId="{67584ED2-5148-418F-BD6F-CB615DBFD8FF}" srcOrd="0" destOrd="0" presId="urn:microsoft.com/office/officeart/2005/8/layout/hierarchy2"/>
    <dgm:cxn modelId="{730964FF-B2E7-4CF8-AAED-20B693030366}" srcId="{49F40E41-B43E-42E1-B8BD-A3760DD7C35B}" destId="{E797F0EF-6ED4-4EB0-9D29-0723976DD8F6}" srcOrd="1" destOrd="0" parTransId="{62E333E3-DCB7-4F2E-AECC-93DD956C0AEC}" sibTransId="{60337CF2-EC0E-405A-B077-C953BA949306}"/>
    <dgm:cxn modelId="{978D7C1D-1592-4DB0-B5F7-A6FD26C9DEBF}" type="presOf" srcId="{C0D0EDE7-B732-4212-B34A-B247EBC14320}" destId="{ED2BE179-D28C-49A5-AA76-E88088A303B2}" srcOrd="1" destOrd="0" presId="urn:microsoft.com/office/officeart/2005/8/layout/hierarchy2"/>
    <dgm:cxn modelId="{78B6252E-C32B-467F-9967-CA66C4F8B398}" type="presOf" srcId="{39FCC511-60E4-4A9E-A7E5-DB8E9E5B563E}" destId="{1C64292C-9098-4D2D-8F44-93A58626ADC4}" srcOrd="0" destOrd="0" presId="urn:microsoft.com/office/officeart/2005/8/layout/hierarchy2"/>
    <dgm:cxn modelId="{80C5EB30-79E3-49D2-8FD5-4F6CE866CE43}" type="presOf" srcId="{7A11F7B1-F65D-4720-8FCF-770402FEEE0E}" destId="{7944B0E8-1D15-4AAC-A6DB-AF0046D34BCE}" srcOrd="0" destOrd="0" presId="urn:microsoft.com/office/officeart/2005/8/layout/hierarchy2"/>
    <dgm:cxn modelId="{00ECF0CC-0E7C-4226-A640-144CC5D223DC}" srcId="{49F40E41-B43E-42E1-B8BD-A3760DD7C35B}" destId="{802D46AE-BF15-4248-A612-677D99D2AA28}" srcOrd="3" destOrd="0" parTransId="{A55DADE1-5A76-46C2-9216-9EDA445F63BB}" sibTransId="{93784E2B-75D8-4803-A972-CEDFCCD912DF}"/>
    <dgm:cxn modelId="{2F148C3C-3444-4A53-B1EC-8CE3311A4482}" type="presOf" srcId="{CD5940AA-D243-4261-98C8-66958071B1E0}" destId="{DEAB3829-BA4F-44A5-8DCE-2963BCDF49C1}" srcOrd="0" destOrd="0" presId="urn:microsoft.com/office/officeart/2005/8/layout/hierarchy2"/>
    <dgm:cxn modelId="{956F9CB7-C3CB-4B86-8354-4D44A46297B0}" type="presOf" srcId="{444234C1-451B-4A7B-905B-6E0247A2D86B}" destId="{D6227047-40D8-4C34-966D-D8C05869EEDC}" srcOrd="0" destOrd="0" presId="urn:microsoft.com/office/officeart/2005/8/layout/hierarchy2"/>
    <dgm:cxn modelId="{FB478C9D-9D92-46DD-97FC-76CFDD5E8323}" type="presOf" srcId="{DB3F71D9-2AC0-4629-A2A2-145F1A90AA28}" destId="{4CC4CD8C-8231-4295-AEE9-5E9EC628C2B6}" srcOrd="0" destOrd="0" presId="urn:microsoft.com/office/officeart/2005/8/layout/hierarchy2"/>
    <dgm:cxn modelId="{C62BCA03-6C58-4A86-8DCC-291C054D87BB}" type="presOf" srcId="{079AD01F-FE7C-43D2-BECC-7CF62ABC1A67}" destId="{A896B0FC-0F94-4756-883C-8CA39AA78E67}" srcOrd="1" destOrd="0" presId="urn:microsoft.com/office/officeart/2005/8/layout/hierarchy2"/>
    <dgm:cxn modelId="{42E7F3F5-060A-4D45-8D28-5C0A61EB62CA}" type="presOf" srcId="{C0D0EDE7-B732-4212-B34A-B247EBC14320}" destId="{84D14D3C-776F-499F-AC65-136940A5B891}" srcOrd="0" destOrd="0" presId="urn:microsoft.com/office/officeart/2005/8/layout/hierarchy2"/>
    <dgm:cxn modelId="{7C6D228A-3582-4395-936A-6554BC5BBD18}" srcId="{D5D4D2E8-FEA7-40D6-B9B5-1BEE4A884DBE}" destId="{49F40E41-B43E-42E1-B8BD-A3760DD7C35B}" srcOrd="0" destOrd="0" parTransId="{2CD1A566-E2AA-4EBA-9D4D-292F2588FF45}" sibTransId="{0058D76B-4D94-4E50-B7CA-7A76404923C6}"/>
    <dgm:cxn modelId="{DDAEBA46-F52E-48C9-8978-0F11D0E8904B}" type="presOf" srcId="{802D46AE-BF15-4248-A612-677D99D2AA28}" destId="{4C7D10B7-29C4-4763-82B7-252E0F2E465C}" srcOrd="0" destOrd="0" presId="urn:microsoft.com/office/officeart/2005/8/layout/hierarchy2"/>
    <dgm:cxn modelId="{0948C33B-C7A6-45A4-A4B4-72136F10DEDC}" type="presOf" srcId="{7377C955-C049-4BA5-B00E-47CDFCFB65BC}" destId="{7ACC9FAB-46D0-40E8-989D-9277000B238B}" srcOrd="1" destOrd="0" presId="urn:microsoft.com/office/officeart/2005/8/layout/hierarchy2"/>
    <dgm:cxn modelId="{339148ED-6A15-4D57-A4B9-9F0175EDE688}" type="presOf" srcId="{9EA6C194-A1D7-4464-8442-4A529873C743}" destId="{AF63F970-70BB-4E19-8953-CD715C3420F7}" srcOrd="1" destOrd="0" presId="urn:microsoft.com/office/officeart/2005/8/layout/hierarchy2"/>
    <dgm:cxn modelId="{3E9E01E2-3285-4085-82A1-7E2A2DAA6A99}" type="presOf" srcId="{CA42FC90-F27C-46C5-9CCA-4BFFF335045E}" destId="{97FF82C3-EE9E-4B68-83DB-3B9BB578D4CC}" srcOrd="0" destOrd="0" presId="urn:microsoft.com/office/officeart/2005/8/layout/hierarchy2"/>
    <dgm:cxn modelId="{7A53D980-5D40-4C9E-B316-1ED0D941940F}" srcId="{49F40E41-B43E-42E1-B8BD-A3760DD7C35B}" destId="{39FCC511-60E4-4A9E-A7E5-DB8E9E5B563E}" srcOrd="2" destOrd="0" parTransId="{EAD062D6-89BB-405B-8BDA-0F19BDD7EF70}" sibTransId="{3BDFC867-7CEB-4546-BEF7-A1A365790A70}"/>
    <dgm:cxn modelId="{52419F08-C318-46F1-AA17-BD3569226352}" type="presOf" srcId="{08C2618A-1C35-4F03-933A-3FC2A4C9C45C}" destId="{5B4B42E4-6754-4B69-8B46-52484A6BAA4D}" srcOrd="1" destOrd="0" presId="urn:microsoft.com/office/officeart/2005/8/layout/hierarchy2"/>
    <dgm:cxn modelId="{77796FBD-D2C3-4392-931D-8B3D750DC599}" type="presOf" srcId="{975128F7-D5DC-44E1-B156-6ED3C04C5C77}" destId="{D20B0311-1E96-42E3-A20B-CFA48F32FD31}" srcOrd="0" destOrd="0" presId="urn:microsoft.com/office/officeart/2005/8/layout/hierarchy2"/>
    <dgm:cxn modelId="{BC8CCA7E-9D02-44A7-881D-98A97E9DFD27}" type="presOf" srcId="{49F40E41-B43E-42E1-B8BD-A3760DD7C35B}" destId="{0B000865-AFE6-443F-8571-538A4710E197}" srcOrd="0" destOrd="0" presId="urn:microsoft.com/office/officeart/2005/8/layout/hierarchy2"/>
    <dgm:cxn modelId="{9F6EC6CC-D052-4E13-86AE-AFDC369961A4}" srcId="{802D46AE-BF15-4248-A612-677D99D2AA28}" destId="{8B00DAF7-C17C-4D6C-88BD-ACA51A15F8DE}" srcOrd="1" destOrd="0" parTransId="{08C2618A-1C35-4F03-933A-3FC2A4C9C45C}" sibTransId="{F1AB71EE-6567-4A47-8C2C-8D7D6D966D98}"/>
    <dgm:cxn modelId="{DBB4D5F3-A4E5-4D6B-9573-62D164335BB3}" type="presOf" srcId="{8B00DAF7-C17C-4D6C-88BD-ACA51A15F8DE}" destId="{D49DFC3D-C6C5-48E7-8D2B-1CA2C7DFC7D1}" srcOrd="0" destOrd="0" presId="urn:microsoft.com/office/officeart/2005/8/layout/hierarchy2"/>
    <dgm:cxn modelId="{23FAC731-2707-4A8F-B30D-8E427034E2B9}" type="presOf" srcId="{294635E1-5560-4DEE-AE4D-455DF6A40D9D}" destId="{A3F193E5-7432-402D-A0C5-12D0330D1676}" srcOrd="0" destOrd="0" presId="urn:microsoft.com/office/officeart/2005/8/layout/hierarchy2"/>
    <dgm:cxn modelId="{90726DAA-8E96-422D-AD8F-EFF1885F0634}" srcId="{8B00DAF7-C17C-4D6C-88BD-ACA51A15F8DE}" destId="{444234C1-451B-4A7B-905B-6E0247A2D86B}" srcOrd="0" destOrd="0" parTransId="{CA42FC90-F27C-46C5-9CCA-4BFFF335045E}" sibTransId="{E57D56B5-FC16-4ED5-825B-D83CF0808E74}"/>
    <dgm:cxn modelId="{9658502F-03AB-4AA3-99A3-DAA06B6A4B12}" srcId="{802D46AE-BF15-4248-A612-677D99D2AA28}" destId="{273D6147-F121-43DD-9FD1-C80CBFAC2B4D}" srcOrd="0" destOrd="0" parTransId="{079AD01F-FE7C-43D2-BECC-7CF62ABC1A67}" sibTransId="{03A39BA3-7EBA-428E-B0E9-BCEA7EE64CE8}"/>
    <dgm:cxn modelId="{14036012-E1DD-42EF-9D9E-CE3942FB58DD}" srcId="{39FCC511-60E4-4A9E-A7E5-DB8E9E5B563E}" destId="{DB3F71D9-2AC0-4629-A2A2-145F1A90AA28}" srcOrd="0" destOrd="0" parTransId="{FEC724A4-C6BE-4196-8322-131BE9731C33}" sibTransId="{C94EAE41-A9E6-4A5D-8882-5003AF1106DD}"/>
    <dgm:cxn modelId="{A13B9709-894E-4A81-9331-7BDB01367C6E}" type="presOf" srcId="{FEC724A4-C6BE-4196-8322-131BE9731C33}" destId="{40BCFDEC-C899-4513-8AF7-C04BAEC266DD}" srcOrd="0" destOrd="0" presId="urn:microsoft.com/office/officeart/2005/8/layout/hierarchy2"/>
    <dgm:cxn modelId="{DE14CA31-2E79-4AD6-8C11-ACA904C93571}" type="presOf" srcId="{A55DADE1-5A76-46C2-9216-9EDA445F63BB}" destId="{DD23E48F-AEBE-4975-B621-78B6C8606190}" srcOrd="0" destOrd="0" presId="urn:microsoft.com/office/officeart/2005/8/layout/hierarchy2"/>
    <dgm:cxn modelId="{D9C02C84-5562-43AC-8729-716B4BBD18A2}" srcId="{E797F0EF-6ED4-4EB0-9D29-0723976DD8F6}" destId="{ED79FD4C-28B5-4570-AC85-5643CC4EBD5F}" srcOrd="0" destOrd="0" parTransId="{5594D0D8-9CA8-4CB1-87A7-09D5EC5929C6}" sibTransId="{B1DA41F8-0735-47B1-9AF2-539919A05D6C}"/>
    <dgm:cxn modelId="{180BD192-BD57-4B37-9EA8-EC074C94719C}" type="presOf" srcId="{5594D0D8-9CA8-4CB1-87A7-09D5EC5929C6}" destId="{9F52477E-8D09-4610-A93B-DE7F853145BA}" srcOrd="0" destOrd="0" presId="urn:microsoft.com/office/officeart/2005/8/layout/hierarchy2"/>
    <dgm:cxn modelId="{36D13A5F-8A59-4BC8-B1B9-8D8D0611E2CC}" type="presOf" srcId="{7A11F7B1-F65D-4720-8FCF-770402FEEE0E}" destId="{5039509E-FB1C-4F70-9A6C-24BD7875C35B}" srcOrd="1" destOrd="0" presId="urn:microsoft.com/office/officeart/2005/8/layout/hierarchy2"/>
    <dgm:cxn modelId="{26430302-9CB6-4D31-8677-CB98B4B0235B}" type="presOf" srcId="{7B4A1030-8702-4C57-86C9-FC0DC4301FFD}" destId="{B75718C8-6259-40EF-9E92-4A34C510B0DB}" srcOrd="1" destOrd="0" presId="urn:microsoft.com/office/officeart/2005/8/layout/hierarchy2"/>
    <dgm:cxn modelId="{F93A4DBA-9875-4AF1-976A-B378917C0767}" type="presOf" srcId="{E797F0EF-6ED4-4EB0-9D29-0723976DD8F6}" destId="{93ABC121-C397-4BB0-9029-529F0BEAE9A5}" srcOrd="0" destOrd="0" presId="urn:microsoft.com/office/officeart/2005/8/layout/hierarchy2"/>
    <dgm:cxn modelId="{BAE53076-8292-49E1-89A4-58090ED6F87A}" type="presOf" srcId="{08C2618A-1C35-4F03-933A-3FC2A4C9C45C}" destId="{7BDCB852-DB33-4816-8606-D02A68466723}" srcOrd="0" destOrd="0" presId="urn:microsoft.com/office/officeart/2005/8/layout/hierarchy2"/>
    <dgm:cxn modelId="{15A52865-24D0-4629-8AC3-B2AE7056816B}" srcId="{273D6147-F121-43DD-9FD1-C80CBFAC2B4D}" destId="{975128F7-D5DC-44E1-B156-6ED3C04C5C77}" srcOrd="0" destOrd="0" parTransId="{7A11F7B1-F65D-4720-8FCF-770402FEEE0E}" sibTransId="{71B4A257-4B75-4D48-9D18-328CD926E2EC}"/>
    <dgm:cxn modelId="{7640D3B8-E881-4A41-B966-4EBB2D9583AB}" type="presOf" srcId="{5594D0D8-9CA8-4CB1-87A7-09D5EC5929C6}" destId="{B12C8265-9BBE-4CA6-A50C-819B9B5A0E6E}" srcOrd="1" destOrd="0" presId="urn:microsoft.com/office/officeart/2005/8/layout/hierarchy2"/>
    <dgm:cxn modelId="{9B2B0E06-874D-466C-96B5-EE0D63459E6D}" type="presOf" srcId="{62E333E3-DCB7-4F2E-AECC-93DD956C0AEC}" destId="{F3E37951-51C6-47ED-AF70-093C9DBEB7CD}" srcOrd="0" destOrd="0" presId="urn:microsoft.com/office/officeart/2005/8/layout/hierarchy2"/>
    <dgm:cxn modelId="{A2EAB0AF-884C-4ACE-AE35-B5674BEFDCF1}" type="presOf" srcId="{FEC724A4-C6BE-4196-8322-131BE9731C33}" destId="{506CC17C-ED3D-45E7-8479-123FDB57E57A}" srcOrd="1" destOrd="0" presId="urn:microsoft.com/office/officeart/2005/8/layout/hierarchy2"/>
    <dgm:cxn modelId="{5C8E6F90-0922-44A1-BF6B-549CD837EB1D}" type="presOf" srcId="{7B4A1030-8702-4C57-86C9-FC0DC4301FFD}" destId="{A005E98D-0C91-46E2-AEAE-5123C3139EFD}" srcOrd="0" destOrd="0" presId="urn:microsoft.com/office/officeart/2005/8/layout/hierarchy2"/>
    <dgm:cxn modelId="{09271DE2-A33F-4754-A682-0297BD05FD7B}" type="presParOf" srcId="{8014B18A-101E-46D1-BBAF-C0DFB313450D}" destId="{5B05EEAB-2668-4E52-9536-946B9A33BF3E}" srcOrd="0" destOrd="0" presId="urn:microsoft.com/office/officeart/2005/8/layout/hierarchy2"/>
    <dgm:cxn modelId="{6E4FA1D0-28B9-4DA3-ADC6-FE8960053539}" type="presParOf" srcId="{5B05EEAB-2668-4E52-9536-946B9A33BF3E}" destId="{0B000865-AFE6-443F-8571-538A4710E197}" srcOrd="0" destOrd="0" presId="urn:microsoft.com/office/officeart/2005/8/layout/hierarchy2"/>
    <dgm:cxn modelId="{F8BB5D74-0868-4E90-B1A0-94B6FA0E31FB}" type="presParOf" srcId="{5B05EEAB-2668-4E52-9536-946B9A33BF3E}" destId="{B81929CF-549E-477A-86A5-1BEAA7D26AC1}" srcOrd="1" destOrd="0" presId="urn:microsoft.com/office/officeart/2005/8/layout/hierarchy2"/>
    <dgm:cxn modelId="{C45F7F3D-97C4-40F6-BA17-292C75963B54}" type="presParOf" srcId="{B81929CF-549E-477A-86A5-1BEAA7D26AC1}" destId="{67584ED2-5148-418F-BD6F-CB615DBFD8FF}" srcOrd="0" destOrd="0" presId="urn:microsoft.com/office/officeart/2005/8/layout/hierarchy2"/>
    <dgm:cxn modelId="{CBB06ACB-B347-486F-BD11-F8E2B6CB609B}" type="presParOf" srcId="{67584ED2-5148-418F-BD6F-CB615DBFD8FF}" destId="{7ACC9FAB-46D0-40E8-989D-9277000B238B}" srcOrd="0" destOrd="0" presId="urn:microsoft.com/office/officeart/2005/8/layout/hierarchy2"/>
    <dgm:cxn modelId="{424FB0FE-55AA-40FF-93C9-99BB93E78AF3}" type="presParOf" srcId="{B81929CF-549E-477A-86A5-1BEAA7D26AC1}" destId="{22865CE7-B20E-4227-B1C3-C27188C2BF61}" srcOrd="1" destOrd="0" presId="urn:microsoft.com/office/officeart/2005/8/layout/hierarchy2"/>
    <dgm:cxn modelId="{DAE09DC7-88E6-48A1-A5E3-ED29A6E2E8CF}" type="presParOf" srcId="{22865CE7-B20E-4227-B1C3-C27188C2BF61}" destId="{A3F193E5-7432-402D-A0C5-12D0330D1676}" srcOrd="0" destOrd="0" presId="urn:microsoft.com/office/officeart/2005/8/layout/hierarchy2"/>
    <dgm:cxn modelId="{315411BA-7883-4CA7-90F5-43931195A8F3}" type="presParOf" srcId="{22865CE7-B20E-4227-B1C3-C27188C2BF61}" destId="{F2661618-F6AF-4DB9-8BBE-8AC6E3D4EA9B}" srcOrd="1" destOrd="0" presId="urn:microsoft.com/office/officeart/2005/8/layout/hierarchy2"/>
    <dgm:cxn modelId="{4BF598BF-AE1A-4637-BF1C-188C2CE075AC}" type="presParOf" srcId="{F2661618-F6AF-4DB9-8BBE-8AC6E3D4EA9B}" destId="{A005E98D-0C91-46E2-AEAE-5123C3139EFD}" srcOrd="0" destOrd="0" presId="urn:microsoft.com/office/officeart/2005/8/layout/hierarchy2"/>
    <dgm:cxn modelId="{91142922-A489-468C-909A-A3297AA8AD23}" type="presParOf" srcId="{A005E98D-0C91-46E2-AEAE-5123C3139EFD}" destId="{B75718C8-6259-40EF-9E92-4A34C510B0DB}" srcOrd="0" destOrd="0" presId="urn:microsoft.com/office/officeart/2005/8/layout/hierarchy2"/>
    <dgm:cxn modelId="{18E28C7B-86EF-4250-B88B-88E8A5803E15}" type="presParOf" srcId="{F2661618-F6AF-4DB9-8BBE-8AC6E3D4EA9B}" destId="{B625A28A-FFB4-4AF8-9DFB-A5327A81507E}" srcOrd="1" destOrd="0" presId="urn:microsoft.com/office/officeart/2005/8/layout/hierarchy2"/>
    <dgm:cxn modelId="{61C586CB-5169-4B9A-8929-FD8D708F568A}" type="presParOf" srcId="{B625A28A-FFB4-4AF8-9DFB-A5327A81507E}" destId="{DEAB3829-BA4F-44A5-8DCE-2963BCDF49C1}" srcOrd="0" destOrd="0" presId="urn:microsoft.com/office/officeart/2005/8/layout/hierarchy2"/>
    <dgm:cxn modelId="{71A6248F-B316-4D7A-A480-56AFBA8A1EA7}" type="presParOf" srcId="{B625A28A-FFB4-4AF8-9DFB-A5327A81507E}" destId="{033C585E-37E8-4FC1-ADFE-B8F7DCC875CF}" srcOrd="1" destOrd="0" presId="urn:microsoft.com/office/officeart/2005/8/layout/hierarchy2"/>
    <dgm:cxn modelId="{5CF1602B-C41A-438D-BE5B-21AFBD59B404}" type="presParOf" srcId="{B81929CF-549E-477A-86A5-1BEAA7D26AC1}" destId="{F3E37951-51C6-47ED-AF70-093C9DBEB7CD}" srcOrd="2" destOrd="0" presId="urn:microsoft.com/office/officeart/2005/8/layout/hierarchy2"/>
    <dgm:cxn modelId="{4EC04D15-D5AC-4B4D-A4E5-DBFF0863B762}" type="presParOf" srcId="{F3E37951-51C6-47ED-AF70-093C9DBEB7CD}" destId="{E3323155-01FC-4995-8151-141C1CA293D6}" srcOrd="0" destOrd="0" presId="urn:microsoft.com/office/officeart/2005/8/layout/hierarchy2"/>
    <dgm:cxn modelId="{8FDD3531-F3E8-4F36-A41F-1FCCCB6C66B1}" type="presParOf" srcId="{B81929CF-549E-477A-86A5-1BEAA7D26AC1}" destId="{94D9871E-A88D-4913-9EDC-4227D6397BBC}" srcOrd="3" destOrd="0" presId="urn:microsoft.com/office/officeart/2005/8/layout/hierarchy2"/>
    <dgm:cxn modelId="{6502522E-1756-48BB-9BDD-A6875BCE0CB0}" type="presParOf" srcId="{94D9871E-A88D-4913-9EDC-4227D6397BBC}" destId="{93ABC121-C397-4BB0-9029-529F0BEAE9A5}" srcOrd="0" destOrd="0" presId="urn:microsoft.com/office/officeart/2005/8/layout/hierarchy2"/>
    <dgm:cxn modelId="{B2C28519-BDB7-4679-B36A-8DA42EA12699}" type="presParOf" srcId="{94D9871E-A88D-4913-9EDC-4227D6397BBC}" destId="{B97A1015-1C1E-4C8F-952B-8D9DC1CBAEF4}" srcOrd="1" destOrd="0" presId="urn:microsoft.com/office/officeart/2005/8/layout/hierarchy2"/>
    <dgm:cxn modelId="{500375D3-1F8B-4442-938B-92CB29DC48FF}" type="presParOf" srcId="{B97A1015-1C1E-4C8F-952B-8D9DC1CBAEF4}" destId="{9F52477E-8D09-4610-A93B-DE7F853145BA}" srcOrd="0" destOrd="0" presId="urn:microsoft.com/office/officeart/2005/8/layout/hierarchy2"/>
    <dgm:cxn modelId="{71E395AA-C4F3-48CA-8249-FE24F2129286}" type="presParOf" srcId="{9F52477E-8D09-4610-A93B-DE7F853145BA}" destId="{B12C8265-9BBE-4CA6-A50C-819B9B5A0E6E}" srcOrd="0" destOrd="0" presId="urn:microsoft.com/office/officeart/2005/8/layout/hierarchy2"/>
    <dgm:cxn modelId="{EEBA7D1A-3022-4FF0-9D60-E27110EFF021}" type="presParOf" srcId="{B97A1015-1C1E-4C8F-952B-8D9DC1CBAEF4}" destId="{0E0E037E-5882-4AE8-94F3-57B7C6E44F24}" srcOrd="1" destOrd="0" presId="urn:microsoft.com/office/officeart/2005/8/layout/hierarchy2"/>
    <dgm:cxn modelId="{078CC2DC-0AA2-4BFA-8992-D99E2B7D028F}" type="presParOf" srcId="{0E0E037E-5882-4AE8-94F3-57B7C6E44F24}" destId="{FD295DD8-C2E3-424E-8289-6FD759FF205C}" srcOrd="0" destOrd="0" presId="urn:microsoft.com/office/officeart/2005/8/layout/hierarchy2"/>
    <dgm:cxn modelId="{5433E316-6839-4CA0-9DCB-F52246545940}" type="presParOf" srcId="{0E0E037E-5882-4AE8-94F3-57B7C6E44F24}" destId="{03CECFBE-6421-4911-B85C-2BDC70FB881A}" srcOrd="1" destOrd="0" presId="urn:microsoft.com/office/officeart/2005/8/layout/hierarchy2"/>
    <dgm:cxn modelId="{D30835AD-92AE-4690-89EA-5DC6AC5C2797}" type="presParOf" srcId="{B81929CF-549E-477A-86A5-1BEAA7D26AC1}" destId="{9893F9E6-09FE-4250-83E8-C63B313A7349}" srcOrd="4" destOrd="0" presId="urn:microsoft.com/office/officeart/2005/8/layout/hierarchy2"/>
    <dgm:cxn modelId="{D55048A4-0C09-4803-B5B2-0319EFC5A970}" type="presParOf" srcId="{9893F9E6-09FE-4250-83E8-C63B313A7349}" destId="{6E5E6FF9-62C6-4886-ABE0-EEC5F6DF3C96}" srcOrd="0" destOrd="0" presId="urn:microsoft.com/office/officeart/2005/8/layout/hierarchy2"/>
    <dgm:cxn modelId="{2A10AD80-A876-4587-80A1-499331F6FC3F}" type="presParOf" srcId="{B81929CF-549E-477A-86A5-1BEAA7D26AC1}" destId="{13C0A0EA-5A06-407F-8E2F-7050E03D96D1}" srcOrd="5" destOrd="0" presId="urn:microsoft.com/office/officeart/2005/8/layout/hierarchy2"/>
    <dgm:cxn modelId="{5109A20E-9D1D-4294-8A8B-AFE565483A08}" type="presParOf" srcId="{13C0A0EA-5A06-407F-8E2F-7050E03D96D1}" destId="{1C64292C-9098-4D2D-8F44-93A58626ADC4}" srcOrd="0" destOrd="0" presId="urn:microsoft.com/office/officeart/2005/8/layout/hierarchy2"/>
    <dgm:cxn modelId="{B35858BE-8655-4CC9-94FF-89F1004B347E}" type="presParOf" srcId="{13C0A0EA-5A06-407F-8E2F-7050E03D96D1}" destId="{FC5FFCC7-5AE2-4FA5-9942-C8FF89BBC969}" srcOrd="1" destOrd="0" presId="urn:microsoft.com/office/officeart/2005/8/layout/hierarchy2"/>
    <dgm:cxn modelId="{B2987E88-E607-4238-ABAB-A34C3AC7AA84}" type="presParOf" srcId="{FC5FFCC7-5AE2-4FA5-9942-C8FF89BBC969}" destId="{40BCFDEC-C899-4513-8AF7-C04BAEC266DD}" srcOrd="0" destOrd="0" presId="urn:microsoft.com/office/officeart/2005/8/layout/hierarchy2"/>
    <dgm:cxn modelId="{58685651-0AB7-4B40-8609-B9A2761F975B}" type="presParOf" srcId="{40BCFDEC-C899-4513-8AF7-C04BAEC266DD}" destId="{506CC17C-ED3D-45E7-8479-123FDB57E57A}" srcOrd="0" destOrd="0" presId="urn:microsoft.com/office/officeart/2005/8/layout/hierarchy2"/>
    <dgm:cxn modelId="{1EE8FC32-2915-44BD-AFE9-6565A8C182D6}" type="presParOf" srcId="{FC5FFCC7-5AE2-4FA5-9942-C8FF89BBC969}" destId="{604C6C8F-53C3-41E7-BF53-CF4D5AEE9823}" srcOrd="1" destOrd="0" presId="urn:microsoft.com/office/officeart/2005/8/layout/hierarchy2"/>
    <dgm:cxn modelId="{22BB119A-E7DB-43AF-BFA0-A3CCFD1BCE84}" type="presParOf" srcId="{604C6C8F-53C3-41E7-BF53-CF4D5AEE9823}" destId="{4CC4CD8C-8231-4295-AEE9-5E9EC628C2B6}" srcOrd="0" destOrd="0" presId="urn:microsoft.com/office/officeart/2005/8/layout/hierarchy2"/>
    <dgm:cxn modelId="{7F57E74F-42BC-4EA6-8BA1-E4A5DDC1D7B5}" type="presParOf" srcId="{604C6C8F-53C3-41E7-BF53-CF4D5AEE9823}" destId="{AB7F2C15-9D7E-4A2F-9628-1246D6B8BE61}" srcOrd="1" destOrd="0" presId="urn:microsoft.com/office/officeart/2005/8/layout/hierarchy2"/>
    <dgm:cxn modelId="{2B96AC4E-AA8B-4936-8DF4-3DC816C11219}" type="presParOf" srcId="{B81929CF-549E-477A-86A5-1BEAA7D26AC1}" destId="{DD23E48F-AEBE-4975-B621-78B6C8606190}" srcOrd="6" destOrd="0" presId="urn:microsoft.com/office/officeart/2005/8/layout/hierarchy2"/>
    <dgm:cxn modelId="{46318D89-263E-4B24-BB4E-8BA2F4A160A6}" type="presParOf" srcId="{DD23E48F-AEBE-4975-B621-78B6C8606190}" destId="{AAA1AFC6-6FD3-4E57-B672-E612FEA06A37}" srcOrd="0" destOrd="0" presId="urn:microsoft.com/office/officeart/2005/8/layout/hierarchy2"/>
    <dgm:cxn modelId="{145E3680-716F-40A0-8344-575816A509F1}" type="presParOf" srcId="{B81929CF-549E-477A-86A5-1BEAA7D26AC1}" destId="{0A646D66-8295-4FA1-8519-C37E30382589}" srcOrd="7" destOrd="0" presId="urn:microsoft.com/office/officeart/2005/8/layout/hierarchy2"/>
    <dgm:cxn modelId="{816EA495-CDF2-408D-A290-73C08C728ECD}" type="presParOf" srcId="{0A646D66-8295-4FA1-8519-C37E30382589}" destId="{4C7D10B7-29C4-4763-82B7-252E0F2E465C}" srcOrd="0" destOrd="0" presId="urn:microsoft.com/office/officeart/2005/8/layout/hierarchy2"/>
    <dgm:cxn modelId="{ADA3B4F5-764D-4EED-8E83-62B5C5B5AD40}" type="presParOf" srcId="{0A646D66-8295-4FA1-8519-C37E30382589}" destId="{0AB169DA-7F7C-4DAD-98B8-9016497D68A8}" srcOrd="1" destOrd="0" presId="urn:microsoft.com/office/officeart/2005/8/layout/hierarchy2"/>
    <dgm:cxn modelId="{98F69EA1-00DD-4A1F-BB47-59C4D90502A7}" type="presParOf" srcId="{0AB169DA-7F7C-4DAD-98B8-9016497D68A8}" destId="{A5373A9F-4BDE-487E-8936-DC59C4540C93}" srcOrd="0" destOrd="0" presId="urn:microsoft.com/office/officeart/2005/8/layout/hierarchy2"/>
    <dgm:cxn modelId="{10DEFC18-109D-4CCD-BE0D-CEBD54F527EF}" type="presParOf" srcId="{A5373A9F-4BDE-487E-8936-DC59C4540C93}" destId="{A896B0FC-0F94-4756-883C-8CA39AA78E67}" srcOrd="0" destOrd="0" presId="urn:microsoft.com/office/officeart/2005/8/layout/hierarchy2"/>
    <dgm:cxn modelId="{C28174F3-FB77-4053-B7EF-D1A638704A31}" type="presParOf" srcId="{0AB169DA-7F7C-4DAD-98B8-9016497D68A8}" destId="{7F436215-EF0F-4BFD-A947-B0F619D08E11}" srcOrd="1" destOrd="0" presId="urn:microsoft.com/office/officeart/2005/8/layout/hierarchy2"/>
    <dgm:cxn modelId="{D31CB983-B2AC-400B-94FF-E58BD87AD112}" type="presParOf" srcId="{7F436215-EF0F-4BFD-A947-B0F619D08E11}" destId="{EA976F72-E1FA-45BE-98EB-5E929FF9FCEF}" srcOrd="0" destOrd="0" presId="urn:microsoft.com/office/officeart/2005/8/layout/hierarchy2"/>
    <dgm:cxn modelId="{2C8263F0-DA2B-45AE-8D64-D246602B6CB5}" type="presParOf" srcId="{7F436215-EF0F-4BFD-A947-B0F619D08E11}" destId="{5BC648F2-DAE7-45A1-87F0-BCF505991CE9}" srcOrd="1" destOrd="0" presId="urn:microsoft.com/office/officeart/2005/8/layout/hierarchy2"/>
    <dgm:cxn modelId="{14B3B52C-B9AC-4C3B-8A09-03D97920AD72}" type="presParOf" srcId="{5BC648F2-DAE7-45A1-87F0-BCF505991CE9}" destId="{7944B0E8-1D15-4AAC-A6DB-AF0046D34BCE}" srcOrd="0" destOrd="0" presId="urn:microsoft.com/office/officeart/2005/8/layout/hierarchy2"/>
    <dgm:cxn modelId="{3FE4EB47-D591-47E5-86F2-1CC995BF3EA3}" type="presParOf" srcId="{7944B0E8-1D15-4AAC-A6DB-AF0046D34BCE}" destId="{5039509E-FB1C-4F70-9A6C-24BD7875C35B}" srcOrd="0" destOrd="0" presId="urn:microsoft.com/office/officeart/2005/8/layout/hierarchy2"/>
    <dgm:cxn modelId="{FCA5E570-D0F6-4D88-9219-B757DA313C17}" type="presParOf" srcId="{5BC648F2-DAE7-45A1-87F0-BCF505991CE9}" destId="{17CAAE93-8A67-479D-90CB-EAE0EA8E6BA6}" srcOrd="1" destOrd="0" presId="urn:microsoft.com/office/officeart/2005/8/layout/hierarchy2"/>
    <dgm:cxn modelId="{639E5690-145E-45B3-B430-59C0657203DB}" type="presParOf" srcId="{17CAAE93-8A67-479D-90CB-EAE0EA8E6BA6}" destId="{D20B0311-1E96-42E3-A20B-CFA48F32FD31}" srcOrd="0" destOrd="0" presId="urn:microsoft.com/office/officeart/2005/8/layout/hierarchy2"/>
    <dgm:cxn modelId="{28B737AD-4F36-43DB-8998-919058446FFF}" type="presParOf" srcId="{17CAAE93-8A67-479D-90CB-EAE0EA8E6BA6}" destId="{253E9123-6CDB-40B3-87DD-9C5CD5C55B1E}" srcOrd="1" destOrd="0" presId="urn:microsoft.com/office/officeart/2005/8/layout/hierarchy2"/>
    <dgm:cxn modelId="{D28710CD-886D-4D5D-8C7A-A90DD73A1C4C}" type="presParOf" srcId="{0AB169DA-7F7C-4DAD-98B8-9016497D68A8}" destId="{7BDCB852-DB33-4816-8606-D02A68466723}" srcOrd="2" destOrd="0" presId="urn:microsoft.com/office/officeart/2005/8/layout/hierarchy2"/>
    <dgm:cxn modelId="{BBED62E3-12CF-4BD4-ACFF-6E0D6323733C}" type="presParOf" srcId="{7BDCB852-DB33-4816-8606-D02A68466723}" destId="{5B4B42E4-6754-4B69-8B46-52484A6BAA4D}" srcOrd="0" destOrd="0" presId="urn:microsoft.com/office/officeart/2005/8/layout/hierarchy2"/>
    <dgm:cxn modelId="{49661E98-82DE-4BCC-A964-DED75DD5D8EE}" type="presParOf" srcId="{0AB169DA-7F7C-4DAD-98B8-9016497D68A8}" destId="{7B9B2910-A249-4DAF-9404-19312B7CA55D}" srcOrd="3" destOrd="0" presId="urn:microsoft.com/office/officeart/2005/8/layout/hierarchy2"/>
    <dgm:cxn modelId="{90871E4E-3177-4C05-A44A-74154ECBEA9E}" type="presParOf" srcId="{7B9B2910-A249-4DAF-9404-19312B7CA55D}" destId="{D49DFC3D-C6C5-48E7-8D2B-1CA2C7DFC7D1}" srcOrd="0" destOrd="0" presId="urn:microsoft.com/office/officeart/2005/8/layout/hierarchy2"/>
    <dgm:cxn modelId="{DA795B0A-4E97-4507-A76B-210644A56B06}" type="presParOf" srcId="{7B9B2910-A249-4DAF-9404-19312B7CA55D}" destId="{673923D4-6019-4D67-AB4D-69EB3CE872DF}" srcOrd="1" destOrd="0" presId="urn:microsoft.com/office/officeart/2005/8/layout/hierarchy2"/>
    <dgm:cxn modelId="{8B645BC4-D7CF-4777-8004-4BF41B322EB7}" type="presParOf" srcId="{673923D4-6019-4D67-AB4D-69EB3CE872DF}" destId="{97FF82C3-EE9E-4B68-83DB-3B9BB578D4CC}" srcOrd="0" destOrd="0" presId="urn:microsoft.com/office/officeart/2005/8/layout/hierarchy2"/>
    <dgm:cxn modelId="{4116FCB2-B0F0-4F72-8E02-94521A079B64}" type="presParOf" srcId="{97FF82C3-EE9E-4B68-83DB-3B9BB578D4CC}" destId="{63E6F815-5704-4C7B-978F-728247A6CB2A}" srcOrd="0" destOrd="0" presId="urn:microsoft.com/office/officeart/2005/8/layout/hierarchy2"/>
    <dgm:cxn modelId="{67A3EE59-6E4E-4DAB-BE10-539969AF3FF7}" type="presParOf" srcId="{673923D4-6019-4D67-AB4D-69EB3CE872DF}" destId="{62DF2CF2-AC2F-4B27-BF49-5007852A4F03}" srcOrd="1" destOrd="0" presId="urn:microsoft.com/office/officeart/2005/8/layout/hierarchy2"/>
    <dgm:cxn modelId="{3D405197-454C-4CE5-8366-7EAAEB654014}" type="presParOf" srcId="{62DF2CF2-AC2F-4B27-BF49-5007852A4F03}" destId="{D6227047-40D8-4C34-966D-D8C05869EEDC}" srcOrd="0" destOrd="0" presId="urn:microsoft.com/office/officeart/2005/8/layout/hierarchy2"/>
    <dgm:cxn modelId="{B8193005-84ED-43C4-98C8-9BAFC671E128}" type="presParOf" srcId="{62DF2CF2-AC2F-4B27-BF49-5007852A4F03}" destId="{F51980B1-4123-45C1-A865-4E40F18CB7EF}" srcOrd="1" destOrd="0" presId="urn:microsoft.com/office/officeart/2005/8/layout/hierarchy2"/>
    <dgm:cxn modelId="{7D555C41-4327-4B3F-851D-C05FCA0E6A8D}" type="presParOf" srcId="{0AB169DA-7F7C-4DAD-98B8-9016497D68A8}" destId="{84D14D3C-776F-499F-AC65-136940A5B891}" srcOrd="4" destOrd="0" presId="urn:microsoft.com/office/officeart/2005/8/layout/hierarchy2"/>
    <dgm:cxn modelId="{C580C0AE-CA36-4529-9B16-2C8B2A98D9D2}" type="presParOf" srcId="{84D14D3C-776F-499F-AC65-136940A5B891}" destId="{ED2BE179-D28C-49A5-AA76-E88088A303B2}" srcOrd="0" destOrd="0" presId="urn:microsoft.com/office/officeart/2005/8/layout/hierarchy2"/>
    <dgm:cxn modelId="{F154186D-AB76-4761-B177-4AEDB0869821}" type="presParOf" srcId="{0AB169DA-7F7C-4DAD-98B8-9016497D68A8}" destId="{EB8F6AFF-800C-4D0D-8554-B6808BDAA0C6}" srcOrd="5" destOrd="0" presId="urn:microsoft.com/office/officeart/2005/8/layout/hierarchy2"/>
    <dgm:cxn modelId="{EAFCB6AE-3041-461F-AA86-72FCF565CCAA}" type="presParOf" srcId="{EB8F6AFF-800C-4D0D-8554-B6808BDAA0C6}" destId="{EA9462F9-4921-41CC-88E1-58A81C6461B2}" srcOrd="0" destOrd="0" presId="urn:microsoft.com/office/officeart/2005/8/layout/hierarchy2"/>
    <dgm:cxn modelId="{662A6AB0-1F95-4C72-93D4-AD6DBC856F3F}" type="presParOf" srcId="{EB8F6AFF-800C-4D0D-8554-B6808BDAA0C6}" destId="{C3049ADB-AFCA-4398-BA21-C7C0F98FBAA2}" srcOrd="1" destOrd="0" presId="urn:microsoft.com/office/officeart/2005/8/layout/hierarchy2"/>
    <dgm:cxn modelId="{D5ADC7CA-0958-469F-A378-57E143FF8DD2}" type="presParOf" srcId="{C3049ADB-AFCA-4398-BA21-C7C0F98FBAA2}" destId="{C70B0A29-8512-41D9-BB33-E4E7797A80FB}" srcOrd="0" destOrd="0" presId="urn:microsoft.com/office/officeart/2005/8/layout/hierarchy2"/>
    <dgm:cxn modelId="{87BD95F6-8C43-4239-AB90-180D2F410504}" type="presParOf" srcId="{C70B0A29-8512-41D9-BB33-E4E7797A80FB}" destId="{AF63F970-70BB-4E19-8953-CD715C3420F7}" srcOrd="0" destOrd="0" presId="urn:microsoft.com/office/officeart/2005/8/layout/hierarchy2"/>
    <dgm:cxn modelId="{E11822D8-2F42-474E-8662-FDA1151356C4}" type="presParOf" srcId="{C3049ADB-AFCA-4398-BA21-C7C0F98FBAA2}" destId="{681BCA6B-ED12-481C-ACB9-EFBE7078D668}" srcOrd="1" destOrd="0" presId="urn:microsoft.com/office/officeart/2005/8/layout/hierarchy2"/>
    <dgm:cxn modelId="{60B90666-CC8C-4D6B-A54B-4FF0605284CB}" type="presParOf" srcId="{681BCA6B-ED12-481C-ACB9-EFBE7078D668}" destId="{C0CD1079-3151-4BFD-A725-E389FF7C1441}" srcOrd="0" destOrd="0" presId="urn:microsoft.com/office/officeart/2005/8/layout/hierarchy2"/>
    <dgm:cxn modelId="{177B4EC0-7580-42B2-87DE-538DCD6AA06E}" type="presParOf" srcId="{681BCA6B-ED12-481C-ACB9-EFBE7078D668}" destId="{07EF6252-AC7E-46E5-83A5-D8BD55C46A2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000865-AFE6-443F-8571-538A4710E197}">
      <dsp:nvSpPr>
        <dsp:cNvPr id="0" name=""/>
        <dsp:cNvSpPr/>
      </dsp:nvSpPr>
      <dsp:spPr>
        <a:xfrm>
          <a:off x="104986" y="772496"/>
          <a:ext cx="935022" cy="48846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乡土本色</a:t>
          </a:r>
          <a:endParaRPr lang="en-US" altLang="zh-CN" sz="2800" b="1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根植于土地</a:t>
          </a:r>
          <a:endParaRPr lang="zh-CN" altLang="en-US" sz="2800" b="1" kern="1200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32372" y="799882"/>
        <a:ext cx="880250" cy="4829869"/>
      </dsp:txXfrm>
    </dsp:sp>
    <dsp:sp modelId="{67584ED2-5148-418F-BD6F-CB615DBFD8FF}">
      <dsp:nvSpPr>
        <dsp:cNvPr id="0" name=""/>
        <dsp:cNvSpPr/>
      </dsp:nvSpPr>
      <dsp:spPr>
        <a:xfrm rot="16746450">
          <a:off x="22127" y="2011238"/>
          <a:ext cx="2418595" cy="19053"/>
        </a:xfrm>
        <a:custGeom>
          <a:avLst/>
          <a:gdLst/>
          <a:ahLst/>
          <a:cxnLst/>
          <a:rect l="0" t="0" r="0" b="0"/>
          <a:pathLst>
            <a:path>
              <a:moveTo>
                <a:pt x="0" y="9526"/>
              </a:moveTo>
              <a:lnTo>
                <a:pt x="2418595" y="95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170960" y="1960300"/>
        <a:ext cx="120929" cy="120929"/>
      </dsp:txXfrm>
    </dsp:sp>
    <dsp:sp modelId="{A3F193E5-7432-402D-A0C5-12D0330D1676}">
      <dsp:nvSpPr>
        <dsp:cNvPr id="0" name=""/>
        <dsp:cNvSpPr/>
      </dsp:nvSpPr>
      <dsp:spPr>
        <a:xfrm>
          <a:off x="1422841" y="347847"/>
          <a:ext cx="1957516" cy="957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靠土地谋生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450892" y="375898"/>
        <a:ext cx="1901414" cy="901628"/>
      </dsp:txXfrm>
    </dsp:sp>
    <dsp:sp modelId="{F3E37951-51C6-47ED-AF70-093C9DBEB7CD}">
      <dsp:nvSpPr>
        <dsp:cNvPr id="0" name=""/>
        <dsp:cNvSpPr/>
      </dsp:nvSpPr>
      <dsp:spPr>
        <a:xfrm rot="17610345">
          <a:off x="675197" y="2648799"/>
          <a:ext cx="1213695" cy="19053"/>
        </a:xfrm>
        <a:custGeom>
          <a:avLst/>
          <a:gdLst/>
          <a:ahLst/>
          <a:cxnLst/>
          <a:rect l="0" t="0" r="0" b="0"/>
          <a:pathLst>
            <a:path>
              <a:moveTo>
                <a:pt x="0" y="9526"/>
              </a:moveTo>
              <a:lnTo>
                <a:pt x="1213695" y="95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251702" y="2627983"/>
        <a:ext cx="60684" cy="60684"/>
      </dsp:txXfrm>
    </dsp:sp>
    <dsp:sp modelId="{93ABC121-C397-4BB0-9029-529F0BEAE9A5}">
      <dsp:nvSpPr>
        <dsp:cNvPr id="0" name=""/>
        <dsp:cNvSpPr/>
      </dsp:nvSpPr>
      <dsp:spPr>
        <a:xfrm>
          <a:off x="1524080" y="1764417"/>
          <a:ext cx="1807609" cy="6748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世代定居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543845" y="1784182"/>
        <a:ext cx="1768079" cy="635303"/>
      </dsp:txXfrm>
    </dsp:sp>
    <dsp:sp modelId="{9F52477E-8D09-4610-A93B-DE7F853145BA}">
      <dsp:nvSpPr>
        <dsp:cNvPr id="0" name=""/>
        <dsp:cNvSpPr/>
      </dsp:nvSpPr>
      <dsp:spPr>
        <a:xfrm rot="20563825">
          <a:off x="3321297" y="2023872"/>
          <a:ext cx="461046" cy="19053"/>
        </a:xfrm>
        <a:custGeom>
          <a:avLst/>
          <a:gdLst/>
          <a:ahLst/>
          <a:cxnLst/>
          <a:rect l="0" t="0" r="0" b="0"/>
          <a:pathLst>
            <a:path>
              <a:moveTo>
                <a:pt x="0" y="9526"/>
              </a:moveTo>
              <a:lnTo>
                <a:pt x="461046" y="95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540294" y="2021873"/>
        <a:ext cx="23052" cy="23052"/>
      </dsp:txXfrm>
    </dsp:sp>
    <dsp:sp modelId="{FD295DD8-C2E3-424E-8289-6FD759FF205C}">
      <dsp:nvSpPr>
        <dsp:cNvPr id="0" name=""/>
        <dsp:cNvSpPr/>
      </dsp:nvSpPr>
      <dsp:spPr>
        <a:xfrm>
          <a:off x="3771951" y="1408385"/>
          <a:ext cx="2002339" cy="11131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迁移</a:t>
          </a:r>
          <a:endParaRPr lang="en-US" altLang="zh-CN" sz="2800" b="1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老根不动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804554" y="1440988"/>
        <a:ext cx="1937133" cy="1047952"/>
      </dsp:txXfrm>
    </dsp:sp>
    <dsp:sp modelId="{70AB3124-ED11-4128-BBE1-5A16615EAD3D}">
      <dsp:nvSpPr>
        <dsp:cNvPr id="0" name=""/>
        <dsp:cNvSpPr/>
      </dsp:nvSpPr>
      <dsp:spPr>
        <a:xfrm rot="17616481">
          <a:off x="5419524" y="1413215"/>
          <a:ext cx="1183494" cy="19053"/>
        </a:xfrm>
        <a:custGeom>
          <a:avLst/>
          <a:gdLst/>
          <a:ahLst/>
          <a:cxnLst/>
          <a:rect l="0" t="0" r="0" b="0"/>
          <a:pathLst>
            <a:path>
              <a:moveTo>
                <a:pt x="0" y="9526"/>
              </a:moveTo>
              <a:lnTo>
                <a:pt x="1183494" y="95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5981684" y="1393155"/>
        <a:ext cx="59174" cy="59174"/>
      </dsp:txXfrm>
    </dsp:sp>
    <dsp:sp modelId="{53367FC4-40FA-4AC5-9311-D1300A1F20B5}">
      <dsp:nvSpPr>
        <dsp:cNvPr id="0" name=""/>
        <dsp:cNvSpPr/>
      </dsp:nvSpPr>
      <dsp:spPr>
        <a:xfrm>
          <a:off x="6248252" y="316791"/>
          <a:ext cx="2223279" cy="11274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找不到土地</a:t>
          </a:r>
          <a:endParaRPr lang="en-US" altLang="zh-CN" sz="2800" b="1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淘汰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6281274" y="349813"/>
        <a:ext cx="2157235" cy="1061413"/>
      </dsp:txXfrm>
    </dsp:sp>
    <dsp:sp modelId="{2A2A1FDE-0782-46A3-9B7B-09CE338A1A64}">
      <dsp:nvSpPr>
        <dsp:cNvPr id="0" name=""/>
        <dsp:cNvSpPr/>
      </dsp:nvSpPr>
      <dsp:spPr>
        <a:xfrm rot="1690204">
          <a:off x="5740136" y="2091558"/>
          <a:ext cx="576672" cy="19053"/>
        </a:xfrm>
        <a:custGeom>
          <a:avLst/>
          <a:gdLst/>
          <a:ahLst/>
          <a:cxnLst/>
          <a:rect l="0" t="0" r="0" b="0"/>
          <a:pathLst>
            <a:path>
              <a:moveTo>
                <a:pt x="0" y="9526"/>
              </a:moveTo>
              <a:lnTo>
                <a:pt x="576672" y="95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6014056" y="2086668"/>
        <a:ext cx="28833" cy="28833"/>
      </dsp:txXfrm>
    </dsp:sp>
    <dsp:sp modelId="{D4F7EC5D-8B9E-458A-B94D-467CC09C7795}">
      <dsp:nvSpPr>
        <dsp:cNvPr id="0" name=""/>
        <dsp:cNvSpPr/>
      </dsp:nvSpPr>
      <dsp:spPr>
        <a:xfrm>
          <a:off x="6282655" y="1658124"/>
          <a:ext cx="2769206" cy="1158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找到土地</a:t>
          </a:r>
          <a:endParaRPr lang="en-US" altLang="zh-CN" sz="2800" b="1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形成家族殖民地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6316576" y="1692045"/>
        <a:ext cx="2701364" cy="1090320"/>
      </dsp:txXfrm>
    </dsp:sp>
    <dsp:sp modelId="{9893F9E6-09FE-4250-83E8-C63B313A7349}">
      <dsp:nvSpPr>
        <dsp:cNvPr id="0" name=""/>
        <dsp:cNvSpPr/>
      </dsp:nvSpPr>
      <dsp:spPr>
        <a:xfrm rot="3084870">
          <a:off x="884049" y="3529244"/>
          <a:ext cx="828867" cy="19053"/>
        </a:xfrm>
        <a:custGeom>
          <a:avLst/>
          <a:gdLst/>
          <a:ahLst/>
          <a:cxnLst/>
          <a:rect l="0" t="0" r="0" b="0"/>
          <a:pathLst>
            <a:path>
              <a:moveTo>
                <a:pt x="0" y="9526"/>
              </a:moveTo>
              <a:lnTo>
                <a:pt x="828867" y="95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277761" y="3518049"/>
        <a:ext cx="41443" cy="41443"/>
      </dsp:txXfrm>
    </dsp:sp>
    <dsp:sp modelId="{1C64292C-9098-4D2D-8F44-93A58626ADC4}">
      <dsp:nvSpPr>
        <dsp:cNvPr id="0" name=""/>
        <dsp:cNvSpPr/>
      </dsp:nvSpPr>
      <dsp:spPr>
        <a:xfrm>
          <a:off x="1556958" y="3525308"/>
          <a:ext cx="1919442" cy="6748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聚村而居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576723" y="3545073"/>
        <a:ext cx="1879912" cy="635303"/>
      </dsp:txXfrm>
    </dsp:sp>
    <dsp:sp modelId="{40BCFDEC-C899-4513-8AF7-C04BAEC266DD}">
      <dsp:nvSpPr>
        <dsp:cNvPr id="0" name=""/>
        <dsp:cNvSpPr/>
      </dsp:nvSpPr>
      <dsp:spPr>
        <a:xfrm rot="19511219">
          <a:off x="3423190" y="3683470"/>
          <a:ext cx="594595" cy="19053"/>
        </a:xfrm>
        <a:custGeom>
          <a:avLst/>
          <a:gdLst/>
          <a:ahLst/>
          <a:cxnLst/>
          <a:rect l="0" t="0" r="0" b="0"/>
          <a:pathLst>
            <a:path>
              <a:moveTo>
                <a:pt x="0" y="9526"/>
              </a:moveTo>
              <a:lnTo>
                <a:pt x="594595" y="95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705623" y="3678132"/>
        <a:ext cx="29729" cy="29729"/>
      </dsp:txXfrm>
    </dsp:sp>
    <dsp:sp modelId="{4CC4CD8C-8231-4295-AEE9-5E9EC628C2B6}">
      <dsp:nvSpPr>
        <dsp:cNvPr id="0" name=""/>
        <dsp:cNvSpPr/>
      </dsp:nvSpPr>
      <dsp:spPr>
        <a:xfrm>
          <a:off x="3964575" y="3185853"/>
          <a:ext cx="4460150" cy="6748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村落之间孤立隔膜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984340" y="3205618"/>
        <a:ext cx="4420620" cy="635303"/>
      </dsp:txXfrm>
    </dsp:sp>
    <dsp:sp modelId="{4110A406-9051-461F-ACC9-58A4AC9F205C}">
      <dsp:nvSpPr>
        <dsp:cNvPr id="0" name=""/>
        <dsp:cNvSpPr/>
      </dsp:nvSpPr>
      <dsp:spPr>
        <a:xfrm rot="3322422">
          <a:off x="3300523" y="4188381"/>
          <a:ext cx="814662" cy="19053"/>
        </a:xfrm>
        <a:custGeom>
          <a:avLst/>
          <a:gdLst/>
          <a:ahLst/>
          <a:cxnLst/>
          <a:rect l="0" t="0" r="0" b="0"/>
          <a:pathLst>
            <a:path>
              <a:moveTo>
                <a:pt x="0" y="9526"/>
              </a:moveTo>
              <a:lnTo>
                <a:pt x="814662" y="95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687488" y="4177541"/>
        <a:ext cx="40733" cy="40733"/>
      </dsp:txXfrm>
    </dsp:sp>
    <dsp:sp modelId="{8681A69B-BB42-4E2D-87A4-4CAE96FDFB39}">
      <dsp:nvSpPr>
        <dsp:cNvPr id="0" name=""/>
        <dsp:cNvSpPr/>
      </dsp:nvSpPr>
      <dsp:spPr>
        <a:xfrm>
          <a:off x="3939309" y="4195674"/>
          <a:ext cx="4479572" cy="6748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常态生活的终老是乡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959074" y="4215439"/>
        <a:ext cx="4440042" cy="635303"/>
      </dsp:txXfrm>
    </dsp:sp>
    <dsp:sp modelId="{DD23E48F-AEBE-4975-B621-78B6C8606190}">
      <dsp:nvSpPr>
        <dsp:cNvPr id="0" name=""/>
        <dsp:cNvSpPr/>
      </dsp:nvSpPr>
      <dsp:spPr>
        <a:xfrm rot="4739204">
          <a:off x="120786" y="4320658"/>
          <a:ext cx="2272591" cy="19053"/>
        </a:xfrm>
        <a:custGeom>
          <a:avLst/>
          <a:gdLst/>
          <a:ahLst/>
          <a:cxnLst/>
          <a:rect l="0" t="0" r="0" b="0"/>
          <a:pathLst>
            <a:path>
              <a:moveTo>
                <a:pt x="0" y="9526"/>
              </a:moveTo>
              <a:lnTo>
                <a:pt x="2272591" y="95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200267" y="4273370"/>
        <a:ext cx="113629" cy="113629"/>
      </dsp:txXfrm>
    </dsp:sp>
    <dsp:sp modelId="{4C7D10B7-29C4-4763-82B7-252E0F2E465C}">
      <dsp:nvSpPr>
        <dsp:cNvPr id="0" name=""/>
        <dsp:cNvSpPr/>
      </dsp:nvSpPr>
      <dsp:spPr>
        <a:xfrm>
          <a:off x="1474156" y="5108137"/>
          <a:ext cx="2162085" cy="6748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熟悉的社会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493921" y="5127902"/>
        <a:ext cx="2122555" cy="635303"/>
      </dsp:txXfrm>
    </dsp:sp>
    <dsp:sp modelId="{A5373A9F-4BDE-487E-8936-DC59C4540C93}">
      <dsp:nvSpPr>
        <dsp:cNvPr id="0" name=""/>
        <dsp:cNvSpPr/>
      </dsp:nvSpPr>
      <dsp:spPr>
        <a:xfrm rot="109685">
          <a:off x="3636103" y="5444735"/>
          <a:ext cx="545988" cy="19053"/>
        </a:xfrm>
        <a:custGeom>
          <a:avLst/>
          <a:gdLst/>
          <a:ahLst/>
          <a:cxnLst/>
          <a:rect l="0" t="0" r="0" b="0"/>
          <a:pathLst>
            <a:path>
              <a:moveTo>
                <a:pt x="0" y="9526"/>
              </a:moveTo>
              <a:lnTo>
                <a:pt x="545988" y="95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895447" y="5440612"/>
        <a:ext cx="27299" cy="27299"/>
      </dsp:txXfrm>
    </dsp:sp>
    <dsp:sp modelId="{EA976F72-E1FA-45BE-98EB-5E929FF9FCEF}">
      <dsp:nvSpPr>
        <dsp:cNvPr id="0" name=""/>
        <dsp:cNvSpPr/>
      </dsp:nvSpPr>
      <dsp:spPr>
        <a:xfrm>
          <a:off x="4181952" y="5125554"/>
          <a:ext cx="2472738" cy="6748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遵循礼俗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4201717" y="5145319"/>
        <a:ext cx="2433208" cy="6353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000865-AFE6-443F-8571-538A4710E197}">
      <dsp:nvSpPr>
        <dsp:cNvPr id="0" name=""/>
        <dsp:cNvSpPr/>
      </dsp:nvSpPr>
      <dsp:spPr>
        <a:xfrm>
          <a:off x="114094" y="188603"/>
          <a:ext cx="1024431" cy="53517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长老统治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教化权力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44099" y="218608"/>
        <a:ext cx="964421" cy="5291710"/>
      </dsp:txXfrm>
    </dsp:sp>
    <dsp:sp modelId="{67584ED2-5148-418F-BD6F-CB615DBFD8FF}">
      <dsp:nvSpPr>
        <dsp:cNvPr id="0" name=""/>
        <dsp:cNvSpPr/>
      </dsp:nvSpPr>
      <dsp:spPr>
        <a:xfrm rot="17429506">
          <a:off x="290522" y="1631821"/>
          <a:ext cx="2609533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2609533" y="1043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530050" y="1577021"/>
        <a:ext cx="130476" cy="130476"/>
      </dsp:txXfrm>
    </dsp:sp>
    <dsp:sp modelId="{A3F193E5-7432-402D-A0C5-12D0330D1676}">
      <dsp:nvSpPr>
        <dsp:cNvPr id="0" name=""/>
        <dsp:cNvSpPr/>
      </dsp:nvSpPr>
      <dsp:spPr>
        <a:xfrm>
          <a:off x="2052052" y="128132"/>
          <a:ext cx="1483678" cy="583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背景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069152" y="145232"/>
        <a:ext cx="1449478" cy="549645"/>
      </dsp:txXfrm>
    </dsp:sp>
    <dsp:sp modelId="{A005E98D-0C91-46E2-AEAE-5123C3139EFD}">
      <dsp:nvSpPr>
        <dsp:cNvPr id="0" name=""/>
        <dsp:cNvSpPr/>
      </dsp:nvSpPr>
      <dsp:spPr>
        <a:xfrm rot="21502342">
          <a:off x="3535669" y="405258"/>
          <a:ext cx="306900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306900" y="1043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81447" y="408024"/>
        <a:ext cx="15345" cy="15345"/>
      </dsp:txXfrm>
    </dsp:sp>
    <dsp:sp modelId="{DEAB3829-BA4F-44A5-8DCE-2963BCDF49C1}">
      <dsp:nvSpPr>
        <dsp:cNvPr id="0" name=""/>
        <dsp:cNvSpPr/>
      </dsp:nvSpPr>
      <dsp:spPr>
        <a:xfrm>
          <a:off x="3842507" y="83734"/>
          <a:ext cx="1935237" cy="6552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社会继替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861697" y="102924"/>
        <a:ext cx="1896857" cy="616828"/>
      </dsp:txXfrm>
    </dsp:sp>
    <dsp:sp modelId="{F3E37951-51C6-47ED-AF70-093C9DBEB7CD}">
      <dsp:nvSpPr>
        <dsp:cNvPr id="0" name=""/>
        <dsp:cNvSpPr/>
      </dsp:nvSpPr>
      <dsp:spPr>
        <a:xfrm rot="18090960">
          <a:off x="712916" y="2093797"/>
          <a:ext cx="1783539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1783539" y="1043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560098" y="2059647"/>
        <a:ext cx="89176" cy="89176"/>
      </dsp:txXfrm>
    </dsp:sp>
    <dsp:sp modelId="{93ABC121-C397-4BB0-9029-529F0BEAE9A5}">
      <dsp:nvSpPr>
        <dsp:cNvPr id="0" name=""/>
        <dsp:cNvSpPr/>
      </dsp:nvSpPr>
      <dsp:spPr>
        <a:xfrm>
          <a:off x="2070847" y="1031851"/>
          <a:ext cx="1426082" cy="6243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内容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089132" y="1050136"/>
        <a:ext cx="1389512" cy="587740"/>
      </dsp:txXfrm>
    </dsp:sp>
    <dsp:sp modelId="{9F52477E-8D09-4610-A93B-DE7F853145BA}">
      <dsp:nvSpPr>
        <dsp:cNvPr id="0" name=""/>
        <dsp:cNvSpPr/>
      </dsp:nvSpPr>
      <dsp:spPr>
        <a:xfrm rot="21523238">
          <a:off x="3496887" y="1329772"/>
          <a:ext cx="340088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340088" y="1043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658429" y="1331708"/>
        <a:ext cx="17004" cy="17004"/>
      </dsp:txXfrm>
    </dsp:sp>
    <dsp:sp modelId="{FD295DD8-C2E3-424E-8289-6FD759FF205C}">
      <dsp:nvSpPr>
        <dsp:cNvPr id="0" name=""/>
        <dsp:cNvSpPr/>
      </dsp:nvSpPr>
      <dsp:spPr>
        <a:xfrm>
          <a:off x="3836933" y="991545"/>
          <a:ext cx="1984996" cy="6897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学习文化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857135" y="1011747"/>
        <a:ext cx="1944592" cy="649332"/>
      </dsp:txXfrm>
    </dsp:sp>
    <dsp:sp modelId="{9893F9E6-09FE-4250-83E8-C63B313A7349}">
      <dsp:nvSpPr>
        <dsp:cNvPr id="0" name=""/>
        <dsp:cNvSpPr/>
      </dsp:nvSpPr>
      <dsp:spPr>
        <a:xfrm rot="20763310">
          <a:off x="1123669" y="2732551"/>
          <a:ext cx="1008139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1008139" y="1043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602536" y="2717785"/>
        <a:ext cx="50406" cy="50406"/>
      </dsp:txXfrm>
    </dsp:sp>
    <dsp:sp modelId="{1C64292C-9098-4D2D-8F44-93A58626ADC4}">
      <dsp:nvSpPr>
        <dsp:cNvPr id="0" name=""/>
        <dsp:cNvSpPr/>
      </dsp:nvSpPr>
      <dsp:spPr>
        <a:xfrm>
          <a:off x="2116953" y="2319936"/>
          <a:ext cx="1344693" cy="6031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目的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134619" y="2337602"/>
        <a:ext cx="1309361" cy="567825"/>
      </dsp:txXfrm>
    </dsp:sp>
    <dsp:sp modelId="{40BCFDEC-C899-4513-8AF7-C04BAEC266DD}">
      <dsp:nvSpPr>
        <dsp:cNvPr id="0" name=""/>
        <dsp:cNvSpPr/>
      </dsp:nvSpPr>
      <dsp:spPr>
        <a:xfrm rot="21124197">
          <a:off x="3459611" y="2581702"/>
          <a:ext cx="425834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425834" y="1043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661882" y="2581494"/>
        <a:ext cx="21291" cy="21291"/>
      </dsp:txXfrm>
    </dsp:sp>
    <dsp:sp modelId="{4CC4CD8C-8231-4295-AEE9-5E9EC628C2B6}">
      <dsp:nvSpPr>
        <dsp:cNvPr id="0" name=""/>
        <dsp:cNvSpPr/>
      </dsp:nvSpPr>
      <dsp:spPr>
        <a:xfrm>
          <a:off x="3883409" y="1928406"/>
          <a:ext cx="5064707" cy="12687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陶炼出合于在一定文化方式中经营群体生活的分子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920568" y="1965565"/>
        <a:ext cx="4990389" cy="1194398"/>
      </dsp:txXfrm>
    </dsp:sp>
    <dsp:sp modelId="{DD23E48F-AEBE-4975-B621-78B6C8606190}">
      <dsp:nvSpPr>
        <dsp:cNvPr id="0" name=""/>
        <dsp:cNvSpPr/>
      </dsp:nvSpPr>
      <dsp:spPr>
        <a:xfrm rot="3635739">
          <a:off x="603290" y="3770051"/>
          <a:ext cx="2102960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2102960" y="1043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602196" y="3727914"/>
        <a:ext cx="105148" cy="105148"/>
      </dsp:txXfrm>
    </dsp:sp>
    <dsp:sp modelId="{4C7D10B7-29C4-4763-82B7-252E0F2E465C}">
      <dsp:nvSpPr>
        <dsp:cNvPr id="0" name=""/>
        <dsp:cNvSpPr/>
      </dsp:nvSpPr>
      <dsp:spPr>
        <a:xfrm>
          <a:off x="2171016" y="4356499"/>
          <a:ext cx="1346216" cy="6800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原则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190933" y="4376416"/>
        <a:ext cx="1306382" cy="640194"/>
      </dsp:txXfrm>
    </dsp:sp>
    <dsp:sp modelId="{A5373A9F-4BDE-487E-8936-DC59C4540C93}">
      <dsp:nvSpPr>
        <dsp:cNvPr id="0" name=""/>
        <dsp:cNvSpPr/>
      </dsp:nvSpPr>
      <dsp:spPr>
        <a:xfrm rot="17123024">
          <a:off x="3115552" y="4158951"/>
          <a:ext cx="1093426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1093426" y="1043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34930" y="4142053"/>
        <a:ext cx="54671" cy="54671"/>
      </dsp:txXfrm>
    </dsp:sp>
    <dsp:sp modelId="{EA976F72-E1FA-45BE-98EB-5E929FF9FCEF}">
      <dsp:nvSpPr>
        <dsp:cNvPr id="0" name=""/>
        <dsp:cNvSpPr/>
      </dsp:nvSpPr>
      <dsp:spPr>
        <a:xfrm>
          <a:off x="3807299" y="3361805"/>
          <a:ext cx="2476021" cy="5609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文化稳定</a:t>
          </a:r>
          <a:endParaRPr lang="en-US" altLang="zh-CN" sz="2800" b="1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823728" y="3378234"/>
        <a:ext cx="2443163" cy="528059"/>
      </dsp:txXfrm>
    </dsp:sp>
    <dsp:sp modelId="{7944B0E8-1D15-4AAC-A6DB-AF0046D34BCE}">
      <dsp:nvSpPr>
        <dsp:cNvPr id="0" name=""/>
        <dsp:cNvSpPr/>
      </dsp:nvSpPr>
      <dsp:spPr>
        <a:xfrm rot="56749">
          <a:off x="6283287" y="3635948"/>
          <a:ext cx="499418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499418" y="1043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520511" y="3633900"/>
        <a:ext cx="24970" cy="24970"/>
      </dsp:txXfrm>
    </dsp:sp>
    <dsp:sp modelId="{D20B0311-1E96-42E3-A20B-CFA48F32FD31}">
      <dsp:nvSpPr>
        <dsp:cNvPr id="0" name=""/>
        <dsp:cNvSpPr/>
      </dsp:nvSpPr>
      <dsp:spPr>
        <a:xfrm>
          <a:off x="6782671" y="3280826"/>
          <a:ext cx="1842417" cy="7393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长幼尊卑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6804326" y="3302481"/>
        <a:ext cx="1799107" cy="696052"/>
      </dsp:txXfrm>
    </dsp:sp>
    <dsp:sp modelId="{7BDCB852-DB33-4816-8606-D02A68466723}">
      <dsp:nvSpPr>
        <dsp:cNvPr id="0" name=""/>
        <dsp:cNvSpPr/>
      </dsp:nvSpPr>
      <dsp:spPr>
        <a:xfrm rot="20217142">
          <a:off x="3504688" y="4624549"/>
          <a:ext cx="314312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314312" y="1043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53986" y="4627129"/>
        <a:ext cx="15715" cy="15715"/>
      </dsp:txXfrm>
    </dsp:sp>
    <dsp:sp modelId="{D49DFC3D-C6C5-48E7-8D2B-1CA2C7DFC7D1}">
      <dsp:nvSpPr>
        <dsp:cNvPr id="0" name=""/>
        <dsp:cNvSpPr/>
      </dsp:nvSpPr>
      <dsp:spPr>
        <a:xfrm>
          <a:off x="3806456" y="4290991"/>
          <a:ext cx="2498247" cy="5649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文化不稳定</a:t>
          </a:r>
          <a:endParaRPr lang="en-US" altLang="zh-CN" sz="2800" b="1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823002" y="4307537"/>
        <a:ext cx="2465155" cy="531847"/>
      </dsp:txXfrm>
    </dsp:sp>
    <dsp:sp modelId="{97FF82C3-EE9E-4B68-83DB-3B9BB578D4CC}">
      <dsp:nvSpPr>
        <dsp:cNvPr id="0" name=""/>
        <dsp:cNvSpPr/>
      </dsp:nvSpPr>
      <dsp:spPr>
        <a:xfrm rot="21590741">
          <a:off x="6304702" y="4562321"/>
          <a:ext cx="521563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521563" y="1043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552445" y="4559720"/>
        <a:ext cx="26078" cy="26078"/>
      </dsp:txXfrm>
    </dsp:sp>
    <dsp:sp modelId="{D6227047-40D8-4C34-966D-D8C05869EEDC}">
      <dsp:nvSpPr>
        <dsp:cNvPr id="0" name=""/>
        <dsp:cNvSpPr/>
      </dsp:nvSpPr>
      <dsp:spPr>
        <a:xfrm>
          <a:off x="6826264" y="4202375"/>
          <a:ext cx="1854735" cy="7393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亲子师生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6847919" y="4224030"/>
        <a:ext cx="1811425" cy="696052"/>
      </dsp:txXfrm>
    </dsp:sp>
    <dsp:sp modelId="{84D14D3C-776F-499F-AC65-136940A5B891}">
      <dsp:nvSpPr>
        <dsp:cNvPr id="0" name=""/>
        <dsp:cNvSpPr/>
      </dsp:nvSpPr>
      <dsp:spPr>
        <a:xfrm rot="4045208">
          <a:off x="3219008" y="5133074"/>
          <a:ext cx="968214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968214" y="1043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78910" y="5119306"/>
        <a:ext cx="48410" cy="48410"/>
      </dsp:txXfrm>
    </dsp:sp>
    <dsp:sp modelId="{EA9462F9-4921-41CC-88E1-58A81C6461B2}">
      <dsp:nvSpPr>
        <dsp:cNvPr id="0" name=""/>
        <dsp:cNvSpPr/>
      </dsp:nvSpPr>
      <dsp:spPr>
        <a:xfrm>
          <a:off x="3888999" y="5342217"/>
          <a:ext cx="1882417" cy="496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社会变迁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903543" y="5356761"/>
        <a:ext cx="1853329" cy="467497"/>
      </dsp:txXfrm>
    </dsp:sp>
    <dsp:sp modelId="{C70B0A29-8512-41D9-BB33-E4E7797A80FB}">
      <dsp:nvSpPr>
        <dsp:cNvPr id="0" name=""/>
        <dsp:cNvSpPr/>
      </dsp:nvSpPr>
      <dsp:spPr>
        <a:xfrm rot="2024940">
          <a:off x="5745381" y="5665901"/>
          <a:ext cx="308983" cy="20875"/>
        </a:xfrm>
        <a:custGeom>
          <a:avLst/>
          <a:gdLst/>
          <a:ahLst/>
          <a:cxnLst/>
          <a:rect l="0" t="0" r="0" b="0"/>
          <a:pathLst>
            <a:path>
              <a:moveTo>
                <a:pt x="0" y="10437"/>
              </a:moveTo>
              <a:lnTo>
                <a:pt x="308983" y="1043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892148" y="5668614"/>
        <a:ext cx="15449" cy="15449"/>
      </dsp:txXfrm>
    </dsp:sp>
    <dsp:sp modelId="{C0CD1079-3151-4BFD-A725-E389FF7C1441}">
      <dsp:nvSpPr>
        <dsp:cNvPr id="0" name=""/>
        <dsp:cNvSpPr/>
      </dsp:nvSpPr>
      <dsp:spPr>
        <a:xfrm>
          <a:off x="6028329" y="5244788"/>
          <a:ext cx="3107126" cy="10347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智力、专业、机会</a:t>
          </a:r>
          <a:endParaRPr lang="en-US" altLang="zh-CN" sz="2800" b="1" kern="1200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长老失权</a:t>
          </a:r>
          <a:endParaRPr lang="zh-CN" altLang="en-US" sz="2800" b="1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6058636" y="5275095"/>
        <a:ext cx="3046512" cy="9741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908B-4C7A-42D4-B215-05ED1D2CF4B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DCE92-B973-4EFB-A169-D371A1EC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81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908B-4C7A-42D4-B215-05ED1D2CF4B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DCE92-B973-4EFB-A169-D371A1EC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224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908B-4C7A-42D4-B215-05ED1D2CF4B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DCE92-B973-4EFB-A169-D371A1EC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696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908B-4C7A-42D4-B215-05ED1D2CF4B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DCE92-B973-4EFB-A169-D371A1EC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157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908B-4C7A-42D4-B215-05ED1D2CF4B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DCE92-B973-4EFB-A169-D371A1EC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196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908B-4C7A-42D4-B215-05ED1D2CF4B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DCE92-B973-4EFB-A169-D371A1EC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358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908B-4C7A-42D4-B215-05ED1D2CF4B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DCE92-B973-4EFB-A169-D371A1EC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1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908B-4C7A-42D4-B215-05ED1D2CF4B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DCE92-B973-4EFB-A169-D371A1EC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559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908B-4C7A-42D4-B215-05ED1D2CF4B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DCE92-B973-4EFB-A169-D371A1EC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416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908B-4C7A-42D4-B215-05ED1D2CF4B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DCE92-B973-4EFB-A169-D371A1EC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553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908B-4C7A-42D4-B215-05ED1D2CF4B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DCE92-B973-4EFB-A169-D371A1EC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567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3908B-4C7A-42D4-B215-05ED1D2CF4BE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DCE92-B973-4EFB-A169-D371A1EC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80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8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乡土中国</a:t>
            </a:r>
            <a:r>
              <a:rPr lang="en-US" altLang="zh-CN" sz="8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8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4089149"/>
            <a:ext cx="6858000" cy="1655762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2019-12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139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45815" y="1117660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社会合作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84650" y="1768727"/>
            <a:ext cx="1744887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横暴权力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46977" y="2462077"/>
            <a:ext cx="1732758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互相交割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60558" y="1137745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社会冲突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45814" y="1773615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同意权力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28166" y="4318261"/>
            <a:ext cx="172421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小到关门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27972" y="4163422"/>
            <a:ext cx="1688174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到限制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左右箭头 33"/>
          <p:cNvSpPr/>
          <p:nvPr/>
        </p:nvSpPr>
        <p:spPr>
          <a:xfrm>
            <a:off x="4032347" y="1249147"/>
            <a:ext cx="724037" cy="32159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9543" y="135841"/>
            <a:ext cx="1832553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无为政治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下箭头 39"/>
          <p:cNvSpPr/>
          <p:nvPr/>
        </p:nvSpPr>
        <p:spPr>
          <a:xfrm>
            <a:off x="2408737" y="2454675"/>
            <a:ext cx="352564" cy="17087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677575" y="4327396"/>
            <a:ext cx="1689162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乡土社会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929537" y="527947"/>
            <a:ext cx="981836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权力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46977" y="3640202"/>
            <a:ext cx="173275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经济利益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4337074" y="3195292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3646977" y="6111062"/>
            <a:ext cx="1714745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无为政治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下箭头 48"/>
          <p:cNvSpPr/>
          <p:nvPr/>
        </p:nvSpPr>
        <p:spPr>
          <a:xfrm>
            <a:off x="4334715" y="5119359"/>
            <a:ext cx="352564" cy="5574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78326" y="1716880"/>
            <a:ext cx="119513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压迫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左箭头 30"/>
          <p:cNvSpPr/>
          <p:nvPr/>
        </p:nvSpPr>
        <p:spPr>
          <a:xfrm>
            <a:off x="1620791" y="1772272"/>
            <a:ext cx="414362" cy="40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456380" y="1768727"/>
            <a:ext cx="1000663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契约</a:t>
            </a:r>
          </a:p>
        </p:txBody>
      </p:sp>
      <p:sp>
        <p:nvSpPr>
          <p:cNvPr id="33" name="右箭头 32"/>
          <p:cNvSpPr/>
          <p:nvPr/>
        </p:nvSpPr>
        <p:spPr>
          <a:xfrm>
            <a:off x="6873835" y="1873914"/>
            <a:ext cx="423503" cy="393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中括号 3"/>
          <p:cNvSpPr/>
          <p:nvPr/>
        </p:nvSpPr>
        <p:spPr>
          <a:xfrm rot="5400000">
            <a:off x="4178564" y="1226160"/>
            <a:ext cx="669584" cy="3148701"/>
          </a:xfrm>
          <a:prstGeom prst="righ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36" name="右中括号 35"/>
          <p:cNvSpPr/>
          <p:nvPr/>
        </p:nvSpPr>
        <p:spPr>
          <a:xfrm rot="5400000">
            <a:off x="4396318" y="3694779"/>
            <a:ext cx="229356" cy="4102473"/>
          </a:xfrm>
          <a:prstGeom prst="righ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37" name="下箭头 36"/>
          <p:cNvSpPr/>
          <p:nvPr/>
        </p:nvSpPr>
        <p:spPr>
          <a:xfrm>
            <a:off x="6249136" y="2429571"/>
            <a:ext cx="352564" cy="17338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827972" y="4795198"/>
            <a:ext cx="1714745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维持皇权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885890" y="6101394"/>
            <a:ext cx="119513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养民</a:t>
            </a:r>
          </a:p>
        </p:txBody>
      </p:sp>
      <p:sp>
        <p:nvSpPr>
          <p:cNvPr id="45" name="左箭头 44"/>
          <p:cNvSpPr/>
          <p:nvPr/>
        </p:nvSpPr>
        <p:spPr>
          <a:xfrm>
            <a:off x="3128355" y="6156786"/>
            <a:ext cx="414362" cy="40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6202078" y="6086278"/>
            <a:ext cx="1000663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微弱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右箭头 46"/>
          <p:cNvSpPr/>
          <p:nvPr/>
        </p:nvSpPr>
        <p:spPr>
          <a:xfrm>
            <a:off x="5619533" y="6191465"/>
            <a:ext cx="423503" cy="393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8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4" grpId="0" animBg="1"/>
      <p:bldP spid="40" grpId="0" animBg="1"/>
      <p:bldP spid="41" grpId="0" animBg="1"/>
      <p:bldP spid="42" grpId="0" animBg="1"/>
      <p:bldP spid="26" grpId="0" animBg="1"/>
      <p:bldP spid="27" grpId="0" animBg="1"/>
      <p:bldP spid="48" grpId="0" animBg="1"/>
      <p:bldP spid="49" grpId="0" animBg="1"/>
      <p:bldP spid="30" grpId="0" animBg="1"/>
      <p:bldP spid="31" grpId="0" animBg="1"/>
      <p:bldP spid="32" grpId="0" animBg="1"/>
      <p:bldP spid="33" grpId="0" animBg="1"/>
      <p:bldP spid="4" grpId="0" animBg="1"/>
      <p:bldP spid="36" grpId="0" animBg="1"/>
      <p:bldP spid="37" grpId="0" animBg="1"/>
      <p:bldP spid="39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/>
          </p:nvPr>
        </p:nvGraphicFramePr>
        <p:xfrm>
          <a:off x="-76912" y="585388"/>
          <a:ext cx="9144000" cy="6375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矩形 10"/>
          <p:cNvSpPr/>
          <p:nvPr/>
        </p:nvSpPr>
        <p:spPr>
          <a:xfrm>
            <a:off x="85441" y="108027"/>
            <a:ext cx="1832553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长老统治</a:t>
            </a:r>
          </a:p>
        </p:txBody>
      </p:sp>
    </p:spTree>
    <p:extLst>
      <p:ext uri="{BB962C8B-B14F-4D97-AF65-F5344CB8AC3E}">
        <p14:creationId xmlns:p14="http://schemas.microsoft.com/office/powerpoint/2010/main" val="79099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69405" y="1116445"/>
            <a:ext cx="1014250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地缘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668" y="1061162"/>
            <a:ext cx="903790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亲属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9544" y="2235057"/>
            <a:ext cx="1839304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社会稳定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98905" y="1116445"/>
            <a:ext cx="1047660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血缘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95530" y="2235057"/>
            <a:ext cx="1682182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血缘投影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66973" y="4411534"/>
            <a:ext cx="1277982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无商业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2698" y="4411534"/>
            <a:ext cx="1731519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减轻社会关系负担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下箭头 39"/>
          <p:cNvSpPr/>
          <p:nvPr/>
        </p:nvSpPr>
        <p:spPr>
          <a:xfrm>
            <a:off x="1871675" y="1749559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565117" y="5142591"/>
            <a:ext cx="2437490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社会性质转变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279074" y="1005218"/>
            <a:ext cx="1613994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无血缘关系的结合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981372" y="3274014"/>
            <a:ext cx="166776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理性支配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3649" y="3273049"/>
            <a:ext cx="3467535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限制冲突，依赖人情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1105523" y="2798448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下箭头 34"/>
          <p:cNvSpPr/>
          <p:nvPr/>
        </p:nvSpPr>
        <p:spPr>
          <a:xfrm rot="18930068">
            <a:off x="4896087" y="799661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140848" y="297912"/>
            <a:ext cx="1721185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乡土社会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手杖形箭头 5"/>
          <p:cNvSpPr/>
          <p:nvPr/>
        </p:nvSpPr>
        <p:spPr>
          <a:xfrm flipV="1">
            <a:off x="2480436" y="5316493"/>
            <a:ext cx="4604174" cy="603414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下箭头 48"/>
          <p:cNvSpPr/>
          <p:nvPr/>
        </p:nvSpPr>
        <p:spPr>
          <a:xfrm>
            <a:off x="1715570" y="3873440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6275397" y="4494341"/>
            <a:ext cx="991764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066973" y="2241487"/>
            <a:ext cx="2353061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地位不容选择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左箭头 30"/>
          <p:cNvSpPr/>
          <p:nvPr/>
        </p:nvSpPr>
        <p:spPr>
          <a:xfrm rot="10800000">
            <a:off x="1135659" y="1258590"/>
            <a:ext cx="414362" cy="40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rot="10800000">
            <a:off x="6323572" y="1120590"/>
            <a:ext cx="895414" cy="393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59543" y="135841"/>
            <a:ext cx="2244525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血缘和地缘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右箭头 36"/>
          <p:cNvSpPr/>
          <p:nvPr/>
        </p:nvSpPr>
        <p:spPr>
          <a:xfrm rot="8380164">
            <a:off x="2706692" y="836880"/>
            <a:ext cx="423503" cy="393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左箭头 37"/>
          <p:cNvSpPr/>
          <p:nvPr/>
        </p:nvSpPr>
        <p:spPr>
          <a:xfrm rot="16200000">
            <a:off x="5569349" y="1757857"/>
            <a:ext cx="414362" cy="40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1462229" y="5550019"/>
            <a:ext cx="903790" cy="954107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身份社会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97246" y="5550018"/>
            <a:ext cx="903790" cy="954107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契约社会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359557" y="144890"/>
            <a:ext cx="1675378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现代社会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下箭头 55"/>
          <p:cNvSpPr/>
          <p:nvPr/>
        </p:nvSpPr>
        <p:spPr>
          <a:xfrm>
            <a:off x="6566758" y="4003757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右箭头 56"/>
          <p:cNvSpPr/>
          <p:nvPr/>
        </p:nvSpPr>
        <p:spPr>
          <a:xfrm rot="8380164">
            <a:off x="6169546" y="735513"/>
            <a:ext cx="423503" cy="393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直角上箭头 57"/>
          <p:cNvSpPr/>
          <p:nvPr/>
        </p:nvSpPr>
        <p:spPr>
          <a:xfrm flipV="1">
            <a:off x="6383660" y="1567069"/>
            <a:ext cx="469548" cy="1662550"/>
          </a:xfrm>
          <a:prstGeom prst="bentUpArrow">
            <a:avLst>
              <a:gd name="adj1" fmla="val 25000"/>
              <a:gd name="adj2" fmla="val 27782"/>
              <a:gd name="adj3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7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0" grpId="0" animBg="1"/>
      <p:bldP spid="41" grpId="0" animBg="1"/>
      <p:bldP spid="42" grpId="0" animBg="1"/>
      <p:bldP spid="44" grpId="0" animBg="1"/>
      <p:bldP spid="26" grpId="0" animBg="1"/>
      <p:bldP spid="27" grpId="0" animBg="1"/>
      <p:bldP spid="35" grpId="0" animBg="1"/>
      <p:bldP spid="36" grpId="0" animBg="1"/>
      <p:bldP spid="6" grpId="0" animBg="1"/>
      <p:bldP spid="49" grpId="0" animBg="1"/>
      <p:bldP spid="51" grpId="0" animBg="1"/>
      <p:bldP spid="30" grpId="0" animBg="1"/>
      <p:bldP spid="31" grpId="0" animBg="1"/>
      <p:bldP spid="32" grpId="0" animBg="1"/>
      <p:bldP spid="37" grpId="0" animBg="1"/>
      <p:bldP spid="38" grpId="0" animBg="1"/>
      <p:bldP spid="47" grpId="0" animBg="1"/>
      <p:bldP spid="53" grpId="0" animBg="1"/>
      <p:bldP spid="54" grpId="0" animBg="1"/>
      <p:bldP spid="56" grpId="0" animBg="1"/>
      <p:bldP spid="57" grpId="0" animBg="1"/>
      <p:bldP spid="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9543" y="135841"/>
            <a:ext cx="2244525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名实的分离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/>
          </p:nvPr>
        </p:nvGraphicFramePr>
        <p:xfrm>
          <a:off x="276312" y="1208993"/>
          <a:ext cx="873950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4679"/>
                <a:gridCol w="1717704"/>
                <a:gridCol w="2555193"/>
                <a:gridCol w="2691924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社会背景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权力性质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是否反对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目的、结果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社会冲突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横暴权力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没有反对，只有反抗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压制反抗，不容忍反对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社会合作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同意权力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发生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获得同意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社会继替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长老权力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不发生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注释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表面承认，内容改变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名实分离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社会变迁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时势权力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发生于同一问题不同答案上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对垒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3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75771" y="803652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现代社会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408" y="2088355"/>
            <a:ext cx="2886201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文化事实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传统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66557" y="803652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乡土社会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61660" y="2088355"/>
            <a:ext cx="2770921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自觉的生存条件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67872" y="4963280"/>
            <a:ext cx="198470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计划行为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10821" y="3170432"/>
            <a:ext cx="2407690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合于生存条件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左右箭头 33"/>
          <p:cNvSpPr/>
          <p:nvPr/>
        </p:nvSpPr>
        <p:spPr>
          <a:xfrm>
            <a:off x="3911698" y="921406"/>
            <a:ext cx="1249962" cy="32159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2977831" y="5683457"/>
            <a:ext cx="3117696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社会变迁的里程碑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925165" y="1442035"/>
            <a:ext cx="981836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14635" y="3856320"/>
            <a:ext cx="2265484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客观，理性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2150666" y="2694611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5878658" y="1442035"/>
            <a:ext cx="1000663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下箭头 48"/>
          <p:cNvSpPr/>
          <p:nvPr/>
        </p:nvSpPr>
        <p:spPr>
          <a:xfrm>
            <a:off x="2098482" y="4464362"/>
            <a:ext cx="352564" cy="4102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564022" y="3792498"/>
            <a:ext cx="3222587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可以从容盲目试验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82393" y="4963697"/>
            <a:ext cx="3204215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以欲望为行为指导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878658" y="3195315"/>
            <a:ext cx="1000663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功能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9543" y="135841"/>
            <a:ext cx="2656496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从欲望到需要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下箭头 37"/>
          <p:cNvSpPr/>
          <p:nvPr/>
        </p:nvSpPr>
        <p:spPr>
          <a:xfrm>
            <a:off x="6202707" y="2685645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下箭头 42"/>
          <p:cNvSpPr/>
          <p:nvPr/>
        </p:nvSpPr>
        <p:spPr>
          <a:xfrm>
            <a:off x="6271095" y="4450291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手杖形箭头 49"/>
          <p:cNvSpPr/>
          <p:nvPr/>
        </p:nvSpPr>
        <p:spPr>
          <a:xfrm flipV="1">
            <a:off x="2098482" y="5832772"/>
            <a:ext cx="4604174" cy="603414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27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4" grpId="0" animBg="1"/>
      <p:bldP spid="15" grpId="0" animBg="1"/>
      <p:bldP spid="16" grpId="0" animBg="1"/>
      <p:bldP spid="17" grpId="0" animBg="1"/>
      <p:bldP spid="34" grpId="0" animBg="1"/>
      <p:bldP spid="41" grpId="0" animBg="1"/>
      <p:bldP spid="42" grpId="0" animBg="1"/>
      <p:bldP spid="26" grpId="0" animBg="1"/>
      <p:bldP spid="27" grpId="0" animBg="1"/>
      <p:bldP spid="48" grpId="0" animBg="1"/>
      <p:bldP spid="49" grpId="0" animBg="1"/>
      <p:bldP spid="39" grpId="0" animBg="1"/>
      <p:bldP spid="44" grpId="0" animBg="1"/>
      <p:bldP spid="46" grpId="0" animBg="1"/>
      <p:bldP spid="38" grpId="0" animBg="1"/>
      <p:bldP spid="43" grpId="0" animBg="1"/>
      <p:bldP spid="5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83" y="3072703"/>
            <a:ext cx="433158" cy="156966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乡土本色</a:t>
            </a:r>
            <a:endParaRPr lang="en-US" altLang="zh-CN" sz="2400" b="1" dirty="0" smtClean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1346" y="3491860"/>
            <a:ext cx="840922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2837" y="2756273"/>
            <a:ext cx="1506782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文字下乡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96689" y="4174819"/>
            <a:ext cx="2068083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再论文字下乡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0188" y="5414865"/>
            <a:ext cx="1800376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维护社会关系的原理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27147" y="3270761"/>
            <a:ext cx="1720427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无需文字的熟悉社会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0188" y="1381255"/>
            <a:ext cx="1800376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人和人的社会关系分析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52476" y="1170751"/>
            <a:ext cx="3615118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以个人为中心的</a:t>
            </a: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差序格局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44398" y="1904427"/>
            <a:ext cx="3623195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为单位的事业组织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78166" y="1752977"/>
            <a:ext cx="2418459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以同性为主异性为辅的单系组合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60043" y="1237514"/>
            <a:ext cx="1612056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男女有别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58194" y="5599530"/>
            <a:ext cx="1506782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礼治秩序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7049" y="4957167"/>
            <a:ext cx="4265523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：对传统规则的服膺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77050" y="5581166"/>
            <a:ext cx="4265523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：横暴与同意均无法施展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77050" y="6174044"/>
            <a:ext cx="4265522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：尊崇教化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00590" y="2877526"/>
            <a:ext cx="908056" cy="156966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社会变化本质分析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37639" y="2805476"/>
            <a:ext cx="3334460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血缘向地缘转变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42498" y="3371169"/>
            <a:ext cx="3329601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长老权力名实分离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37639" y="4022353"/>
            <a:ext cx="3334460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欲望向理性的需要转化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82776" y="3722693"/>
            <a:ext cx="173747" cy="0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629360" y="3714720"/>
            <a:ext cx="173747" cy="0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下箭头 51"/>
          <p:cNvSpPr/>
          <p:nvPr/>
        </p:nvSpPr>
        <p:spPr>
          <a:xfrm>
            <a:off x="1073923" y="2283443"/>
            <a:ext cx="245742" cy="11585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下箭头 52"/>
          <p:cNvSpPr/>
          <p:nvPr/>
        </p:nvSpPr>
        <p:spPr>
          <a:xfrm flipV="1">
            <a:off x="1044634" y="4033070"/>
            <a:ext cx="245742" cy="11952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下箭头 56"/>
          <p:cNvSpPr/>
          <p:nvPr/>
        </p:nvSpPr>
        <p:spPr>
          <a:xfrm rot="16200000">
            <a:off x="6346422" y="1961270"/>
            <a:ext cx="252915" cy="347368"/>
          </a:xfrm>
          <a:prstGeom prst="downArrow">
            <a:avLst>
              <a:gd name="adj1" fmla="val 50000"/>
              <a:gd name="adj2" fmla="val 433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下箭头 58"/>
          <p:cNvSpPr/>
          <p:nvPr/>
        </p:nvSpPr>
        <p:spPr>
          <a:xfrm rot="5400000" flipH="1">
            <a:off x="3654291" y="3547756"/>
            <a:ext cx="252915" cy="347368"/>
          </a:xfrm>
          <a:prstGeom prst="downArrow">
            <a:avLst>
              <a:gd name="adj1" fmla="val 50000"/>
              <a:gd name="adj2" fmla="val 433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3" name="直接连接符 62"/>
          <p:cNvCxnSpPr/>
          <p:nvPr/>
        </p:nvCxnSpPr>
        <p:spPr>
          <a:xfrm flipV="1">
            <a:off x="2190564" y="1459905"/>
            <a:ext cx="390632" cy="172511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2190564" y="1952145"/>
            <a:ext cx="390632" cy="211514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4977826" y="3011689"/>
            <a:ext cx="390632" cy="172511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4971030" y="4147428"/>
            <a:ext cx="390632" cy="211514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4971030" y="3649294"/>
            <a:ext cx="427457" cy="11013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4299628" y="5285890"/>
            <a:ext cx="390632" cy="172511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4281215" y="5842887"/>
            <a:ext cx="427457" cy="11013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4269405" y="6176916"/>
            <a:ext cx="390632" cy="211514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6" idx="3"/>
            <a:endCxn id="13" idx="1"/>
          </p:cNvCxnSpPr>
          <p:nvPr/>
        </p:nvCxnSpPr>
        <p:spPr>
          <a:xfrm flipV="1">
            <a:off x="2190564" y="5830363"/>
            <a:ext cx="467630" cy="1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/>
          <p:cNvSpPr txBox="1"/>
          <p:nvPr/>
        </p:nvSpPr>
        <p:spPr>
          <a:xfrm>
            <a:off x="3607064" y="621828"/>
            <a:ext cx="2666447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系维着私人的道德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59543" y="135841"/>
            <a:ext cx="2656496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乡土中国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82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52" grpId="0" animBg="1"/>
      <p:bldP spid="53" grpId="0" animBg="1"/>
      <p:bldP spid="57" grpId="0" animBg="1"/>
      <p:bldP spid="59" grpId="0" animBg="1"/>
      <p:bldP spid="8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1431926584"/>
              </p:ext>
            </p:extLst>
          </p:nvPr>
        </p:nvGraphicFramePr>
        <p:xfrm>
          <a:off x="0" y="487110"/>
          <a:ext cx="9144000" cy="6375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下箭头 2"/>
          <p:cNvSpPr/>
          <p:nvPr/>
        </p:nvSpPr>
        <p:spPr>
          <a:xfrm>
            <a:off x="2290273" y="1862991"/>
            <a:ext cx="264920" cy="3503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下箭头 3"/>
          <p:cNvSpPr/>
          <p:nvPr/>
        </p:nvSpPr>
        <p:spPr>
          <a:xfrm>
            <a:off x="2298819" y="3067943"/>
            <a:ext cx="256374" cy="734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>
            <a:off x="2277455" y="4807011"/>
            <a:ext cx="264920" cy="6793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030" y="119641"/>
            <a:ext cx="1826141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乡土本色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下箭头 8"/>
          <p:cNvSpPr/>
          <p:nvPr/>
        </p:nvSpPr>
        <p:spPr>
          <a:xfrm rot="3532484">
            <a:off x="3472443" y="5002140"/>
            <a:ext cx="264920" cy="6793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 rot="4216881">
            <a:off x="4744941" y="1882230"/>
            <a:ext cx="168677" cy="3021853"/>
          </a:xfrm>
          <a:prstGeom prst="downArrow">
            <a:avLst>
              <a:gd name="adj1" fmla="val 50000"/>
              <a:gd name="adj2" fmla="val 438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79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 animBg="1"/>
      <p:bldP spid="4" grpId="0" animBg="1"/>
      <p:bldP spid="5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5304" y="108027"/>
            <a:ext cx="4716356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文字下乡；再论文字下乡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878524"/>
            <a:ext cx="90158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观点阐发：乡土中国不需要文字下乡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925158"/>
              </p:ext>
            </p:extLst>
          </p:nvPr>
        </p:nvGraphicFramePr>
        <p:xfrm>
          <a:off x="42785" y="1555310"/>
          <a:ext cx="3938133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81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文字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庙堂性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solidFill>
                            <a:srgbClr val="CC0099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解决空间阻碍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传情达意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但表达不完全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solidFill>
                            <a:srgbClr val="CC0099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解决时间阻碍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记录个人、社会变化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需要象征体系：词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但不一定要文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74814"/>
              </p:ext>
            </p:extLst>
          </p:nvPr>
        </p:nvGraphicFramePr>
        <p:xfrm>
          <a:off x="5096142" y="1571071"/>
          <a:ext cx="3919671" cy="4206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96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76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6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乡土性（熟悉社会）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26459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solidFill>
                            <a:srgbClr val="CC0099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面对面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语言更直接、完善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特殊语言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26459"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solidFill>
                            <a:srgbClr val="CC0099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不流动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经验今夕、你我相同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语言足够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左右箭头 8"/>
          <p:cNvSpPr/>
          <p:nvPr/>
        </p:nvSpPr>
        <p:spPr>
          <a:xfrm>
            <a:off x="4093436" y="2196136"/>
            <a:ext cx="777668" cy="34183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18660" y="2689337"/>
            <a:ext cx="908703" cy="181588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无需文字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亲子传授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80973" y="1571071"/>
            <a:ext cx="777668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4307437" y="4601862"/>
            <a:ext cx="324740" cy="3845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037177" y="4986423"/>
            <a:ext cx="962113" cy="181588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考虑文字语言基础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6918176" y="5754359"/>
            <a:ext cx="324740" cy="3845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81714" y="6182740"/>
            <a:ext cx="3762286" cy="46166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愚：非文盲，无用字需求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左箭头 15"/>
          <p:cNvSpPr/>
          <p:nvPr/>
        </p:nvSpPr>
        <p:spPr>
          <a:xfrm>
            <a:off x="5047716" y="6244767"/>
            <a:ext cx="285572" cy="3376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81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490606" y="2884277"/>
            <a:ext cx="449613" cy="504202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40219" y="3724812"/>
            <a:ext cx="449613" cy="504202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5304" y="108027"/>
            <a:ext cx="1832553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差序格局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48060" y="1976458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团体格局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21478" y="2874768"/>
            <a:ext cx="1997101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以己为中心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304" y="2851437"/>
            <a:ext cx="2455434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私，自我主义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5667" y="3674274"/>
            <a:ext cx="647345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3536658"/>
            <a:ext cx="3091645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人伦（差序）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亲属，地缘，权势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68193" y="4629200"/>
            <a:ext cx="1905972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越推越薄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可伸缩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20029" y="4766426"/>
            <a:ext cx="1691372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界限模糊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66476" y="1976458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差序格局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48060" y="2888479"/>
            <a:ext cx="2033432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若干人组成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48061" y="3646261"/>
            <a:ext cx="2033432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有清晰界限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48060" y="4405576"/>
            <a:ext cx="2465463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有法律等规定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箭头 17"/>
          <p:cNvSpPr/>
          <p:nvPr/>
        </p:nvSpPr>
        <p:spPr>
          <a:xfrm>
            <a:off x="2683080" y="2981284"/>
            <a:ext cx="285572" cy="3376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3159587" y="3814879"/>
            <a:ext cx="664740" cy="3546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166476" y="5619142"/>
            <a:ext cx="1691372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不同网络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3499827" y="4159477"/>
            <a:ext cx="475523" cy="44197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3940219" y="4257027"/>
            <a:ext cx="204092" cy="13343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348401" y="4188683"/>
            <a:ext cx="426492" cy="57774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485233" y="1223972"/>
            <a:ext cx="1769418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克己修身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推己及人</a:t>
            </a:r>
          </a:p>
        </p:txBody>
      </p:sp>
      <p:sp>
        <p:nvSpPr>
          <p:cNvPr id="33" name="下箭头 32"/>
          <p:cNvSpPr/>
          <p:nvPr/>
        </p:nvSpPr>
        <p:spPr>
          <a:xfrm>
            <a:off x="1218036" y="2373369"/>
            <a:ext cx="329970" cy="3926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左右箭头 33"/>
          <p:cNvSpPr/>
          <p:nvPr/>
        </p:nvSpPr>
        <p:spPr>
          <a:xfrm>
            <a:off x="5131832" y="2092137"/>
            <a:ext cx="1119851" cy="32159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774893" y="983110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社会格局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235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3" grpId="0" animBg="1"/>
      <p:bldP spid="5" grpId="0" animBg="1"/>
      <p:bldP spid="7" grpId="0" animBg="1"/>
      <p:bldP spid="8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2" grpId="0" animBg="1"/>
      <p:bldP spid="33" grpId="0" animBg="1"/>
      <p:bldP spid="3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979579" y="3427192"/>
            <a:ext cx="449613" cy="49573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31111" y="1507552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团体格局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147" y="2405102"/>
            <a:ext cx="3870830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出发点：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；克己修身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69905" y="3381198"/>
            <a:ext cx="647345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19216" y="3836489"/>
            <a:ext cx="2446143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朋友线：忠信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19217" y="3236220"/>
            <a:ext cx="2446143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亲属线：孝悌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09089" y="1507552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差序格局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97400" y="2922149"/>
            <a:ext cx="2033432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受宗教影响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40805" y="3840856"/>
            <a:ext cx="901322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20094" y="3836489"/>
            <a:ext cx="96968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公道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770683" y="4916160"/>
            <a:ext cx="2743208" cy="138499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网络：每个结都附着着道德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455730" y="3763730"/>
            <a:ext cx="427300" cy="27303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465379" y="3436495"/>
            <a:ext cx="469170" cy="13536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左右箭头 33"/>
          <p:cNvSpPr/>
          <p:nvPr/>
        </p:nvSpPr>
        <p:spPr>
          <a:xfrm>
            <a:off x="3344091" y="1568881"/>
            <a:ext cx="2155372" cy="32159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5304" y="108027"/>
            <a:ext cx="3480440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维着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私人的道德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15435" y="3211920"/>
            <a:ext cx="532479" cy="138499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代理者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1669" y="3381198"/>
            <a:ext cx="1673846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私人联系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下箭头 27"/>
          <p:cNvSpPr/>
          <p:nvPr/>
        </p:nvSpPr>
        <p:spPr>
          <a:xfrm>
            <a:off x="3966005" y="4422349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5906014" y="3444769"/>
            <a:ext cx="229477" cy="39607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7100420" y="3432715"/>
            <a:ext cx="239377" cy="40377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左箭头 38"/>
          <p:cNvSpPr/>
          <p:nvPr/>
        </p:nvSpPr>
        <p:spPr>
          <a:xfrm>
            <a:off x="7811634" y="3608341"/>
            <a:ext cx="517911" cy="3939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下箭头 39"/>
          <p:cNvSpPr/>
          <p:nvPr/>
        </p:nvSpPr>
        <p:spPr>
          <a:xfrm>
            <a:off x="656028" y="4098099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80589" y="4843525"/>
            <a:ext cx="138928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可伸缩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01536" y="871631"/>
            <a:ext cx="163897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道德体系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412725" y="2359906"/>
            <a:ext cx="2730661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团体和个人关系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2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5" grpId="0" animBg="1"/>
      <p:bldP spid="8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34" grpId="0" animBg="1"/>
      <p:bldP spid="26" grpId="0" animBg="1"/>
      <p:bldP spid="27" grpId="0" animBg="1"/>
      <p:bldP spid="28" grpId="0" animBg="1"/>
      <p:bldP spid="39" grpId="0" animBg="1"/>
      <p:bldP spid="40" grpId="0" animBg="1"/>
      <p:bldP spid="41" grpId="0" animBg="1"/>
      <p:bldP spid="42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28670" y="788330"/>
            <a:ext cx="960246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869" y="1635994"/>
            <a:ext cx="2830666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沿亲属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扩大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单系：父系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1423" y="818125"/>
            <a:ext cx="1733561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乡土社会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54106" y="1826593"/>
            <a:ext cx="2033432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团体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性社群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3112" y="4493117"/>
            <a:ext cx="2070647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绵续、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73568" y="3807937"/>
            <a:ext cx="91534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左右箭头 33"/>
          <p:cNvSpPr/>
          <p:nvPr/>
        </p:nvSpPr>
        <p:spPr>
          <a:xfrm>
            <a:off x="3153535" y="788330"/>
            <a:ext cx="3871108" cy="32159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5441" y="108027"/>
            <a:ext cx="1008609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家族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62757" y="2975953"/>
            <a:ext cx="133771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小家族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下箭头 27"/>
          <p:cNvSpPr/>
          <p:nvPr/>
        </p:nvSpPr>
        <p:spPr>
          <a:xfrm>
            <a:off x="7566902" y="4506921"/>
            <a:ext cx="352564" cy="7914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左箭头 38"/>
          <p:cNvSpPr/>
          <p:nvPr/>
        </p:nvSpPr>
        <p:spPr>
          <a:xfrm>
            <a:off x="3236744" y="5678056"/>
            <a:ext cx="482899" cy="40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下箭头 39"/>
          <p:cNvSpPr/>
          <p:nvPr/>
        </p:nvSpPr>
        <p:spPr>
          <a:xfrm>
            <a:off x="1561920" y="2634925"/>
            <a:ext cx="352564" cy="343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693113" y="3527370"/>
            <a:ext cx="2070647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生育、事业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73504" y="178147"/>
            <a:ext cx="605995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27109" y="1222991"/>
            <a:ext cx="3098781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亲子，生育，临时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27750" y="5436877"/>
            <a:ext cx="2162085" cy="138499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主轴：夫妻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（横向）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配轴：子女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下箭头 32"/>
          <p:cNvSpPr/>
          <p:nvPr/>
        </p:nvSpPr>
        <p:spPr>
          <a:xfrm>
            <a:off x="1552153" y="4103644"/>
            <a:ext cx="352564" cy="343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49772" y="5434978"/>
            <a:ext cx="3065816" cy="138499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主轴：父子、婆媳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（纵向）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配轴：夫妻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下箭头 41"/>
          <p:cNvSpPr/>
          <p:nvPr/>
        </p:nvSpPr>
        <p:spPr>
          <a:xfrm>
            <a:off x="7543018" y="2697651"/>
            <a:ext cx="376448" cy="9345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149481" y="5592181"/>
            <a:ext cx="960246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774931" y="5606155"/>
            <a:ext cx="960246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事业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6161643" y="5656813"/>
            <a:ext cx="423503" cy="393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下箭头 44"/>
          <p:cNvSpPr/>
          <p:nvPr/>
        </p:nvSpPr>
        <p:spPr>
          <a:xfrm>
            <a:off x="1552153" y="5058595"/>
            <a:ext cx="352564" cy="343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左右箭头 25"/>
          <p:cNvSpPr/>
          <p:nvPr/>
        </p:nvSpPr>
        <p:spPr>
          <a:xfrm>
            <a:off x="4613996" y="5706965"/>
            <a:ext cx="653921" cy="32159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44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4" grpId="0" animBg="1"/>
      <p:bldP spid="15" grpId="0" animBg="1"/>
      <p:bldP spid="16" grpId="0" animBg="1"/>
      <p:bldP spid="17" grpId="0" animBg="1"/>
      <p:bldP spid="34" grpId="0" animBg="1"/>
      <p:bldP spid="27" grpId="0" animBg="1"/>
      <p:bldP spid="28" grpId="0" animBg="1"/>
      <p:bldP spid="39" grpId="0" animBg="1"/>
      <p:bldP spid="40" grpId="0" animBg="1"/>
      <p:bldP spid="41" grpId="0" animBg="1"/>
      <p:bldP spid="29" grpId="0" animBg="1"/>
      <p:bldP spid="30" grpId="0" animBg="1"/>
      <p:bldP spid="31" grpId="0" animBg="1"/>
      <p:bldP spid="33" grpId="0" animBg="1"/>
      <p:bldP spid="38" grpId="0" animBg="1"/>
      <p:bldP spid="42" grpId="0" animBg="1"/>
      <p:bldP spid="43" grpId="0" animBg="1"/>
      <p:bldP spid="44" grpId="0" animBg="1"/>
      <p:bldP spid="2" grpId="0" animBg="1"/>
      <p:bldP spid="4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952161" y="1513209"/>
            <a:ext cx="1706324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现代社会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9676" y="794450"/>
            <a:ext cx="1714937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阿波罗式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77510" y="1476661"/>
            <a:ext cx="1733561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乡土社会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66813" y="783119"/>
            <a:ext cx="166686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浮士德式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17901" y="4636582"/>
            <a:ext cx="1695362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男女有别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66185" y="776229"/>
            <a:ext cx="91534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冲突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左右箭头 33"/>
          <p:cNvSpPr/>
          <p:nvPr/>
        </p:nvSpPr>
        <p:spPr>
          <a:xfrm>
            <a:off x="3456865" y="957627"/>
            <a:ext cx="2377441" cy="32159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5441" y="108027"/>
            <a:ext cx="1832553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男女有别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76604" y="2441474"/>
            <a:ext cx="10810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熟悉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下箭头 27"/>
          <p:cNvSpPr/>
          <p:nvPr/>
        </p:nvSpPr>
        <p:spPr>
          <a:xfrm>
            <a:off x="6627750" y="4334923"/>
            <a:ext cx="352564" cy="7914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左箭头 38"/>
          <p:cNvSpPr/>
          <p:nvPr/>
        </p:nvSpPr>
        <p:spPr>
          <a:xfrm>
            <a:off x="7658485" y="817089"/>
            <a:ext cx="414362" cy="40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下箭头 39"/>
          <p:cNvSpPr/>
          <p:nvPr/>
        </p:nvSpPr>
        <p:spPr>
          <a:xfrm>
            <a:off x="2175257" y="2063454"/>
            <a:ext cx="352564" cy="343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25366" y="3297073"/>
            <a:ext cx="1628625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无阻碍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空间时间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48171" y="324907"/>
            <a:ext cx="1852390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感情定向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05857" y="1452938"/>
            <a:ext cx="1894704" cy="954107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感情：破坏，创造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81715" y="5282580"/>
            <a:ext cx="2162085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破坏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推陈出新</a:t>
            </a:r>
          </a:p>
        </p:txBody>
      </p:sp>
      <p:sp>
        <p:nvSpPr>
          <p:cNvPr id="33" name="下箭头 32"/>
          <p:cNvSpPr/>
          <p:nvPr/>
        </p:nvSpPr>
        <p:spPr>
          <a:xfrm rot="18362039">
            <a:off x="3007508" y="2892505"/>
            <a:ext cx="352564" cy="4124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2517901" y="5550461"/>
            <a:ext cx="1726832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同性组合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下箭头 41"/>
          <p:cNvSpPr/>
          <p:nvPr/>
        </p:nvSpPr>
        <p:spPr>
          <a:xfrm>
            <a:off x="6586310" y="2245335"/>
            <a:ext cx="376448" cy="9345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2794490" y="6315749"/>
            <a:ext cx="960246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下箭头 44"/>
          <p:cNvSpPr/>
          <p:nvPr/>
        </p:nvSpPr>
        <p:spPr>
          <a:xfrm>
            <a:off x="3134789" y="4287921"/>
            <a:ext cx="352564" cy="343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10701" y="776229"/>
            <a:ext cx="91534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秩序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1075820" y="850851"/>
            <a:ext cx="423503" cy="393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590415" y="3245987"/>
            <a:ext cx="3098781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恋爱：探索未知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不以实用为目的</a:t>
            </a:r>
          </a:p>
        </p:txBody>
      </p:sp>
      <p:sp>
        <p:nvSpPr>
          <p:cNvPr id="4" name="上箭头 3"/>
          <p:cNvSpPr/>
          <p:nvPr/>
        </p:nvSpPr>
        <p:spPr>
          <a:xfrm>
            <a:off x="565557" y="1585299"/>
            <a:ext cx="378823" cy="137828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下箭头 36"/>
          <p:cNvSpPr/>
          <p:nvPr/>
        </p:nvSpPr>
        <p:spPr>
          <a:xfrm rot="3532484">
            <a:off x="1501747" y="2899982"/>
            <a:ext cx="330778" cy="3449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2527821" y="3297074"/>
            <a:ext cx="1628625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阻碍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男女性别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右箭头 46"/>
          <p:cNvSpPr/>
          <p:nvPr/>
        </p:nvSpPr>
        <p:spPr>
          <a:xfrm>
            <a:off x="4396635" y="3524201"/>
            <a:ext cx="953590" cy="32159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下箭头 47"/>
          <p:cNvSpPr/>
          <p:nvPr/>
        </p:nvSpPr>
        <p:spPr>
          <a:xfrm>
            <a:off x="3130154" y="5214672"/>
            <a:ext cx="352564" cy="343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上箭头 5"/>
          <p:cNvSpPr/>
          <p:nvPr/>
        </p:nvSpPr>
        <p:spPr>
          <a:xfrm flipH="1">
            <a:off x="39884" y="1596108"/>
            <a:ext cx="469548" cy="4451995"/>
          </a:xfrm>
          <a:prstGeom prst="bentUpArrow">
            <a:avLst>
              <a:gd name="adj1" fmla="val 25000"/>
              <a:gd name="adj2" fmla="val 27782"/>
              <a:gd name="adj3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下箭头 48"/>
          <p:cNvSpPr/>
          <p:nvPr/>
        </p:nvSpPr>
        <p:spPr>
          <a:xfrm>
            <a:off x="3123657" y="5977056"/>
            <a:ext cx="352564" cy="343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上箭头 49"/>
          <p:cNvSpPr/>
          <p:nvPr/>
        </p:nvSpPr>
        <p:spPr>
          <a:xfrm>
            <a:off x="8533544" y="1585299"/>
            <a:ext cx="469548" cy="4451995"/>
          </a:xfrm>
          <a:prstGeom prst="bentUpArrow">
            <a:avLst>
              <a:gd name="adj1" fmla="val 25000"/>
              <a:gd name="adj2" fmla="val 27782"/>
              <a:gd name="adj3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20968" y="4359050"/>
            <a:ext cx="1979380" cy="138499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隔离，经济和生育上分工合作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左箭头 43"/>
          <p:cNvSpPr/>
          <p:nvPr/>
        </p:nvSpPr>
        <p:spPr>
          <a:xfrm>
            <a:off x="2144358" y="4707426"/>
            <a:ext cx="414362" cy="40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92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4" grpId="0" animBg="1"/>
      <p:bldP spid="15" grpId="0" animBg="1"/>
      <p:bldP spid="16" grpId="0" animBg="1"/>
      <p:bldP spid="17" grpId="0" animBg="1"/>
      <p:bldP spid="34" grpId="0" animBg="1"/>
      <p:bldP spid="27" grpId="0" animBg="1"/>
      <p:bldP spid="28" grpId="0" animBg="1"/>
      <p:bldP spid="39" grpId="0" animBg="1"/>
      <p:bldP spid="40" grpId="0" animBg="1"/>
      <p:bldP spid="41" grpId="0" animBg="1"/>
      <p:bldP spid="29" grpId="0" animBg="1"/>
      <p:bldP spid="30" grpId="0" animBg="1"/>
      <p:bldP spid="31" grpId="0" animBg="1"/>
      <p:bldP spid="33" grpId="0" animBg="1"/>
      <p:bldP spid="38" grpId="0" animBg="1"/>
      <p:bldP spid="42" grpId="0" animBg="1"/>
      <p:bldP spid="43" grpId="0" animBg="1"/>
      <p:bldP spid="45" grpId="0" animBg="1"/>
      <p:bldP spid="26" grpId="0" animBg="1"/>
      <p:bldP spid="32" grpId="0" animBg="1"/>
      <p:bldP spid="35" grpId="0" animBg="1"/>
      <p:bldP spid="4" grpId="0" animBg="1"/>
      <p:bldP spid="37" grpId="0" animBg="1"/>
      <p:bldP spid="46" grpId="0" animBg="1"/>
      <p:bldP spid="47" grpId="0" animBg="1"/>
      <p:bldP spid="48" grpId="0" animBg="1"/>
      <p:bldP spid="6" grpId="0" animBg="1"/>
      <p:bldP spid="49" grpId="0" animBg="1"/>
      <p:bldP spid="50" grpId="0" animBg="1"/>
      <p:bldP spid="36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91320" y="2012627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现代社会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08383" y="2658629"/>
            <a:ext cx="943636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礼治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35233" y="3836331"/>
            <a:ext cx="1694890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依靠传统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61144" y="1987448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乡土社会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78196" y="2682378"/>
            <a:ext cx="969764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法治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76935" y="3836331"/>
            <a:ext cx="239129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依靠国家权力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74610" y="5494859"/>
            <a:ext cx="161662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外限制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左右箭头 33"/>
          <p:cNvSpPr/>
          <p:nvPr/>
        </p:nvSpPr>
        <p:spPr>
          <a:xfrm>
            <a:off x="4129207" y="2117814"/>
            <a:ext cx="836371" cy="32159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9543" y="135841"/>
            <a:ext cx="1832553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礼治秩序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下箭头 27"/>
          <p:cNvSpPr/>
          <p:nvPr/>
        </p:nvSpPr>
        <p:spPr>
          <a:xfrm>
            <a:off x="5799527" y="4462632"/>
            <a:ext cx="352564" cy="9357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下箭头 39"/>
          <p:cNvSpPr/>
          <p:nvPr/>
        </p:nvSpPr>
        <p:spPr>
          <a:xfrm>
            <a:off x="2969351" y="3284944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2359895" y="5444496"/>
            <a:ext cx="1645566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主动服膺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29353" y="940644"/>
            <a:ext cx="163897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秩序维持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下箭头 28"/>
          <p:cNvSpPr/>
          <p:nvPr/>
        </p:nvSpPr>
        <p:spPr>
          <a:xfrm>
            <a:off x="5791112" y="3310124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下箭头 29"/>
          <p:cNvSpPr/>
          <p:nvPr/>
        </p:nvSpPr>
        <p:spPr>
          <a:xfrm>
            <a:off x="2978301" y="4462632"/>
            <a:ext cx="352564" cy="8787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0829" y="2014728"/>
            <a:ext cx="166686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熟悉社会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左箭头 31"/>
          <p:cNvSpPr/>
          <p:nvPr/>
        </p:nvSpPr>
        <p:spPr>
          <a:xfrm>
            <a:off x="1747698" y="2079096"/>
            <a:ext cx="414362" cy="40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上箭头 3"/>
          <p:cNvSpPr/>
          <p:nvPr/>
        </p:nvSpPr>
        <p:spPr>
          <a:xfrm rot="5400000">
            <a:off x="652991" y="3124533"/>
            <a:ext cx="1636603" cy="55036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直角上箭头 32"/>
          <p:cNvSpPr/>
          <p:nvPr/>
        </p:nvSpPr>
        <p:spPr>
          <a:xfrm rot="16200000" flipH="1">
            <a:off x="7266746" y="3124534"/>
            <a:ext cx="1636603" cy="55036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451005" y="2012627"/>
            <a:ext cx="166686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变迁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社会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右箭头 37"/>
          <p:cNvSpPr/>
          <p:nvPr/>
        </p:nvSpPr>
        <p:spPr>
          <a:xfrm>
            <a:off x="6943900" y="2117814"/>
            <a:ext cx="423503" cy="393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910928" y="4539450"/>
            <a:ext cx="1058423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教化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414688" y="4594389"/>
            <a:ext cx="1058423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惩罚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330865" y="4552641"/>
            <a:ext cx="1645566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修身</a:t>
            </a:r>
          </a:p>
        </p:txBody>
      </p:sp>
    </p:spTree>
    <p:extLst>
      <p:ext uri="{BB962C8B-B14F-4D97-AF65-F5344CB8AC3E}">
        <p14:creationId xmlns:p14="http://schemas.microsoft.com/office/powerpoint/2010/main" val="183732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4" grpId="0" animBg="1"/>
      <p:bldP spid="28" grpId="0" animBg="1"/>
      <p:bldP spid="40" grpId="0" animBg="1"/>
      <p:bldP spid="41" grpId="0" animBg="1"/>
      <p:bldP spid="42" grpId="0" animBg="1"/>
      <p:bldP spid="29" grpId="0" animBg="1"/>
      <p:bldP spid="30" grpId="0" animBg="1"/>
      <p:bldP spid="31" grpId="0" animBg="1"/>
      <p:bldP spid="32" grpId="0" animBg="1"/>
      <p:bldP spid="4" grpId="0" animBg="1"/>
      <p:bldP spid="33" grpId="0" animBg="1"/>
      <p:bldP spid="37" grpId="0" animBg="1"/>
      <p:bldP spid="38" grpId="0" animBg="1"/>
      <p:bldP spid="43" grpId="0" animBg="1"/>
      <p:bldP spid="44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48385" y="903108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法治社会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0792" y="1732232"/>
            <a:ext cx="2885007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无礼：道德问题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67675" y="2792994"/>
            <a:ext cx="2039188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调解，教育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61976" y="940241"/>
            <a:ext cx="1768979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礼治社会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41430" y="1745335"/>
            <a:ext cx="1675934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侵犯权利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79285" y="2792994"/>
            <a:ext cx="1000221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刑罚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7200" y="5866726"/>
            <a:ext cx="2473494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理论：好现象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左右箭头 33"/>
          <p:cNvSpPr/>
          <p:nvPr/>
        </p:nvSpPr>
        <p:spPr>
          <a:xfrm>
            <a:off x="3614484" y="1080078"/>
            <a:ext cx="1465483" cy="32159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9543" y="135841"/>
            <a:ext cx="1008609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无讼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下箭头 27"/>
          <p:cNvSpPr/>
          <p:nvPr/>
        </p:nvSpPr>
        <p:spPr>
          <a:xfrm rot="2375058">
            <a:off x="1946098" y="5252076"/>
            <a:ext cx="352564" cy="590784"/>
          </a:xfrm>
          <a:prstGeom prst="downArrow">
            <a:avLst>
              <a:gd name="adj1" fmla="val 50000"/>
              <a:gd name="adj2" fmla="val 462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下箭头 39"/>
          <p:cNvSpPr/>
          <p:nvPr/>
        </p:nvSpPr>
        <p:spPr>
          <a:xfrm>
            <a:off x="2122380" y="2295518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2766577" y="4471064"/>
            <a:ext cx="1645566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蜕变时期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510458" y="878457"/>
            <a:ext cx="981836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诉讼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下箭头 28"/>
          <p:cNvSpPr/>
          <p:nvPr/>
        </p:nvSpPr>
        <p:spPr>
          <a:xfrm>
            <a:off x="5856592" y="2337600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4619173" y="4451200"/>
            <a:ext cx="1058423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冲击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26691" y="3836953"/>
            <a:ext cx="3776696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保护个人权利社会安全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8941" y="3822125"/>
            <a:ext cx="2844782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知礼，克己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修身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2122380" y="3361123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下箭头 34"/>
          <p:cNvSpPr/>
          <p:nvPr/>
        </p:nvSpPr>
        <p:spPr>
          <a:xfrm>
            <a:off x="5903114" y="3379746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948944" y="1745335"/>
            <a:ext cx="981836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21225" y="2732298"/>
            <a:ext cx="981836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895136" y="3822125"/>
            <a:ext cx="981836" cy="523220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目的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手杖形箭头 5"/>
          <p:cNvSpPr/>
          <p:nvPr/>
        </p:nvSpPr>
        <p:spPr>
          <a:xfrm flipH="1" flipV="1">
            <a:off x="2283295" y="4652114"/>
            <a:ext cx="3810388" cy="603414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033327" y="5812821"/>
            <a:ext cx="2869787" cy="95410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事实：副作用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破坏礼，未立法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下箭头 48"/>
          <p:cNvSpPr/>
          <p:nvPr/>
        </p:nvSpPr>
        <p:spPr>
          <a:xfrm>
            <a:off x="4046553" y="5318589"/>
            <a:ext cx="352564" cy="431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右箭头 49"/>
          <p:cNvSpPr/>
          <p:nvPr/>
        </p:nvSpPr>
        <p:spPr>
          <a:xfrm>
            <a:off x="6079395" y="6092896"/>
            <a:ext cx="423503" cy="393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6576965" y="4904880"/>
            <a:ext cx="2462532" cy="181588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人民怎样应用；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在社会结构和思想观念上改革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402" y="941307"/>
            <a:ext cx="981836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左箭头 30"/>
          <p:cNvSpPr/>
          <p:nvPr/>
        </p:nvSpPr>
        <p:spPr>
          <a:xfrm>
            <a:off x="1108926" y="1039408"/>
            <a:ext cx="414362" cy="402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7015039" y="967740"/>
            <a:ext cx="423503" cy="393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98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4" grpId="0" animBg="1"/>
      <p:bldP spid="28" grpId="0" animBg="1"/>
      <p:bldP spid="40" grpId="0" animBg="1"/>
      <p:bldP spid="41" grpId="0" animBg="1"/>
      <p:bldP spid="42" grpId="0" animBg="1"/>
      <p:bldP spid="29" grpId="0" animBg="1"/>
      <p:bldP spid="43" grpId="0" animBg="1"/>
      <p:bldP spid="44" grpId="0" animBg="1"/>
      <p:bldP spid="26" grpId="0" animBg="1"/>
      <p:bldP spid="27" grpId="0" animBg="1"/>
      <p:bldP spid="35" grpId="0" animBg="1"/>
      <p:bldP spid="36" grpId="0" animBg="1"/>
      <p:bldP spid="39" grpId="0" animBg="1"/>
      <p:bldP spid="45" grpId="0" animBg="1"/>
      <p:bldP spid="6" grpId="0" animBg="1"/>
      <p:bldP spid="48" grpId="0" animBg="1"/>
      <p:bldP spid="49" grpId="0" animBg="1"/>
      <p:bldP spid="50" grpId="0" animBg="1"/>
      <p:bldP spid="51" grpId="0" animBg="1"/>
      <p:bldP spid="30" grpId="0" animBg="1"/>
      <p:bldP spid="31" grpId="0" animBg="1"/>
      <p:bldP spid="3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1357</TotalTime>
  <Words>749</Words>
  <Application>Microsoft Office PowerPoint</Application>
  <PresentationFormat>全屏显示(4:3)</PresentationFormat>
  <Paragraphs>263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华文新魏</vt:lpstr>
      <vt:lpstr>楷体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《乡土中国》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《乡土中国》</dc:title>
  <dc:creator>lenovo</dc:creator>
  <cp:lastModifiedBy>lenovo</cp:lastModifiedBy>
  <cp:revision>115</cp:revision>
  <dcterms:created xsi:type="dcterms:W3CDTF">2019-12-17T07:26:20Z</dcterms:created>
  <dcterms:modified xsi:type="dcterms:W3CDTF">2019-12-25T07:49:01Z</dcterms:modified>
</cp:coreProperties>
</file>