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svg" ContentType="image/svg"/>
  <Default Extension="gif" ContentType="image/gi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84" r:id="rId4"/>
    <p:sldId id="440" r:id="rId5"/>
    <p:sldId id="493" r:id="rId6"/>
    <p:sldId id="324" r:id="rId7"/>
    <p:sldId id="322" r:id="rId8"/>
    <p:sldId id="393" r:id="rId9"/>
    <p:sldId id="323" r:id="rId10"/>
    <p:sldId id="325" r:id="rId11"/>
    <p:sldId id="326" r:id="rId12"/>
    <p:sldId id="582" r:id="rId13"/>
    <p:sldId id="327" r:id="rId14"/>
    <p:sldId id="539" r:id="rId15"/>
    <p:sldId id="540" r:id="rId16"/>
    <p:sldId id="542" r:id="rId17"/>
    <p:sldId id="581" r:id="rId18"/>
    <p:sldId id="541" r:id="rId19"/>
    <p:sldId id="492" r:id="rId20"/>
    <p:sldId id="329" r:id="rId21"/>
    <p:sldId id="396" r:id="rId22"/>
    <p:sldId id="330" r:id="rId23"/>
    <p:sldId id="331" r:id="rId24"/>
    <p:sldId id="583" r:id="rId25"/>
    <p:sldId id="335" r:id="rId26"/>
    <p:sldId id="435" r:id="rId27"/>
    <p:sldId id="437" r:id="rId28"/>
    <p:sldId id="434" r:id="rId29"/>
    <p:sldId id="332" r:id="rId30"/>
    <p:sldId id="333" r:id="rId31"/>
    <p:sldId id="336" r:id="rId32"/>
    <p:sldId id="337" r:id="rId33"/>
    <p:sldId id="338" r:id="rId34"/>
    <p:sldId id="339" r:id="rId35"/>
    <p:sldId id="340" r:id="rId36"/>
    <p:sldId id="341" r:id="rId37"/>
    <p:sldId id="441" r:id="rId38"/>
    <p:sldId id="343" r:id="rId39"/>
    <p:sldId id="485" r:id="rId40"/>
    <p:sldId id="486" r:id="rId41"/>
    <p:sldId id="487" r:id="rId42"/>
    <p:sldId id="488" r:id="rId43"/>
    <p:sldId id="345" r:id="rId44"/>
    <p:sldId id="585" r:id="rId45"/>
    <p:sldId id="346" r:id="rId46"/>
    <p:sldId id="347" r:id="rId47"/>
    <p:sldId id="348" r:id="rId48"/>
    <p:sldId id="491" r:id="rId49"/>
    <p:sldId id="490" r:id="rId50"/>
    <p:sldId id="277" r:id="rId51"/>
    <p:sldId id="353" r:id="rId52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谢 忠凯" initials="谢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5119" autoAdjust="0"/>
  </p:normalViewPr>
  <p:slideViewPr>
    <p:cSldViewPr snapToGrid="0" showGuides="1">
      <p:cViewPr varScale="1">
        <p:scale>
          <a:sx n="64" d="100"/>
          <a:sy n="64" d="100"/>
        </p:scale>
        <p:origin x="65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tags" Target="tags/tag668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08A29-BF91-4BDE-BF84-0E513C5C33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490D4-974E-41A2-A4AA-6A8BF6BEDB9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3.xml" /><Relationship Id="rId4" Type="http://schemas.openxmlformats.org/officeDocument/2006/relationships/tags" Target="../tags/tag554.xml" /><Relationship Id="rId5" Type="http://schemas.openxmlformats.org/officeDocument/2006/relationships/tags" Target="../tags/tag55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9.xml" /><Relationship Id="rId4" Type="http://schemas.openxmlformats.org/officeDocument/2006/relationships/tags" Target="../tags/tag640.xml" /><Relationship Id="rId5" Type="http://schemas.openxmlformats.org/officeDocument/2006/relationships/tags" Target="../tags/tag641.xml" /><Relationship Id="rId6" Type="http://schemas.openxmlformats.org/officeDocument/2006/relationships/tags" Target="../tags/tag64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bg>
      <p:bgPr>
        <a:solidFill>
          <a:srgbClr val="161F28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25"/>
            <p:custDataLst>
              <p:tags r:id="rId2"/>
            </p:custDataLst>
          </p:nvPr>
        </p:nvSpPr>
        <p:spPr>
          <a:xfrm>
            <a:off x="622300" y="3644900"/>
            <a:ext cx="10878820" cy="2476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ea typeface="方正清刻本悦宋简体" panose="02000000000000000000" pitchFamily="2" charset="-122"/>
              </a:defRPr>
            </a:lvl1pPr>
          </a:lstStyle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344635-7423-45B7-BC58-5854C374123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F0624-2F97-4F4C-9E02-F7D9A3C461D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344635-7423-45B7-BC58-5854C374123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F0624-2F97-4F4C-9E02-F7D9A3C461D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Click="0" advTm="1000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609600" y="1600204"/>
            <a:ext cx="109728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kumimoji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kumimoji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kumimoji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315B2B4-B93E-47F0-B23B-D43AC6FD9994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90990" y="3848297"/>
            <a:ext cx="7769541" cy="766779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395"/>
            </a:lvl1pPr>
          </a:lstStyle>
          <a:p>
            <a:r>
              <a:rPr kumimoji="0" lang="zh-CN" altLang="en-US" sz="4155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4155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990990" y="4615075"/>
            <a:ext cx="7769541" cy="867577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7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700" b="0" i="0" u="none" strike="noStrike" kern="1200" cap="none" spc="150" normalizeH="0" baseline="0" noProof="1">
              <a:uLnTx/>
              <a:uFillTx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.png" /><Relationship Id="rId11" Type="http://schemas.openxmlformats.org/officeDocument/2006/relationships/tags" Target="../tags/tag30.xml" /><Relationship Id="rId12" Type="http://schemas.openxmlformats.org/officeDocument/2006/relationships/tags" Target="../tags/tag31.xml" /><Relationship Id="rId13" Type="http://schemas.openxmlformats.org/officeDocument/2006/relationships/tags" Target="../tags/tag32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29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字迹-曾正国楷体" panose="02010600010101010101" pitchFamily="2" charset="-122"/>
          <a:ea typeface="方正字迹-曾正国楷体" panose="0201060001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microsoft.com/office/2007/relationships/hdphoto" Target="../media/image7.wdp" /><Relationship Id="rId11" Type="http://schemas.openxmlformats.org/officeDocument/2006/relationships/tags" Target="../tags/tag44.xml" /><Relationship Id="rId12" Type="http://schemas.openxmlformats.org/officeDocument/2006/relationships/image" Target="../media/image8.png" /><Relationship Id="rId13" Type="http://schemas.microsoft.com/office/2007/relationships/hdphoto" Target="../media/image9.wdp" /><Relationship Id="rId14" Type="http://schemas.openxmlformats.org/officeDocument/2006/relationships/tags" Target="../tags/tag45.xml" /><Relationship Id="rId15" Type="http://schemas.openxmlformats.org/officeDocument/2006/relationships/tags" Target="../tags/tag46.xml" /><Relationship Id="rId16" Type="http://schemas.openxmlformats.org/officeDocument/2006/relationships/tags" Target="../tags/tag47.xml" /><Relationship Id="rId17" Type="http://schemas.openxmlformats.org/officeDocument/2006/relationships/image" Target="../media/image10.png" /><Relationship Id="rId18" Type="http://schemas.openxmlformats.org/officeDocument/2006/relationships/tags" Target="../tags/tag48.xml" /><Relationship Id="rId2" Type="http://schemas.openxmlformats.org/officeDocument/2006/relationships/tags" Target="../tags/tag40.xml" /><Relationship Id="rId3" Type="http://schemas.openxmlformats.org/officeDocument/2006/relationships/image" Target="../media/image3.jpeg" /><Relationship Id="rId4" Type="http://schemas.openxmlformats.org/officeDocument/2006/relationships/tags" Target="../tags/tag41.xml" /><Relationship Id="rId5" Type="http://schemas.openxmlformats.org/officeDocument/2006/relationships/image" Target="../media/image4.png" /><Relationship Id="rId6" Type="http://schemas.microsoft.com/office/2007/relationships/hdphoto" Target="../media/image5.wdp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image" Target="../media/image32.png" /><Relationship Id="rId14" Type="http://schemas.openxmlformats.org/officeDocument/2006/relationships/tags" Target="../tags/tag151.xml" /><Relationship Id="rId15" Type="http://schemas.openxmlformats.org/officeDocument/2006/relationships/tags" Target="../tags/tag152.xml" /><Relationship Id="rId16" Type="http://schemas.openxmlformats.org/officeDocument/2006/relationships/tags" Target="../tags/tag153.xml" /><Relationship Id="rId17" Type="http://schemas.openxmlformats.org/officeDocument/2006/relationships/tags" Target="../tags/tag154.xml" /><Relationship Id="rId18" Type="http://schemas.openxmlformats.org/officeDocument/2006/relationships/tags" Target="../tags/tag155.xml" /><Relationship Id="rId19" Type="http://schemas.openxmlformats.org/officeDocument/2006/relationships/tags" Target="../tags/tag156.xml" /><Relationship Id="rId2" Type="http://schemas.openxmlformats.org/officeDocument/2006/relationships/tags" Target="../tags/tag140.xml" /><Relationship Id="rId20" Type="http://schemas.openxmlformats.org/officeDocument/2006/relationships/tags" Target="../tags/tag157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67.xml" /><Relationship Id="rId11" Type="http://schemas.openxmlformats.org/officeDocument/2006/relationships/tags" Target="../tags/tag168.xml" /><Relationship Id="rId12" Type="http://schemas.openxmlformats.org/officeDocument/2006/relationships/image" Target="../media/image35.png" /><Relationship Id="rId13" Type="http://schemas.openxmlformats.org/officeDocument/2006/relationships/tags" Target="../tags/tag169.xml" /><Relationship Id="rId14" Type="http://schemas.openxmlformats.org/officeDocument/2006/relationships/tags" Target="../tags/tag170.xml" /><Relationship Id="rId15" Type="http://schemas.openxmlformats.org/officeDocument/2006/relationships/tags" Target="../tags/tag171.xml" /><Relationship Id="rId16" Type="http://schemas.openxmlformats.org/officeDocument/2006/relationships/tags" Target="../tags/tag172.xml" /><Relationship Id="rId17" Type="http://schemas.openxmlformats.org/officeDocument/2006/relationships/tags" Target="../tags/tag173.xml" /><Relationship Id="rId18" Type="http://schemas.openxmlformats.org/officeDocument/2006/relationships/tags" Target="../tags/tag17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image" Target="../media/image33.png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image" Target="../media/image34.png" /><Relationship Id="rId9" Type="http://schemas.openxmlformats.org/officeDocument/2006/relationships/tags" Target="../tags/tag1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image" Target="../media/image36.png" /><Relationship Id="rId11" Type="http://schemas.openxmlformats.org/officeDocument/2006/relationships/tags" Target="../tags/tag185.xml" /><Relationship Id="rId12" Type="http://schemas.openxmlformats.org/officeDocument/2006/relationships/image" Target="../media/image37.png" /><Relationship Id="rId13" Type="http://schemas.openxmlformats.org/officeDocument/2006/relationships/image" Target="../media/image38.svg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16" Type="http://schemas.openxmlformats.org/officeDocument/2006/relationships/image" Target="../media/image39.png" /><Relationship Id="rId17" Type="http://schemas.openxmlformats.org/officeDocument/2006/relationships/image" Target="../media/image40.svg" /><Relationship Id="rId18" Type="http://schemas.openxmlformats.org/officeDocument/2006/relationships/tags" Target="../tags/tag188.xml" /><Relationship Id="rId19" Type="http://schemas.openxmlformats.org/officeDocument/2006/relationships/tags" Target="../tags/tag189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90.xml" /><Relationship Id="rId21" Type="http://schemas.openxmlformats.org/officeDocument/2006/relationships/tags" Target="../tags/tag191.xml" /><Relationship Id="rId22" Type="http://schemas.openxmlformats.org/officeDocument/2006/relationships/tags" Target="../tags/tag192.xml" /><Relationship Id="rId23" Type="http://schemas.openxmlformats.org/officeDocument/2006/relationships/tags" Target="../tags/tag193.xml" /><Relationship Id="rId24" Type="http://schemas.openxmlformats.org/officeDocument/2006/relationships/image" Target="../media/image41.png" /><Relationship Id="rId25" Type="http://schemas.openxmlformats.org/officeDocument/2006/relationships/image" Target="../media/image42.svg" /><Relationship Id="rId26" Type="http://schemas.openxmlformats.org/officeDocument/2006/relationships/tags" Target="../tags/tag194.xml" /><Relationship Id="rId27" Type="http://schemas.openxmlformats.org/officeDocument/2006/relationships/tags" Target="../tags/tag195.xml" /><Relationship Id="rId28" Type="http://schemas.openxmlformats.org/officeDocument/2006/relationships/tags" Target="../tags/tag196.xml" /><Relationship Id="rId29" Type="http://schemas.openxmlformats.org/officeDocument/2006/relationships/image" Target="../media/image35.png" /><Relationship Id="rId3" Type="http://schemas.openxmlformats.org/officeDocument/2006/relationships/tags" Target="../tags/tag179.xml" /><Relationship Id="rId30" Type="http://schemas.openxmlformats.org/officeDocument/2006/relationships/tags" Target="../tags/tag197.xml" /><Relationship Id="rId31" Type="http://schemas.openxmlformats.org/officeDocument/2006/relationships/tags" Target="../tags/tag198.xml" /><Relationship Id="rId32" Type="http://schemas.openxmlformats.org/officeDocument/2006/relationships/tags" Target="../tags/tag199.xml" /><Relationship Id="rId33" Type="http://schemas.openxmlformats.org/officeDocument/2006/relationships/tags" Target="../tags/tag200.xml" /><Relationship Id="rId34" Type="http://schemas.openxmlformats.org/officeDocument/2006/relationships/tags" Target="../tags/tag201.xml" /><Relationship Id="rId4" Type="http://schemas.openxmlformats.org/officeDocument/2006/relationships/tags" Target="../tags/tag180.xml" /><Relationship Id="rId5" Type="http://schemas.openxmlformats.org/officeDocument/2006/relationships/image" Target="../media/image33.png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image" Target="../media/image32.png" /><Relationship Id="rId14" Type="http://schemas.openxmlformats.org/officeDocument/2006/relationships/tags" Target="../tags/tag213.xml" /><Relationship Id="rId15" Type="http://schemas.openxmlformats.org/officeDocument/2006/relationships/tags" Target="../tags/tag214.xml" /><Relationship Id="rId16" Type="http://schemas.openxmlformats.org/officeDocument/2006/relationships/tags" Target="../tags/tag215.xml" /><Relationship Id="rId17" Type="http://schemas.openxmlformats.org/officeDocument/2006/relationships/tags" Target="../tags/tag216.xml" /><Relationship Id="rId18" Type="http://schemas.openxmlformats.org/officeDocument/2006/relationships/tags" Target="../tags/tag217.xml" /><Relationship Id="rId19" Type="http://schemas.openxmlformats.org/officeDocument/2006/relationships/tags" Target="../tags/tag218.xml" /><Relationship Id="rId2" Type="http://schemas.openxmlformats.org/officeDocument/2006/relationships/tags" Target="../tags/tag202.xml" /><Relationship Id="rId20" Type="http://schemas.openxmlformats.org/officeDocument/2006/relationships/tags" Target="../tags/tag219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30.xml" /><Relationship Id="rId11" Type="http://schemas.openxmlformats.org/officeDocument/2006/relationships/tags" Target="../tags/tag231.xml" /><Relationship Id="rId12" Type="http://schemas.openxmlformats.org/officeDocument/2006/relationships/tags" Target="../tags/tag232.xml" /><Relationship Id="rId13" Type="http://schemas.openxmlformats.org/officeDocument/2006/relationships/tags" Target="../tags/tag233.xml" /><Relationship Id="rId14" Type="http://schemas.openxmlformats.org/officeDocument/2006/relationships/tags" Target="../tags/tag234.xml" /><Relationship Id="rId15" Type="http://schemas.openxmlformats.org/officeDocument/2006/relationships/tags" Target="../tags/tag235.xml" /><Relationship Id="rId16" Type="http://schemas.openxmlformats.org/officeDocument/2006/relationships/tags" Target="../tags/tag236.xml" /><Relationship Id="rId17" Type="http://schemas.openxmlformats.org/officeDocument/2006/relationships/tags" Target="../tags/tag237.xml" /><Relationship Id="rId18" Type="http://schemas.openxmlformats.org/officeDocument/2006/relationships/tags" Target="../tags/tag238.xml" /><Relationship Id="rId19" Type="http://schemas.openxmlformats.org/officeDocument/2006/relationships/tags" Target="../tags/tag239.xml" /><Relationship Id="rId2" Type="http://schemas.openxmlformats.org/officeDocument/2006/relationships/notesSlide" Target="../notesSlides/notesSlide4.xml" /><Relationship Id="rId20" Type="http://schemas.openxmlformats.org/officeDocument/2006/relationships/tags" Target="../tags/tag240.xml" /><Relationship Id="rId21" Type="http://schemas.openxmlformats.org/officeDocument/2006/relationships/tags" Target="../tags/tag241.xml" /><Relationship Id="rId22" Type="http://schemas.openxmlformats.org/officeDocument/2006/relationships/tags" Target="../tags/tag242.xml" /><Relationship Id="rId23" Type="http://schemas.openxmlformats.org/officeDocument/2006/relationships/tags" Target="../tags/tag24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image" Target="../media/image33.png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54.xml" /><Relationship Id="rId11" Type="http://schemas.openxmlformats.org/officeDocument/2006/relationships/tags" Target="../tags/tag255.xml" /><Relationship Id="rId12" Type="http://schemas.openxmlformats.org/officeDocument/2006/relationships/tags" Target="../tags/tag25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image" Target="../media/image33.png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Relationship Id="rId9" Type="http://schemas.openxmlformats.org/officeDocument/2006/relationships/tags" Target="../tags/tag25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57.xml" /><Relationship Id="rId3" Type="http://schemas.openxmlformats.org/officeDocument/2006/relationships/image" Target="../media/image24.png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69.xml" /><Relationship Id="rId11" Type="http://schemas.openxmlformats.org/officeDocument/2006/relationships/tags" Target="../tags/tag270.xml" /><Relationship Id="rId12" Type="http://schemas.openxmlformats.org/officeDocument/2006/relationships/tags" Target="../tags/tag271.xml" /><Relationship Id="rId13" Type="http://schemas.openxmlformats.org/officeDocument/2006/relationships/tags" Target="../tags/tag272.xml" /><Relationship Id="rId14" Type="http://schemas.openxmlformats.org/officeDocument/2006/relationships/tags" Target="../tags/tag273.xml" /><Relationship Id="rId15" Type="http://schemas.openxmlformats.org/officeDocument/2006/relationships/tags" Target="../tags/tag274.xml" /><Relationship Id="rId16" Type="http://schemas.openxmlformats.org/officeDocument/2006/relationships/image" Target="../media/image43.png" /><Relationship Id="rId17" Type="http://schemas.openxmlformats.org/officeDocument/2006/relationships/tags" Target="../tags/tag275.xml" /><Relationship Id="rId18" Type="http://schemas.openxmlformats.org/officeDocument/2006/relationships/tags" Target="../tags/tag276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image" Target="../media/image11.png" /><Relationship Id="rId6" Type="http://schemas.openxmlformats.org/officeDocument/2006/relationships/tags" Target="../tags/tag5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91.xml" /><Relationship Id="rId11" Type="http://schemas.openxmlformats.org/officeDocument/2006/relationships/tags" Target="../tags/tag292.xml" /><Relationship Id="rId12" Type="http://schemas.openxmlformats.org/officeDocument/2006/relationships/tags" Target="../tags/tag293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02.xml" /><Relationship Id="rId11" Type="http://schemas.openxmlformats.org/officeDocument/2006/relationships/image" Target="../media/image44.png" /><Relationship Id="rId12" Type="http://schemas.openxmlformats.org/officeDocument/2006/relationships/tags" Target="../tags/tag303.xml" /><Relationship Id="rId13" Type="http://schemas.openxmlformats.org/officeDocument/2006/relationships/tags" Target="../tags/tag304.xml" /><Relationship Id="rId14" Type="http://schemas.openxmlformats.org/officeDocument/2006/relationships/tags" Target="../tags/tag305.xml" /><Relationship Id="rId15" Type="http://schemas.openxmlformats.org/officeDocument/2006/relationships/image" Target="../media/image45.png" /><Relationship Id="rId16" Type="http://schemas.openxmlformats.org/officeDocument/2006/relationships/tags" Target="../tags/tag306.xml" /><Relationship Id="rId17" Type="http://schemas.openxmlformats.org/officeDocument/2006/relationships/tags" Target="../tags/tag307.xml" /><Relationship Id="rId18" Type="http://schemas.openxmlformats.org/officeDocument/2006/relationships/tags" Target="../tags/tag308.xml" /><Relationship Id="rId19" Type="http://schemas.openxmlformats.org/officeDocument/2006/relationships/image" Target="../media/image46.png" /><Relationship Id="rId2" Type="http://schemas.openxmlformats.org/officeDocument/2006/relationships/tags" Target="../tags/tag294.xml" /><Relationship Id="rId20" Type="http://schemas.openxmlformats.org/officeDocument/2006/relationships/tags" Target="../tags/tag309.xml" /><Relationship Id="rId21" Type="http://schemas.openxmlformats.org/officeDocument/2006/relationships/tags" Target="../tags/tag310.xml" /><Relationship Id="rId22" Type="http://schemas.openxmlformats.org/officeDocument/2006/relationships/tags" Target="../tags/tag311.xml" /><Relationship Id="rId23" Type="http://schemas.openxmlformats.org/officeDocument/2006/relationships/tags" Target="../tags/tag312.xml" /><Relationship Id="rId24" Type="http://schemas.openxmlformats.org/officeDocument/2006/relationships/image" Target="../media/image47.png" /><Relationship Id="rId25" Type="http://schemas.openxmlformats.org/officeDocument/2006/relationships/tags" Target="../tags/tag313.xml" /><Relationship Id="rId26" Type="http://schemas.openxmlformats.org/officeDocument/2006/relationships/tags" Target="../tags/tag31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image" Target="../media/image48.png" /><Relationship Id="rId5" Type="http://schemas.openxmlformats.org/officeDocument/2006/relationships/tags" Target="../tags/tag317.xml" /><Relationship Id="rId6" Type="http://schemas.openxmlformats.org/officeDocument/2006/relationships/video" Target="../media/media1.mp4" /><Relationship Id="rId7" Type="http://schemas.microsoft.com/office/2007/relationships/media" Target="../media/media1.mp4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14" Type="http://schemas.openxmlformats.org/officeDocument/2006/relationships/tags" Target="../tags/tag329.xml" /><Relationship Id="rId15" Type="http://schemas.openxmlformats.org/officeDocument/2006/relationships/image" Target="../media/image49.png" /><Relationship Id="rId16" Type="http://schemas.openxmlformats.org/officeDocument/2006/relationships/tags" Target="../tags/tag330.xml" /><Relationship Id="rId17" Type="http://schemas.openxmlformats.org/officeDocument/2006/relationships/tags" Target="../tags/tag331.xml" /><Relationship Id="rId18" Type="http://schemas.openxmlformats.org/officeDocument/2006/relationships/tags" Target="../tags/tag332.xml" /><Relationship Id="rId19" Type="http://schemas.openxmlformats.org/officeDocument/2006/relationships/tags" Target="../tags/tag333.xml" /><Relationship Id="rId2" Type="http://schemas.openxmlformats.org/officeDocument/2006/relationships/tags" Target="../tags/tag318.xml" /><Relationship Id="rId20" Type="http://schemas.openxmlformats.org/officeDocument/2006/relationships/tags" Target="../tags/tag334.xml" /><Relationship Id="rId21" Type="http://schemas.openxmlformats.org/officeDocument/2006/relationships/tags" Target="../tags/tag335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image" Target="../media/image13.png" /><Relationship Id="rId9" Type="http://schemas.openxmlformats.org/officeDocument/2006/relationships/tags" Target="../tags/tag32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36.xml" /><Relationship Id="rId3" Type="http://schemas.openxmlformats.org/officeDocument/2006/relationships/image" Target="../media/image50.png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40.xml" /><Relationship Id="rId3" Type="http://schemas.openxmlformats.org/officeDocument/2006/relationships/image" Target="../media/image51.png" /><Relationship Id="rId4" Type="http://schemas.openxmlformats.org/officeDocument/2006/relationships/tags" Target="../tags/tag341.xml" /><Relationship Id="rId5" Type="http://schemas.openxmlformats.org/officeDocument/2006/relationships/image" Target="../media/image52.png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45.xml" /><Relationship Id="rId3" Type="http://schemas.openxmlformats.org/officeDocument/2006/relationships/image" Target="../media/image53.png" /><Relationship Id="rId4" Type="http://schemas.openxmlformats.org/officeDocument/2006/relationships/tags" Target="../tags/tag346.xml" /><Relationship Id="rId5" Type="http://schemas.openxmlformats.org/officeDocument/2006/relationships/image" Target="../media/image54.png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57.xml" /><Relationship Id="rId11" Type="http://schemas.openxmlformats.org/officeDocument/2006/relationships/image" Target="../media/image55.png" /><Relationship Id="rId12" Type="http://schemas.microsoft.com/office/2007/relationships/hdphoto" Target="../media/image56.wdp" /><Relationship Id="rId13" Type="http://schemas.openxmlformats.org/officeDocument/2006/relationships/tags" Target="../tags/tag358.xml" /><Relationship Id="rId14" Type="http://schemas.openxmlformats.org/officeDocument/2006/relationships/tags" Target="../tags/tag359.xml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image" Target="../media/image13.png" /><Relationship Id="rId9" Type="http://schemas.openxmlformats.org/officeDocument/2006/relationships/tags" Target="../tags/tag35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67.xml" /><Relationship Id="rId11" Type="http://schemas.openxmlformats.org/officeDocument/2006/relationships/tags" Target="../tags/tag368.xml" /><Relationship Id="rId12" Type="http://schemas.openxmlformats.org/officeDocument/2006/relationships/tags" Target="../tags/tag369.xml" /><Relationship Id="rId13" Type="http://schemas.openxmlformats.org/officeDocument/2006/relationships/tags" Target="../tags/tag370.xml" /><Relationship Id="rId14" Type="http://schemas.openxmlformats.org/officeDocument/2006/relationships/tags" Target="../tags/tag371.xml" /><Relationship Id="rId15" Type="http://schemas.openxmlformats.org/officeDocument/2006/relationships/tags" Target="../tags/tag372.xml" /><Relationship Id="rId16" Type="http://schemas.openxmlformats.org/officeDocument/2006/relationships/tags" Target="../tags/tag373.xml" /><Relationship Id="rId17" Type="http://schemas.openxmlformats.org/officeDocument/2006/relationships/tags" Target="../tags/tag374.xml" /><Relationship Id="rId18" Type="http://schemas.openxmlformats.org/officeDocument/2006/relationships/tags" Target="../tags/tag375.xml" /><Relationship Id="rId19" Type="http://schemas.openxmlformats.org/officeDocument/2006/relationships/tags" Target="../tags/tag376.xml" /><Relationship Id="rId2" Type="http://schemas.openxmlformats.org/officeDocument/2006/relationships/tags" Target="../tags/tag360.xml" /><Relationship Id="rId20" Type="http://schemas.openxmlformats.org/officeDocument/2006/relationships/tags" Target="../tags/tag377.xml" /><Relationship Id="rId21" Type="http://schemas.openxmlformats.org/officeDocument/2006/relationships/tags" Target="../tags/tag378.xml" /><Relationship Id="rId22" Type="http://schemas.openxmlformats.org/officeDocument/2006/relationships/tags" Target="../tags/tag379.xml" /><Relationship Id="rId23" Type="http://schemas.openxmlformats.org/officeDocument/2006/relationships/tags" Target="../tags/tag380.xml" /><Relationship Id="rId24" Type="http://schemas.openxmlformats.org/officeDocument/2006/relationships/image" Target="../media/image58.jpeg" /><Relationship Id="rId25" Type="http://schemas.openxmlformats.org/officeDocument/2006/relationships/tags" Target="../tags/tag381.xml" /><Relationship Id="rId26" Type="http://schemas.openxmlformats.org/officeDocument/2006/relationships/tags" Target="../tags/tag382.xml" /><Relationship Id="rId27" Type="http://schemas.openxmlformats.org/officeDocument/2006/relationships/tags" Target="../tags/tag383.xml" /><Relationship Id="rId28" Type="http://schemas.openxmlformats.org/officeDocument/2006/relationships/tags" Target="../tags/tag384.xml" /><Relationship Id="rId29" Type="http://schemas.openxmlformats.org/officeDocument/2006/relationships/tags" Target="../tags/tag385.xml" /><Relationship Id="rId3" Type="http://schemas.openxmlformats.org/officeDocument/2006/relationships/tags" Target="../tags/tag361.xml" /><Relationship Id="rId30" Type="http://schemas.openxmlformats.org/officeDocument/2006/relationships/tags" Target="../tags/tag386.xml" /><Relationship Id="rId31" Type="http://schemas.openxmlformats.org/officeDocument/2006/relationships/tags" Target="../tags/tag387.xml" /><Relationship Id="rId32" Type="http://schemas.openxmlformats.org/officeDocument/2006/relationships/tags" Target="../tags/tag388.xml" /><Relationship Id="rId33" Type="http://schemas.openxmlformats.org/officeDocument/2006/relationships/tags" Target="../tags/tag389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image" Target="../media/image57.png" /><Relationship Id="rId7" Type="http://schemas.openxmlformats.org/officeDocument/2006/relationships/tags" Target="../tags/tag364.xml" /><Relationship Id="rId8" Type="http://schemas.openxmlformats.org/officeDocument/2006/relationships/tags" Target="../tags/tag365.xml" /><Relationship Id="rId9" Type="http://schemas.openxmlformats.org/officeDocument/2006/relationships/tags" Target="../tags/tag36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13" Type="http://schemas.openxmlformats.org/officeDocument/2006/relationships/tags" Target="../tags/tag401.xml" /><Relationship Id="rId14" Type="http://schemas.openxmlformats.org/officeDocument/2006/relationships/tags" Target="../tags/tag402.xml" /><Relationship Id="rId15" Type="http://schemas.openxmlformats.org/officeDocument/2006/relationships/tags" Target="../tags/tag403.xml" /><Relationship Id="rId16" Type="http://schemas.openxmlformats.org/officeDocument/2006/relationships/tags" Target="../tags/tag404.xml" /><Relationship Id="rId17" Type="http://schemas.openxmlformats.org/officeDocument/2006/relationships/tags" Target="../tags/tag405.xml" /><Relationship Id="rId18" Type="http://schemas.openxmlformats.org/officeDocument/2006/relationships/tags" Target="../tags/tag406.xml" /><Relationship Id="rId19" Type="http://schemas.openxmlformats.org/officeDocument/2006/relationships/tags" Target="../tags/tag407.xml" /><Relationship Id="rId2" Type="http://schemas.openxmlformats.org/officeDocument/2006/relationships/tags" Target="../tags/tag390.xml" /><Relationship Id="rId20" Type="http://schemas.openxmlformats.org/officeDocument/2006/relationships/tags" Target="../tags/tag408.xml" /><Relationship Id="rId21" Type="http://schemas.openxmlformats.org/officeDocument/2006/relationships/tags" Target="../tags/tag409.xml" /><Relationship Id="rId22" Type="http://schemas.openxmlformats.org/officeDocument/2006/relationships/tags" Target="../tags/tag410.xml" /><Relationship Id="rId23" Type="http://schemas.openxmlformats.org/officeDocument/2006/relationships/tags" Target="../tags/tag411.xml" /><Relationship Id="rId24" Type="http://schemas.openxmlformats.org/officeDocument/2006/relationships/tags" Target="../tags/tag412.xml" /><Relationship Id="rId25" Type="http://schemas.openxmlformats.org/officeDocument/2006/relationships/tags" Target="../tags/tag413.xml" /><Relationship Id="rId26" Type="http://schemas.openxmlformats.org/officeDocument/2006/relationships/tags" Target="../tags/tag414.xml" /><Relationship Id="rId27" Type="http://schemas.openxmlformats.org/officeDocument/2006/relationships/tags" Target="../tags/tag415.xml" /><Relationship Id="rId28" Type="http://schemas.openxmlformats.org/officeDocument/2006/relationships/tags" Target="../tags/tag416.xml" /><Relationship Id="rId29" Type="http://schemas.openxmlformats.org/officeDocument/2006/relationships/tags" Target="../tags/tag417.xml" /><Relationship Id="rId3" Type="http://schemas.openxmlformats.org/officeDocument/2006/relationships/tags" Target="../tags/tag391.xml" /><Relationship Id="rId30" Type="http://schemas.openxmlformats.org/officeDocument/2006/relationships/tags" Target="../tags/tag418.xml" /><Relationship Id="rId31" Type="http://schemas.openxmlformats.org/officeDocument/2006/relationships/tags" Target="../tags/tag419.xml" /><Relationship Id="rId32" Type="http://schemas.openxmlformats.org/officeDocument/2006/relationships/tags" Target="../tags/tag420.xml" /><Relationship Id="rId33" Type="http://schemas.openxmlformats.org/officeDocument/2006/relationships/tags" Target="../tags/tag421.xml" /><Relationship Id="rId34" Type="http://schemas.openxmlformats.org/officeDocument/2006/relationships/image" Target="../media/image59.png" /><Relationship Id="rId35" Type="http://schemas.openxmlformats.org/officeDocument/2006/relationships/tags" Target="../tags/tag422.xml" /><Relationship Id="rId36" Type="http://schemas.openxmlformats.org/officeDocument/2006/relationships/image" Target="../media/image60.png" /><Relationship Id="rId37" Type="http://schemas.openxmlformats.org/officeDocument/2006/relationships/tags" Target="../tags/tag423.xml" /><Relationship Id="rId38" Type="http://schemas.openxmlformats.org/officeDocument/2006/relationships/tags" Target="../tags/tag424.xml" /><Relationship Id="rId39" Type="http://schemas.openxmlformats.org/officeDocument/2006/relationships/tags" Target="../tags/tag425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image" Target="../media/image12.jpeg" /><Relationship Id="rId6" Type="http://schemas.openxmlformats.org/officeDocument/2006/relationships/tags" Target="../tags/tag5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33.xml" /><Relationship Id="rId11" Type="http://schemas.openxmlformats.org/officeDocument/2006/relationships/image" Target="../media/image61.png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2" Type="http://schemas.openxmlformats.org/officeDocument/2006/relationships/tags" Target="../tags/tag426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image" Target="../media/image13.png" /><Relationship Id="rId9" Type="http://schemas.openxmlformats.org/officeDocument/2006/relationships/tags" Target="../tags/tag43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43.xml" /><Relationship Id="rId11" Type="http://schemas.openxmlformats.org/officeDocument/2006/relationships/tags" Target="../tags/tag444.xml" /><Relationship Id="rId12" Type="http://schemas.openxmlformats.org/officeDocument/2006/relationships/image" Target="../media/image62.png" /><Relationship Id="rId13" Type="http://schemas.openxmlformats.org/officeDocument/2006/relationships/tags" Target="../tags/tag445.xml" /><Relationship Id="rId14" Type="http://schemas.openxmlformats.org/officeDocument/2006/relationships/tags" Target="../tags/tag446.xml" /><Relationship Id="rId15" Type="http://schemas.openxmlformats.org/officeDocument/2006/relationships/tags" Target="../tags/tag447.xml" /><Relationship Id="rId2" Type="http://schemas.openxmlformats.org/officeDocument/2006/relationships/tags" Target="../tags/tag436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image" Target="../media/image13.png" /><Relationship Id="rId9" Type="http://schemas.openxmlformats.org/officeDocument/2006/relationships/tags" Target="../tags/tag44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image" Target="../media/image58.jpeg" /><Relationship Id="rId5" Type="http://schemas.openxmlformats.org/officeDocument/2006/relationships/tags" Target="../tags/tag450.xml" /><Relationship Id="rId6" Type="http://schemas.openxmlformats.org/officeDocument/2006/relationships/tags" Target="../tags/tag451.xml" /><Relationship Id="rId7" Type="http://schemas.openxmlformats.org/officeDocument/2006/relationships/tags" Target="../tags/tag452.xml" /><Relationship Id="rId8" Type="http://schemas.openxmlformats.org/officeDocument/2006/relationships/tags" Target="../tags/tag453.xml" /><Relationship Id="rId9" Type="http://schemas.openxmlformats.org/officeDocument/2006/relationships/tags" Target="../tags/tag45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63.xml" /><Relationship Id="rId11" Type="http://schemas.openxmlformats.org/officeDocument/2006/relationships/tags" Target="../tags/tag464.xml" /><Relationship Id="rId12" Type="http://schemas.openxmlformats.org/officeDocument/2006/relationships/tags" Target="../tags/tag465.xml" /><Relationship Id="rId13" Type="http://schemas.openxmlformats.org/officeDocument/2006/relationships/tags" Target="../tags/tag466.xml" /><Relationship Id="rId14" Type="http://schemas.openxmlformats.org/officeDocument/2006/relationships/tags" Target="../tags/tag467.xml" /><Relationship Id="rId15" Type="http://schemas.openxmlformats.org/officeDocument/2006/relationships/tags" Target="../tags/tag468.xml" /><Relationship Id="rId16" Type="http://schemas.openxmlformats.org/officeDocument/2006/relationships/tags" Target="../tags/tag469.xml" /><Relationship Id="rId17" Type="http://schemas.openxmlformats.org/officeDocument/2006/relationships/tags" Target="../tags/tag470.xml" /><Relationship Id="rId18" Type="http://schemas.openxmlformats.org/officeDocument/2006/relationships/tags" Target="../tags/tag471.xml" /><Relationship Id="rId19" Type="http://schemas.openxmlformats.org/officeDocument/2006/relationships/tags" Target="../tags/tag472.xml" /><Relationship Id="rId2" Type="http://schemas.openxmlformats.org/officeDocument/2006/relationships/tags" Target="../tags/tag455.xml" /><Relationship Id="rId20" Type="http://schemas.openxmlformats.org/officeDocument/2006/relationships/tags" Target="../tags/tag473.xml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tags" Target="../tags/tag460.xml" /><Relationship Id="rId8" Type="http://schemas.openxmlformats.org/officeDocument/2006/relationships/tags" Target="../tags/tag461.xml" /><Relationship Id="rId9" Type="http://schemas.openxmlformats.org/officeDocument/2006/relationships/tags" Target="../tags/tag46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81.xml" /><Relationship Id="rId11" Type="http://schemas.openxmlformats.org/officeDocument/2006/relationships/image" Target="../media/image55.png" /><Relationship Id="rId12" Type="http://schemas.microsoft.com/office/2007/relationships/hdphoto" Target="../media/image56.wdp" /><Relationship Id="rId13" Type="http://schemas.openxmlformats.org/officeDocument/2006/relationships/tags" Target="../tags/tag482.xml" /><Relationship Id="rId14" Type="http://schemas.openxmlformats.org/officeDocument/2006/relationships/tags" Target="../tags/tag483.xml" /><Relationship Id="rId2" Type="http://schemas.openxmlformats.org/officeDocument/2006/relationships/tags" Target="../tags/tag474.xml" /><Relationship Id="rId3" Type="http://schemas.openxmlformats.org/officeDocument/2006/relationships/tags" Target="../tags/tag475.xml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tags" Target="../tags/tag479.xml" /><Relationship Id="rId8" Type="http://schemas.openxmlformats.org/officeDocument/2006/relationships/image" Target="../media/image13.png" /><Relationship Id="rId9" Type="http://schemas.openxmlformats.org/officeDocument/2006/relationships/tags" Target="../tags/tag48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92.xml" /><Relationship Id="rId11" Type="http://schemas.openxmlformats.org/officeDocument/2006/relationships/tags" Target="../tags/tag493.xml" /><Relationship Id="rId12" Type="http://schemas.openxmlformats.org/officeDocument/2006/relationships/tags" Target="../tags/tag494.xml" /><Relationship Id="rId13" Type="http://schemas.openxmlformats.org/officeDocument/2006/relationships/tags" Target="../tags/tag495.xml" /><Relationship Id="rId14" Type="http://schemas.openxmlformats.org/officeDocument/2006/relationships/tags" Target="../tags/tag496.xml" /><Relationship Id="rId15" Type="http://schemas.openxmlformats.org/officeDocument/2006/relationships/tags" Target="../tags/tag497.xml" /><Relationship Id="rId16" Type="http://schemas.openxmlformats.org/officeDocument/2006/relationships/tags" Target="../tags/tag498.xml" /><Relationship Id="rId17" Type="http://schemas.openxmlformats.org/officeDocument/2006/relationships/tags" Target="../tags/tag499.xml" /><Relationship Id="rId18" Type="http://schemas.openxmlformats.org/officeDocument/2006/relationships/tags" Target="../tags/tag500.xml" /><Relationship Id="rId19" Type="http://schemas.openxmlformats.org/officeDocument/2006/relationships/tags" Target="../tags/tag501.xml" /><Relationship Id="rId2" Type="http://schemas.openxmlformats.org/officeDocument/2006/relationships/tags" Target="../tags/tag484.xml" /><Relationship Id="rId20" Type="http://schemas.openxmlformats.org/officeDocument/2006/relationships/tags" Target="../tags/tag502.xml" /><Relationship Id="rId21" Type="http://schemas.openxmlformats.org/officeDocument/2006/relationships/tags" Target="../tags/tag503.xml" /><Relationship Id="rId22" Type="http://schemas.openxmlformats.org/officeDocument/2006/relationships/tags" Target="../tags/tag504.xml" /><Relationship Id="rId23" Type="http://schemas.openxmlformats.org/officeDocument/2006/relationships/tags" Target="../tags/tag505.xml" /><Relationship Id="rId24" Type="http://schemas.openxmlformats.org/officeDocument/2006/relationships/tags" Target="../tags/tag506.xml" /><Relationship Id="rId3" Type="http://schemas.openxmlformats.org/officeDocument/2006/relationships/tags" Target="../tags/tag485.xml" /><Relationship Id="rId4" Type="http://schemas.openxmlformats.org/officeDocument/2006/relationships/tags" Target="../tags/tag486.xml" /><Relationship Id="rId5" Type="http://schemas.openxmlformats.org/officeDocument/2006/relationships/tags" Target="../tags/tag487.xml" /><Relationship Id="rId6" Type="http://schemas.openxmlformats.org/officeDocument/2006/relationships/tags" Target="../tags/tag488.xml" /><Relationship Id="rId7" Type="http://schemas.openxmlformats.org/officeDocument/2006/relationships/tags" Target="../tags/tag489.xml" /><Relationship Id="rId8" Type="http://schemas.openxmlformats.org/officeDocument/2006/relationships/tags" Target="../tags/tag490.xml" /><Relationship Id="rId9" Type="http://schemas.openxmlformats.org/officeDocument/2006/relationships/tags" Target="../tags/tag49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15.xml" /><Relationship Id="rId11" Type="http://schemas.openxmlformats.org/officeDocument/2006/relationships/tags" Target="../tags/tag516.xml" /><Relationship Id="rId12" Type="http://schemas.openxmlformats.org/officeDocument/2006/relationships/tags" Target="../tags/tag517.xml" /><Relationship Id="rId13" Type="http://schemas.openxmlformats.org/officeDocument/2006/relationships/tags" Target="../tags/tag518.xml" /><Relationship Id="rId14" Type="http://schemas.openxmlformats.org/officeDocument/2006/relationships/tags" Target="../tags/tag519.xml" /><Relationship Id="rId15" Type="http://schemas.openxmlformats.org/officeDocument/2006/relationships/tags" Target="../tags/tag520.xml" /><Relationship Id="rId16" Type="http://schemas.openxmlformats.org/officeDocument/2006/relationships/image" Target="../media/image63.png" /><Relationship Id="rId17" Type="http://schemas.openxmlformats.org/officeDocument/2006/relationships/tags" Target="../tags/tag521.xml" /><Relationship Id="rId18" Type="http://schemas.openxmlformats.org/officeDocument/2006/relationships/tags" Target="../tags/tag522.xml" /><Relationship Id="rId19" Type="http://schemas.openxmlformats.org/officeDocument/2006/relationships/tags" Target="../tags/tag523.xml" /><Relationship Id="rId2" Type="http://schemas.openxmlformats.org/officeDocument/2006/relationships/tags" Target="../tags/tag507.xml" /><Relationship Id="rId20" Type="http://schemas.openxmlformats.org/officeDocument/2006/relationships/image" Target="../media/image13.png" /><Relationship Id="rId21" Type="http://schemas.openxmlformats.org/officeDocument/2006/relationships/tags" Target="../tags/tag524.xml" /><Relationship Id="rId22" Type="http://schemas.openxmlformats.org/officeDocument/2006/relationships/image" Target="../media/image64.png" /><Relationship Id="rId23" Type="http://schemas.openxmlformats.org/officeDocument/2006/relationships/tags" Target="../tags/tag525.xml" /><Relationship Id="rId24" Type="http://schemas.openxmlformats.org/officeDocument/2006/relationships/tags" Target="../tags/tag526.xml" /><Relationship Id="rId3" Type="http://schemas.openxmlformats.org/officeDocument/2006/relationships/tags" Target="../tags/tag508.xml" /><Relationship Id="rId4" Type="http://schemas.openxmlformats.org/officeDocument/2006/relationships/tags" Target="../tags/tag509.xml" /><Relationship Id="rId5" Type="http://schemas.openxmlformats.org/officeDocument/2006/relationships/tags" Target="../tags/tag510.xml" /><Relationship Id="rId6" Type="http://schemas.openxmlformats.org/officeDocument/2006/relationships/tags" Target="../tags/tag511.xml" /><Relationship Id="rId7" Type="http://schemas.openxmlformats.org/officeDocument/2006/relationships/tags" Target="../tags/tag512.xml" /><Relationship Id="rId8" Type="http://schemas.openxmlformats.org/officeDocument/2006/relationships/tags" Target="../tags/tag513.xml" /><Relationship Id="rId9" Type="http://schemas.openxmlformats.org/officeDocument/2006/relationships/tags" Target="../tags/tag51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27.xml" /><Relationship Id="rId3" Type="http://schemas.openxmlformats.org/officeDocument/2006/relationships/tags" Target="../tags/tag528.xml" /><Relationship Id="rId4" Type="http://schemas.openxmlformats.org/officeDocument/2006/relationships/tags" Target="../tags/tag529.xml" /><Relationship Id="rId5" Type="http://schemas.openxmlformats.org/officeDocument/2006/relationships/tags" Target="../tags/tag530.xml" /><Relationship Id="rId6" Type="http://schemas.openxmlformats.org/officeDocument/2006/relationships/image" Target="../media/image65.gif" /><Relationship Id="rId7" Type="http://schemas.openxmlformats.org/officeDocument/2006/relationships/tags" Target="../tags/tag53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32.xml" /><Relationship Id="rId3" Type="http://schemas.openxmlformats.org/officeDocument/2006/relationships/tags" Target="../tags/tag533.xml" /><Relationship Id="rId4" Type="http://schemas.openxmlformats.org/officeDocument/2006/relationships/image" Target="../media/image66.jpeg" /><Relationship Id="rId5" Type="http://schemas.openxmlformats.org/officeDocument/2006/relationships/tags" Target="../tags/tag534.xml" /><Relationship Id="rId6" Type="http://schemas.openxmlformats.org/officeDocument/2006/relationships/tags" Target="../tags/tag53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36.xml" /><Relationship Id="rId3" Type="http://schemas.openxmlformats.org/officeDocument/2006/relationships/image" Target="../media/image67.jpeg" /><Relationship Id="rId4" Type="http://schemas.openxmlformats.org/officeDocument/2006/relationships/tags" Target="../tags/tag537.xml" /><Relationship Id="rId5" Type="http://schemas.openxmlformats.org/officeDocument/2006/relationships/tags" Target="../tags/tag538.xml" /><Relationship Id="rId6" Type="http://schemas.openxmlformats.org/officeDocument/2006/relationships/tags" Target="../tags/tag5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64.xml" /><Relationship Id="rId11" Type="http://schemas.openxmlformats.org/officeDocument/2006/relationships/image" Target="../media/image14.jpeg" /><Relationship Id="rId12" Type="http://schemas.openxmlformats.org/officeDocument/2006/relationships/tags" Target="../tags/tag65.xml" /><Relationship Id="rId13" Type="http://schemas.openxmlformats.org/officeDocument/2006/relationships/tags" Target="../tags/tag6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image" Target="../media/image13.png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40.xml" /><Relationship Id="rId3" Type="http://schemas.openxmlformats.org/officeDocument/2006/relationships/image" Target="../media/image68.jpeg" /><Relationship Id="rId4" Type="http://schemas.openxmlformats.org/officeDocument/2006/relationships/tags" Target="../tags/tag541.xml" /><Relationship Id="rId5" Type="http://schemas.openxmlformats.org/officeDocument/2006/relationships/tags" Target="../tags/tag542.xml" /><Relationship Id="rId6" Type="http://schemas.openxmlformats.org/officeDocument/2006/relationships/tags" Target="../tags/tag54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50.xml" /><Relationship Id="rId11" Type="http://schemas.openxmlformats.org/officeDocument/2006/relationships/tags" Target="../tags/tag551.xml" /><Relationship Id="rId12" Type="http://schemas.openxmlformats.org/officeDocument/2006/relationships/tags" Target="../tags/tag552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tags" Target="../tags/tag546.xml" /><Relationship Id="rId5" Type="http://schemas.openxmlformats.org/officeDocument/2006/relationships/tags" Target="../tags/tag547.xml" /><Relationship Id="rId6" Type="http://schemas.openxmlformats.org/officeDocument/2006/relationships/tags" Target="../tags/tag548.xml" /><Relationship Id="rId7" Type="http://schemas.openxmlformats.org/officeDocument/2006/relationships/image" Target="../media/image69.png" /><Relationship Id="rId8" Type="http://schemas.openxmlformats.org/officeDocument/2006/relationships/tags" Target="../tags/tag549.xml" /><Relationship Id="rId9" Type="http://schemas.openxmlformats.org/officeDocument/2006/relationships/image" Target="../media/image70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63.xml" /><Relationship Id="rId11" Type="http://schemas.openxmlformats.org/officeDocument/2006/relationships/tags" Target="../tags/tag564.xml" /><Relationship Id="rId12" Type="http://schemas.openxmlformats.org/officeDocument/2006/relationships/tags" Target="../tags/tag565.xml" /><Relationship Id="rId13" Type="http://schemas.openxmlformats.org/officeDocument/2006/relationships/tags" Target="../tags/tag566.xml" /><Relationship Id="rId14" Type="http://schemas.openxmlformats.org/officeDocument/2006/relationships/tags" Target="../tags/tag567.xml" /><Relationship Id="rId15" Type="http://schemas.openxmlformats.org/officeDocument/2006/relationships/image" Target="../media/image71.png" /><Relationship Id="rId16" Type="http://schemas.openxmlformats.org/officeDocument/2006/relationships/tags" Target="../tags/tag568.xml" /><Relationship Id="rId17" Type="http://schemas.openxmlformats.org/officeDocument/2006/relationships/tags" Target="../tags/tag56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tags" Target="../tags/tag560.xml" /><Relationship Id="rId8" Type="http://schemas.openxmlformats.org/officeDocument/2006/relationships/tags" Target="../tags/tag561.xml" /><Relationship Id="rId9" Type="http://schemas.openxmlformats.org/officeDocument/2006/relationships/tags" Target="../tags/tag56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577.xml" /><Relationship Id="rId11" Type="http://schemas.openxmlformats.org/officeDocument/2006/relationships/tags" Target="../tags/tag578.xml" /><Relationship Id="rId12" Type="http://schemas.openxmlformats.org/officeDocument/2006/relationships/tags" Target="../tags/tag579.xml" /><Relationship Id="rId13" Type="http://schemas.openxmlformats.org/officeDocument/2006/relationships/tags" Target="../tags/tag580.xml" /><Relationship Id="rId14" Type="http://schemas.openxmlformats.org/officeDocument/2006/relationships/image" Target="../media/image63.png" /><Relationship Id="rId15" Type="http://schemas.openxmlformats.org/officeDocument/2006/relationships/tags" Target="../tags/tag581.xml" /><Relationship Id="rId16" Type="http://schemas.openxmlformats.org/officeDocument/2006/relationships/tags" Target="../tags/tag582.xml" /><Relationship Id="rId17" Type="http://schemas.openxmlformats.org/officeDocument/2006/relationships/image" Target="../media/image72.png" /><Relationship Id="rId18" Type="http://schemas.openxmlformats.org/officeDocument/2006/relationships/tags" Target="../tags/tag583.xml" /><Relationship Id="rId19" Type="http://schemas.openxmlformats.org/officeDocument/2006/relationships/image" Target="../media/image73.png" /><Relationship Id="rId2" Type="http://schemas.openxmlformats.org/officeDocument/2006/relationships/tags" Target="../tags/tag570.xml" /><Relationship Id="rId20" Type="http://schemas.openxmlformats.org/officeDocument/2006/relationships/tags" Target="../tags/tag584.xml" /><Relationship Id="rId21" Type="http://schemas.openxmlformats.org/officeDocument/2006/relationships/tags" Target="../tags/tag585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image" Target="../media/image13.png" /><Relationship Id="rId8" Type="http://schemas.openxmlformats.org/officeDocument/2006/relationships/tags" Target="../tags/tag575.xml" /><Relationship Id="rId9" Type="http://schemas.openxmlformats.org/officeDocument/2006/relationships/tags" Target="../tags/tag57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86.xml" /><Relationship Id="rId3" Type="http://schemas.openxmlformats.org/officeDocument/2006/relationships/tags" Target="../tags/tag587.xml" /><Relationship Id="rId4" Type="http://schemas.openxmlformats.org/officeDocument/2006/relationships/tags" Target="../tags/tag588.xml" /><Relationship Id="rId5" Type="http://schemas.openxmlformats.org/officeDocument/2006/relationships/tags" Target="../tags/tag589.xml" /><Relationship Id="rId6" Type="http://schemas.openxmlformats.org/officeDocument/2006/relationships/tags" Target="../tags/tag590.xml" /><Relationship Id="rId7" Type="http://schemas.openxmlformats.org/officeDocument/2006/relationships/tags" Target="../tags/tag591.xml" /><Relationship Id="rId8" Type="http://schemas.openxmlformats.org/officeDocument/2006/relationships/tags" Target="../tags/tag592.xml" /><Relationship Id="rId9" Type="http://schemas.openxmlformats.org/officeDocument/2006/relationships/tags" Target="../tags/tag59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601.xml" /><Relationship Id="rId11" Type="http://schemas.openxmlformats.org/officeDocument/2006/relationships/tags" Target="../tags/tag602.xml" /><Relationship Id="rId12" Type="http://schemas.openxmlformats.org/officeDocument/2006/relationships/tags" Target="../tags/tag603.xml" /><Relationship Id="rId13" Type="http://schemas.openxmlformats.org/officeDocument/2006/relationships/image" Target="../media/image63.png" /><Relationship Id="rId14" Type="http://schemas.openxmlformats.org/officeDocument/2006/relationships/tags" Target="../tags/tag604.xml" /><Relationship Id="rId15" Type="http://schemas.openxmlformats.org/officeDocument/2006/relationships/tags" Target="../tags/tag605.xml" /><Relationship Id="rId16" Type="http://schemas.openxmlformats.org/officeDocument/2006/relationships/image" Target="../media/image72.png" /><Relationship Id="rId17" Type="http://schemas.openxmlformats.org/officeDocument/2006/relationships/tags" Target="../tags/tag606.xml" /><Relationship Id="rId18" Type="http://schemas.openxmlformats.org/officeDocument/2006/relationships/image" Target="../media/image73.png" /><Relationship Id="rId19" Type="http://schemas.openxmlformats.org/officeDocument/2006/relationships/tags" Target="../tags/tag607.xml" /><Relationship Id="rId2" Type="http://schemas.openxmlformats.org/officeDocument/2006/relationships/tags" Target="../tags/tag594.xml" /><Relationship Id="rId20" Type="http://schemas.openxmlformats.org/officeDocument/2006/relationships/tags" Target="../tags/tag608.xml" /><Relationship Id="rId3" Type="http://schemas.openxmlformats.org/officeDocument/2006/relationships/tags" Target="../tags/tag595.xml" /><Relationship Id="rId4" Type="http://schemas.openxmlformats.org/officeDocument/2006/relationships/tags" Target="../tags/tag596.xml" /><Relationship Id="rId5" Type="http://schemas.openxmlformats.org/officeDocument/2006/relationships/tags" Target="../tags/tag597.xml" /><Relationship Id="rId6" Type="http://schemas.openxmlformats.org/officeDocument/2006/relationships/tags" Target="../tags/tag598.xml" /><Relationship Id="rId7" Type="http://schemas.openxmlformats.org/officeDocument/2006/relationships/image" Target="../media/image13.png" /><Relationship Id="rId8" Type="http://schemas.openxmlformats.org/officeDocument/2006/relationships/tags" Target="../tags/tag599.xml" /><Relationship Id="rId9" Type="http://schemas.openxmlformats.org/officeDocument/2006/relationships/tags" Target="../tags/tag600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15.xml" /><Relationship Id="rId11" Type="http://schemas.openxmlformats.org/officeDocument/2006/relationships/tags" Target="../tags/tag616.xml" /><Relationship Id="rId12" Type="http://schemas.openxmlformats.org/officeDocument/2006/relationships/tags" Target="../tags/tag617.xml" /><Relationship Id="rId13" Type="http://schemas.openxmlformats.org/officeDocument/2006/relationships/tags" Target="../tags/tag618.xml" /><Relationship Id="rId14" Type="http://schemas.openxmlformats.org/officeDocument/2006/relationships/tags" Target="../tags/tag619.xml" /><Relationship Id="rId15" Type="http://schemas.openxmlformats.org/officeDocument/2006/relationships/tags" Target="../tags/tag620.xml" /><Relationship Id="rId16" Type="http://schemas.openxmlformats.org/officeDocument/2006/relationships/tags" Target="../tags/tag621.xml" /><Relationship Id="rId17" Type="http://schemas.openxmlformats.org/officeDocument/2006/relationships/tags" Target="../tags/tag622.xml" /><Relationship Id="rId18" Type="http://schemas.openxmlformats.org/officeDocument/2006/relationships/tags" Target="../tags/tag623.xml" /><Relationship Id="rId19" Type="http://schemas.openxmlformats.org/officeDocument/2006/relationships/tags" Target="../tags/tag624.xml" /><Relationship Id="rId2" Type="http://schemas.openxmlformats.org/officeDocument/2006/relationships/tags" Target="../tags/tag609.xml" /><Relationship Id="rId20" Type="http://schemas.openxmlformats.org/officeDocument/2006/relationships/tags" Target="../tags/tag625.xml" /><Relationship Id="rId21" Type="http://schemas.openxmlformats.org/officeDocument/2006/relationships/tags" Target="../tags/tag626.xml" /><Relationship Id="rId22" Type="http://schemas.openxmlformats.org/officeDocument/2006/relationships/tags" Target="../tags/tag627.xml" /><Relationship Id="rId23" Type="http://schemas.openxmlformats.org/officeDocument/2006/relationships/tags" Target="../tags/tag628.xml" /><Relationship Id="rId24" Type="http://schemas.openxmlformats.org/officeDocument/2006/relationships/tags" Target="../tags/tag629.xml" /><Relationship Id="rId25" Type="http://schemas.openxmlformats.org/officeDocument/2006/relationships/tags" Target="../tags/tag630.xml" /><Relationship Id="rId26" Type="http://schemas.openxmlformats.org/officeDocument/2006/relationships/tags" Target="../tags/tag631.xml" /><Relationship Id="rId27" Type="http://schemas.openxmlformats.org/officeDocument/2006/relationships/tags" Target="../tags/tag632.xml" /><Relationship Id="rId28" Type="http://schemas.openxmlformats.org/officeDocument/2006/relationships/tags" Target="../tags/tag633.xml" /><Relationship Id="rId29" Type="http://schemas.openxmlformats.org/officeDocument/2006/relationships/tags" Target="../tags/tag634.xml" /><Relationship Id="rId3" Type="http://schemas.openxmlformats.org/officeDocument/2006/relationships/image" Target="../media/image74.png" /><Relationship Id="rId30" Type="http://schemas.openxmlformats.org/officeDocument/2006/relationships/tags" Target="../tags/tag635.xml" /><Relationship Id="rId31" Type="http://schemas.openxmlformats.org/officeDocument/2006/relationships/tags" Target="../tags/tag636.xml" /><Relationship Id="rId32" Type="http://schemas.openxmlformats.org/officeDocument/2006/relationships/image" Target="../media/image76.png" /><Relationship Id="rId33" Type="http://schemas.openxmlformats.org/officeDocument/2006/relationships/tags" Target="../tags/tag637.xml" /><Relationship Id="rId34" Type="http://schemas.openxmlformats.org/officeDocument/2006/relationships/tags" Target="../tags/tag638.xml" /><Relationship Id="rId4" Type="http://schemas.openxmlformats.org/officeDocument/2006/relationships/tags" Target="../tags/tag610.xml" /><Relationship Id="rId5" Type="http://schemas.openxmlformats.org/officeDocument/2006/relationships/image" Target="../media/image75.png" /><Relationship Id="rId6" Type="http://schemas.openxmlformats.org/officeDocument/2006/relationships/tags" Target="../tags/tag611.xml" /><Relationship Id="rId7" Type="http://schemas.openxmlformats.org/officeDocument/2006/relationships/tags" Target="../tags/tag612.xml" /><Relationship Id="rId8" Type="http://schemas.openxmlformats.org/officeDocument/2006/relationships/tags" Target="../tags/tag613.xml" /><Relationship Id="rId9" Type="http://schemas.openxmlformats.org/officeDocument/2006/relationships/tags" Target="../tags/tag61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643.xml" /><Relationship Id="rId4" Type="http://schemas.openxmlformats.org/officeDocument/2006/relationships/image" Target="../media/image77.jpeg" /><Relationship Id="rId5" Type="http://schemas.openxmlformats.org/officeDocument/2006/relationships/tags" Target="../tags/tag644.xml" /><Relationship Id="rId6" Type="http://schemas.openxmlformats.org/officeDocument/2006/relationships/tags" Target="../tags/tag645.xml" /><Relationship Id="rId7" Type="http://schemas.openxmlformats.org/officeDocument/2006/relationships/tags" Target="../tags/tag646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81.png" /><Relationship Id="rId11" Type="http://schemas.openxmlformats.org/officeDocument/2006/relationships/tags" Target="../tags/tag652.xml" /><Relationship Id="rId2" Type="http://schemas.openxmlformats.org/officeDocument/2006/relationships/tags" Target="../tags/tag647.xml" /><Relationship Id="rId3" Type="http://schemas.openxmlformats.org/officeDocument/2006/relationships/image" Target="../media/image78.png" /><Relationship Id="rId4" Type="http://schemas.openxmlformats.org/officeDocument/2006/relationships/tags" Target="../tags/tag648.xml" /><Relationship Id="rId5" Type="http://schemas.openxmlformats.org/officeDocument/2006/relationships/tags" Target="../tags/tag649.xml" /><Relationship Id="rId6" Type="http://schemas.openxmlformats.org/officeDocument/2006/relationships/tags" Target="../tags/tag650.xml" /><Relationship Id="rId7" Type="http://schemas.openxmlformats.org/officeDocument/2006/relationships/image" Target="../media/image79.png" /><Relationship Id="rId8" Type="http://schemas.microsoft.com/office/2007/relationships/hdphoto" Target="../media/image80.wdp" /><Relationship Id="rId9" Type="http://schemas.openxmlformats.org/officeDocument/2006/relationships/tags" Target="../tags/tag651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659.xml" /><Relationship Id="rId11" Type="http://schemas.openxmlformats.org/officeDocument/2006/relationships/tags" Target="../tags/tag660.xml" /><Relationship Id="rId12" Type="http://schemas.openxmlformats.org/officeDocument/2006/relationships/tags" Target="../tags/tag661.xml" /><Relationship Id="rId13" Type="http://schemas.openxmlformats.org/officeDocument/2006/relationships/tags" Target="../tags/tag662.xml" /><Relationship Id="rId14" Type="http://schemas.openxmlformats.org/officeDocument/2006/relationships/tags" Target="../tags/tag663.xml" /><Relationship Id="rId15" Type="http://schemas.openxmlformats.org/officeDocument/2006/relationships/tags" Target="../tags/tag664.xml" /><Relationship Id="rId16" Type="http://schemas.openxmlformats.org/officeDocument/2006/relationships/image" Target="../media/image73.png" /><Relationship Id="rId17" Type="http://schemas.openxmlformats.org/officeDocument/2006/relationships/tags" Target="../tags/tag665.xml" /><Relationship Id="rId18" Type="http://schemas.openxmlformats.org/officeDocument/2006/relationships/image" Target="../media/image83.png" /><Relationship Id="rId19" Type="http://schemas.openxmlformats.org/officeDocument/2006/relationships/tags" Target="../tags/tag666.xml" /><Relationship Id="rId2" Type="http://schemas.openxmlformats.org/officeDocument/2006/relationships/tags" Target="../tags/tag653.xml" /><Relationship Id="rId20" Type="http://schemas.openxmlformats.org/officeDocument/2006/relationships/tags" Target="../tags/tag667.xml" /><Relationship Id="rId3" Type="http://schemas.openxmlformats.org/officeDocument/2006/relationships/image" Target="../media/image82.png" /><Relationship Id="rId4" Type="http://schemas.openxmlformats.org/officeDocument/2006/relationships/tags" Target="../tags/tag654.xml" /><Relationship Id="rId5" Type="http://schemas.openxmlformats.org/officeDocument/2006/relationships/tags" Target="../tags/tag655.xml" /><Relationship Id="rId6" Type="http://schemas.openxmlformats.org/officeDocument/2006/relationships/tags" Target="../tags/tag656.xml" /><Relationship Id="rId7" Type="http://schemas.openxmlformats.org/officeDocument/2006/relationships/tags" Target="../tags/tag657.xml" /><Relationship Id="rId8" Type="http://schemas.openxmlformats.org/officeDocument/2006/relationships/tags" Target="../tags/tag658.xml" /><Relationship Id="rId9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4.xml" /><Relationship Id="rId11" Type="http://schemas.openxmlformats.org/officeDocument/2006/relationships/image" Target="../media/image13.png" /><Relationship Id="rId12" Type="http://schemas.openxmlformats.org/officeDocument/2006/relationships/tags" Target="../tags/tag75.xml" /><Relationship Id="rId13" Type="http://schemas.openxmlformats.org/officeDocument/2006/relationships/tags" Target="../tags/tag76.xml" /><Relationship Id="rId14" Type="http://schemas.openxmlformats.org/officeDocument/2006/relationships/tags" Target="../tags/tag77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image" Target="../media/image15.png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84.xml" /><Relationship Id="rId11" Type="http://schemas.openxmlformats.org/officeDocument/2006/relationships/image" Target="../media/image18.png" /><Relationship Id="rId12" Type="http://schemas.openxmlformats.org/officeDocument/2006/relationships/tags" Target="../tags/tag85.xml" /><Relationship Id="rId13" Type="http://schemas.openxmlformats.org/officeDocument/2006/relationships/image" Target="../media/image19.png" /><Relationship Id="rId14" Type="http://schemas.openxmlformats.org/officeDocument/2006/relationships/tags" Target="../tags/tag86.xml" /><Relationship Id="rId15" Type="http://schemas.openxmlformats.org/officeDocument/2006/relationships/image" Target="../media/image20.png" /><Relationship Id="rId16" Type="http://schemas.openxmlformats.org/officeDocument/2006/relationships/tags" Target="../tags/tag87.xml" /><Relationship Id="rId17" Type="http://schemas.openxmlformats.org/officeDocument/2006/relationships/image" Target="../media/image21.png" /><Relationship Id="rId18" Type="http://schemas.openxmlformats.org/officeDocument/2006/relationships/tags" Target="../tags/tag88.xml" /><Relationship Id="rId19" Type="http://schemas.openxmlformats.org/officeDocument/2006/relationships/image" Target="../media/image22.png" /><Relationship Id="rId2" Type="http://schemas.openxmlformats.org/officeDocument/2006/relationships/tags" Target="../tags/tag78.xml" /><Relationship Id="rId20" Type="http://schemas.openxmlformats.org/officeDocument/2006/relationships/tags" Target="../tags/tag89.xml" /><Relationship Id="rId21" Type="http://schemas.openxmlformats.org/officeDocument/2006/relationships/tags" Target="../tags/tag90.xml" /><Relationship Id="rId22" Type="http://schemas.openxmlformats.org/officeDocument/2006/relationships/tags" Target="../tags/tag91.xml" /><Relationship Id="rId23" Type="http://schemas.openxmlformats.org/officeDocument/2006/relationships/image" Target="../media/image23.png" /><Relationship Id="rId24" Type="http://schemas.openxmlformats.org/officeDocument/2006/relationships/tags" Target="../tags/tag92.xml" /><Relationship Id="rId25" Type="http://schemas.openxmlformats.org/officeDocument/2006/relationships/tags" Target="../tags/tag93.xml" /><Relationship Id="rId26" Type="http://schemas.openxmlformats.org/officeDocument/2006/relationships/tags" Target="../tags/tag94.xml" /><Relationship Id="rId27" Type="http://schemas.openxmlformats.org/officeDocument/2006/relationships/tags" Target="../tags/tag95.xml" /><Relationship Id="rId28" Type="http://schemas.openxmlformats.org/officeDocument/2006/relationships/tags" Target="../tags/tag96.xml" /><Relationship Id="rId29" Type="http://schemas.openxmlformats.org/officeDocument/2006/relationships/tags" Target="../tags/tag97.xml" /><Relationship Id="rId3" Type="http://schemas.openxmlformats.org/officeDocument/2006/relationships/image" Target="../media/image16.jpeg" /><Relationship Id="rId30" Type="http://schemas.openxmlformats.org/officeDocument/2006/relationships/tags" Target="../tags/tag9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image" Target="../media/image17.png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tags" Target="../tags/tag109.xml" /><Relationship Id="rId13" Type="http://schemas.openxmlformats.org/officeDocument/2006/relationships/tags" Target="../tags/tag110.xml" /><Relationship Id="rId14" Type="http://schemas.openxmlformats.org/officeDocument/2006/relationships/tags" Target="../tags/tag111.xml" /><Relationship Id="rId15" Type="http://schemas.openxmlformats.org/officeDocument/2006/relationships/tags" Target="../tags/tag112.xml" /><Relationship Id="rId16" Type="http://schemas.openxmlformats.org/officeDocument/2006/relationships/tags" Target="../tags/tag113.xml" /><Relationship Id="rId17" Type="http://schemas.openxmlformats.org/officeDocument/2006/relationships/image" Target="../media/image26.png" /><Relationship Id="rId18" Type="http://schemas.openxmlformats.org/officeDocument/2006/relationships/tags" Target="../tags/tag114.xml" /><Relationship Id="rId19" Type="http://schemas.openxmlformats.org/officeDocument/2006/relationships/image" Target="../media/image27.png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15.xml" /><Relationship Id="rId21" Type="http://schemas.openxmlformats.org/officeDocument/2006/relationships/tags" Target="../tags/tag116.xml" /><Relationship Id="rId22" Type="http://schemas.openxmlformats.org/officeDocument/2006/relationships/tags" Target="../tags/tag117.xml" /><Relationship Id="rId23" Type="http://schemas.openxmlformats.org/officeDocument/2006/relationships/tags" Target="../tags/tag118.xml" /><Relationship Id="rId3" Type="http://schemas.openxmlformats.org/officeDocument/2006/relationships/tags" Target="../tags/tag102.xml" /><Relationship Id="rId4" Type="http://schemas.openxmlformats.org/officeDocument/2006/relationships/image" Target="../media/image24.png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image" Target="../media/image2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tags" Target="../tags/tag128.xml" /><Relationship Id="rId2" Type="http://schemas.openxmlformats.org/officeDocument/2006/relationships/tags" Target="../tags/tag119.xml" /><Relationship Id="rId3" Type="http://schemas.openxmlformats.org/officeDocument/2006/relationships/image" Target="../media/image28.png" /><Relationship Id="rId4" Type="http://schemas.microsoft.com/office/2007/relationships/hdphoto" Target="../media/image29.wdp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35.xml" /><Relationship Id="rId2" Type="http://schemas.openxmlformats.org/officeDocument/2006/relationships/tags" Target="../tags/tag129.xml" /><Relationship Id="rId3" Type="http://schemas.openxmlformats.org/officeDocument/2006/relationships/image" Target="../media/image30.png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image" Target="../media/image31.png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891273"/>
            <a:ext cx="4650443" cy="1688203"/>
          </a:xfrm>
          <a:prstGeom prst="rect">
            <a:avLst/>
          </a:prstGeom>
        </p:spPr>
      </p:pic>
      <p:grpSp>
        <p:nvGrpSpPr>
          <p:cNvPr id="8" name="组合 7" title=""/>
          <p:cNvGrpSpPr/>
          <p:nvPr>
            <p:custDataLst>
              <p:tags r:id="rId8"/>
            </p:custDataLst>
          </p:nvPr>
        </p:nvGrpSpPr>
        <p:grpSpPr>
          <a:xfrm>
            <a:off x="6966585" y="786765"/>
            <a:ext cx="5225415" cy="6071235"/>
            <a:chOff x="8116" y="961"/>
            <a:chExt cx="6284" cy="7142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567" y="961"/>
              <a:ext cx="3833" cy="22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116" y="2437"/>
              <a:ext cx="6284" cy="5666"/>
            </a:xfrm>
            <a:prstGeom prst="rect">
              <a:avLst/>
            </a:prstGeom>
          </p:spPr>
        </p:pic>
      </p:grpSp>
      <p:sp>
        <p:nvSpPr>
          <p:cNvPr id="11" name="文本框 10" title=""/>
          <p:cNvSpPr txBox="1"/>
          <p:nvPr>
            <p:custDataLst>
              <p:tags r:id="rId15"/>
            </p:custDataLst>
          </p:nvPr>
        </p:nvSpPr>
        <p:spPr>
          <a:xfrm>
            <a:off x="2571751" y="1743711"/>
            <a:ext cx="70485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登泰山记</a:t>
            </a:r>
            <a:endParaRPr lang="zh-CN" altLang="en-US" sz="1150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5357937" y="3894077"/>
            <a:ext cx="11156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姚 鼐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2" name="图片 11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353183" y="237916"/>
            <a:ext cx="10500236" cy="545635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3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25450" y="1151890"/>
            <a:ext cx="11249025" cy="36137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ts val="43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 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《登泰山记》记述了作者同友人登泰山的两天游程，再现了泰山雪后初晴的瑰丽景色，是山水游记中一篇脍炙人口的杰作。 </a:t>
            </a:r>
            <a:endParaRPr lang="zh-CN" altLang="en-US" sz="4265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细黑" panose="02010600040101010101" charset="-122"/>
            </a:endParaRPr>
          </a:p>
          <a:p>
            <a:pPr marL="0" indent="0">
              <a:lnSpc>
                <a:spcPts val="4300"/>
              </a:lnSpc>
              <a:buNone/>
            </a:pP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    全文共五段，以</a:t>
            </a:r>
            <a:r>
              <a:rPr lang="zh-CN" altLang="en-US" sz="4265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登山为线索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，记叙了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泰山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的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地理位置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以及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登山的时间、路程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，有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重点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地描写了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沿途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所见的</a:t>
            </a:r>
            <a:r>
              <a:rPr lang="zh-CN" altLang="en-US" sz="426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景物</a:t>
            </a:r>
            <a:r>
              <a:rPr lang="zh-CN" altLang="en-US" sz="4265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细黑" panose="02010600040101010101" charset="-122"/>
              </a:rPr>
              <a:t>。 </a:t>
            </a:r>
            <a:endParaRPr lang="zh-CN" altLang="en-US" sz="4265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细黑" panose="02010600040101010101" charset="-122"/>
            </a:endParaRPr>
          </a:p>
          <a:p>
            <a:pPr marL="0" indent="0">
              <a:lnSpc>
                <a:spcPts val="3000"/>
              </a:lnSpc>
              <a:buNone/>
            </a:pPr>
            <a:endParaRPr lang="zh-CN" altLang="en-US" sz="4265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新宋体" panose="02010609030101010101" pitchFamily="49" charset="-122"/>
              <a:ea typeface="新宋体" panose="02010609030101010101" pitchFamily="49" charset="-122"/>
              <a:cs typeface="华文细黑" panose="0201060004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367695" y="372149"/>
            <a:ext cx="3860800" cy="7480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265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理清文章思路：</a:t>
            </a:r>
            <a:endParaRPr lang="zh-CN" altLang="en-US" sz="426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: 圆顶角 7" title=""/>
          <p:cNvSpPr/>
          <p:nvPr>
            <p:custDataLst>
              <p:tags r:id="rId3"/>
            </p:custDataLst>
          </p:nvPr>
        </p:nvSpPr>
        <p:spPr>
          <a:xfrm>
            <a:off x="29845" y="2771140"/>
            <a:ext cx="12162155" cy="4200525"/>
          </a:xfrm>
          <a:prstGeom prst="round2SameRect">
            <a:avLst/>
          </a:prstGeom>
          <a:solidFill>
            <a:srgbClr val="AFBDD5"/>
          </a:solidFill>
          <a:ln>
            <a:noFill/>
          </a:ln>
          <a:effectLst>
            <a:outerShdw blurRad="50800" dist="38100" dir="16200000" rotWithShape="0">
              <a:srgbClr val="879BB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2" name="Rectangle 3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09038" y="402981"/>
            <a:ext cx="10649046" cy="2291874"/>
          </a:xfrm>
          <a:noFill/>
          <a:ln>
            <a:noFill/>
            <a:miter lim="800000"/>
          </a:ln>
        </p:spPr>
        <p:txBody>
          <a:bodyPr>
            <a:normAutofit fontScale="9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       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泰山之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阳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，汶水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西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流；其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，济水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东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流。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阳谷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皆入汶，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阴谷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皆入济。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当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其南北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分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者，古长城也。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最高日观峰，在长城南十五里。</a:t>
            </a:r>
            <a:endParaRPr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4" name="AutoShape 1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45823" y="1328616"/>
            <a:ext cx="3404134" cy="467519"/>
          </a:xfrm>
          <a:prstGeom prst="flowChartProcess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山南水北，泰山南面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5" name="AutoShape 1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05741" y="1309611"/>
            <a:ext cx="4264551" cy="46751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山北水南为阴，泰山北面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6" name="AutoShape 14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97439" y="116154"/>
            <a:ext cx="3130195" cy="46751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向西，名词作状语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7" name="AutoShape 15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845" y="2227580"/>
            <a:ext cx="1743075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在，介词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第一段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7" name="AutoShape 15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76450" y="2227580"/>
            <a:ext cx="958850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分界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9" name="AutoShape 15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36670" y="2303145"/>
            <a:ext cx="1368425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判断句</a:t>
            </a:r>
            <a:endParaRPr lang="zh-CN" altLang="en-US" sz="2800" b="1">
              <a:solidFill>
                <a:srgbClr val="C00000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grpSp>
        <p:nvGrpSpPr>
          <p:cNvPr id="12" name="组合 11" title=""/>
          <p:cNvGrpSpPr/>
          <p:nvPr>
            <p:custDataLst>
              <p:tags r:id="rId12"/>
            </p:custDataLst>
          </p:nvPr>
        </p:nvGrpSpPr>
        <p:grpSpPr>
          <a:xfrm>
            <a:off x="367915" y="2824538"/>
            <a:ext cx="7085876" cy="2254719"/>
            <a:chOff x="1438" y="4454"/>
            <a:chExt cx="10254" cy="3122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lum bright="18000" contrast="54000"/>
            </a:blip>
            <a:srcRect l="15228" t="33056" r="21605" b="42111"/>
            <a:stretch>
              <a:fillRect/>
            </a:stretch>
          </p:blipFill>
          <p:spPr>
            <a:xfrm>
              <a:off x="1438" y="4454"/>
              <a:ext cx="4466" cy="312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5"/>
              </p:custDataLst>
            </p:nvPr>
          </p:nvSpPr>
          <p:spPr>
            <a:xfrm>
              <a:off x="5346" y="4929"/>
              <a:ext cx="6346" cy="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山的南面为阳、北面为阴</a:t>
              </a:r>
              <a:endParaRPr lang="zh-CN" altLang="en-US" sz="24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水的南面为阴、北面为</a:t>
              </a: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  <a:sym typeface="+mn-ea"/>
                </a:rPr>
                <a:t>阳</a:t>
              </a:r>
              <a:endParaRPr lang="zh-CN" altLang="en-US" sz="24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endParaRPr>
            </a:p>
          </p:txBody>
        </p:sp>
      </p:grp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7239000" y="3070860"/>
            <a:ext cx="4509135" cy="614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0" algn="l" fontAlgn="auto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谷，两山之间的流水道，现通称山涧。</a:t>
            </a:r>
            <a:endParaRPr lang="zh-CN" altLang="en-US" sz="2000" b="1"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7"/>
            </p:custDataLst>
          </p:nvPr>
        </p:nvSpPr>
        <p:spPr>
          <a:xfrm>
            <a:off x="3651250" y="4711065"/>
            <a:ext cx="8217535" cy="6838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</a:t>
            </a:r>
            <a:r>
              <a:rPr lang="en-US" altLang="zh-CN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段</a:t>
            </a:r>
            <a:r>
              <a:rPr lang="en-US" altLang="zh-CN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总写泰山的地理形势，点出泰山及其最高峰</a:t>
            </a:r>
            <a:r>
              <a:rPr lang="en-US" altLang="zh-CN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——</a:t>
            </a:r>
            <a:r>
              <a:rPr lang="zh-CN" altLang="en-US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日观峰的位置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20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8"/>
            </p:custDataLst>
          </p:nvPr>
        </p:nvSpPr>
        <p:spPr>
          <a:xfrm>
            <a:off x="252095" y="5394960"/>
            <a:ext cx="8369935" cy="10236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写汶水和济水的分流，是</a:t>
            </a:r>
            <a:r>
              <a:rPr lang="zh-CN" altLang="en-US" sz="2000" b="1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面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”；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引出两水的分界线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古长城，是“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线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”；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然后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以古长城作为参照物，点明泰山最高峰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日观峰的位置，是“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点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9"/>
            </p:custDataLst>
          </p:nvPr>
        </p:nvSpPr>
        <p:spPr>
          <a:xfrm>
            <a:off x="2076450" y="6351270"/>
            <a:ext cx="5099685" cy="5067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b="1" u="sng">
                <a:solidFill>
                  <a:srgbClr val="0000FF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为下文叙述登山路线和观日出作好铺垫。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  <p:bldP spid="10247" grpId="0" animBg="1"/>
      <p:bldP spid="7" grpId="0" animBg="1"/>
      <p:bldP spid="9" grpId="0" animBg="1"/>
      <p:bldP spid="14" grpId="0" animBg="1"/>
      <p:bldP spid="15" grpId="0" animBg="1"/>
      <p:bldP spid="16" grpId="0" animBg="1"/>
      <p:bldP spid="14" grpId="1" animBg="1"/>
      <p:bldP spid="15" grpId="1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0" y="1069975"/>
            <a:ext cx="12192000" cy="471805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30000"/>
          </a:blip>
          <a:srcRect l="26540" t="12820" b="39024"/>
          <a:stretch>
            <a:fillRect/>
          </a:stretch>
        </p:blipFill>
        <p:spPr>
          <a:xfrm>
            <a:off x="8148955" y="3799840"/>
            <a:ext cx="4043045" cy="198818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t="30421" r="66862" b="39024"/>
          <a:stretch>
            <a:fillRect/>
          </a:stretch>
        </p:blipFill>
        <p:spPr>
          <a:xfrm>
            <a:off x="0" y="4552950"/>
            <a:ext cx="3333115" cy="2305050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lum contrast="24000"/>
          </a:blip>
          <a:stretch>
            <a:fillRect/>
          </a:stretch>
        </p:blipFill>
        <p:spPr>
          <a:xfrm>
            <a:off x="1009650" y="1899920"/>
            <a:ext cx="6029325" cy="3656965"/>
          </a:xfrm>
          <a:prstGeom prst="rect">
            <a:avLst/>
          </a:prstGeom>
        </p:spPr>
      </p:pic>
      <p:sp>
        <p:nvSpPr>
          <p:cNvPr id="22" name="文本框 21" title=""/>
          <p:cNvSpPr txBox="1"/>
          <p:nvPr>
            <p:custDataLst>
              <p:tags r:id="rId10"/>
            </p:custDataLst>
          </p:nvPr>
        </p:nvSpPr>
        <p:spPr>
          <a:xfrm>
            <a:off x="7136130" y="1875155"/>
            <a:ext cx="47307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zh-CN" sz="2000" b="1"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       </a:t>
            </a: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大汶河，古称汶水。发源于山东莱芜东北原山，</a:t>
            </a:r>
            <a:r>
              <a:rPr lang="zh-CN" altLang="en-US" sz="20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自东向西流</a:t>
            </a: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经济南、新泰、泰安、肥城、宁阳、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汶上</a:t>
            </a: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、东平等县、市，汇注东平湖，出陈山口后入黄河。</a:t>
            </a:r>
            <a:endParaRPr lang="zh-CN" altLang="en-US" sz="2000" b="1">
              <a:solidFill>
                <a:srgbClr val="FF0000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       济宁汶上县因地处汶水之滨而得名。</a:t>
            </a: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 </a:t>
            </a:r>
            <a:endParaRPr lang="zh-CN" altLang="en-US" sz="2000" b="1"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</a:endParaRPr>
          </a:p>
        </p:txBody>
      </p:sp>
      <p:grpSp>
        <p:nvGrpSpPr>
          <p:cNvPr id="29" name="组合 28" title=""/>
          <p:cNvGrpSpPr/>
          <p:nvPr>
            <p:custDataLst>
              <p:tags r:id="rId11"/>
            </p:custDataLst>
          </p:nvPr>
        </p:nvGrpSpPr>
        <p:grpSpPr>
          <a:xfrm>
            <a:off x="525145" y="1328420"/>
            <a:ext cx="3582670" cy="571500"/>
            <a:chOff x="1237" y="3624"/>
            <a:chExt cx="5642" cy="900"/>
          </a:xfrm>
        </p:grpSpPr>
        <p:pic>
          <p:nvPicPr>
            <p:cNvPr id="30" name="图片 29" descr="32313534353338343b32313534353339303bb5d8c7f2d2c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237" y="3624"/>
              <a:ext cx="900" cy="90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>
              <p:custDataLst>
                <p:tags r:id="rId14"/>
              </p:custDataLst>
            </p:nvPr>
          </p:nvSpPr>
          <p:spPr>
            <a:xfrm>
              <a:off x="2137" y="3760"/>
              <a:ext cx="474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常识解读</a:t>
              </a:r>
              <a:r>
                <a:rPr lang="en-US" altLang="zh-CN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2——“</a:t>
              </a:r>
              <a:r>
                <a:rPr lang="zh-CN" altLang="en-US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汶水</a:t>
              </a:r>
              <a:r>
                <a:rPr lang="en-US" altLang="zh-CN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”</a:t>
              </a:r>
              <a:endParaRPr lang="en-US" altLang="zh-CN" sz="2400" b="1">
                <a:solidFill>
                  <a:schemeClr val="accent1"/>
                </a:solidFill>
                <a:latin typeface="方正宋刻本秀楷_GBK" panose="02000000000000000000" charset="-122"/>
                <a:ea typeface="方正宋刻本秀楷_GBK" panose="02000000000000000000" charset="-122"/>
              </a:endParaRPr>
            </a:p>
          </p:txBody>
        </p:sp>
      </p:grpSp>
      <p:sp>
        <p:nvSpPr>
          <p:cNvPr id="32" name="文本框 31" title=""/>
          <p:cNvSpPr txBox="1"/>
          <p:nvPr>
            <p:custDataLst>
              <p:tags r:id="rId15"/>
            </p:custDataLst>
          </p:nvPr>
        </p:nvSpPr>
        <p:spPr>
          <a:xfrm>
            <a:off x="375920" y="574675"/>
            <a:ext cx="114909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55600" algn="l" fontAlgn="auto">
              <a:lnSpc>
                <a:spcPct val="10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泰山之阳，汶水西流；其阴，济水东流。阳谷皆入汶，阴谷皆入济。</a:t>
            </a:r>
            <a:endParaRPr lang="zh-CN" altLang="en-US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33" name="文本框 32" title=""/>
          <p:cNvSpPr txBox="1"/>
          <p:nvPr>
            <p:custDataLst>
              <p:tags r:id="rId16"/>
            </p:custDataLst>
          </p:nvPr>
        </p:nvSpPr>
        <p:spPr>
          <a:xfrm>
            <a:off x="2621915" y="175895"/>
            <a:ext cx="711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wèn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4" name="文本框 33" title=""/>
          <p:cNvSpPr txBox="1"/>
          <p:nvPr>
            <p:custDataLst>
              <p:tags r:id="rId17"/>
            </p:custDataLst>
          </p:nvPr>
        </p:nvSpPr>
        <p:spPr>
          <a:xfrm>
            <a:off x="5067300" y="175895"/>
            <a:ext cx="457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jǐ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custDataLst>
      <p:tags r:id="rId18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0" y="1069975"/>
            <a:ext cx="12192000" cy="471805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30000"/>
          </a:blip>
          <a:srcRect l="26540" t="12820" b="39024"/>
          <a:stretch>
            <a:fillRect/>
          </a:stretch>
        </p:blipFill>
        <p:spPr>
          <a:xfrm>
            <a:off x="8148955" y="3799840"/>
            <a:ext cx="4043045" cy="198818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t="30421" r="66862" b="39024"/>
          <a:stretch>
            <a:fillRect/>
          </a:stretch>
        </p:blipFill>
        <p:spPr>
          <a:xfrm>
            <a:off x="0" y="4552950"/>
            <a:ext cx="3333115" cy="2305050"/>
          </a:xfrm>
          <a:prstGeom prst="rect">
            <a:avLst/>
          </a:prstGeom>
        </p:spPr>
      </p:pic>
      <p:sp>
        <p:nvSpPr>
          <p:cNvPr id="17" name="文本框 16" title=""/>
          <p:cNvSpPr txBox="1"/>
          <p:nvPr>
            <p:custDataLst>
              <p:tags r:id="rId8"/>
            </p:custDataLst>
          </p:nvPr>
        </p:nvSpPr>
        <p:spPr>
          <a:xfrm>
            <a:off x="6442710" y="1317625"/>
            <a:ext cx="57492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发源于发源于河南济源县西王屋山，东流到山</a:t>
            </a: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东</a:t>
            </a:r>
            <a:r>
              <a:rPr lang="zh-CN" altLang="en-US" sz="20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入海。后来下游被黄河冲没。</a:t>
            </a:r>
            <a:endParaRPr lang="zh-CN" altLang="en-US" sz="20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</a:endParaRPr>
          </a:p>
          <a:p>
            <a:pPr>
              <a:lnSpc>
                <a:spcPct val="40000"/>
              </a:lnSpc>
            </a:pPr>
            <a:endParaRPr lang="zh-CN" altLang="en-US" sz="2000" b="1">
              <a:solidFill>
                <a:srgbClr val="FF0000"/>
              </a:solidFill>
              <a:latin typeface="方正宋刻本秀楷_GBK" panose="02000000000000000000" charset="-122"/>
              <a:ea typeface="方正宋刻本秀楷_GBK" panose="02000000000000000000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四渎（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dú</a:t>
            </a:r>
            <a:r>
              <a:rPr lang="zh-CN" altLang="en-US" sz="20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）</a:t>
            </a:r>
            <a:r>
              <a:rPr lang="zh-CN" altLang="en-US" sz="20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指长江、黄河、淮河、济水，为中国民间信仰的河流神的代表。</a:t>
            </a:r>
            <a:endParaRPr lang="zh-CN" altLang="en-US" sz="20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</a:endParaRPr>
          </a:p>
        </p:txBody>
      </p:sp>
      <p:grpSp>
        <p:nvGrpSpPr>
          <p:cNvPr id="28" name="组合 27" title=""/>
          <p:cNvGrpSpPr/>
          <p:nvPr>
            <p:custDataLst>
              <p:tags r:id="rId9"/>
            </p:custDataLst>
          </p:nvPr>
        </p:nvGrpSpPr>
        <p:grpSpPr>
          <a:xfrm>
            <a:off x="956310" y="1588770"/>
            <a:ext cx="5312410" cy="3680460"/>
            <a:chOff x="762" y="3097"/>
            <a:chExt cx="8366" cy="5796"/>
          </a:xfrm>
        </p:grpSpPr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lum bright="6000" contrast="36000"/>
            </a:blip>
            <a:srcRect l="3750"/>
            <a:stretch>
              <a:fillRect/>
            </a:stretch>
          </p:blipFill>
          <p:spPr>
            <a:xfrm>
              <a:off x="762" y="3097"/>
              <a:ext cx="8367" cy="5796"/>
            </a:xfrm>
            <a:prstGeom prst="rect">
              <a:avLst/>
            </a:prstGeom>
          </p:spPr>
        </p:pic>
        <p:pic>
          <p:nvPicPr>
            <p:cNvPr id="23" name="图片 22" descr="3b31393938373038393bb5d8b1eab6a8cebbc2b7b1ea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749" y="7100"/>
              <a:ext cx="614" cy="614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5"/>
              </p:custDataLst>
            </p:nvPr>
          </p:nvSpPr>
          <p:spPr>
            <a:xfrm>
              <a:off x="1186" y="6154"/>
              <a:ext cx="17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accent1">
                      <a:lumMod val="75000"/>
                    </a:schemeClr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河南济源王屋山</a:t>
              </a:r>
              <a:endParaRPr lang="zh-CN" altLang="en-US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</a:endParaRPr>
            </a:p>
          </p:txBody>
        </p:sp>
        <p:pic>
          <p:nvPicPr>
            <p:cNvPr id="25" name="图片 24" descr="3b32313536313436343bb1ead7a2c5fad7a2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494" y="7579"/>
              <a:ext cx="262" cy="262"/>
            </a:xfrm>
            <a:prstGeom prst="rect">
              <a:avLst/>
            </a:prstGeom>
          </p:spPr>
        </p:pic>
        <p:pic>
          <p:nvPicPr>
            <p:cNvPr id="26" name="图片 25" descr="3b32313536313436343bb1ead7a2c5fad7a2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718" y="7452"/>
              <a:ext cx="262" cy="262"/>
            </a:xfrm>
            <a:prstGeom prst="rect">
              <a:avLst/>
            </a:prstGeom>
          </p:spPr>
        </p:pic>
        <p:pic>
          <p:nvPicPr>
            <p:cNvPr id="27" name="图片 26" descr="3b32313536313436343bb1ead7a2c5fad7a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679" y="5722"/>
              <a:ext cx="262" cy="262"/>
            </a:xfrm>
            <a:prstGeom prst="rect">
              <a:avLst/>
            </a:prstGeom>
          </p:spPr>
        </p:pic>
      </p:grpSp>
      <p:sp>
        <p:nvSpPr>
          <p:cNvPr id="38" name="文本框 37" title=""/>
          <p:cNvSpPr txBox="1"/>
          <p:nvPr>
            <p:custDataLst>
              <p:tags r:id="rId21"/>
            </p:custDataLst>
          </p:nvPr>
        </p:nvSpPr>
        <p:spPr>
          <a:xfrm>
            <a:off x="6442710" y="3255645"/>
            <a:ext cx="55778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济宁(济水汇聚成巨野泽，此城在巨野泽东南，地势较高，可保安宁之意)。</a:t>
            </a:r>
            <a:endParaRPr lang="zh-CN" altLang="en-US" sz="2000" b="1">
              <a:solidFill>
                <a:srgbClr val="FF0000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rPr>
              <a:t>兖州(现指山东兖州，古代也叫沇州。济水又称沇水，沇水之州)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</a:endParaRPr>
          </a:p>
        </p:txBody>
      </p:sp>
      <p:grpSp>
        <p:nvGrpSpPr>
          <p:cNvPr id="21" name="组合 20" title=""/>
          <p:cNvGrpSpPr/>
          <p:nvPr>
            <p:custDataLst>
              <p:tags r:id="rId22"/>
            </p:custDataLst>
          </p:nvPr>
        </p:nvGrpSpPr>
        <p:grpSpPr>
          <a:xfrm>
            <a:off x="1692139" y="1588772"/>
            <a:ext cx="4576998" cy="3680460"/>
            <a:chOff x="904" y="3359"/>
            <a:chExt cx="8736" cy="672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10">
              <a:lum bright="6000" contrast="36000"/>
            </a:blip>
            <a:srcRect l="42451" t="43591" r="19417" b="12387"/>
            <a:stretch>
              <a:fillRect/>
            </a:stretch>
          </p:blipFill>
          <p:spPr>
            <a:xfrm>
              <a:off x="904" y="3359"/>
              <a:ext cx="8736" cy="6724"/>
            </a:xfrm>
            <a:prstGeom prst="rect">
              <a:avLst/>
            </a:prstGeom>
          </p:spPr>
        </p:pic>
        <p:pic>
          <p:nvPicPr>
            <p:cNvPr id="20" name="图片 19" descr="3b32313535313433333bc9bd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6559" y="5275"/>
              <a:ext cx="1083" cy="1083"/>
            </a:xfrm>
            <a:prstGeom prst="rect">
              <a:avLst/>
            </a:prstGeom>
          </p:spPr>
        </p:pic>
      </p:grpSp>
      <p:grpSp>
        <p:nvGrpSpPr>
          <p:cNvPr id="45" name="组合 44" title=""/>
          <p:cNvGrpSpPr/>
          <p:nvPr>
            <p:custDataLst>
              <p:tags r:id="rId27"/>
            </p:custDataLst>
          </p:nvPr>
        </p:nvGrpSpPr>
        <p:grpSpPr>
          <a:xfrm>
            <a:off x="525145" y="1328420"/>
            <a:ext cx="571500" cy="3986530"/>
            <a:chOff x="827" y="2092"/>
            <a:chExt cx="900" cy="6278"/>
          </a:xfrm>
        </p:grpSpPr>
        <p:sp>
          <p:nvSpPr>
            <p:cNvPr id="41" name="文本框 40"/>
            <p:cNvSpPr txBox="1"/>
            <p:nvPr>
              <p:custDataLst>
                <p:tags r:id="rId28"/>
              </p:custDataLst>
            </p:nvPr>
          </p:nvSpPr>
          <p:spPr>
            <a:xfrm>
              <a:off x="827" y="2992"/>
              <a:ext cx="74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常识解读</a:t>
              </a:r>
              <a:r>
                <a:rPr lang="en-US" altLang="zh-CN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3—“</a:t>
              </a:r>
              <a:r>
                <a:rPr lang="zh-CN" altLang="en-US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济水</a:t>
              </a:r>
              <a:r>
                <a:rPr lang="en-US" altLang="zh-CN" sz="2400" b="1">
                  <a:solidFill>
                    <a:schemeClr val="accent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”</a:t>
              </a:r>
              <a:endParaRPr lang="en-US" altLang="zh-CN" sz="2400" b="1">
                <a:solidFill>
                  <a:schemeClr val="accent1"/>
                </a:solidFill>
                <a:latin typeface="方正宋刻本秀楷_GBK" panose="02000000000000000000" charset="-122"/>
                <a:ea typeface="方正宋刻本秀楷_GBK" panose="02000000000000000000" charset="-122"/>
              </a:endParaRPr>
            </a:p>
          </p:txBody>
        </p:sp>
        <p:pic>
          <p:nvPicPr>
            <p:cNvPr id="43" name="图片 42" descr="32313534353338343b32313534353339303bb5d8c7f2d2c7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827" y="2092"/>
              <a:ext cx="900" cy="900"/>
            </a:xfrm>
            <a:prstGeom prst="rect">
              <a:avLst/>
            </a:prstGeom>
          </p:spPr>
        </p:pic>
      </p:grpSp>
      <p:sp>
        <p:nvSpPr>
          <p:cNvPr id="46" name="文本框 45" title=""/>
          <p:cNvSpPr txBox="1"/>
          <p:nvPr>
            <p:custDataLst>
              <p:tags r:id="rId31"/>
            </p:custDataLst>
          </p:nvPr>
        </p:nvSpPr>
        <p:spPr>
          <a:xfrm>
            <a:off x="375920" y="574675"/>
            <a:ext cx="114909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55600" algn="l" fontAlgn="auto">
              <a:lnSpc>
                <a:spcPct val="100000"/>
              </a:lnSpc>
            </a:pPr>
            <a:r>
              <a:rPr lang="en-US" altLang="zh-CN" sz="2400" b="1">
                <a:solidFill>
                  <a:schemeClr val="bg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泰山之阳，汶水西流；其阴，济水东流。阳谷皆入汶，阴谷皆入济。</a:t>
            </a:r>
            <a:endParaRPr lang="zh-CN" altLang="en-US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32"/>
            </p:custDataLst>
          </p:nvPr>
        </p:nvSpPr>
        <p:spPr>
          <a:xfrm>
            <a:off x="2476500" y="175895"/>
            <a:ext cx="711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wèn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文本框 47" title=""/>
          <p:cNvSpPr txBox="1"/>
          <p:nvPr>
            <p:custDataLst>
              <p:tags r:id="rId33"/>
            </p:custDataLst>
          </p:nvPr>
        </p:nvSpPr>
        <p:spPr>
          <a:xfrm>
            <a:off x="5036820" y="175895"/>
            <a:ext cx="4876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jǐ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: 圆顶角 7" title=""/>
          <p:cNvSpPr/>
          <p:nvPr>
            <p:custDataLst>
              <p:tags r:id="rId3"/>
            </p:custDataLst>
          </p:nvPr>
        </p:nvSpPr>
        <p:spPr>
          <a:xfrm>
            <a:off x="29845" y="2771140"/>
            <a:ext cx="12162155" cy="4200525"/>
          </a:xfrm>
          <a:prstGeom prst="round2SameRect">
            <a:avLst/>
          </a:prstGeom>
          <a:solidFill>
            <a:srgbClr val="AFBDD5"/>
          </a:solidFill>
          <a:ln>
            <a:noFill/>
          </a:ln>
          <a:effectLst>
            <a:outerShdw blurRad="50800" dist="38100" dir="16200000" rotWithShape="0">
              <a:srgbClr val="879BB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2" name="Rectangle 3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09038" y="402981"/>
            <a:ext cx="10649046" cy="2291874"/>
          </a:xfrm>
          <a:noFill/>
          <a:ln>
            <a:noFill/>
            <a:miter lim="800000"/>
          </a:ln>
        </p:spPr>
        <p:txBody>
          <a:bodyPr>
            <a:normAutofit fontScale="9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       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泰山之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阳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，汶水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西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流；其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，济水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东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流。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阳谷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皆入汶，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阴谷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皆入济。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当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其南北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分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者，古长城也。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最高日观峰，在长城南十五里。</a:t>
            </a:r>
            <a:endParaRPr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4" name="AutoShape 1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45823" y="1328616"/>
            <a:ext cx="3404134" cy="467519"/>
          </a:xfrm>
          <a:prstGeom prst="flowChartProcess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山南水北，泰山南面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5" name="AutoShape 1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05741" y="1309611"/>
            <a:ext cx="4264551" cy="46751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山北水南为阴，泰山北面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6" name="AutoShape 14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97439" y="116154"/>
            <a:ext cx="3130195" cy="46751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向西，名词作状语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247" name="AutoShape 15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845" y="2227580"/>
            <a:ext cx="1743075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在，介词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第一段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7" name="AutoShape 15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76450" y="2227580"/>
            <a:ext cx="958850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分界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9" name="AutoShape 15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36670" y="2303145"/>
            <a:ext cx="1368425" cy="4673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判断句</a:t>
            </a:r>
            <a:endParaRPr lang="zh-CN" altLang="en-US" sz="2800" b="1">
              <a:solidFill>
                <a:srgbClr val="C00000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grpSp>
        <p:nvGrpSpPr>
          <p:cNvPr id="12" name="组合 11" title=""/>
          <p:cNvGrpSpPr/>
          <p:nvPr>
            <p:custDataLst>
              <p:tags r:id="rId12"/>
            </p:custDataLst>
          </p:nvPr>
        </p:nvGrpSpPr>
        <p:grpSpPr>
          <a:xfrm>
            <a:off x="367915" y="2824538"/>
            <a:ext cx="7085876" cy="2254719"/>
            <a:chOff x="1438" y="4454"/>
            <a:chExt cx="10254" cy="3122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lum bright="18000" contrast="54000"/>
            </a:blip>
            <a:srcRect l="15228" t="33056" r="21605" b="42111"/>
            <a:stretch>
              <a:fillRect/>
            </a:stretch>
          </p:blipFill>
          <p:spPr>
            <a:xfrm>
              <a:off x="1438" y="4454"/>
              <a:ext cx="4466" cy="312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5"/>
              </p:custDataLst>
            </p:nvPr>
          </p:nvSpPr>
          <p:spPr>
            <a:xfrm>
              <a:off x="5346" y="4929"/>
              <a:ext cx="6346" cy="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山的南面为阳、北面为阴</a:t>
              </a:r>
              <a:endParaRPr lang="zh-CN" altLang="en-US" sz="24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</a:rPr>
                <a:t>水的南面为阴、北面为</a:t>
              </a:r>
              <a:r>
                <a:rPr lang="zh-CN" altLang="en-US" sz="2400" b="1">
                  <a:solidFill>
                    <a:schemeClr val="tx1"/>
                  </a:solidFill>
                  <a:latin typeface="方正宋刻本秀楷_GBK" panose="02000000000000000000" charset="-122"/>
                  <a:ea typeface="方正宋刻本秀楷_GBK" panose="02000000000000000000" charset="-122"/>
                  <a:sym typeface="+mn-ea"/>
                </a:rPr>
                <a:t>阳</a:t>
              </a:r>
              <a:endParaRPr lang="zh-CN" altLang="en-US" sz="24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endParaRPr>
            </a:p>
          </p:txBody>
        </p:sp>
      </p:grp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7239000" y="3070860"/>
            <a:ext cx="4509135" cy="614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0" algn="l" fontAlgn="auto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谷，两山之间的流水道，现通称山涧。</a:t>
            </a:r>
            <a:endParaRPr lang="zh-CN" altLang="en-US" sz="2000" b="1"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7"/>
            </p:custDataLst>
          </p:nvPr>
        </p:nvSpPr>
        <p:spPr>
          <a:xfrm>
            <a:off x="3651250" y="4711065"/>
            <a:ext cx="8217535" cy="6838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</a:t>
            </a:r>
            <a:r>
              <a:rPr lang="en-US" altLang="zh-CN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段</a:t>
            </a:r>
            <a:r>
              <a:rPr lang="en-US" altLang="zh-CN" sz="2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总写泰山的地理形势，点出泰山及其最高峰</a:t>
            </a:r>
            <a:r>
              <a:rPr lang="en-US" altLang="zh-CN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——</a:t>
            </a:r>
            <a:r>
              <a:rPr lang="zh-CN" altLang="en-US" sz="2000" b="1" u="sng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日观峰的位置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20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8"/>
            </p:custDataLst>
          </p:nvPr>
        </p:nvSpPr>
        <p:spPr>
          <a:xfrm>
            <a:off x="252095" y="5394960"/>
            <a:ext cx="8369935" cy="10236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写汶水和济水的分流，是</a:t>
            </a:r>
            <a:r>
              <a:rPr lang="zh-CN" altLang="en-US" sz="2000" b="1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面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”；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引出两水的分界线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古长城，是“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线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”；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20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然后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以古长城作为参照物，点明泰山最高峰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日观峰的位置，是“</a:t>
            </a:r>
            <a:r>
              <a:rPr lang="zh-CN" altLang="en-US" sz="2000" b="1" u="sng">
                <a:solidFill>
                  <a:srgbClr val="C0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点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9"/>
            </p:custDataLst>
          </p:nvPr>
        </p:nvSpPr>
        <p:spPr>
          <a:xfrm>
            <a:off x="2076450" y="6351270"/>
            <a:ext cx="5099685" cy="5067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b="1" u="sng">
                <a:solidFill>
                  <a:srgbClr val="0000FF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为下文叙述登山路线和观日出作好铺垫。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  <p:transition spd="slow">
    <p:push dir="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0" y="1069975"/>
            <a:ext cx="12192000" cy="471805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30421" r="66862" b="39024"/>
          <a:stretch>
            <a:fillRect/>
          </a:stretch>
        </p:blipFill>
        <p:spPr>
          <a:xfrm>
            <a:off x="0" y="4552950"/>
            <a:ext cx="3333115" cy="2305050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26540" t="12820" b="39024"/>
          <a:stretch>
            <a:fillRect/>
          </a:stretch>
        </p:blipFill>
        <p:spPr>
          <a:xfrm>
            <a:off x="4934585" y="3289300"/>
            <a:ext cx="7257415" cy="3568700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8"/>
            </p:custDataLst>
          </p:nvPr>
        </p:nvSpPr>
        <p:spPr>
          <a:xfrm>
            <a:off x="337185" y="1762125"/>
            <a:ext cx="1096645" cy="36791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rgbClr val="3B3838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>
            <p:custDataLst>
              <p:tags r:id="rId9"/>
            </p:custDataLst>
          </p:nvPr>
        </p:nvSpPr>
        <p:spPr>
          <a:xfrm>
            <a:off x="424815" y="2185035"/>
            <a:ext cx="921385" cy="2832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第一段</a:t>
            </a:r>
            <a:endParaRPr lang="zh-CN" altLang="en-US" sz="4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0"/>
            </p:custDataLst>
          </p:nvPr>
        </p:nvSpPr>
        <p:spPr>
          <a:xfrm>
            <a:off x="1680845" y="1278255"/>
            <a:ext cx="2011680" cy="460375"/>
          </a:xfrm>
          <a:prstGeom prst="rect">
            <a:avLst/>
          </a:prstGeom>
          <a:solidFill>
            <a:srgbClr val="3B3838"/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本段思维导图</a:t>
            </a:r>
            <a:endParaRPr lang="zh-CN" altLang="en-US" sz="24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2579" name="文本框 152578" title=""/>
          <p:cNvSpPr txBox="1"/>
          <p:nvPr>
            <p:custDataLst>
              <p:tags r:id="rId11"/>
            </p:custDataLst>
          </p:nvPr>
        </p:nvSpPr>
        <p:spPr>
          <a:xfrm>
            <a:off x="1740535" y="3141345"/>
            <a:ext cx="167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概括介绍地理形势</a:t>
            </a:r>
            <a:endParaRPr lang="zh-CN" altLang="en-US" sz="2400" b="1">
              <a:solidFill>
                <a:srgbClr val="0000FF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1" name="文本框 152580" title=""/>
          <p:cNvSpPr txBox="1"/>
          <p:nvPr>
            <p:custDataLst>
              <p:tags r:id="rId12"/>
            </p:custDataLst>
          </p:nvPr>
        </p:nvSpPr>
        <p:spPr>
          <a:xfrm>
            <a:off x="3509010" y="2045335"/>
            <a:ext cx="1591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南北分流</a:t>
            </a:r>
            <a:endParaRPr lang="zh-CN" altLang="en-US" sz="2400" b="1">
              <a:solidFill>
                <a:srgbClr val="0000FF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2" name="文本框 152581" title=""/>
          <p:cNvSpPr txBox="1"/>
          <p:nvPr>
            <p:custDataLst>
              <p:tags r:id="rId13"/>
            </p:custDataLst>
          </p:nvPr>
        </p:nvSpPr>
        <p:spPr>
          <a:xfrm>
            <a:off x="3509010" y="3231515"/>
            <a:ext cx="1412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南北分界</a:t>
            </a:r>
            <a:endParaRPr lang="zh-CN" altLang="en-US" sz="2400" b="1">
              <a:solidFill>
                <a:srgbClr val="0000FF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3" name="文本框 152582" title=""/>
          <p:cNvSpPr txBox="1"/>
          <p:nvPr>
            <p:custDataLst>
              <p:tags r:id="rId14"/>
            </p:custDataLst>
          </p:nvPr>
        </p:nvSpPr>
        <p:spPr>
          <a:xfrm>
            <a:off x="3509010" y="4417695"/>
            <a:ext cx="1497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最高之处</a:t>
            </a:r>
            <a:endParaRPr lang="zh-CN" altLang="en-US" sz="2400" b="1">
              <a:solidFill>
                <a:srgbClr val="0000FF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4" name="文本框 152583" title=""/>
          <p:cNvSpPr txBox="1"/>
          <p:nvPr>
            <p:custDataLst>
              <p:tags r:id="rId15"/>
            </p:custDataLst>
          </p:nvPr>
        </p:nvSpPr>
        <p:spPr>
          <a:xfrm>
            <a:off x="5859145" y="205613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6600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汶和济</a:t>
            </a:r>
            <a:endParaRPr lang="zh-CN" altLang="en-US" sz="2400" b="1">
              <a:solidFill>
                <a:srgbClr val="006600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5" name="文本框 152584" title=""/>
          <p:cNvSpPr txBox="1"/>
          <p:nvPr>
            <p:custDataLst>
              <p:tags r:id="rId16"/>
            </p:custDataLst>
          </p:nvPr>
        </p:nvSpPr>
        <p:spPr>
          <a:xfrm>
            <a:off x="5859145" y="3197225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古长城</a:t>
            </a:r>
            <a:endParaRPr lang="zh-CN" altLang="en-US" sz="2400" b="1">
              <a:solidFill>
                <a:srgbClr val="0000FF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6" name="文本框 152585" title=""/>
          <p:cNvSpPr txBox="1"/>
          <p:nvPr>
            <p:custDataLst>
              <p:tags r:id="rId17"/>
            </p:custDataLst>
          </p:nvPr>
        </p:nvSpPr>
        <p:spPr>
          <a:xfrm>
            <a:off x="5859145" y="4417695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日观峰</a:t>
            </a:r>
            <a:endParaRPr lang="zh-CN" altLang="en-US" sz="2400" b="1">
              <a:solidFill>
                <a:srgbClr val="FF0000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152587" name="直接连接符 152586" title=""/>
          <p:cNvSpPr/>
          <p:nvPr>
            <p:custDataLst>
              <p:tags r:id="rId18"/>
            </p:custDataLst>
          </p:nvPr>
        </p:nvSpPr>
        <p:spPr>
          <a:xfrm>
            <a:off x="5035550" y="2286000"/>
            <a:ext cx="609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2595" name="文本框 152594" title=""/>
          <p:cNvSpPr txBox="1"/>
          <p:nvPr>
            <p:custDataLst>
              <p:tags r:id="rId19"/>
            </p:custDataLst>
          </p:nvPr>
        </p:nvSpPr>
        <p:spPr>
          <a:xfrm>
            <a:off x="7219315" y="4236720"/>
            <a:ext cx="2525395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方正北魏楷书_GBK" panose="02000000000000000000" charset="-122"/>
                <a:ea typeface="方正北魏楷书_GBK" panose="02000000000000000000" charset="-122"/>
              </a:rPr>
              <a:t>（为下文写观日出埋下伏笔）</a:t>
            </a:r>
            <a:endParaRPr lang="zh-CN" altLang="en-US" sz="2400" b="1">
              <a:solidFill>
                <a:srgbClr val="FF0066"/>
              </a:solidFill>
              <a:latin typeface="方正北魏楷书_GBK" panose="02000000000000000000" charset="-122"/>
              <a:ea typeface="方正北魏楷书_GBK" panose="02000000000000000000" charset="-122"/>
            </a:endParaRPr>
          </a:p>
        </p:txBody>
      </p:sp>
      <p:sp>
        <p:nvSpPr>
          <p:cNvPr id="9" name="左大括号 8" title=""/>
          <p:cNvSpPr/>
          <p:nvPr>
            <p:custDataLst>
              <p:tags r:id="rId20"/>
            </p:custDataLst>
          </p:nvPr>
        </p:nvSpPr>
        <p:spPr>
          <a:xfrm>
            <a:off x="3239770" y="2045335"/>
            <a:ext cx="177165" cy="2767330"/>
          </a:xfrm>
          <a:prstGeom prst="leftBrace">
            <a:avLst>
              <a:gd name="adj1" fmla="val 350026"/>
              <a:gd name="adj2" fmla="val 55182"/>
            </a:avLst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接连接符 9" title=""/>
          <p:cNvSpPr/>
          <p:nvPr>
            <p:custDataLst>
              <p:tags r:id="rId21"/>
            </p:custDataLst>
          </p:nvPr>
        </p:nvSpPr>
        <p:spPr>
          <a:xfrm>
            <a:off x="5035550" y="3461385"/>
            <a:ext cx="609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" name="直接连接符 10" title=""/>
          <p:cNvSpPr/>
          <p:nvPr>
            <p:custDataLst>
              <p:tags r:id="rId22"/>
            </p:custDataLst>
          </p:nvPr>
        </p:nvSpPr>
        <p:spPr>
          <a:xfrm>
            <a:off x="5035550" y="4651375"/>
            <a:ext cx="609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1" grpId="0"/>
      <p:bldP spid="152582" grpId="0"/>
      <p:bldP spid="152583" grpId="0"/>
      <p:bldP spid="152584" grpId="0"/>
      <p:bldP spid="152585" grpId="0"/>
      <p:bldP spid="152586" grpId="0"/>
      <p:bldP spid="15259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0" y="1069975"/>
            <a:ext cx="12192000" cy="471805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30000"/>
          </a:blip>
          <a:srcRect l="26540" t="12820" b="39024"/>
          <a:stretch>
            <a:fillRect/>
          </a:stretch>
        </p:blipFill>
        <p:spPr>
          <a:xfrm>
            <a:off x="8148955" y="3799840"/>
            <a:ext cx="4043045" cy="198818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t="30421" r="66862" b="39024"/>
          <a:stretch>
            <a:fillRect/>
          </a:stretch>
        </p:blipFill>
        <p:spPr>
          <a:xfrm>
            <a:off x="0" y="4552950"/>
            <a:ext cx="3333115" cy="2305050"/>
          </a:xfrm>
          <a:prstGeom prst="rect">
            <a:avLst/>
          </a:prstGeom>
        </p:spPr>
      </p:pic>
      <p:sp>
        <p:nvSpPr>
          <p:cNvPr id="30" name="文本框 29" title=""/>
          <p:cNvSpPr txBox="1"/>
          <p:nvPr>
            <p:custDataLst>
              <p:tags r:id="rId8"/>
            </p:custDataLst>
          </p:nvPr>
        </p:nvSpPr>
        <p:spPr>
          <a:xfrm>
            <a:off x="565785" y="1086485"/>
            <a:ext cx="11626215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(</a:t>
            </a:r>
            <a:r>
              <a:rPr lang="en-US" altLang="zh-CN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1</a:t>
            </a: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）</a:t>
            </a:r>
            <a:r>
              <a:rPr lang="en-US" altLang="zh-CN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“</a:t>
            </a:r>
            <a:r>
              <a:rPr 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‘</a:t>
            </a:r>
            <a:r>
              <a:rPr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…者，…也</a:t>
            </a:r>
            <a:r>
              <a:rPr 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’</a:t>
            </a:r>
            <a:r>
              <a:rPr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 系列</a:t>
            </a:r>
            <a:r>
              <a:rPr lang="en-US" altLang="zh-CN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”</a:t>
            </a:r>
            <a:endParaRPr lang="en-US" altLang="zh-CN" sz="2200" b="1">
              <a:solidFill>
                <a:schemeClr val="accent1">
                  <a:lumMod val="75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①师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者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，所以传道受业解惑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也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。</a:t>
            </a:r>
            <a:r>
              <a:rPr lang="en-US" altLang="zh-CN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《师说》</a:t>
            </a:r>
            <a:r>
              <a:rPr lang="zh-CN" altLang="en-US" b="1">
                <a:solidFill>
                  <a:schemeClr val="accent2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【译：老师,是用来传授知识、教授学业、解答疑惑的人】</a:t>
            </a:r>
            <a:endParaRPr lang="zh-CN" altLang="en-US" sz="22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②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南阳刘子骥，高尚士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也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。</a:t>
            </a:r>
            <a:r>
              <a:rPr lang="en-US" altLang="zh-CN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《桃花源记》</a:t>
            </a:r>
            <a:r>
              <a:rPr lang="zh-CN" altLang="en-US" sz="1800" b="1">
                <a:solidFill>
                  <a:schemeClr val="accent2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【译：南阳人刘子骥，是个志向高洁的隐士】</a:t>
            </a:r>
            <a:endParaRPr lang="zh-CN" altLang="en-US" sz="22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(2）用“乃、即、皆、素、本、诚、则”等副词表示肯定判断。</a:t>
            </a:r>
            <a:endParaRPr lang="zh-CN" altLang="en-US" sz="2200" b="1">
              <a:solidFill>
                <a:schemeClr val="accent1">
                  <a:lumMod val="75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①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此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皆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良实,志虑忠纯。</a:t>
            </a:r>
            <a:r>
              <a:rPr lang="en-US" altLang="zh-CN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《出师表》</a:t>
            </a:r>
            <a:r>
              <a:rPr lang="zh-CN" altLang="en-US" sz="1800" b="1">
                <a:solidFill>
                  <a:schemeClr val="accent2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【译：这全都是致力于忠臣的将领】</a:t>
            </a:r>
            <a:endParaRPr lang="zh-CN" altLang="en-US" sz="22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②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此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诚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危急存亡之秋也。</a:t>
            </a:r>
            <a:r>
              <a:rPr lang="en-US" altLang="zh-CN" sz="2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《出师表》</a:t>
            </a:r>
            <a:r>
              <a:rPr lang="zh-CN" altLang="en-US" sz="1800" b="1">
                <a:solidFill>
                  <a:schemeClr val="accent2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【译：这确实是国家危急存亡的时刻</a:t>
            </a:r>
            <a:endParaRPr lang="zh-CN" altLang="en-US" sz="2200" b="1">
              <a:solidFill>
                <a:schemeClr val="tx1"/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accent1">
                    <a:lumMod val="75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 (3)用“非”表示否定判断</a:t>
            </a:r>
            <a:endParaRPr lang="zh-CN" altLang="en-US" sz="2200" b="1">
              <a:solidFill>
                <a:schemeClr val="accent1">
                  <a:lumMod val="75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①六国破灭，</a:t>
            </a:r>
            <a:r>
              <a:rPr lang="zh-CN" altLang="en-US" sz="2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非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兵不利</a:t>
            </a:r>
            <a:r>
              <a:rPr lang="en-US" altLang="zh-CN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lang="zh-CN" altLang="en-US" sz="2200" b="1">
                <a:solidFill>
                  <a:schemeClr val="tx1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《六国论》</a:t>
            </a:r>
            <a:r>
              <a:rPr lang="zh-CN" altLang="en-US" sz="1800" b="1">
                <a:solidFill>
                  <a:schemeClr val="accent2"/>
                </a:solidFill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【译：不是兵器不锋利】</a:t>
            </a:r>
            <a:endParaRPr lang="zh-CN" altLang="en-US" sz="1800" b="1">
              <a:solidFill>
                <a:schemeClr val="accent2"/>
              </a:solidFill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5" name="矩形 4" title=""/>
          <p:cNvSpPr/>
          <p:nvPr>
            <p:custDataLst>
              <p:tags r:id="rId9"/>
            </p:custDataLst>
          </p:nvPr>
        </p:nvSpPr>
        <p:spPr>
          <a:xfrm>
            <a:off x="565785" y="336550"/>
            <a:ext cx="390525" cy="558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/>
          <p:cNvSpPr/>
          <p:nvPr>
            <p:custDataLst>
              <p:tags r:id="rId10"/>
            </p:custDataLst>
          </p:nvPr>
        </p:nvSpPr>
        <p:spPr>
          <a:xfrm>
            <a:off x="994410" y="336550"/>
            <a:ext cx="83820" cy="558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 title=""/>
          <p:cNvSpPr txBox="1"/>
          <p:nvPr>
            <p:custDataLst>
              <p:tags r:id="rId11"/>
            </p:custDataLst>
          </p:nvPr>
        </p:nvSpPr>
        <p:spPr>
          <a:xfrm>
            <a:off x="1078230" y="385445"/>
            <a:ext cx="43453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55600" algn="l" fontAlgn="auto">
              <a:lnSpc>
                <a:spcPct val="100000"/>
              </a:lnSpc>
            </a:pP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拓展：文言句式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——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判断句</a:t>
            </a:r>
            <a:endParaRPr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  <a:cs typeface="方正清刻本悦宋简体" panose="02000000000000000000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82" y="268355"/>
            <a:ext cx="3429000" cy="6092687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1565917" y="2266121"/>
            <a:ext cx="923330" cy="32799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solidFill>
                  <a:schemeClr val="accent2">
                    <a:lumMod val="50000"/>
                  </a:schemeClr>
                </a:solidFill>
                <a:latin typeface="方正字迹-曾正国楷体"/>
              </a:rPr>
              <a:t>文化常识</a:t>
            </a:r>
            <a:endParaRPr lang="zh-CN" altLang="en-US" sz="4800">
              <a:solidFill>
                <a:schemeClr val="accent2">
                  <a:lumMod val="50000"/>
                </a:schemeClr>
              </a:solidFill>
              <a:latin typeface="方正字迹-曾正国楷体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4552537" y="1490007"/>
            <a:ext cx="6939999" cy="3876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方正字迹-曾正国楷体"/>
              </a:rPr>
              <a:t>知府，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曾正国楷体"/>
              </a:rPr>
              <a:t>也称太守，是中国古代的地方职官名，州府最高行政长官。</a:t>
            </a:r>
            <a:r>
              <a:rPr lang="zh-CN" altLang="en-US" sz="2400" b="1" i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曾正国楷体"/>
              </a:rPr>
              <a:t>知府，掌一府之政令，总领各属县，凡宣布国家政令、治理百姓，审决讼案，稽察奸宄，考核属吏，征收赋税等一切政务皆为其职责。</a:t>
            </a:r>
            <a:endParaRPr lang="zh-CN" altLang="en-US" sz="2400" b="1" i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曾正国楷体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i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曾正国楷体"/>
              </a:rPr>
              <a:t>知府地位相当于现今一个地级市的市委书记兼任市长，同知则为唯一的副市长。</a:t>
            </a:r>
            <a:endParaRPr lang="zh-CN" altLang="en-US" sz="2400" b="1" i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曾正国楷体"/>
            </a:endParaRPr>
          </a:p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: 圆顶角 13" title=""/>
          <p:cNvSpPr/>
          <p:nvPr>
            <p:custDataLst>
              <p:tags r:id="rId3"/>
            </p:custDataLst>
          </p:nvPr>
        </p:nvSpPr>
        <p:spPr>
          <a:xfrm>
            <a:off x="0" y="3956050"/>
            <a:ext cx="12206605" cy="2743200"/>
          </a:xfrm>
          <a:prstGeom prst="round2SameRect">
            <a:avLst/>
          </a:prstGeom>
          <a:solidFill>
            <a:srgbClr val="AFBDD5"/>
          </a:solidFill>
          <a:ln>
            <a:noFill/>
          </a:ln>
          <a:effectLst>
            <a:outerShdw blurRad="50800" dist="38100" dir="16200000" rotWithShape="0">
              <a:srgbClr val="879BB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5" name="Rectangle 3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921619" y="193631"/>
            <a:ext cx="10539664" cy="3321927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余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以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乾隆三十九年十二月，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自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京师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乘</a:t>
            </a:r>
            <a:r>
              <a:rPr lang="en-US" altLang="zh-CN" sz="2800" b="1" kern="120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chéng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风雪，历齐河、长清，穿泰山西北谷，越长城之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限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至于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泰安。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是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月丁未，与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知府朱孝纯子颖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由南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麓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登。四十五里，道皆砌石为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磴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，其级七千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有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余。</a:t>
            </a:r>
            <a:endParaRPr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317" name="AutoShape 1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21757" y="1301414"/>
            <a:ext cx="938597" cy="504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到达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18" name="AutoShape 1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68804" y="2367236"/>
            <a:ext cx="938597" cy="504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山脚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19" name="AutoShape 14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60395" y="2346012"/>
            <a:ext cx="938597" cy="50323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石阶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20" name="AutoShape 15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614612" y="2344677"/>
            <a:ext cx="1646169" cy="504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同“又”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21" name="AutoShape 16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37405" y="1270635"/>
            <a:ext cx="898525" cy="504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界限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22" name="AutoShape 17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26006" y="193506"/>
            <a:ext cx="938597" cy="50323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冒着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3323" name="AutoShape 18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84758" y="187841"/>
            <a:ext cx="1710088" cy="469898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在，介词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2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第二段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5" name="AutoShape 17" title="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22215" y="290195"/>
            <a:ext cx="774700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从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6" name="AutoShape 17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278370" y="1301115"/>
            <a:ext cx="633730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这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7" name="AutoShape 17" title="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794750" y="1302385"/>
            <a:ext cx="2934335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官职名</a:t>
            </a:r>
            <a:r>
              <a:rPr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+</a:t>
            </a: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姓名</a:t>
            </a:r>
            <a:r>
              <a:rPr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+</a:t>
            </a: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字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4765" y="3275330"/>
            <a:ext cx="5102860" cy="349123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6258" name="Rectangle 52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4618" y="2155825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6260" name="Text Box 181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7205" y="150495"/>
            <a:ext cx="11502390" cy="1179195"/>
          </a:xfrm>
          <a:prstGeom prst="rect">
            <a:avLst/>
          </a:prstGeom>
          <a:noFill/>
          <a:ln w="38100" algn="ctr">
            <a:solidFill>
              <a:schemeClr val="accent2">
                <a:lumMod val="75000"/>
              </a:schemeClr>
            </a:solidFill>
            <a:prstDash val="sysDash"/>
            <a:miter lim="800000"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余以乾隆三十九年十二月，自京师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乘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风雪，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历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齐河、长清，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泰山西北谷，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越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长城之限，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至于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泰安。</a:t>
            </a:r>
            <a:endParaRPr lang="zh-CN" altLang="en-US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6261" name="Text Box 183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7864" y="3453817"/>
            <a:ext cx="9889067" cy="287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63" name="矩形 8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2890" y="1555750"/>
            <a:ext cx="11736705" cy="1306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ts val="474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此段中的几个动词“</a:t>
            </a:r>
            <a:r>
              <a:rPr lang="zh-CN" altLang="en-US" sz="32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乘、历、穿、越、至于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”蝉联而下，告诉给我们哪些内容？从中可以看出作者的心情是怎样的？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 title=""/>
          <p:cNvSpPr/>
          <p:nvPr>
            <p:custDataLst>
              <p:tags r:id="rId7"/>
            </p:custDataLst>
          </p:nvPr>
        </p:nvSpPr>
        <p:spPr>
          <a:xfrm>
            <a:off x="497205" y="2976245"/>
            <a:ext cx="11502390" cy="297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① “乘”“历”“穿”“越”“至”五个动词，把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作者从京师去泰安的季节、路程交代得清清楚楚。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表现了旅途的艰苦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使我们仿佛看到作者顶风冒雪、不畏艰险、不远万里赶来登山的迫切神情。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写出作者</a:t>
            </a:r>
            <a:r>
              <a:rPr lang="zh-CN" altLang="en-US" sz="36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登山兴致之高</a:t>
            </a:r>
            <a:r>
              <a:rPr lang="zh-CN" altLang="en-US" sz="3600" b="1"/>
              <a:t>。</a:t>
            </a:r>
            <a:endParaRPr lang="en-US" altLang="zh-CN" sz="3600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91617" y="3849015"/>
            <a:ext cx="7768592" cy="766107"/>
          </a:xfrm>
          <a:prstGeom prst="rect">
            <a:avLst/>
          </a:prstGeom>
          <a:noFill/>
          <a:ln>
            <a:noFill/>
          </a:ln>
        </p:spPr>
        <p:txBody>
          <a:bodyPr lIns="95247" tIns="49528" rIns="95247" bIns="49528" anchor="b" anchorCtr="0"/>
          <a:lstStyle/>
          <a:p>
            <a:pPr defTabSz="863600">
              <a:buSzTx/>
              <a:buFontTx/>
              <a:buNone/>
            </a:pPr>
            <a:endParaRPr kumimoji="0" lang="en-US" altLang="en-US" sz="3915" kern="1200" baseline="0"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25603" name="文本占位符 2" title=""/>
          <p:cNvSpPr>
            <a:spLocks noGrp="1"/>
          </p:cNvSpPr>
          <p:nvPr>
            <p:ph type="body" idx="4294967295"/>
            <p:custDataLst>
              <p:tags r:id="rId4"/>
            </p:custDataLst>
          </p:nvPr>
        </p:nvSpPr>
        <p:spPr>
          <a:xfrm>
            <a:off x="1991617" y="4615122"/>
            <a:ext cx="7768592" cy="86691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95247" tIns="49528" rIns="95247" bIns="49528"/>
          <a:lstStyle/>
          <a:p>
            <a:pPr marL="0" indent="0">
              <a:buNone/>
            </a:pPr>
            <a:endParaRPr lang="zh-CN" altLang="en-US"/>
          </a:p>
        </p:txBody>
      </p:sp>
      <p:pic>
        <p:nvPicPr>
          <p:cNvPr id="2560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2740" y="1278255"/>
            <a:ext cx="11526520" cy="4999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9" name="Rectangle 3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76935" y="-24130"/>
            <a:ext cx="10452735" cy="3740150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泰山正南面有三谷，</a:t>
            </a:r>
            <a:r>
              <a:rPr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中谷</a:t>
            </a:r>
            <a:r>
              <a:rPr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绕泰安城下，郦道元所谓环水也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。余始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循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（省“之”，指中谷）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以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入，道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少半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，越中岭，复循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西谷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遂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至其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巅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。古时登山，循东谷入，半道有天门。</a:t>
            </a:r>
            <a:r>
              <a:rPr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东谷</a:t>
            </a:r>
            <a:r>
              <a:rPr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者，古谓之天门溪水，余所不至也。</a:t>
            </a:r>
            <a:r>
              <a:rPr sz="2800" b="1" u="sng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　　</a:t>
            </a:r>
            <a:endParaRPr sz="2800" b="1" u="sng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1" name="AutoShape 12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46821" y="1890287"/>
            <a:ext cx="2672231" cy="441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少半，不到一</a:t>
            </a:r>
            <a:r>
              <a:rPr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 </a:t>
            </a:r>
            <a:endParaRPr lang="en-US" altLang="zh-CN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4342" name="AutoShape 13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30478" y="914070"/>
            <a:ext cx="5759450" cy="441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相当于“而”，就，表承接，连词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4343" name="AutoShape 14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40790" y="2884536"/>
            <a:ext cx="898976" cy="441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山顶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7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第二段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5" name="AutoShape 17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406640" y="913765"/>
            <a:ext cx="1452880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highlight>
                  <a:srgbClr val="FF0000"/>
                </a:highlight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判断句</a:t>
            </a:r>
            <a:endParaRPr lang="zh-CN" altLang="en-US" sz="2800" b="1">
              <a:highlight>
                <a:srgbClr val="FF0000"/>
              </a:highlight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4" name="AutoShape 17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451465" y="1000125"/>
            <a:ext cx="774700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就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6" name="AutoShape 17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02100" y="2988310"/>
            <a:ext cx="1435735" cy="52578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highlight>
                  <a:srgbClr val="FF0000"/>
                </a:highlight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判断句</a:t>
            </a:r>
            <a:endParaRPr lang="zh-CN" altLang="en-US" sz="2800" b="1">
              <a:highlight>
                <a:srgbClr val="FF0000"/>
              </a:highlight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7" name="AutoShape 17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6936" y="1890395"/>
            <a:ext cx="1081074" cy="5035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顺着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5" grpId="0"/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3" name="Rectangle 3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59299" y="543486"/>
            <a:ext cx="10736490" cy="2087563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  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今所经中岭及山巅，崖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限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当道者（定语后置句），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世皆谓之天门云。道中迷雾冰滑，磴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几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不可登。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及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既上，苍山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负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雪，明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烛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天南，望晚日照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城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郭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，汶水、徂徕如画，而半山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居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雾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若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带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然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</a:t>
            </a:r>
            <a:endParaRPr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  <a:p>
            <a:pPr marL="0" indent="0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　　</a:t>
            </a:r>
            <a:endParaRPr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66" name="AutoShape 6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604648" y="1591401"/>
            <a:ext cx="2003207" cy="47784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照，名作动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367" name="AutoShape 7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49528" y="1625561"/>
            <a:ext cx="1636392" cy="431801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背，覆盖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369" name="AutoShape 9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44260" y="2614930"/>
            <a:ext cx="4290695" cy="64643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助词，与前面的“如”“若”“犹”等呼应，译为“像</a:t>
            </a:r>
            <a:r>
              <a:rPr lang="en-US" altLang="zh-CN" sz="20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……</a:t>
            </a:r>
            <a:r>
              <a:rPr lang="zh-CN" altLang="en-US" sz="20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一样”</a:t>
            </a:r>
            <a:endParaRPr lang="zh-CN" altLang="en-US" sz="20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370" name="AutoShape 10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22921" y="1602542"/>
            <a:ext cx="904623" cy="47784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等到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371" name="AutoShape 11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08415" y="1591084"/>
            <a:ext cx="1008059" cy="54927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几乎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372" name="AutoShape 12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66173" y="586697"/>
            <a:ext cx="3808395" cy="481263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像门槛一样，名作状语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0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第二段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67" b="46975"/>
          <a:stretch>
            <a:fillRect/>
          </a:stretch>
        </p:blipFill>
        <p:spPr>
          <a:xfrm>
            <a:off x="876351" y="4038600"/>
            <a:ext cx="2860155" cy="2045326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1214464" y="4038876"/>
            <a:ext cx="2051847" cy="52197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苍山负雪图</a:t>
            </a:r>
            <a:endParaRPr lang="zh-CN" altLang="en-US" sz="2800">
              <a:solidFill>
                <a:srgbClr val="5975A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4"/>
            </p:custDataLst>
          </p:nvPr>
        </p:nvSpPr>
        <p:spPr>
          <a:xfrm>
            <a:off x="1035426" y="6083918"/>
            <a:ext cx="3505522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sym typeface="Wingdings" panose="05000000000000000000" charset="0"/>
              </a:rPr>
              <a:t>苍山负雪，明烛天南。</a:t>
            </a:r>
            <a:endParaRPr lang="zh-CN" altLang="en-US" sz="20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5975A7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  <a:sym typeface="Wingdings" panose="05000000000000000000" charset="0"/>
            </a:endParaRPr>
          </a:p>
        </p:txBody>
      </p:sp>
      <p:pic>
        <p:nvPicPr>
          <p:cNvPr id="16" name="图片 4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071798" y="4197314"/>
            <a:ext cx="3002788" cy="188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 title=""/>
          <p:cNvSpPr txBox="1"/>
          <p:nvPr>
            <p:custDataLst>
              <p:tags r:id="rId17"/>
            </p:custDataLst>
          </p:nvPr>
        </p:nvSpPr>
        <p:spPr>
          <a:xfrm>
            <a:off x="4540904" y="4153176"/>
            <a:ext cx="2021053" cy="52197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def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sym typeface="Wingdings" panose="05000000000000000000" charset="0"/>
              </a:rPr>
              <a:t>泰山夕照图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18"/>
            </p:custDataLst>
          </p:nvPr>
        </p:nvSpPr>
        <p:spPr>
          <a:xfrm>
            <a:off x="4647701" y="6083918"/>
            <a:ext cx="166215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defRPr>
            </a:lvl1pPr>
          </a:lstStyle>
          <a:p>
            <a:r>
              <a:rPr lang="zh-CN" altLang="en-US">
                <a:solidFill>
                  <a:srgbClr val="CD826D"/>
                </a:solidFill>
                <a:sym typeface="Wingdings" panose="05000000000000000000" charset="0"/>
              </a:rPr>
              <a:t>晚日照城郭。</a:t>
            </a:r>
            <a:endParaRPr lang="zh-CN" altLang="en-US">
              <a:solidFill>
                <a:srgbClr val="CD826D"/>
              </a:solidFill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6"/>
          <a:stretch>
            <a:fillRect/>
          </a:stretch>
        </p:blipFill>
        <p:spPr>
          <a:xfrm>
            <a:off x="7523770" y="4197049"/>
            <a:ext cx="2744397" cy="1886613"/>
          </a:xfrm>
          <a:prstGeom prst="rect">
            <a:avLst/>
          </a:prstGeom>
        </p:spPr>
      </p:pic>
      <p:sp>
        <p:nvSpPr>
          <p:cNvPr id="23" name="文本框 22" title=""/>
          <p:cNvSpPr txBox="1"/>
          <p:nvPr>
            <p:custDataLst>
              <p:tags r:id="rId21"/>
            </p:custDataLst>
          </p:nvPr>
        </p:nvSpPr>
        <p:spPr>
          <a:xfrm>
            <a:off x="7942441" y="4153176"/>
            <a:ext cx="2051847" cy="52197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半山居雾图</a:t>
            </a:r>
            <a:endParaRPr lang="zh-CN" altLang="en-US" sz="2800">
              <a:solidFill>
                <a:srgbClr val="5975A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22"/>
            </p:custDataLst>
          </p:nvPr>
        </p:nvSpPr>
        <p:spPr>
          <a:xfrm>
            <a:off x="7526516" y="6036928"/>
            <a:ext cx="2467373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D826D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defRPr>
            </a:lvl1pPr>
          </a:lstStyle>
          <a:p>
            <a:r>
              <a:rPr lang="zh-CN" altLang="en-US">
                <a:solidFill>
                  <a:srgbClr val="5975A7"/>
                </a:solidFill>
                <a:sym typeface="Wingdings" panose="05000000000000000000" charset="0"/>
              </a:rPr>
              <a:t>而半山居雾若带然。</a:t>
            </a:r>
            <a:endParaRPr lang="zh-CN" altLang="en-US">
              <a:solidFill>
                <a:srgbClr val="5975A7"/>
              </a:solidFill>
            </a:endParaRPr>
          </a:p>
        </p:txBody>
      </p:sp>
      <p:sp>
        <p:nvSpPr>
          <p:cNvPr id="9" name="AutoShape 6" title="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180580" y="3674745"/>
            <a:ext cx="922655" cy="47815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停留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 flipH="1">
            <a:off x="11163300" y="103251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69" grpId="0" animBg="1"/>
      <p:bldP spid="15370" grpId="0"/>
      <p:bldP spid="15371" grpId="0" animBg="1"/>
      <p:bldP spid="15372" grpId="0"/>
      <p:bldP spid="5" grpId="0"/>
      <p:bldP spid="14" grpId="0"/>
      <p:bldP spid="20" grpId="0"/>
      <p:bldP spid="22" grpId="0"/>
      <p:bldP spid="23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2dbec991ed96519eb34b95ec8b956011" title="">
            <a:hlinkClick action="ppaction://media"/>
          </p:cNvPr>
          <p:cNvPicPr/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35"/>
            <a:ext cx="12451715" cy="6857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1" name="Text Box 4" title=""/>
          <p:cNvSpPr/>
          <p:nvPr>
            <p:custDataLst>
              <p:tags r:id="rId3"/>
            </p:custDataLst>
          </p:nvPr>
        </p:nvSpPr>
        <p:spPr>
          <a:xfrm>
            <a:off x="923545" y="4569450"/>
            <a:ext cx="9676624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④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“若带”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以小喻大</a:t>
            </a:r>
            <a:r>
              <a:rPr lang="zh-CN" altLang="en-US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，写出云雾的具体形状，烘托出泰山的高峻雄伟。</a:t>
            </a:r>
            <a:endParaRPr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" name="组合 3" title=""/>
          <p:cNvGrpSpPr/>
          <p:nvPr>
            <p:custDataLst>
              <p:tags r:id="rId4"/>
            </p:custDataLst>
          </p:nvPr>
        </p:nvGrpSpPr>
        <p:grpSpPr>
          <a:xfrm>
            <a:off x="-12419" y="161756"/>
            <a:ext cx="12206463" cy="1244596"/>
            <a:chOff x="-12419" y="161756"/>
            <a:chExt cx="12206463" cy="1244596"/>
          </a:xfrm>
        </p:grpSpPr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213889" y="161756"/>
              <a:ext cx="8670482" cy="829945"/>
              <a:chOff x="213889" y="161756"/>
              <a:chExt cx="8670482" cy="829945"/>
            </a:xfrm>
          </p:grpSpPr>
          <p:sp>
            <p:nvSpPr>
              <p:cNvPr id="7" name="文本框 5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13889" y="161756"/>
                <a:ext cx="1915160" cy="829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探究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5404105" y="1187954"/>
            <a:ext cx="6104534" cy="46166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ym typeface="Wingdings" panose="05000000000000000000" charset="0"/>
              </a:rPr>
              <a:t>运用的手法：动静结合、拟人、比喻</a:t>
            </a:r>
            <a:endParaRPr lang="zh-CN" altLang="en-US">
              <a:sym typeface="Wingdings" panose="05000000000000000000" charset="0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2"/>
            </p:custDataLst>
          </p:nvPr>
        </p:nvSpPr>
        <p:spPr>
          <a:xfrm>
            <a:off x="923545" y="2677993"/>
            <a:ext cx="10093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①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“负”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字以动写静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，显出雪的厚度，又以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拟人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手法，使雪山奕奕传神。</a:t>
            </a:r>
            <a:endParaRPr lang="zh-CN" altLang="en-US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3"/>
            </p:custDataLst>
          </p:nvPr>
        </p:nvSpPr>
        <p:spPr>
          <a:xfrm>
            <a:off x="923545" y="3308479"/>
            <a:ext cx="1081907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②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“烛”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字</a:t>
            </a:r>
            <a:r>
              <a:rPr lang="zh-CN" altLang="en-US" sz="24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名词活用为动词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、</a:t>
            </a:r>
            <a:r>
              <a:rPr lang="zh-CN" altLang="en-US" sz="24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比喻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，显出雪光的亮度，写出日光和雪光相映的奇景。</a:t>
            </a:r>
            <a:endParaRPr lang="zh-CN" altLang="en-US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4"/>
            </p:custDataLst>
          </p:nvPr>
        </p:nvSpPr>
        <p:spPr>
          <a:xfrm>
            <a:off x="923545" y="4080570"/>
            <a:ext cx="75913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③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“居雾”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5975A7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以动写静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，写出雾的轻，呈停聚不动的状态。</a:t>
            </a:r>
            <a:endParaRPr lang="zh-CN" altLang="en-US" sz="2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" name="图片 19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b="40809"/>
          <a:stretch>
            <a:fillRect/>
          </a:stretch>
        </p:blipFill>
        <p:spPr>
          <a:xfrm flipH="1">
            <a:off x="6773874" y="4719769"/>
            <a:ext cx="5418125" cy="2138231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7"/>
            </p:custDataLst>
          </p:nvPr>
        </p:nvSpPr>
        <p:spPr>
          <a:xfrm>
            <a:off x="934720" y="5253990"/>
            <a:ext cx="106216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“半山居雾若带然”整句话描绘出了泰山安详、明媚、肃穆中有温柔飘逸美的特殊风韵，它使这幅雪山晚晴图神采顿现，给整个画面以无限的生机和情趣。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8"/>
            </p:custDataLst>
          </p:nvPr>
        </p:nvSpPr>
        <p:spPr>
          <a:xfrm>
            <a:off x="1805940" y="306047"/>
            <a:ext cx="1038796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+mj-ea"/>
                <a:ea typeface="+mj-ea"/>
                <a:cs typeface="楷体" panose="02010609060101010101" pitchFamily="49" charset="-122"/>
              </a:rPr>
              <a:t>作者描写三幅图景时运用了哪些手法？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  <a:latin typeface="+mj-ea"/>
              <a:ea typeface="+mj-ea"/>
              <a:cs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9"/>
            </p:custDataLst>
          </p:nvPr>
        </p:nvSpPr>
        <p:spPr>
          <a:xfrm>
            <a:off x="447674" y="1152055"/>
            <a:ext cx="4694238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“苍山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负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雪，明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烛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天南”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20"/>
            </p:custDataLst>
          </p:nvPr>
        </p:nvSpPr>
        <p:spPr>
          <a:xfrm>
            <a:off x="447674" y="1923839"/>
            <a:ext cx="10498138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“望晚日照城郭，汶水、徂徕如画，而半山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居雾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带然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1" grpId="0"/>
      <p:bldP spid="13" grpId="0"/>
      <p:bldP spid="15" grpId="0"/>
      <p:bldP spid="19" grpId="0"/>
      <p:bldP spid="4" grpId="0"/>
      <p:bldP spid="6" grpId="0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9393" name="图片 3" title=""/>
          <p:cNvPicPr/>
          <p:nvPr>
            <p:custDataLst>
              <p:tags r:id="rId4"/>
            </p:custDataLst>
          </p:nvPr>
        </p:nvPicPr>
        <p:blipFill>
          <a:blip r:embed="rId3"/>
          <a:srcRect b="4921"/>
          <a:stretch>
            <a:fillRect/>
          </a:stretch>
        </p:blipFill>
        <p:spPr>
          <a:xfrm>
            <a:off x="-82550" y="-115570"/>
            <a:ext cx="12355830" cy="69119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1390" name="矩形 101389" title=""/>
          <p:cNvSpPr/>
          <p:nvPr>
            <p:custDataLst>
              <p:tags r:id="rId5"/>
            </p:custDataLst>
          </p:nvPr>
        </p:nvSpPr>
        <p:spPr>
          <a:xfrm>
            <a:off x="1922780" y="292100"/>
            <a:ext cx="83458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苍山</a:t>
            </a:r>
            <a:r>
              <a:rPr lang="zh-CN" altLang="en-US" sz="4800" b="1" u="sng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负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雪，</a:t>
            </a:r>
            <a:r>
              <a:rPr lang="zh-CN" altLang="en-US" sz="4800" b="1" u="sng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明烛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天南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4800" b="1" u="sng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8069580" y="200025"/>
            <a:ext cx="1560830" cy="922020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壮观</a:t>
            </a:r>
            <a:endParaRPr lang="zh-CN" altLang="en-US" sz="5400" b="1">
              <a:solidFill>
                <a:srgbClr val="0000FF"/>
              </a:solidFill>
              <a:latin typeface="方正大标宋简体" panose="02000000000000000000" charset="-122"/>
              <a:ea typeface="方正大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0" grpId="0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0417" name="图片 3" title=""/>
          <p:cNvPicPr/>
          <p:nvPr>
            <p:custDataLst>
              <p:tags r:id="rId4"/>
            </p:custDataLst>
          </p:nvPr>
        </p:nvPicPr>
        <p:blipFill>
          <a:blip r:embed="rId3"/>
          <a:srcRect l="2368" t="2335" r="1854" b="2460"/>
          <a:stretch>
            <a:fillRect/>
          </a:stretch>
        </p:blipFill>
        <p:spPr>
          <a:xfrm>
            <a:off x="59690" y="-24765"/>
            <a:ext cx="6170295" cy="683069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441" name="图片 3" title=""/>
          <p:cNvPicPr/>
          <p:nvPr>
            <p:custDataLst>
              <p:tags r:id="rId6"/>
            </p:custDataLst>
          </p:nvPr>
        </p:nvPicPr>
        <p:blipFill>
          <a:blip r:embed="rId5"/>
          <a:srcRect l="3403" t="2626" r="1813" b="2315"/>
          <a:stretch>
            <a:fillRect/>
          </a:stretch>
        </p:blipFill>
        <p:spPr>
          <a:xfrm>
            <a:off x="6229985" y="-24765"/>
            <a:ext cx="5981700" cy="683133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1391" name="矩形 101390" title=""/>
          <p:cNvSpPr/>
          <p:nvPr>
            <p:custDataLst>
              <p:tags r:id="rId7"/>
            </p:custDataLst>
          </p:nvPr>
        </p:nvSpPr>
        <p:spPr>
          <a:xfrm>
            <a:off x="1236345" y="293370"/>
            <a:ext cx="107988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望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晚日照城郭，汶水、徂徕</a:t>
            </a:r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如画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       ）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8970010" y="234315"/>
            <a:ext cx="1305560" cy="768350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400" b="1" u="sng">
                <a:solidFill>
                  <a:srgbClr val="0000FF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雄浑</a:t>
            </a:r>
            <a:endParaRPr lang="zh-CN" altLang="en-US" sz="4400" b="1" u="sng">
              <a:solidFill>
                <a:srgbClr val="0000FF"/>
              </a:solidFill>
              <a:latin typeface="方正大标宋简体" panose="02000000000000000000" charset="-122"/>
              <a:ea typeface="方正大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1" grpId="0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2465" name="图片 3" title="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15875"/>
            <a:ext cx="5993130" cy="682688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3489" name="图片 3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93765" y="15240"/>
            <a:ext cx="6185535" cy="682752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1393" name="矩形 101392" title=""/>
          <p:cNvSpPr/>
          <p:nvPr>
            <p:custDataLst>
              <p:tags r:id="rId7"/>
            </p:custDataLst>
          </p:nvPr>
        </p:nvSpPr>
        <p:spPr>
          <a:xfrm>
            <a:off x="708025" y="346075"/>
            <a:ext cx="9725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半山</a:t>
            </a:r>
            <a:r>
              <a:rPr lang="zh-CN" altLang="en-US" sz="4800" b="1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居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雾若</a:t>
            </a:r>
            <a:r>
              <a:rPr lang="zh-CN" altLang="en-US" sz="4800" b="1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带然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5534660" y="346075"/>
            <a:ext cx="38557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飘逸</a:t>
            </a:r>
            <a:r>
              <a:rPr lang="en-US" altLang="zh-CN" sz="4800" b="1" u="sng">
                <a:solidFill>
                  <a:srgbClr val="FF0000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——</a:t>
            </a:r>
            <a:r>
              <a:rPr lang="zh-CN" altLang="en-US" sz="4800" b="1" u="sng">
                <a:solidFill>
                  <a:srgbClr val="0000FF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高峻</a:t>
            </a:r>
            <a:endParaRPr lang="zh-CN" altLang="en-US" sz="4800" b="1" u="sng">
              <a:solidFill>
                <a:srgbClr val="0000FF"/>
              </a:solidFill>
              <a:latin typeface="方正大标宋简体" panose="02000000000000000000" charset="-122"/>
              <a:ea typeface="方正大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3" grpId="0" build="p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>
            <p:custDataLst>
              <p:tags r:id="rId3"/>
            </p:custDataLst>
          </p:nvPr>
        </p:nvSpPr>
        <p:spPr>
          <a:xfrm>
            <a:off x="2155057" y="1966835"/>
            <a:ext cx="8615612" cy="2229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（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1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）作者是从何地动身？登山的方位在何处？</a:t>
            </a:r>
            <a:endParaRPr lang="en-US" altLang="zh-CN" sz="32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（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2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）简述作者在第二段中的行程。</a:t>
            </a:r>
            <a:endParaRPr lang="en-US" altLang="zh-CN" sz="32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（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3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）作者到达目的地后看到的景色。</a:t>
            </a:r>
            <a:endParaRPr lang="zh-CN" altLang="en-US" sz="32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grpSp>
        <p:nvGrpSpPr>
          <p:cNvPr id="2" name="组合 7" title=""/>
          <p:cNvGrpSpPr/>
          <p:nvPr>
            <p:custDataLst>
              <p:tags r:id="rId4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9"/>
            <p:cNvGrpSpPr/>
            <p:nvPr>
              <p:custDataLst>
                <p:tags r:id="rId6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11" name="文本框 5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思考问题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pic>
        <p:nvPicPr>
          <p:cNvPr id="23" name="图片 2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518"/>
          <a:stretch>
            <a:fillRect/>
          </a:stretch>
        </p:blipFill>
        <p:spPr>
          <a:xfrm>
            <a:off x="-14463" y="4141138"/>
            <a:ext cx="12192000" cy="2716862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" name="矩形 50" title=""/>
          <p:cNvSpPr/>
          <p:nvPr>
            <p:custDataLst>
              <p:tags r:id="rId3"/>
            </p:custDataLst>
          </p:nvPr>
        </p:nvSpPr>
        <p:spPr>
          <a:xfrm>
            <a:off x="317516" y="366875"/>
            <a:ext cx="11604591" cy="6124250"/>
          </a:xfrm>
          <a:prstGeom prst="rect">
            <a:avLst/>
          </a:prstGeom>
          <a:noFill/>
          <a:ln w="76200">
            <a:solidFill>
              <a:srgbClr val="879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Line 11" title="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1790299" y="5702045"/>
            <a:ext cx="1492649" cy="4472"/>
          </a:xfrm>
          <a:prstGeom prst="line">
            <a:avLst/>
          </a:prstGeom>
          <a:noFill/>
          <a:ln w="349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Line 19" title="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H="1">
            <a:off x="5960415" y="4982177"/>
            <a:ext cx="284182" cy="397523"/>
          </a:xfrm>
          <a:prstGeom prst="line">
            <a:avLst/>
          </a:prstGeom>
          <a:noFill/>
          <a:ln w="412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图片 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3" t="5399" r="23759" b="13609"/>
          <a:stretch>
            <a:fillRect/>
          </a:stretch>
        </p:blipFill>
        <p:spPr>
          <a:xfrm>
            <a:off x="8006274" y="980366"/>
            <a:ext cx="3863641" cy="5430373"/>
          </a:xfrm>
          <a:prstGeom prst="rect">
            <a:avLst/>
          </a:prstGeom>
        </p:spPr>
      </p:pic>
      <p:sp>
        <p:nvSpPr>
          <p:cNvPr id="3" name="Text Box 3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04873" y="5473904"/>
            <a:ext cx="902811" cy="52322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京师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4" name="Text Box 4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82948" y="5486400"/>
            <a:ext cx="951246" cy="45720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泰安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0" name="Text Box 10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04873" y="54308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2" name="Text Box 12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995613" y="4810919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乘、历、</a:t>
            </a:r>
            <a:endParaRPr lang="en-US" altLang="zh-CN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穿、越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Text Box 13" title="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76673" y="55832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cxnSp>
        <p:nvCxnSpPr>
          <p:cNvPr id="14" name="Line 14" title=""/>
          <p:cNvCxnSpPr>
            <a:cxnSpLocks noChangeShapeType="1"/>
            <a:stCxn id="4" idx="3"/>
          </p:cNvCxnSpPr>
          <p:nvPr>
            <p:custDataLst>
              <p:tags r:id="rId13"/>
            </p:custDataLst>
          </p:nvPr>
        </p:nvCxnSpPr>
        <p:spPr bwMode="auto">
          <a:xfrm flipV="1">
            <a:off x="4234194" y="5706518"/>
            <a:ext cx="1106154" cy="8482"/>
          </a:xfrm>
          <a:prstGeom prst="line">
            <a:avLst/>
          </a:prstGeom>
          <a:noFill/>
          <a:ln w="412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 Box 15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59924" y="521862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由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 Box 16" title=""/>
          <p:cNvSpPr/>
          <p:nvPr>
            <p:custDataLst>
              <p:tags r:id="rId15"/>
            </p:custDataLst>
          </p:nvPr>
        </p:nvSpPr>
        <p:spPr>
          <a:xfrm>
            <a:off x="5116550" y="5059363"/>
            <a:ext cx="553998" cy="923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altLang="zh-CN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Times New Roman" panose="02020603050405020304" pitchFamily="18" charset="0"/>
              <a:sym typeface="Wingdings" panose="05000000000000000000" charset="0"/>
            </a:endParaRPr>
          </a:p>
        </p:txBody>
      </p:sp>
      <p:sp>
        <p:nvSpPr>
          <p:cNvPr id="17" name="Text Box 17" title="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04107" y="4810919"/>
            <a:ext cx="777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循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Text Box 21" title="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23549" y="3980865"/>
            <a:ext cx="492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越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Text Box 22" title="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67203" y="2871571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复循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Text Box 23" title="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378697" y="1797684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C8C5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遂至</a:t>
            </a:r>
            <a:endParaRPr lang="zh-CN" altLang="en-US" b="1">
              <a:solidFill>
                <a:srgbClr val="2C8C5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Text Box 5" title="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264148" y="5334000"/>
            <a:ext cx="898207" cy="528928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南麓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grpSp>
        <p:nvGrpSpPr>
          <p:cNvPr id="18" name="组合 49" title=""/>
          <p:cNvGrpSpPr/>
          <p:nvPr>
            <p:custDataLst>
              <p:tags r:id="rId21"/>
            </p:custDataLst>
          </p:nvPr>
        </p:nvGrpSpPr>
        <p:grpSpPr>
          <a:xfrm>
            <a:off x="624135" y="1326587"/>
            <a:ext cx="5293930" cy="3220371"/>
            <a:chOff x="418402" y="1086101"/>
            <a:chExt cx="5293930" cy="3220371"/>
          </a:xfrm>
        </p:grpSpPr>
        <p:sp>
          <p:nvSpPr>
            <p:cNvPr id="46" name="矩形 45"/>
            <p:cNvSpPr/>
            <p:nvPr>
              <p:custDataLst>
                <p:tags r:id="rId22"/>
              </p:custDataLst>
            </p:nvPr>
          </p:nvSpPr>
          <p:spPr>
            <a:xfrm>
              <a:off x="1130807" y="1086101"/>
              <a:ext cx="4581525" cy="2469169"/>
            </a:xfrm>
            <a:prstGeom prst="rect">
              <a:avLst/>
            </a:prstGeom>
            <a:solidFill>
              <a:srgbClr val="EEF3F7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楷体简体" panose="02000000000000000000" charset="-122"/>
                <a:ea typeface="方正楷体简体" panose="02000000000000000000" charset="-122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23"/>
              </p:custDataLst>
            </p:nvPr>
          </p:nvSpPr>
          <p:spPr>
            <a:xfrm>
              <a:off x="1341589" y="1171904"/>
              <a:ext cx="4210596" cy="2285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4" algn="just" eaLnBrk="1" hangingPunct="1">
                <a:lnSpc>
                  <a:spcPct val="130000"/>
                </a:lnSpc>
              </a:pPr>
              <a:r>
                <a:rPr lang="zh-CN" altLang="en-US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第二段，主要以</a:t>
              </a:r>
              <a:r>
                <a:rPr lang="zh-CN" altLang="en-US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5975A7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游踪</a:t>
              </a:r>
              <a:r>
                <a:rPr lang="zh-CN" altLang="en-US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为线索，记述作者登山的经过，叙写</a:t>
              </a:r>
              <a:r>
                <a:rPr lang="zh-CN" altLang="en-US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5975A7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登山的艰难和到达山巅后所见的景象。</a:t>
              </a:r>
              <a:endParaRPr lang="zh-CN" altLang="en-US" sz="3600" b="1">
                <a:solidFill>
                  <a:srgbClr val="5975A7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endParaRPr>
            </a:p>
          </p:txBody>
        </p:sp>
        <p:pic>
          <p:nvPicPr>
            <p:cNvPr id="49" name="Picture 2" descr="君宅 - YunApp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24">
              <a:clrChange>
                <a:clrFrom>
                  <a:srgbClr val="F3F7F8"/>
                </a:clrFrom>
                <a:clrTo>
                  <a:srgbClr val="F3F7F8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194"/>
            <a:stretch>
              <a:fillRect/>
            </a:stretch>
          </p:blipFill>
          <p:spPr bwMode="auto">
            <a:xfrm flipH="1">
              <a:off x="418402" y="2438810"/>
              <a:ext cx="1570860" cy="1867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8" name="Line 19" title=""/>
          <p:cNvCxnSpPr>
            <a:cxnSpLocks noChangeShapeType="1"/>
          </p:cNvCxnSpPr>
          <p:nvPr>
            <p:custDataLst>
              <p:tags r:id="rId26"/>
            </p:custDataLst>
          </p:nvPr>
        </p:nvCxnSpPr>
        <p:spPr bwMode="auto">
          <a:xfrm flipH="1">
            <a:off x="6504933" y="3960896"/>
            <a:ext cx="462320" cy="646706"/>
          </a:xfrm>
          <a:prstGeom prst="line">
            <a:avLst/>
          </a:prstGeom>
          <a:noFill/>
          <a:ln w="412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Line 19" title=""/>
          <p:cNvCxnSpPr>
            <a:cxnSpLocks noChangeShapeType="1"/>
          </p:cNvCxnSpPr>
          <p:nvPr>
            <p:custDataLst>
              <p:tags r:id="rId27"/>
            </p:custDataLst>
          </p:nvPr>
        </p:nvCxnSpPr>
        <p:spPr bwMode="auto">
          <a:xfrm flipH="1">
            <a:off x="7292069" y="2871604"/>
            <a:ext cx="475284" cy="664844"/>
          </a:xfrm>
          <a:prstGeom prst="line">
            <a:avLst/>
          </a:prstGeom>
          <a:noFill/>
          <a:ln w="412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Line 19" title=""/>
          <p:cNvCxnSpPr>
            <a:cxnSpLocks noChangeShapeType="1"/>
          </p:cNvCxnSpPr>
          <p:nvPr>
            <p:custDataLst>
              <p:tags r:id="rId28"/>
            </p:custDataLst>
          </p:nvPr>
        </p:nvCxnSpPr>
        <p:spPr bwMode="auto">
          <a:xfrm flipH="1">
            <a:off x="8019503" y="1619075"/>
            <a:ext cx="638594" cy="923936"/>
          </a:xfrm>
          <a:prstGeom prst="line">
            <a:avLst/>
          </a:prstGeom>
          <a:noFill/>
          <a:ln w="412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 Box 7" title="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232525" y="3505200"/>
            <a:ext cx="1939926" cy="509371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中岭</a:t>
            </a:r>
            <a:r>
              <a:rPr kumimoji="1"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(</a:t>
            </a: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天门</a:t>
            </a:r>
            <a:r>
              <a:rPr kumimoji="1"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)</a:t>
            </a:r>
            <a:endParaRPr kumimoji="1" lang="en-US" altLang="zh-CN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8" name="Text Box 8" title="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321550" y="2438400"/>
            <a:ext cx="994678" cy="509371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西谷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9" name="Text Box 9" title="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106272" y="1276536"/>
            <a:ext cx="945149" cy="45720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山巅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6" name="Text Box 6" title="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797549" y="4572000"/>
            <a:ext cx="990599" cy="45720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中谷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3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5" grpId="0"/>
      <p:bldP spid="17" grpId="0"/>
      <p:bldP spid="21" grpId="0"/>
      <p:bldP spid="22" grpId="0"/>
      <p:bldP spid="23" grpId="0"/>
      <p:bldP spid="5" grpId="0"/>
      <p:bldP spid="7" grpId="0"/>
      <p:bldP spid="8" grpId="0"/>
      <p:bldP spid="9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" name="矩形 36" title=""/>
          <p:cNvSpPr/>
          <p:nvPr>
            <p:custDataLst>
              <p:tags r:id="rId3"/>
            </p:custDataLst>
          </p:nvPr>
        </p:nvSpPr>
        <p:spPr>
          <a:xfrm>
            <a:off x="228600" y="186266"/>
            <a:ext cx="11709399" cy="6517963"/>
          </a:xfrm>
          <a:prstGeom prst="rect">
            <a:avLst/>
          </a:prstGeom>
          <a:solidFill>
            <a:schemeClr val="bg1"/>
          </a:solidFill>
          <a:ln w="76200">
            <a:solidFill>
              <a:srgbClr val="879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>
            <p:custDataLst>
              <p:tags r:id="rId4"/>
            </p:custDataLst>
          </p:nvPr>
        </p:nvSpPr>
        <p:spPr>
          <a:xfrm>
            <a:off x="3047207" y="524358"/>
            <a:ext cx="1747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先写</a:t>
            </a:r>
            <a:r>
              <a:rPr lang="en-US" altLang="zh-CN" sz="3200"/>
              <a:t>:</a:t>
            </a:r>
            <a:endParaRPr lang="en-US" altLang="zh-CN" sz="3200"/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4176979" y="491066"/>
            <a:ext cx="1439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京师</a:t>
            </a:r>
            <a:endParaRPr lang="zh-CN" altLang="en-US" sz="3200"/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5739079" y="491066"/>
            <a:ext cx="1223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泰安</a:t>
            </a:r>
            <a:endParaRPr lang="zh-CN" altLang="en-US" sz="3200"/>
          </a:p>
        </p:txBody>
      </p:sp>
      <p:sp>
        <p:nvSpPr>
          <p:cNvPr id="10" name="文本框 9" title=""/>
          <p:cNvSpPr txBox="1"/>
          <p:nvPr>
            <p:custDataLst>
              <p:tags r:id="rId7"/>
            </p:custDataLst>
          </p:nvPr>
        </p:nvSpPr>
        <p:spPr>
          <a:xfrm>
            <a:off x="3047207" y="1332078"/>
            <a:ext cx="1447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再写</a:t>
            </a:r>
            <a:r>
              <a:rPr lang="en-US" altLang="zh-CN" sz="3200"/>
              <a:t>:</a:t>
            </a:r>
            <a:endParaRPr lang="en-US" altLang="zh-CN" sz="3200"/>
          </a:p>
        </p:txBody>
      </p:sp>
      <p:sp>
        <p:nvSpPr>
          <p:cNvPr id="11" name="文本框 10" title=""/>
          <p:cNvSpPr txBox="1"/>
          <p:nvPr>
            <p:custDataLst>
              <p:tags r:id="rId8"/>
            </p:custDataLst>
          </p:nvPr>
        </p:nvSpPr>
        <p:spPr>
          <a:xfrm>
            <a:off x="4176979" y="1364237"/>
            <a:ext cx="1295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山麓</a:t>
            </a:r>
            <a:endParaRPr lang="zh-CN" altLang="en-US" sz="3200"/>
          </a:p>
        </p:txBody>
      </p:sp>
      <p:sp>
        <p:nvSpPr>
          <p:cNvPr id="12" name="文本框 11" title=""/>
          <p:cNvSpPr txBox="1"/>
          <p:nvPr>
            <p:custDataLst>
              <p:tags r:id="rId9"/>
            </p:custDataLst>
          </p:nvPr>
        </p:nvSpPr>
        <p:spPr>
          <a:xfrm>
            <a:off x="5739079" y="1364237"/>
            <a:ext cx="1295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山顶</a:t>
            </a:r>
            <a:endParaRPr lang="zh-CN" altLang="en-US" sz="3200"/>
          </a:p>
        </p:txBody>
      </p:sp>
      <p:sp>
        <p:nvSpPr>
          <p:cNvPr id="13" name="文本框 12" title=""/>
          <p:cNvSpPr txBox="1"/>
          <p:nvPr>
            <p:custDataLst>
              <p:tags r:id="rId10"/>
            </p:custDataLst>
          </p:nvPr>
        </p:nvSpPr>
        <p:spPr>
          <a:xfrm>
            <a:off x="3047207" y="2139798"/>
            <a:ext cx="1447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路程</a:t>
            </a:r>
            <a:r>
              <a:rPr lang="en-US" altLang="zh-CN" sz="3200"/>
              <a:t>:</a:t>
            </a:r>
            <a:endParaRPr lang="en-US" altLang="zh-CN" sz="3200"/>
          </a:p>
        </p:txBody>
      </p:sp>
      <p:sp>
        <p:nvSpPr>
          <p:cNvPr id="14" name="文本框 13" title=""/>
          <p:cNvSpPr txBox="1"/>
          <p:nvPr>
            <p:custDataLst>
              <p:tags r:id="rId11"/>
            </p:custDataLst>
          </p:nvPr>
        </p:nvSpPr>
        <p:spPr>
          <a:xfrm>
            <a:off x="4159165" y="2143058"/>
            <a:ext cx="2438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四十五里</a:t>
            </a:r>
            <a:endParaRPr lang="zh-CN" altLang="en-US" sz="3200"/>
          </a:p>
        </p:txBody>
      </p:sp>
      <p:sp>
        <p:nvSpPr>
          <p:cNvPr id="15" name="文本框 14" title=""/>
          <p:cNvSpPr txBox="1"/>
          <p:nvPr>
            <p:custDataLst>
              <p:tags r:id="rId12"/>
            </p:custDataLst>
          </p:nvPr>
        </p:nvSpPr>
        <p:spPr>
          <a:xfrm>
            <a:off x="5703978" y="2143057"/>
            <a:ext cx="1439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（远）</a:t>
            </a:r>
            <a:endParaRPr lang="zh-CN" altLang="en-US"/>
          </a:p>
        </p:txBody>
      </p:sp>
      <p:sp>
        <p:nvSpPr>
          <p:cNvPr id="16" name="文本框 15" title=""/>
          <p:cNvSpPr txBox="1"/>
          <p:nvPr>
            <p:custDataLst>
              <p:tags r:id="rId13"/>
            </p:custDataLst>
          </p:nvPr>
        </p:nvSpPr>
        <p:spPr>
          <a:xfrm>
            <a:off x="3047207" y="2947518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石级：</a:t>
            </a:r>
            <a:endParaRPr lang="zh-CN" altLang="en-US" sz="3200"/>
          </a:p>
        </p:txBody>
      </p:sp>
      <p:sp>
        <p:nvSpPr>
          <p:cNvPr id="17" name="文本框 16" title=""/>
          <p:cNvSpPr txBox="1"/>
          <p:nvPr>
            <p:custDataLst>
              <p:tags r:id="rId14"/>
            </p:custDataLst>
          </p:nvPr>
        </p:nvSpPr>
        <p:spPr>
          <a:xfrm>
            <a:off x="4176979" y="2947518"/>
            <a:ext cx="2520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七千有余</a:t>
            </a:r>
            <a:endParaRPr lang="zh-CN" altLang="en-US" sz="3200"/>
          </a:p>
        </p:txBody>
      </p:sp>
      <p:sp>
        <p:nvSpPr>
          <p:cNvPr id="18" name="文本框 17" title=""/>
          <p:cNvSpPr txBox="1"/>
          <p:nvPr>
            <p:custDataLst>
              <p:tags r:id="rId15"/>
            </p:custDataLst>
          </p:nvPr>
        </p:nvSpPr>
        <p:spPr>
          <a:xfrm>
            <a:off x="5722387" y="2987892"/>
            <a:ext cx="2016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（高）</a:t>
            </a:r>
            <a:endParaRPr lang="zh-CN" altLang="en-US"/>
          </a:p>
        </p:txBody>
      </p:sp>
      <p:sp>
        <p:nvSpPr>
          <p:cNvPr id="19" name="文本框 18" title=""/>
          <p:cNvSpPr txBox="1"/>
          <p:nvPr>
            <p:custDataLst>
              <p:tags r:id="rId16"/>
            </p:custDataLst>
          </p:nvPr>
        </p:nvSpPr>
        <p:spPr>
          <a:xfrm>
            <a:off x="3047207" y="3755238"/>
            <a:ext cx="1963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路线：</a:t>
            </a:r>
            <a:endParaRPr lang="zh-CN" altLang="en-US" sz="3200"/>
          </a:p>
        </p:txBody>
      </p:sp>
      <p:sp>
        <p:nvSpPr>
          <p:cNvPr id="20" name="文本框 19" title=""/>
          <p:cNvSpPr txBox="1"/>
          <p:nvPr>
            <p:custDataLst>
              <p:tags r:id="rId17"/>
            </p:custDataLst>
          </p:nvPr>
        </p:nvSpPr>
        <p:spPr>
          <a:xfrm>
            <a:off x="4190472" y="3774453"/>
            <a:ext cx="43926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中谷</a:t>
            </a:r>
            <a:r>
              <a:rPr lang="en-US" altLang="zh-CN" sz="3200"/>
              <a:t>—</a:t>
            </a:r>
            <a:r>
              <a:rPr lang="zh-CN" altLang="en-US" sz="3200"/>
              <a:t>西谷</a:t>
            </a:r>
            <a:r>
              <a:rPr lang="en-US" altLang="zh-CN" sz="3200"/>
              <a:t>—</a:t>
            </a:r>
            <a:r>
              <a:rPr lang="zh-CN" altLang="en-US" sz="3200"/>
              <a:t>山巅</a:t>
            </a:r>
            <a:endParaRPr lang="zh-CN" altLang="en-US" sz="3200"/>
          </a:p>
        </p:txBody>
      </p:sp>
      <p:sp>
        <p:nvSpPr>
          <p:cNvPr id="21" name="文本框 20" title=""/>
          <p:cNvSpPr txBox="1"/>
          <p:nvPr>
            <p:custDataLst>
              <p:tags r:id="rId18"/>
            </p:custDataLst>
          </p:nvPr>
        </p:nvSpPr>
        <p:spPr>
          <a:xfrm>
            <a:off x="7341472" y="3764202"/>
            <a:ext cx="1222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（险）</a:t>
            </a:r>
            <a:endParaRPr lang="zh-CN" altLang="en-US"/>
          </a:p>
        </p:txBody>
      </p:sp>
      <p:sp>
        <p:nvSpPr>
          <p:cNvPr id="22" name="文本框 21" title=""/>
          <p:cNvSpPr txBox="1"/>
          <p:nvPr>
            <p:custDataLst>
              <p:tags r:id="rId19"/>
            </p:custDataLst>
          </p:nvPr>
        </p:nvSpPr>
        <p:spPr>
          <a:xfrm>
            <a:off x="3047207" y="4562958"/>
            <a:ext cx="121152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山顶</a:t>
            </a:r>
            <a:endParaRPr lang="en-US" altLang="zh-CN" sz="3200"/>
          </a:p>
          <a:p>
            <a:pPr>
              <a:spcBef>
                <a:spcPct val="0"/>
              </a:spcBef>
            </a:pPr>
            <a:r>
              <a:rPr lang="zh-CN" altLang="en-US" sz="3200"/>
              <a:t>景色：</a:t>
            </a:r>
            <a:endParaRPr lang="zh-CN" altLang="en-US" sz="3200"/>
          </a:p>
        </p:txBody>
      </p:sp>
      <p:sp>
        <p:nvSpPr>
          <p:cNvPr id="24" name="文本框 23" title=""/>
          <p:cNvSpPr txBox="1"/>
          <p:nvPr>
            <p:custDataLst>
              <p:tags r:id="rId20"/>
            </p:custDataLst>
          </p:nvPr>
        </p:nvSpPr>
        <p:spPr>
          <a:xfrm>
            <a:off x="4458679" y="4460253"/>
            <a:ext cx="2590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苍山负雪</a:t>
            </a:r>
            <a:endParaRPr lang="en-US" altLang="zh-CN" sz="3200"/>
          </a:p>
        </p:txBody>
      </p:sp>
      <p:sp>
        <p:nvSpPr>
          <p:cNvPr id="25" name="文本框 24" title=""/>
          <p:cNvSpPr txBox="1"/>
          <p:nvPr>
            <p:custDataLst>
              <p:tags r:id="rId21"/>
            </p:custDataLst>
          </p:nvPr>
        </p:nvSpPr>
        <p:spPr>
          <a:xfrm>
            <a:off x="4508340" y="5120080"/>
            <a:ext cx="312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晚日照城郭</a:t>
            </a:r>
            <a:endParaRPr lang="en-US" altLang="zh-CN" sz="3200"/>
          </a:p>
        </p:txBody>
      </p:sp>
      <p:sp>
        <p:nvSpPr>
          <p:cNvPr id="26" name="文本框 25" title=""/>
          <p:cNvSpPr txBox="1"/>
          <p:nvPr>
            <p:custDataLst>
              <p:tags r:id="rId22"/>
            </p:custDataLst>
          </p:nvPr>
        </p:nvSpPr>
        <p:spPr>
          <a:xfrm>
            <a:off x="4501197" y="5702012"/>
            <a:ext cx="3581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0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半山居雾若带</a:t>
            </a:r>
            <a:endParaRPr lang="zh-CN" altLang="en-US" sz="3200"/>
          </a:p>
        </p:txBody>
      </p:sp>
      <p:sp>
        <p:nvSpPr>
          <p:cNvPr id="27" name="文本框 26" title=""/>
          <p:cNvSpPr txBox="1"/>
          <p:nvPr>
            <p:custDataLst>
              <p:tags r:id="rId23"/>
            </p:custDataLst>
          </p:nvPr>
        </p:nvSpPr>
        <p:spPr>
          <a:xfrm>
            <a:off x="7005266" y="4476501"/>
            <a:ext cx="2906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（壮阔）</a:t>
            </a:r>
            <a:endParaRPr lang="zh-CN" altLang="en-US"/>
          </a:p>
        </p:txBody>
      </p:sp>
      <p:sp>
        <p:nvSpPr>
          <p:cNvPr id="28" name="文本框 27" title=""/>
          <p:cNvSpPr txBox="1"/>
          <p:nvPr>
            <p:custDataLst>
              <p:tags r:id="rId24"/>
            </p:custDataLst>
          </p:nvPr>
        </p:nvSpPr>
        <p:spPr>
          <a:xfrm>
            <a:off x="7023575" y="5136328"/>
            <a:ext cx="2665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（雄浑）</a:t>
            </a:r>
            <a:endParaRPr lang="zh-CN" altLang="en-US"/>
          </a:p>
        </p:txBody>
      </p:sp>
      <p:sp>
        <p:nvSpPr>
          <p:cNvPr id="29" name="文本框 28" title=""/>
          <p:cNvSpPr txBox="1"/>
          <p:nvPr>
            <p:custDataLst>
              <p:tags r:id="rId25"/>
            </p:custDataLst>
          </p:nvPr>
        </p:nvSpPr>
        <p:spPr>
          <a:xfrm>
            <a:off x="7039891" y="5730814"/>
            <a:ext cx="3048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32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（高峻）</a:t>
            </a:r>
            <a:endParaRPr lang="zh-CN" altLang="en-US"/>
          </a:p>
        </p:txBody>
      </p:sp>
      <p:sp>
        <p:nvSpPr>
          <p:cNvPr id="32" name="文本框 9" title=""/>
          <p:cNvSpPr txBox="1"/>
          <p:nvPr>
            <p:custDataLst>
              <p:tags r:id="rId26"/>
            </p:custDataLst>
          </p:nvPr>
        </p:nvSpPr>
        <p:spPr>
          <a:xfrm>
            <a:off x="9075578" y="4407323"/>
            <a:ext cx="613410" cy="22644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latin typeface="华文隶书" panose="02010800040101010101" pitchFamily="2" charset="-122"/>
                <a:ea typeface="华文隶书" panose="02010800040101010101" pitchFamily="2" charset="-122"/>
              </a:rPr>
              <a:t>上             下</a:t>
            </a:r>
            <a:endParaRPr lang="zh-CN" altLang="en-US" sz="28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3" name="文本框 11" title=""/>
          <p:cNvSpPr txBox="1"/>
          <p:nvPr>
            <p:custDataLst>
              <p:tags r:id="rId27"/>
            </p:custDataLst>
          </p:nvPr>
        </p:nvSpPr>
        <p:spPr>
          <a:xfrm>
            <a:off x="9962673" y="4407323"/>
            <a:ext cx="613410" cy="22047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>
                <a:latin typeface="华文隶书" panose="02010800040101010101" pitchFamily="2" charset="-122"/>
                <a:ea typeface="华文隶书" panose="02010800040101010101" pitchFamily="2" charset="-122"/>
              </a:rPr>
              <a:t>远             近</a:t>
            </a:r>
            <a:endParaRPr lang="zh-CN" altLang="en-US" sz="28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xnSp>
        <p:nvCxnSpPr>
          <p:cNvPr id="34" name="直接箭头连接符 33" title=""/>
          <p:cNvCxnSpPr/>
          <p:nvPr>
            <p:custDataLst>
              <p:tags r:id="rId28"/>
            </p:custDataLst>
          </p:nvPr>
        </p:nvCxnSpPr>
        <p:spPr>
          <a:xfrm flipH="1">
            <a:off x="9379743" y="4919133"/>
            <a:ext cx="4763" cy="844550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 title=""/>
          <p:cNvCxnSpPr/>
          <p:nvPr>
            <p:custDataLst>
              <p:tags r:id="rId29"/>
            </p:custDataLst>
          </p:nvPr>
        </p:nvCxnSpPr>
        <p:spPr>
          <a:xfrm flipH="1">
            <a:off x="10266838" y="4919133"/>
            <a:ext cx="4763" cy="844550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3" title=""/>
          <p:cNvSpPr/>
          <p:nvPr>
            <p:custDataLst>
              <p:tags r:id="rId30"/>
            </p:custDataLst>
          </p:nvPr>
        </p:nvSpPr>
        <p:spPr>
          <a:xfrm>
            <a:off x="1124045" y="2279853"/>
            <a:ext cx="1276599" cy="125244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zh-CN" altLang="en-US" sz="40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登山经过</a:t>
            </a:r>
            <a:endParaRPr sz="40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cxnSp>
        <p:nvCxnSpPr>
          <p:cNvPr id="39" name="Line 11" title=""/>
          <p:cNvCxnSpPr>
            <a:cxnSpLocks noChangeShapeType="1"/>
          </p:cNvCxnSpPr>
          <p:nvPr>
            <p:custDataLst>
              <p:tags r:id="rId31"/>
            </p:custDataLst>
          </p:nvPr>
        </p:nvCxnSpPr>
        <p:spPr bwMode="auto">
          <a:xfrm>
            <a:off x="5094670" y="1656624"/>
            <a:ext cx="741776" cy="0"/>
          </a:xfrm>
          <a:prstGeom prst="line">
            <a:avLst/>
          </a:prstGeom>
          <a:noFill/>
          <a:ln w="57150" algn="ctr">
            <a:solidFill>
              <a:srgbClr val="879BB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Line 11" title=""/>
          <p:cNvCxnSpPr>
            <a:cxnSpLocks noChangeShapeType="1"/>
          </p:cNvCxnSpPr>
          <p:nvPr>
            <p:custDataLst>
              <p:tags r:id="rId32"/>
            </p:custDataLst>
          </p:nvPr>
        </p:nvCxnSpPr>
        <p:spPr bwMode="auto">
          <a:xfrm>
            <a:off x="5094670" y="808853"/>
            <a:ext cx="741776" cy="0"/>
          </a:xfrm>
          <a:prstGeom prst="line">
            <a:avLst/>
          </a:prstGeom>
          <a:noFill/>
          <a:ln w="57150" algn="ctr">
            <a:solidFill>
              <a:srgbClr val="879BB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双括号 42" title=""/>
          <p:cNvSpPr/>
          <p:nvPr>
            <p:custDataLst>
              <p:tags r:id="rId33"/>
            </p:custDataLst>
          </p:nvPr>
        </p:nvSpPr>
        <p:spPr>
          <a:xfrm>
            <a:off x="4305182" y="4617727"/>
            <a:ext cx="4618686" cy="1526230"/>
          </a:xfrm>
          <a:prstGeom prst="bracketPair">
            <a:avLst>
              <a:gd name="adj" fmla="val 5779"/>
            </a:avLst>
          </a:prstGeom>
          <a:ln w="57150">
            <a:solidFill>
              <a:srgbClr val="879BB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title="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/>
          <a:srcRect r="89504"/>
          <a:stretch>
            <a:fillRect/>
          </a:stretch>
        </p:blipFill>
        <p:spPr>
          <a:xfrm>
            <a:off x="2793103" y="614171"/>
            <a:ext cx="819706" cy="4895512"/>
          </a:xfrm>
          <a:prstGeom prst="rect">
            <a:avLst/>
          </a:prstGeom>
        </p:spPr>
      </p:pic>
      <p:pic>
        <p:nvPicPr>
          <p:cNvPr id="40" name="图片 39" title="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24" y="153770"/>
            <a:ext cx="3000000" cy="3000000"/>
          </a:xfrm>
          <a:prstGeom prst="rect">
            <a:avLst/>
          </a:prstGeom>
        </p:spPr>
      </p:pic>
      <p:sp>
        <p:nvSpPr>
          <p:cNvPr id="41" name="文本框 40" title=""/>
          <p:cNvSpPr txBox="1"/>
          <p:nvPr>
            <p:custDataLst>
              <p:tags r:id="rId38"/>
            </p:custDataLst>
          </p:nvPr>
        </p:nvSpPr>
        <p:spPr>
          <a:xfrm>
            <a:off x="8327844" y="2411084"/>
            <a:ext cx="2740919" cy="628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>
                <a:solidFill>
                  <a:schemeClr val="tx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泰山不让微尘，故能成其大；</a:t>
            </a:r>
            <a:endParaRPr lang="en-US" altLang="zh-CN" sz="1400" b="1">
              <a:solidFill>
                <a:schemeClr val="tx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b="1">
                <a:solidFill>
                  <a:schemeClr val="tx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河海不择细流，故能成其深。</a:t>
            </a:r>
            <a:endParaRPr lang="zh-CN" altLang="en-US" sz="14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3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2" grpId="0"/>
      <p:bldP spid="33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 title=""/>
          <p:cNvSpPr/>
          <p:nvPr>
            <p:custDataLst>
              <p:tags r:id="rId3"/>
            </p:custDataLst>
          </p:nvPr>
        </p:nvSpPr>
        <p:spPr>
          <a:xfrm>
            <a:off x="328329" y="366875"/>
            <a:ext cx="11604591" cy="6124250"/>
          </a:xfrm>
          <a:prstGeom prst="rect">
            <a:avLst/>
          </a:prstGeom>
          <a:noFill/>
          <a:ln w="76200">
            <a:solidFill>
              <a:srgbClr val="879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>
            <p:custDataLst>
              <p:tags r:id="rId4"/>
            </p:custDataLst>
          </p:nvPr>
        </p:nvSpPr>
        <p:spPr>
          <a:xfrm>
            <a:off x="1002841" y="1483283"/>
            <a:ext cx="6704652" cy="424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姚鼐，字姬传，一字梦谷，清代桐城人，杰出的散文家，桐城派集大成者。他因室名</a:t>
            </a:r>
            <a:r>
              <a:rPr lang="zh-CN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惜抱轩</a:t>
            </a:r>
            <a:r>
              <a:rPr lang="zh-CN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而被人称为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惜抱先生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，著有《惜抱轩全集》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016" y="604735"/>
            <a:ext cx="3332937" cy="56485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9" name="Rectangle 3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542747" y="378624"/>
            <a:ext cx="9333801" cy="3168650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250000"/>
              </a:lnSpc>
              <a:spcBef>
                <a:spcPct val="0"/>
              </a:spcBef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戊申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，五鼓，与子颖坐</a:t>
            </a:r>
            <a:r>
              <a:rPr lang="zh-CN" altLang="en-US"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（省略“于”，在）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日观亭，待日出。大风扬积雪击面，亭东自足下皆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云漫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</a:t>
            </a:r>
            <a:r>
              <a:rPr lang="en-US" altLang="zh-CN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稍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见云中白若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摴蒱</a:t>
            </a:r>
            <a:r>
              <a:rPr lang="en-US" altLang="zh-CN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(chū)(pú)</a:t>
            </a:r>
            <a:r>
              <a:rPr lang="zh-CN" altLang="en-US" sz="28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数十立者，山也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1" name="Text Box 12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29662" y="1396226"/>
            <a:ext cx="3096343" cy="45183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阴历每月最后一天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5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第三段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6"/>
            </p:custDataLst>
          </p:nvPr>
        </p:nvSpPr>
        <p:spPr>
          <a:xfrm>
            <a:off x="5534025" y="1396365"/>
            <a:ext cx="5469255" cy="45212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ym typeface="Wingdings" panose="05000000000000000000" charset="0"/>
              </a:rPr>
              <a:t>（古：逐渐。今：稍微，略微）</a:t>
            </a:r>
            <a:endParaRPr lang="zh-CN" altLang="en-US"/>
          </a:p>
        </p:txBody>
      </p:sp>
      <p:sp>
        <p:nvSpPr>
          <p:cNvPr id="18" name="文本框 17" title=""/>
          <p:cNvSpPr txBox="1"/>
          <p:nvPr>
            <p:custDataLst>
              <p:tags r:id="rId7"/>
            </p:custDataLst>
          </p:nvPr>
        </p:nvSpPr>
        <p:spPr>
          <a:xfrm>
            <a:off x="1929765" y="2488565"/>
            <a:ext cx="2680335" cy="45212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Wingdings" panose="05000000000000000000" charset="0"/>
              </a:rPr>
              <a:t>(骰子tóu zǐ )</a:t>
            </a:r>
            <a:endParaRPr lang="zh-CN" altLang="en-US"/>
          </a:p>
        </p:txBody>
      </p:sp>
      <p:pic>
        <p:nvPicPr>
          <p:cNvPr id="19" name="图片 18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906" y="2865663"/>
            <a:ext cx="856859" cy="346148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07975" y="2725420"/>
            <a:ext cx="1469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判断句</a:t>
            </a:r>
            <a:endParaRPr kumimoji="1" lang="en-US" altLang="zh-CN" sz="2800" b="1">
              <a:solidFill>
                <a:srgbClr val="FF0000"/>
              </a:solidFill>
              <a:highlight>
                <a:srgbClr val="FFFF00"/>
              </a:highlight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82435" y="2788920"/>
            <a:ext cx="3999865" cy="38042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4" grpId="0"/>
      <p:bldP spid="18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6676" y="1754841"/>
            <a:ext cx="3964453" cy="2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朔：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阴历每月第一天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晦：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阴历每月最后一天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望：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阴历每月十五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既望：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阴历每月十六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2" title=""/>
          <p:cNvGrpSpPr/>
          <p:nvPr>
            <p:custDataLst>
              <p:tags r:id="rId4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7" name="文本框 5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文化常识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10" name="文本框 1" title=""/>
          <p:cNvSpPr/>
          <p:nvPr>
            <p:custDataLst>
              <p:tags r:id="rId11"/>
            </p:custDataLst>
          </p:nvPr>
        </p:nvSpPr>
        <p:spPr>
          <a:xfrm>
            <a:off x="6373917" y="1754841"/>
            <a:ext cx="4839515" cy="2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五鼓：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古代以打更击鼓报时，一夜分为五更，每更一个时辰（两小时），又把每更分为五点。“五鼓”相当于五点钟。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1" name="图片 10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56097" y="2202764"/>
            <a:ext cx="4910268" cy="2672923"/>
          </a:xfrm>
          <a:prstGeom prst="rect">
            <a:avLst/>
          </a:prstGeom>
        </p:spPr>
      </p:pic>
      <p:graphicFrame>
        <p:nvGraphicFramePr>
          <p:cNvPr id="12" name="表格 11" title=""/>
          <p:cNvGraphicFramePr>
            <a:graphicFrameLocks noGrp="1"/>
          </p:cNvGraphicFramePr>
          <p:nvPr>
            <p:custDataLst>
              <p:tags r:id="rId14"/>
            </p:custDataLst>
          </p:nvPr>
        </p:nvGraphicFramePr>
        <p:xfrm>
          <a:off x="963295" y="4235450"/>
          <a:ext cx="10266045" cy="224409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38935"/>
                <a:gridCol w="1724660"/>
                <a:gridCol w="1701165"/>
                <a:gridCol w="1689100"/>
                <a:gridCol w="1822450"/>
                <a:gridCol w="1689735"/>
              </a:tblGrid>
              <a:tr h="5981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时间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19:00-21:00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21:00-23:00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23:00-1:00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1:00-3:00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3:00-5:00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CCE7"/>
                    </a:solidFill>
                  </a:tcPr>
                </a:tc>
              </a:tr>
              <a:tr h="7232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时辰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戌时（黄昏）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亥时（人定）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子时（夜半）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丑时（鸡鸣）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寅时（平旦）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BDD5"/>
                    </a:solidFill>
                  </a:tcPr>
                </a:tc>
              </a:tr>
              <a:tr h="5981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更点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一更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二更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三更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四更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五更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solidFill>
                      <a:srgbClr val="AFBDD5"/>
                    </a:solidFill>
                  </a:tcPr>
                </a:tc>
              </a:tr>
            </a:tbl>
          </a:graphicData>
        </a:graphic>
      </p:graphicFrame>
    </p:spTree>
    <p:custDataLst>
      <p:tags r:id="rId15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1233091" y="862329"/>
            <a:ext cx="10249433" cy="5000323"/>
          </a:xfrm>
          <a:prstGeom prst="rect">
            <a:avLst/>
          </a:prstGeom>
          <a:solidFill>
            <a:srgbClr val="EEF3F7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charset="-122"/>
              <a:ea typeface="方正楷体简体" panose="02000000000000000000" charset="-122"/>
            </a:endParaRPr>
          </a:p>
        </p:txBody>
      </p:sp>
      <p:pic>
        <p:nvPicPr>
          <p:cNvPr id="3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3F7F8"/>
              </a:clrFrom>
              <a:clrTo>
                <a:srgbClr val="F3F7F8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94"/>
          <a:stretch>
            <a:fillRect/>
          </a:stretch>
        </p:blipFill>
        <p:spPr bwMode="auto">
          <a:xfrm flipH="1">
            <a:off x="632474" y="2770932"/>
            <a:ext cx="3412248" cy="405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5268101" y="995348"/>
            <a:ext cx="1655798" cy="52322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干支纪年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7"/>
            </p:custDataLst>
          </p:nvPr>
        </p:nvSpPr>
        <p:spPr>
          <a:xfrm>
            <a:off x="1741920" y="1904873"/>
            <a:ext cx="9585034" cy="115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/>
              <a:t>天干：甲、乙、丙、丁、戊、已、庚、辛、壬、癸</a:t>
            </a:r>
            <a:endParaRPr lang="zh-CN" altLang="en-US"/>
          </a:p>
          <a:p>
            <a:r>
              <a:rPr lang="zh-CN" altLang="en-US"/>
              <a:t>地支：子、丑、寅、卯、辰、巳、午、未、申、酉、戌、亥</a:t>
            </a:r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2868076" y="3736178"/>
            <a:ext cx="8287189" cy="115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800" b="1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/>
              <a:t>干支两字相配，六十年周而复始，用以纪年或纪日。</a:t>
            </a:r>
            <a:endParaRPr lang="zh-CN" altLang="en-US"/>
          </a:p>
          <a:p>
            <a:r>
              <a:rPr lang="zh-CN" altLang="en-US"/>
              <a:t>年号与干支可以兼用，如：元丰七年六月丁丑。</a:t>
            </a:r>
            <a:endParaRPr lang="zh-CN" altLang="en-US"/>
          </a:p>
        </p:txBody>
      </p:sp>
      <p:sp>
        <p:nvSpPr>
          <p:cNvPr id="7" name="矩形 6" title=""/>
          <p:cNvSpPr/>
          <p:nvPr>
            <p:custDataLst>
              <p:tags r:id="rId9"/>
            </p:custDataLst>
          </p:nvPr>
        </p:nvSpPr>
        <p:spPr>
          <a:xfrm>
            <a:off x="1233091" y="3365201"/>
            <a:ext cx="10249433" cy="83858"/>
          </a:xfrm>
          <a:prstGeom prst="rect">
            <a:avLst/>
          </a:prstGeom>
          <a:solidFill>
            <a:srgbClr val="879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2" title=""/>
          <p:cNvGrpSpPr/>
          <p:nvPr>
            <p:custDataLst>
              <p:tags r:id="rId3"/>
            </p:custDataLst>
          </p:nvPr>
        </p:nvGrpSpPr>
        <p:grpSpPr>
          <a:xfrm>
            <a:off x="0" y="3881630"/>
            <a:ext cx="12206464" cy="3031957"/>
            <a:chOff x="0" y="3866390"/>
            <a:chExt cx="12206464" cy="3031957"/>
          </a:xfrm>
        </p:grpSpPr>
        <p:sp>
          <p:nvSpPr>
            <p:cNvPr id="14" name="矩形: 圆顶角 13"/>
            <p:cNvSpPr/>
            <p:nvPr>
              <p:custDataLst>
                <p:tags r:id="rId4"/>
              </p:custDataLst>
            </p:nvPr>
          </p:nvSpPr>
          <p:spPr>
            <a:xfrm>
              <a:off x="0" y="3866390"/>
              <a:ext cx="12206464" cy="3031957"/>
            </a:xfrm>
            <a:prstGeom prst="round2SameRect">
              <a:avLst/>
            </a:prstGeom>
            <a:solidFill>
              <a:srgbClr val="AFBDD5"/>
            </a:solidFill>
            <a:ln>
              <a:noFill/>
            </a:ln>
            <a:effectLst>
              <a:outerShdw blurRad="50800" dist="38100" dir="16200000" rotWithShape="0">
                <a:srgbClr val="879BB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14"/>
            <p:cNvGrpSpPr/>
            <p:nvPr>
              <p:custDataLst>
                <p:tags r:id="rId5"/>
              </p:custDataLst>
            </p:nvPr>
          </p:nvGrpSpPr>
          <p:grpSpPr>
            <a:xfrm>
              <a:off x="620167" y="4504623"/>
              <a:ext cx="820623" cy="1655546"/>
              <a:chOff x="710598" y="4215865"/>
              <a:chExt cx="677109" cy="1366018"/>
            </a:xfrm>
          </p:grpSpPr>
          <p:sp>
            <p:nvSpPr>
              <p:cNvPr id="16" name="矩形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710598" y="4215865"/>
                <a:ext cx="677109" cy="13660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7434" y="4309427"/>
                <a:ext cx="660273" cy="123472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40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译文</a:t>
                </a:r>
                <a:endParaRPr lang="zh-CN" altLang="en-US" sz="400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</p:grpSp>
      <p:sp>
        <p:nvSpPr>
          <p:cNvPr id="21507" name="Rectangle 3" title="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1207134" y="411377"/>
            <a:ext cx="10083300" cy="3284724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极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天云一线异色，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须臾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成五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采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。日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上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，正赤如丹，下有红光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动摇承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之，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或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曰：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此东海也（判断句）。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回视日观以西峰，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或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得日或否，绛皓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驳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色，而皆若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偻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</a:t>
            </a:r>
            <a:endParaRPr kumimoji="1" sz="2800" b="1" kern="1200">
              <a:latin typeface="仓耳渔阳体 W03" panose="02020400000000000000" pitchFamily="18" charset="-122"/>
              <a:ea typeface="仓耳渔阳体 W03" panose="02020400000000000000" pitchFamily="18" charset="-122"/>
              <a:sym typeface="Wingdings" panose="05000000000000000000" charset="0"/>
            </a:endParaRPr>
          </a:p>
          <a:p>
            <a:pPr marL="0" indent="0" eaLnBrk="1" hangingPunct="1">
              <a:lnSpc>
                <a:spcPct val="250000"/>
              </a:lnSpc>
              <a:spcBef>
                <a:spcPct val="0"/>
              </a:spcBef>
              <a:buFontTx/>
              <a:buNone/>
            </a:pPr>
            <a:endParaRPr lang="en-US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508" name="Rectangle 4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88754" y="4065487"/>
            <a:ext cx="9584560" cy="2832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00000"/>
              </a:lnSpc>
            </a:pPr>
            <a:r>
              <a:rPr sz="2600" b="1"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天边云彩上有一线奇异的颜色，</a:t>
            </a:r>
            <a:r>
              <a:rPr sz="2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一会儿</a:t>
            </a:r>
            <a:r>
              <a:rPr sz="2600" b="1"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变成五颜六色。太阳升起来了，纯正的红色</a:t>
            </a:r>
            <a:r>
              <a:rPr lang="zh-CN" altLang="en-US" sz="2600" b="1"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像</a:t>
            </a:r>
            <a:r>
              <a:rPr sz="2600" b="1"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朱砂一样，下面有红光</a:t>
            </a:r>
            <a:r>
              <a:rPr sz="2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晃动摇荡</a:t>
            </a:r>
            <a:r>
              <a:rPr sz="2600" b="1"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着托着它。有人说，那就是东海。回首观望日观峰以西的山峰，有的被日光照着，有的没有，</a:t>
            </a:r>
            <a:r>
              <a:rPr sz="2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或红或白</a:t>
            </a:r>
            <a:r>
              <a:rPr sz="2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，颜色错杂，都像弯腰曲背鞠躬致敬的样子。</a:t>
            </a:r>
            <a:endParaRPr sz="2600" b="1"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</p:txBody>
      </p:sp>
      <p:sp>
        <p:nvSpPr>
          <p:cNvPr id="21509" name="AutoShape 6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33626" y="2443606"/>
            <a:ext cx="962775" cy="49764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有人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510" name="AutoShape 7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46468" y="371030"/>
            <a:ext cx="1619250" cy="50482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同“彩”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511" name="AutoShape 8" title="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30930" y="2480146"/>
            <a:ext cx="1619250" cy="47783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脊背弯曲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512" name="AutoShape 9" title="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04649" y="2443606"/>
            <a:ext cx="534384" cy="50323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杂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514" name="AutoShape 11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207134" y="448216"/>
            <a:ext cx="1619250" cy="471636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尽，尽头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515" name="AutoShape 13" title="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821329" y="1449039"/>
            <a:ext cx="942573" cy="50323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有的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6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第三段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1" name="TextBox 8" title=""/>
          <p:cNvSpPr txBox="1"/>
          <p:nvPr>
            <p:custDataLst>
              <p:tags r:id="rId17"/>
            </p:custDataLst>
          </p:nvPr>
        </p:nvSpPr>
        <p:spPr>
          <a:xfrm>
            <a:off x="6772275" y="1503680"/>
            <a:ext cx="90995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chemeClr val="tx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升起</a:t>
            </a:r>
            <a:endParaRPr kumimoji="1" lang="zh-CN" altLang="en-US" sz="2800" b="1">
              <a:solidFill>
                <a:schemeClr val="tx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9" name="TextBox 8" title=""/>
          <p:cNvSpPr txBox="1"/>
          <p:nvPr>
            <p:custDataLst>
              <p:tags r:id="rId18"/>
            </p:custDataLst>
          </p:nvPr>
        </p:nvSpPr>
        <p:spPr>
          <a:xfrm>
            <a:off x="3894455" y="1416685"/>
            <a:ext cx="1316990" cy="5219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chemeClr val="tx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一会儿</a:t>
            </a:r>
            <a:endParaRPr kumimoji="1" lang="zh-CN" altLang="en-US" sz="2800" b="1">
              <a:solidFill>
                <a:schemeClr val="tx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2" name="TextBox 8" title=""/>
          <p:cNvSpPr txBox="1"/>
          <p:nvPr>
            <p:custDataLst>
              <p:tags r:id="rId19"/>
            </p:custDataLst>
          </p:nvPr>
        </p:nvSpPr>
        <p:spPr>
          <a:xfrm>
            <a:off x="1561465" y="1503680"/>
            <a:ext cx="909955" cy="5219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chemeClr val="tx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承托</a:t>
            </a:r>
            <a:endParaRPr kumimoji="1" lang="zh-CN" altLang="en-US" sz="2800" b="1">
              <a:solidFill>
                <a:schemeClr val="tx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20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  <p:bldP spid="21514" grpId="0"/>
      <p:bldP spid="21515" grpId="0"/>
      <p:bldP spid="21" grpId="0"/>
      <p:bldP spid="19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1109980" y="2209800"/>
            <a:ext cx="976693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4" indent="2286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（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1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）第三段描写了怎样的胜景？按什么顺序展开的，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   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你能找出标志词么？</a:t>
            </a:r>
            <a:endParaRPr lang="en-US" altLang="zh-CN" sz="3200">
              <a:latin typeface="仓耳渔阳体 W03" panose="02020400000000000000" pitchFamily="18" charset="-122"/>
              <a:ea typeface="仓耳渔阳体 W03" panose="02020400000000000000" pitchFamily="18" charset="-122"/>
              <a:sym typeface="Wingdings" panose="05000000000000000000" charset="0"/>
            </a:endParaRPr>
          </a:p>
          <a:p>
            <a:pPr marL="0" lvl="4" indent="2286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（</a:t>
            </a:r>
            <a:r>
              <a:rPr lang="en-US" altLang="zh-CN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2</a:t>
            </a:r>
            <a:r>
              <a:rPr lang="zh-CN" altLang="en-US" sz="32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）运用了什么手法？ </a:t>
            </a:r>
            <a:endParaRPr lang="zh-CN" altLang="en-US" sz="3200">
              <a:latin typeface="仓耳渔阳体 W03" panose="02020400000000000000" pitchFamily="18" charset="-122"/>
              <a:ea typeface="仓耳渔阳体 W03" panose="02020400000000000000" pitchFamily="18" charset="-122"/>
              <a:sym typeface="Wingdings" panose="05000000000000000000" charset="0"/>
            </a:endParaRPr>
          </a:p>
        </p:txBody>
      </p:sp>
      <p:grpSp>
        <p:nvGrpSpPr>
          <p:cNvPr id="2" name="组合 4" title=""/>
          <p:cNvGrpSpPr/>
          <p:nvPr>
            <p:custDataLst>
              <p:tags r:id="rId4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8" name="文本框 5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思考问题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pic>
        <p:nvPicPr>
          <p:cNvPr id="11" name="图片 10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518"/>
          <a:stretch>
            <a:fillRect/>
          </a:stretch>
        </p:blipFill>
        <p:spPr>
          <a:xfrm>
            <a:off x="-14463" y="4141138"/>
            <a:ext cx="12192000" cy="2716862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>
            <p:custDataLst>
              <p:tags r:id="rId3"/>
            </p:custDataLst>
          </p:nvPr>
        </p:nvSpPr>
        <p:spPr>
          <a:xfrm>
            <a:off x="1747520" y="386057"/>
            <a:ext cx="10387965" cy="54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楷体" panose="02010609060101010101" pitchFamily="49" charset="-122"/>
              </a:rPr>
              <a:t>第三段主要运用了哪些手法来描写泰山日出胜景？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楷体" panose="02010609060101010101" pitchFamily="49" charset="-122"/>
            </a:endParaRPr>
          </a:p>
        </p:txBody>
      </p:sp>
      <p:cxnSp>
        <p:nvCxnSpPr>
          <p:cNvPr id="5" name="直接连接符 4" title=""/>
          <p:cNvCxnSpPr/>
          <p:nvPr>
            <p:custDataLst>
              <p:tags r:id="rId4"/>
            </p:custDataLst>
          </p:nvPr>
        </p:nvCxnSpPr>
        <p:spPr>
          <a:xfrm>
            <a:off x="1179195" y="996950"/>
            <a:ext cx="10480675" cy="0"/>
          </a:xfrm>
          <a:prstGeom prst="line">
            <a:avLst/>
          </a:prstGeom>
          <a:ln w="38100" cmpd="thinThick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 title=""/>
          <p:cNvGrpSpPr/>
          <p:nvPr>
            <p:custDataLst>
              <p:tags r:id="rId5"/>
            </p:custDataLst>
          </p:nvPr>
        </p:nvGrpSpPr>
        <p:grpSpPr>
          <a:xfrm>
            <a:off x="1484630" y="1948932"/>
            <a:ext cx="9401268" cy="2420528"/>
            <a:chOff x="1484630" y="1948932"/>
            <a:chExt cx="9401268" cy="2420528"/>
          </a:xfrm>
        </p:grpSpPr>
        <p:sp>
          <p:nvSpPr>
            <p:cNvPr id="6" name="任意多边形: 形状 5"/>
            <p:cNvSpPr/>
            <p:nvPr>
              <p:custDataLst>
                <p:tags r:id="rId6"/>
              </p:custDataLst>
            </p:nvPr>
          </p:nvSpPr>
          <p:spPr>
            <a:xfrm>
              <a:off x="1941830" y="2296490"/>
              <a:ext cx="8727440" cy="1587500"/>
            </a:xfrm>
            <a:custGeom>
              <a:gdLst>
                <a:gd name="connsiteX0" fmla="*/ 0 w 9944100"/>
                <a:gd name="connsiteY0" fmla="*/ 1505107 h 1581307"/>
                <a:gd name="connsiteX1" fmla="*/ 4933950 w 9944100"/>
                <a:gd name="connsiteY1" fmla="*/ 157 h 1581307"/>
                <a:gd name="connsiteX2" fmla="*/ 9944100 w 9944100"/>
                <a:gd name="connsiteY2" fmla="*/ 1581307 h 15813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44100" h="1581307">
                  <a:moveTo>
                    <a:pt x="0" y="1505107"/>
                  </a:moveTo>
                  <a:cubicBezTo>
                    <a:pt x="1638300" y="746282"/>
                    <a:pt x="3276600" y="-12543"/>
                    <a:pt x="4933950" y="157"/>
                  </a:cubicBezTo>
                  <a:cubicBezTo>
                    <a:pt x="6591300" y="12857"/>
                    <a:pt x="9093200" y="1292382"/>
                    <a:pt x="9944100" y="1581307"/>
                  </a:cubicBezTo>
                </a:path>
              </a:pathLst>
            </a:cu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>
              <p:custDataLst>
                <p:tags r:id="rId7"/>
              </p:custDataLst>
            </p:nvPr>
          </p:nvSpPr>
          <p:spPr>
            <a:xfrm>
              <a:off x="2072459" y="3086382"/>
              <a:ext cx="676729" cy="676729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8"/>
              </p:custDataLst>
            </p:nvPr>
          </p:nvSpPr>
          <p:spPr>
            <a:xfrm>
              <a:off x="5720080" y="1948932"/>
              <a:ext cx="676729" cy="676729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>
              <p:custDataLst>
                <p:tags r:id="rId9"/>
              </p:custDataLst>
            </p:nvPr>
          </p:nvSpPr>
          <p:spPr>
            <a:xfrm>
              <a:off x="9621341" y="3086617"/>
              <a:ext cx="676729" cy="676729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1484630" y="3763305"/>
              <a:ext cx="1852386" cy="540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日出前</a:t>
              </a:r>
              <a:endPara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5132251" y="2625858"/>
              <a:ext cx="1852386" cy="540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日出时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2"/>
              </p:custDataLst>
            </p:nvPr>
          </p:nvSpPr>
          <p:spPr>
            <a:xfrm>
              <a:off x="9033512" y="3828735"/>
              <a:ext cx="1852386" cy="540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日出后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文本框 13" title=""/>
          <p:cNvSpPr txBox="1"/>
          <p:nvPr>
            <p:custDataLst>
              <p:tags r:id="rId13"/>
            </p:custDataLst>
          </p:nvPr>
        </p:nvSpPr>
        <p:spPr>
          <a:xfrm>
            <a:off x="1390351" y="4448824"/>
            <a:ext cx="204094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“白若摴蒱”</a:t>
            </a:r>
            <a:endParaRPr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4"/>
            </p:custDataLst>
          </p:nvPr>
        </p:nvSpPr>
        <p:spPr>
          <a:xfrm>
            <a:off x="5164793" y="3249944"/>
            <a:ext cx="204094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“正赤如丹”</a:t>
            </a:r>
            <a:endParaRPr lang="zh-CN" altLang="en-US" sz="24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 title=""/>
          <p:cNvGrpSpPr/>
          <p:nvPr>
            <p:custDataLst>
              <p:tags r:id="rId15"/>
            </p:custDataLst>
          </p:nvPr>
        </p:nvGrpSpPr>
        <p:grpSpPr>
          <a:xfrm>
            <a:off x="9032877" y="4394214"/>
            <a:ext cx="2041578" cy="860445"/>
            <a:chOff x="9032877" y="4394214"/>
            <a:chExt cx="2041578" cy="860445"/>
          </a:xfrm>
        </p:grpSpPr>
        <p:sp>
          <p:nvSpPr>
            <p:cNvPr id="16" name="文本框 15"/>
            <p:cNvSpPr txBox="1"/>
            <p:nvPr>
              <p:custDataLst>
                <p:tags r:id="rId16"/>
              </p:custDataLst>
            </p:nvPr>
          </p:nvSpPr>
          <p:spPr>
            <a:xfrm>
              <a:off x="9032877" y="4394214"/>
              <a:ext cx="2040943" cy="46166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“绛皓驳色”</a:t>
              </a:r>
              <a:endParaRPr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7"/>
              </p:custDataLst>
            </p:nvPr>
          </p:nvSpPr>
          <p:spPr>
            <a:xfrm>
              <a:off x="9033512" y="4792994"/>
              <a:ext cx="2040943" cy="46166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“而皆若偻”</a:t>
              </a:r>
              <a:endParaRPr lang="zh-CN" altLang="en-US" sz="24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" name="文本框 17" title=""/>
          <p:cNvSpPr txBox="1"/>
          <p:nvPr>
            <p:custDataLst>
              <p:tags r:id="rId18"/>
            </p:custDataLst>
          </p:nvPr>
        </p:nvSpPr>
        <p:spPr>
          <a:xfrm>
            <a:off x="4529902" y="3974609"/>
            <a:ext cx="3430009" cy="78970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比喻、拟人手法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9"/>
            </p:custDataLst>
          </p:nvPr>
        </p:nvSpPr>
        <p:spPr>
          <a:xfrm>
            <a:off x="1033144" y="5571979"/>
            <a:ext cx="10772397" cy="1084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日出的景象瞬时变幻，难以描摹。但姚鼐把日出的场面描写得十分壮观，达到了应有的艺术高度。</a:t>
            </a:r>
            <a:endParaRPr lang="zh-CN" altLang="en-US" sz="2800"/>
          </a:p>
        </p:txBody>
      </p:sp>
      <p:grpSp>
        <p:nvGrpSpPr>
          <p:cNvPr id="4" name="组合 3" title=""/>
          <p:cNvGrpSpPr/>
          <p:nvPr>
            <p:custDataLst>
              <p:tags r:id="rId20"/>
            </p:custDataLst>
          </p:nvPr>
        </p:nvGrpSpPr>
        <p:grpSpPr>
          <a:xfrm>
            <a:off x="1282065" y="1166903"/>
            <a:ext cx="9016456" cy="612184"/>
            <a:chOff x="2332990" y="2491513"/>
            <a:chExt cx="9016456" cy="612184"/>
          </a:xfrm>
        </p:grpSpPr>
        <p:sp>
          <p:nvSpPr>
            <p:cNvPr id="29" name="文本框 28"/>
            <p:cNvSpPr txBox="1"/>
            <p:nvPr>
              <p:custDataLst>
                <p:tags r:id="rId21"/>
              </p:custDataLst>
            </p:nvPr>
          </p:nvSpPr>
          <p:spPr>
            <a:xfrm>
              <a:off x="2332990" y="2491513"/>
              <a:ext cx="2124710" cy="583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时间顺序：</a:t>
              </a:r>
              <a:endParaRPr lang="zh-CN" altLang="en-US" sz="320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22"/>
              </p:custDataLst>
            </p:nvPr>
          </p:nvSpPr>
          <p:spPr>
            <a:xfrm>
              <a:off x="4373971" y="2581727"/>
              <a:ext cx="6975475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 b="1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待日出——稍见——须臾——日上——回视</a:t>
              </a:r>
              <a:endParaRPr lang="zh-CN" altLang="en-US" sz="280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3" name="文本框 2" title=""/>
          <p:cNvSpPr txBox="1"/>
          <p:nvPr>
            <p:custDataLst>
              <p:tags r:id="rId23"/>
            </p:custDataLst>
          </p:nvPr>
        </p:nvSpPr>
        <p:spPr>
          <a:xfrm>
            <a:off x="6706870" y="6113145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仿宋" panose="02010609060101010101" pitchFamily="49" charset="-122"/>
              </a:rPr>
              <a:t>色彩点染</a:t>
            </a:r>
            <a:r>
              <a:rPr lang="en-US" altLang="zh-CN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仿宋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仿宋" panose="02010609060101010101" pitchFamily="49" charset="-122"/>
              </a:rPr>
              <a:t>绚丽壮美</a:t>
            </a:r>
            <a:endParaRPr lang="zh-CN" altLang="en-US" sz="32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仿宋" panose="02010609060101010101" pitchFamily="49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24"/>
            </p:custDataLst>
          </p:nvPr>
        </p:nvSpPr>
        <p:spPr>
          <a:xfrm>
            <a:off x="1390650" y="5116195"/>
            <a:ext cx="8573770" cy="54737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</a:bodyPr>
          <a:lstStyle/>
          <a:p>
            <a:pPr latinLnBrk="0">
              <a:lnSpc>
                <a:spcPts val="356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拟人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手法烘托出日观峰凌驾于群峰之上的雄伟气势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" name="矩形 40" title=""/>
          <p:cNvSpPr/>
          <p:nvPr>
            <p:custDataLst>
              <p:tags r:id="rId3"/>
            </p:custDataLst>
          </p:nvPr>
        </p:nvSpPr>
        <p:spPr>
          <a:xfrm>
            <a:off x="228600" y="186266"/>
            <a:ext cx="11709399" cy="6517963"/>
          </a:xfrm>
          <a:prstGeom prst="rect">
            <a:avLst/>
          </a:prstGeom>
          <a:solidFill>
            <a:schemeClr val="bg1"/>
          </a:solidFill>
          <a:ln w="76200">
            <a:solidFill>
              <a:srgbClr val="879B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4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76466" y="1531951"/>
            <a:ext cx="1308895" cy="45497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日出前</a:t>
            </a:r>
            <a:endParaRPr lang="zh-CN" altLang="en-US"/>
          </a:p>
        </p:txBody>
      </p:sp>
      <p:sp>
        <p:nvSpPr>
          <p:cNvPr id="22" name="文本框 6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1781" y="3208160"/>
            <a:ext cx="1308894" cy="46166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日出时</a:t>
            </a:r>
            <a:endParaRPr lang="zh-CN" altLang="en-US"/>
          </a:p>
        </p:txBody>
      </p:sp>
      <p:sp>
        <p:nvSpPr>
          <p:cNvPr id="23" name="文本框 7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76466" y="5054214"/>
            <a:ext cx="1308894" cy="45720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日出后</a:t>
            </a:r>
            <a:endParaRPr lang="zh-CN" altLang="en-US"/>
          </a:p>
        </p:txBody>
      </p:sp>
      <p:sp>
        <p:nvSpPr>
          <p:cNvPr id="25" name="文本框 38915" title="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98519" y="798513"/>
            <a:ext cx="344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大风扬积雪击面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文本框 38916" title="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98519" y="1390663"/>
            <a:ext cx="3063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亭东自足下皆云漫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文本框 38917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98519" y="1986921"/>
            <a:ext cx="5121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云中白若樗蒲数十列者，山也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" name="文本框 38920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98519" y="2583179"/>
            <a:ext cx="405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极天云一线异色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" name="文本框 38921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98519" y="3179437"/>
            <a:ext cx="3140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须臾成五采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" name="文本框 38922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98519" y="3771587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日上，正赤如丹，下有红光动摇承之</a:t>
            </a:r>
            <a:endParaRPr lang="en-US" altLang="zh-CN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8927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98519" y="5556250"/>
            <a:ext cx="4435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而皆若偻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" name="文本框 11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98519" y="4367845"/>
            <a:ext cx="3902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回视日观以西峰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" name="文本框 12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298519" y="4964103"/>
            <a:ext cx="4511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或得日或否，绛皓驳色</a:t>
            </a:r>
            <a:endParaRPr lang="zh-CN" altLang="en-US" sz="280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r="95238"/>
          <a:stretch>
            <a:fillRect/>
          </a:stretch>
        </p:blipFill>
        <p:spPr>
          <a:xfrm>
            <a:off x="3062522" y="925044"/>
            <a:ext cx="222675" cy="1585097"/>
          </a:xfrm>
          <a:prstGeom prst="rect">
            <a:avLst/>
          </a:prstGeom>
        </p:spPr>
      </p:pic>
      <p:pic>
        <p:nvPicPr>
          <p:cNvPr id="38" name="图片 37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/>
          <a:srcRect r="95238"/>
          <a:stretch>
            <a:fillRect/>
          </a:stretch>
        </p:blipFill>
        <p:spPr>
          <a:xfrm>
            <a:off x="3062522" y="2709710"/>
            <a:ext cx="222675" cy="1585097"/>
          </a:xfrm>
          <a:prstGeom prst="rect">
            <a:avLst/>
          </a:prstGeom>
        </p:spPr>
      </p:pic>
      <p:pic>
        <p:nvPicPr>
          <p:cNvPr id="39" name="图片 38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6"/>
          <a:srcRect r="95238"/>
          <a:stretch>
            <a:fillRect/>
          </a:stretch>
        </p:blipFill>
        <p:spPr>
          <a:xfrm>
            <a:off x="3062522" y="4490266"/>
            <a:ext cx="222675" cy="1585097"/>
          </a:xfrm>
          <a:prstGeom prst="rect">
            <a:avLst/>
          </a:prstGeom>
        </p:spPr>
      </p:pic>
      <p:pic>
        <p:nvPicPr>
          <p:cNvPr id="42" name="图片 41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009" y="836976"/>
            <a:ext cx="856859" cy="346148"/>
          </a:xfrm>
          <a:prstGeom prst="rect">
            <a:avLst/>
          </a:prstGeom>
        </p:spPr>
      </p:pic>
      <p:pic>
        <p:nvPicPr>
          <p:cNvPr id="43" name="图片 42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868" y="1417316"/>
            <a:ext cx="497338" cy="200911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6307" name="Rectangle 3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1150" y="64135"/>
            <a:ext cx="1797050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日出前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26309" name="Text Box 5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8435" y="5949950"/>
            <a:ext cx="120135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>
                <a:solidFill>
                  <a:srgbClr val="0000FF"/>
                </a:solidFill>
                <a:ea typeface="黑体" panose="02010609060101010101" pitchFamily="49" charset="-122"/>
              </a:rPr>
              <a:t>大风扬积雪击面，亭东自足下皆云漫，稍见云中白若摴蒱数十立者，山也。</a:t>
            </a:r>
            <a:endParaRPr lang="en-US" altLang="zh-CN"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05477" name="Text Box 6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2284" y="187325"/>
            <a:ext cx="710353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五鼓，坐日观亭，待日出。</a:t>
            </a:r>
            <a:endParaRPr kumimoji="0" lang="zh-CN" altLang="en-US" sz="3200" b="1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050" name="Picture 2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546100" y="765810"/>
            <a:ext cx="11002010" cy="50590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7332" name="Text Box 4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2285" y="6092825"/>
            <a:ext cx="80645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极天云一线异色，须臾成五采。</a:t>
            </a:r>
            <a:endParaRPr kumimoji="0"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1028" name="Picture 4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286385" y="706755"/>
            <a:ext cx="11446510" cy="5278120"/>
          </a:xfrm>
          <a:prstGeom prst="rect">
            <a:avLst/>
          </a:prstGeom>
          <a:noFill/>
        </p:spPr>
      </p:pic>
      <p:sp>
        <p:nvSpPr>
          <p:cNvPr id="6" name="Rectangle 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0220" y="0"/>
            <a:ext cx="1865630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日出时</a:t>
            </a:r>
            <a:endParaRPr lang="zh-CN" altLang="en-US" sz="1800" b="1">
              <a:solidFill>
                <a:srgbClr val="FF505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28354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rcRect l="15344"/>
          <a:stretch>
            <a:fillRect/>
          </a:stretch>
        </p:blipFill>
        <p:spPr bwMode="auto">
          <a:xfrm>
            <a:off x="334434" y="260350"/>
            <a:ext cx="11470217" cy="58610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28355" name="Rectangle 3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88705" y="405130"/>
            <a:ext cx="1894205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日出时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28357" name="Text Box 5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1380" y="6121401"/>
            <a:ext cx="11760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日上，正赤如丹，下有红光动摇承之，或曰：此东海也。</a:t>
            </a:r>
            <a:endParaRPr kumimoji="0" lang="zh-CN" altLang="en-US" sz="3200" b="1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9" title=""/>
          <p:cNvGrpSpPr/>
          <p:nvPr>
            <p:custDataLst>
              <p:tags r:id="rId3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11"/>
            <p:cNvGrpSpPr/>
            <p:nvPr>
              <p:custDataLst>
                <p:tags r:id="rId5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13" name="文本框 5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  <a:sym typeface="Wingdings" panose="05000000000000000000" charset="0"/>
                  </a:rPr>
                  <a:t>姚鼐其人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17" name="文本框 16" title=""/>
          <p:cNvSpPr txBox="1"/>
          <p:nvPr>
            <p:custDataLst>
              <p:tags r:id="rId10"/>
            </p:custDataLst>
          </p:nvPr>
        </p:nvSpPr>
        <p:spPr>
          <a:xfrm>
            <a:off x="323215" y="1406525"/>
            <a:ext cx="7960995" cy="456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720090" algn="just"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4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en-US" altLang="zh-CN" sz="2800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桐城派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是</a:t>
            </a:r>
            <a:r>
              <a:rPr lang="zh-CN" altLang="en-US" sz="28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清代散文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影响最大的一个流派，内容上多宣传</a:t>
            </a:r>
            <a:r>
              <a:rPr lang="zh-CN" altLang="en-US" sz="28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儒家思想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，创始人是康熙年间的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方苞。刘大櫆、姚鼐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继承并发展了方苞的理论，因三人都是桐城人，故称桐城派，三人并称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“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桐城三祖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charset="0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他们强调</a:t>
            </a:r>
            <a:r>
              <a:rPr lang="zh-CN" altLang="en-US" sz="28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“义理、考据、辞章，三者不可偏废”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，就是要以“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辞章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”为手段，以“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考据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”为凭借，来阐发儒家的“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义理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charset="0"/>
              </a:rPr>
              <a:t>”。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charset="0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8"/>
          <a:stretch>
            <a:fillRect/>
          </a:stretch>
        </p:blipFill>
        <p:spPr bwMode="auto">
          <a:xfrm>
            <a:off x="8556858" y="1685023"/>
            <a:ext cx="2961373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2802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260350"/>
            <a:ext cx="12192000" cy="5689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2804" name="Text Box 4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1695" y="6082665"/>
            <a:ext cx="100437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0" lang="zh-CN" altLang="en-US" sz="3200" b="1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回视日观以西峰，或得日或否，</a:t>
            </a:r>
            <a:r>
              <a:rPr kumimoji="0" lang="zh-CN" altLang="en-US" sz="32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绛皓</a:t>
            </a:r>
            <a:r>
              <a:rPr kumimoji="0" lang="zh-CN" altLang="en-US" sz="3200" b="1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驳色，而皆若</a:t>
            </a:r>
            <a:r>
              <a:rPr kumimoji="0" lang="zh-CN" altLang="en-US" sz="32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偻</a:t>
            </a:r>
            <a:r>
              <a:rPr kumimoji="0" lang="zh-CN" altLang="en-US" sz="3200" b="1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kumimoji="0" lang="zh-CN" altLang="en-US" sz="3200" b="1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Rectangle 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88705" y="405130"/>
            <a:ext cx="1744980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日出后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Rectangle 3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230430" y="651494"/>
            <a:ext cx="9731140" cy="3031957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亭西有岱祠，又有碧霞元君祠。皇帝行宫，在碧霞元君祠东。是日，观道中石刻，自唐显庆以来，其远古刻尽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漫失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僻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不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当</a:t>
            </a:r>
            <a:r>
              <a:rPr sz="2800" b="1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道者，皆不及往。</a:t>
            </a:r>
            <a:endParaRPr sz="2800" b="1" kern="12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　　</a:t>
            </a:r>
            <a:endParaRPr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endParaRPr lang="en-US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5" name="AutoShape 10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21416" y="2533983"/>
            <a:ext cx="981975" cy="52477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偏僻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5607" name="AutoShape 1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36557" y="1631015"/>
            <a:ext cx="2075847" cy="42956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模糊或缺失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6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第四段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pic>
        <p:nvPicPr>
          <p:cNvPr id="15" name="图片 1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744" y="1672721"/>
            <a:ext cx="671872" cy="271418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269" y="2796371"/>
            <a:ext cx="646703" cy="261250"/>
          </a:xfrm>
          <a:prstGeom prst="rect">
            <a:avLst/>
          </a:prstGeom>
        </p:spPr>
      </p:pic>
      <p:sp>
        <p:nvSpPr>
          <p:cNvPr id="2" name="AutoShape 10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30831" y="3520138"/>
            <a:ext cx="981975" cy="52477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面对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12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7" grpId="0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 title="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90499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5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title=""/>
          <p:cNvSpPr/>
          <p:nvPr>
            <p:custDataLst>
              <p:tags r:id="rId5"/>
            </p:custDataLst>
          </p:nvPr>
        </p:nvSpPr>
        <p:spPr>
          <a:xfrm>
            <a:off x="205740" y="253365"/>
            <a:ext cx="11748135" cy="63506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半闭框 10" title=""/>
          <p:cNvSpPr/>
          <p:nvPr>
            <p:custDataLst>
              <p:tags r:id="rId6"/>
            </p:custDataLst>
          </p:nvPr>
        </p:nvSpPr>
        <p:spPr>
          <a:xfrm>
            <a:off x="205740" y="253365"/>
            <a:ext cx="720000" cy="720000"/>
          </a:xfrm>
          <a:prstGeom prst="halfFrame">
            <a:avLst>
              <a:gd name="adj1" fmla="val 0"/>
              <a:gd name="adj2" fmla="val 0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半闭框 11" title=""/>
          <p:cNvSpPr/>
          <p:nvPr>
            <p:custDataLst>
              <p:tags r:id="rId7"/>
            </p:custDataLst>
          </p:nvPr>
        </p:nvSpPr>
        <p:spPr>
          <a:xfrm rot="5400000">
            <a:off x="11233785" y="253365"/>
            <a:ext cx="720000" cy="720000"/>
          </a:xfrm>
          <a:prstGeom prst="halfFrame">
            <a:avLst>
              <a:gd name="adj1" fmla="val 0"/>
              <a:gd name="adj2" fmla="val 0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 title=""/>
          <p:cNvSpPr/>
          <p:nvPr>
            <p:custDataLst>
              <p:tags r:id="rId8"/>
            </p:custDataLst>
          </p:nvPr>
        </p:nvSpPr>
        <p:spPr>
          <a:xfrm rot="16200000">
            <a:off x="205740" y="5883910"/>
            <a:ext cx="720000" cy="720000"/>
          </a:xfrm>
          <a:prstGeom prst="halfFrame">
            <a:avLst>
              <a:gd name="adj1" fmla="val 0"/>
              <a:gd name="adj2" fmla="val 0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 title=""/>
          <p:cNvSpPr/>
          <p:nvPr>
            <p:custDataLst>
              <p:tags r:id="rId9"/>
            </p:custDataLst>
          </p:nvPr>
        </p:nvSpPr>
        <p:spPr>
          <a:xfrm rot="10800000">
            <a:off x="11233785" y="5883910"/>
            <a:ext cx="720000" cy="720000"/>
          </a:xfrm>
          <a:prstGeom prst="halfFrame">
            <a:avLst>
              <a:gd name="adj1" fmla="val 0"/>
              <a:gd name="adj2" fmla="val 0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>
          <a:xfrm>
            <a:off x="944880" y="1094105"/>
            <a:ext cx="10270490" cy="466915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title=""/>
          <p:cNvSpPr/>
          <p:nvPr>
            <p:custDataLst>
              <p:tags r:id="rId11"/>
            </p:custDataLst>
          </p:nvPr>
        </p:nvSpPr>
        <p:spPr>
          <a:xfrm>
            <a:off x="1117600" y="1236345"/>
            <a:ext cx="304800" cy="59055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title=""/>
          <p:cNvSpPr/>
          <p:nvPr>
            <p:custDataLst>
              <p:tags r:id="rId12"/>
            </p:custDataLst>
          </p:nvPr>
        </p:nvSpPr>
        <p:spPr>
          <a:xfrm>
            <a:off x="1511300" y="1236345"/>
            <a:ext cx="139700" cy="59055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1651000" y="129413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2">
                    <a:lumMod val="90000"/>
                    <a:lumOff val="10000"/>
                  </a:schemeClr>
                </a:solidFill>
              </a:rPr>
              <a:t>知识卡片</a:t>
            </a:r>
            <a:endParaRPr lang="zh-CN" altLang="en-US" sz="320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3316605" y="2054225"/>
            <a:ext cx="77019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碧霞元</a:t>
            </a: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君</a:t>
            </a:r>
            <a:endParaRPr lang="en-US" altLang="zh-CN" sz="2400" b="1" smtClean="0">
              <a:solidFill>
                <a:schemeClr val="tx2">
                  <a:lumMod val="90000"/>
                  <a:lumOff val="10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        全称</a:t>
            </a: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为“东岳泰山天仙玉女碧霞元君”，俗称泰山娘娘、</a:t>
            </a: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泰山</a:t>
            </a: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老奶奶、泰山老母，中国古代神话传说中的女神。“碧霞”</a:t>
            </a: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意指</a:t>
            </a: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东方的日光之霞，“元君”则带有浓重的道教色彩，是对</a:t>
            </a: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道教女神</a:t>
            </a: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的尊称。传说其为东岳大帝之女，司职为使妇女多子，</a:t>
            </a:r>
            <a:r>
              <a:rPr lang="zh-CN" altLang="en-US" sz="24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并保护</a:t>
            </a:r>
            <a:r>
              <a:rPr lang="zh-CN" altLang="en-US" sz="2400" b="1">
                <a:solidFill>
                  <a:schemeClr val="tx2">
                    <a:lumMod val="90000"/>
                    <a:lumOff val="1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儿童。</a:t>
            </a:r>
            <a:endParaRPr lang="zh-CN" altLang="en-US" sz="2400" b="1">
              <a:solidFill>
                <a:schemeClr val="tx2">
                  <a:lumMod val="90000"/>
                  <a:lumOff val="10000"/>
                </a:schemeClr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  <a:sym typeface="+mn-ea"/>
            </a:endParaRPr>
          </a:p>
        </p:txBody>
      </p:sp>
      <p:pic>
        <p:nvPicPr>
          <p:cNvPr id="4098" name="Picture 2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1161415" y="2253615"/>
            <a:ext cx="2073910" cy="301752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2" title=""/>
          <p:cNvGrpSpPr/>
          <p:nvPr>
            <p:custDataLst>
              <p:tags r:id="rId3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6" name="文本框 5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思考问题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9" name="文本框 5" title=""/>
          <p:cNvSpPr txBox="1"/>
          <p:nvPr>
            <p:custDataLst>
              <p:tags r:id="rId10"/>
            </p:custDataLst>
          </p:nvPr>
        </p:nvSpPr>
        <p:spPr>
          <a:xfrm>
            <a:off x="1651032" y="2837733"/>
            <a:ext cx="563662" cy="182881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人文景观</a:t>
            </a:r>
            <a:endParaRPr lang="zh-CN" altLang="en-US"/>
          </a:p>
        </p:txBody>
      </p:sp>
      <p:sp>
        <p:nvSpPr>
          <p:cNvPr id="14" name="文本框 13" title=""/>
          <p:cNvSpPr txBox="1"/>
          <p:nvPr>
            <p:custDataLst>
              <p:tags r:id="rId11"/>
            </p:custDataLst>
          </p:nvPr>
        </p:nvSpPr>
        <p:spPr>
          <a:xfrm>
            <a:off x="1109944" y="1737710"/>
            <a:ext cx="6792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4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kumimoji="1"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第四段写了哪些人文景观？有什么作用？</a:t>
            </a:r>
            <a:endParaRPr kumimoji="1"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  <a:sym typeface="Wingdings" panose="05000000000000000000" charset="0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12"/>
            </p:custDataLst>
          </p:nvPr>
        </p:nvSpPr>
        <p:spPr>
          <a:xfrm>
            <a:off x="2804807" y="3040328"/>
            <a:ext cx="4668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ClrTx/>
              <a:buFontTx/>
              <a:buNone/>
              <a:defRPr sz="28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 noProof="1"/>
              <a:t>建筑：岱祠、碧霞元君祠</a:t>
            </a:r>
            <a:endParaRPr lang="zh-CN" altLang="en-US" noProof="1"/>
          </a:p>
        </p:txBody>
      </p:sp>
      <p:sp>
        <p:nvSpPr>
          <p:cNvPr id="22" name="文本框 21" title=""/>
          <p:cNvSpPr txBox="1"/>
          <p:nvPr>
            <p:custDataLst>
              <p:tags r:id="rId13"/>
            </p:custDataLst>
          </p:nvPr>
        </p:nvSpPr>
        <p:spPr>
          <a:xfrm>
            <a:off x="2804807" y="3833797"/>
            <a:ext cx="4668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ClrTx/>
              <a:buFontTx/>
              <a:buNone/>
              <a:defRPr sz="28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 noProof="1"/>
              <a:t>古迹：皇帝行宫、道中石刻</a:t>
            </a:r>
            <a:endParaRPr lang="zh-CN" altLang="en-US" noProof="1"/>
          </a:p>
        </p:txBody>
      </p:sp>
      <p:pic>
        <p:nvPicPr>
          <p:cNvPr id="25" name="图片 24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r="95238"/>
          <a:stretch>
            <a:fillRect/>
          </a:stretch>
        </p:blipFill>
        <p:spPr>
          <a:xfrm>
            <a:off x="2626295" y="3116775"/>
            <a:ext cx="178512" cy="1270726"/>
          </a:xfrm>
          <a:prstGeom prst="rect">
            <a:avLst/>
          </a:prstGeom>
        </p:spPr>
      </p:pic>
      <p:sp>
        <p:nvSpPr>
          <p:cNvPr id="30" name="文本框 29" title=""/>
          <p:cNvSpPr txBox="1"/>
          <p:nvPr>
            <p:custDataLst>
              <p:tags r:id="rId16"/>
            </p:custDataLst>
          </p:nvPr>
        </p:nvSpPr>
        <p:spPr>
          <a:xfrm>
            <a:off x="7758874" y="2769491"/>
            <a:ext cx="3256638" cy="1965293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400"/>
              <a:t>作用：</a:t>
            </a:r>
            <a:endParaRPr lang="zh-CN" altLang="en-US" sz="2400"/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400"/>
              <a:t>表现泰山的古老风貌和悠久的历史，突出其作为文化宝库的作用。  </a:t>
            </a:r>
            <a:endParaRPr lang="zh-CN" altLang="en-US" sz="2400"/>
          </a:p>
        </p:txBody>
      </p:sp>
      <p:pic>
        <p:nvPicPr>
          <p:cNvPr id="31" name="PA_图片 4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77" y="4096161"/>
            <a:ext cx="3484288" cy="3252002"/>
          </a:xfrm>
          <a:prstGeom prst="rect">
            <a:avLst/>
          </a:prstGeom>
        </p:spPr>
      </p:pic>
      <p:pic>
        <p:nvPicPr>
          <p:cNvPr id="32" name="PA_图片 7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577" y="645302"/>
            <a:ext cx="2202801" cy="2055948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5" name="Rectangle 3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344433" y="685996"/>
            <a:ext cx="9503134" cy="2232025"/>
          </a:xfr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山多石，少土。石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苍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黑色，多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平方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，少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圜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。少杂树，多松，生石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罅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，皆平顶。冰雪，无瀑水，无鸟兽音迹。至日观数里内无树，而雪与人膝齐。桐城姚鼐记。</a:t>
            </a:r>
            <a:endParaRPr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charset="0"/>
            </a:endParaRPr>
          </a:p>
          <a:p>
            <a:pPr marL="0" indent="0" algn="just" eaLnBrk="1" hangingPunct="1">
              <a:lnSpc>
                <a:spcPct val="229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charset="0"/>
              </a:rPr>
              <a:t> </a:t>
            </a:r>
            <a:endParaRPr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77" name="AutoShape 11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89225" y="680432"/>
            <a:ext cx="5178288" cy="430947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古：平整方正。今：数学名词。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8678" name="AutoShape 1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7449" y="1590019"/>
            <a:ext cx="1664334" cy="503239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同“圆”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8679" name="AutoShape 13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46384" y="1590019"/>
            <a:ext cx="2749616" cy="432451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深青色，深绿色 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28680" name="AutoShape 14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92555" y="2546985"/>
            <a:ext cx="2058035" cy="49974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Xià,</a:t>
            </a:r>
            <a:r>
              <a:rPr lang="zh-CN" altLang="en-US" sz="2800" b="1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石缝</a:t>
            </a:r>
            <a:endParaRPr lang="zh-CN" altLang="en-US" sz="2800" b="1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8"/>
            </p:custDataLst>
          </p:nvPr>
        </p:nvSpPr>
        <p:spPr>
          <a:xfrm>
            <a:off x="25018" y="108012"/>
            <a:ext cx="615553" cy="1395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第五段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28679" grpId="0"/>
      <p:bldP spid="2868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2" title=""/>
          <p:cNvGrpSpPr/>
          <p:nvPr>
            <p:custDataLst>
              <p:tags r:id="rId3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6" name="文本框 5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思考问题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10" name="文本框 9" title=""/>
          <p:cNvSpPr txBox="1"/>
          <p:nvPr>
            <p:custDataLst>
              <p:tags r:id="rId10"/>
            </p:custDataLst>
          </p:nvPr>
        </p:nvSpPr>
        <p:spPr>
          <a:xfrm>
            <a:off x="1086252" y="1749068"/>
            <a:ext cx="7035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5pPr marL="457200" lvl="4" indent="-457200">
              <a:spcBef>
                <a:spcPct val="50000"/>
              </a:spcBef>
              <a:buFont typeface="Arial" panose="020b0604020202020204" pitchFamily="34" charset="0"/>
              <a:buChar char="•"/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5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第五段写了哪些自然景观？有什么作用？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1"/>
            </p:custDataLst>
          </p:nvPr>
        </p:nvSpPr>
        <p:spPr>
          <a:xfrm>
            <a:off x="2746084" y="2485153"/>
            <a:ext cx="7178092" cy="195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800" noProof="1">
                <a:latin typeface="华文中宋" panose="02010600040101010101" pitchFamily="2" charset="-122"/>
                <a:ea typeface="华文中宋" panose="02010600040101010101" pitchFamily="2" charset="-122"/>
              </a:rPr>
              <a:t>三多：多石、多平方、多松</a:t>
            </a:r>
            <a:endParaRPr lang="zh-CN" altLang="en-US" sz="28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800" noProof="1">
                <a:latin typeface="华文中宋" panose="02010600040101010101" pitchFamily="2" charset="-122"/>
                <a:ea typeface="华文中宋" panose="02010600040101010101" pitchFamily="2" charset="-122"/>
              </a:rPr>
              <a:t>三少：少土、少圜、少杂树</a:t>
            </a:r>
            <a:endParaRPr lang="zh-CN" altLang="en-US" sz="28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800" noProof="1">
                <a:latin typeface="华文中宋" panose="02010600040101010101" pitchFamily="2" charset="-122"/>
                <a:ea typeface="华文中宋" panose="02010600040101010101" pitchFamily="2" charset="-122"/>
              </a:rPr>
              <a:t>三无：无瀑水、无鸟兽音迹、日观数里无树</a:t>
            </a:r>
            <a:endParaRPr lang="zh-CN" altLang="en-US" sz="28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文本框 5" title=""/>
          <p:cNvSpPr txBox="1"/>
          <p:nvPr>
            <p:custDataLst>
              <p:tags r:id="rId12"/>
            </p:custDataLst>
          </p:nvPr>
        </p:nvSpPr>
        <p:spPr>
          <a:xfrm>
            <a:off x="1605004" y="2567568"/>
            <a:ext cx="563662" cy="1828810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自然景观</a:t>
            </a:r>
            <a:endParaRPr lang="zh-CN" altLang="en-US"/>
          </a:p>
        </p:txBody>
      </p:sp>
      <p:pic>
        <p:nvPicPr>
          <p:cNvPr id="19" name="图片 18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r="95238"/>
          <a:stretch>
            <a:fillRect/>
          </a:stretch>
        </p:blipFill>
        <p:spPr>
          <a:xfrm>
            <a:off x="2567572" y="2724917"/>
            <a:ext cx="217712" cy="1549768"/>
          </a:xfrm>
          <a:prstGeom prst="rect">
            <a:avLst/>
          </a:prstGeom>
        </p:spPr>
      </p:pic>
      <p:sp>
        <p:nvSpPr>
          <p:cNvPr id="20" name="文本框 19" title=""/>
          <p:cNvSpPr txBox="1"/>
          <p:nvPr>
            <p:custDataLst>
              <p:tags r:id="rId15"/>
            </p:custDataLst>
          </p:nvPr>
        </p:nvSpPr>
        <p:spPr>
          <a:xfrm>
            <a:off x="3413125" y="4905375"/>
            <a:ext cx="7694295" cy="1550035"/>
          </a:xfrm>
          <a:prstGeom prst="rect">
            <a:avLst/>
          </a:prstGeom>
          <a:solidFill>
            <a:srgbClr val="AFBDD5"/>
          </a:solidFill>
          <a:ln w="28575" algn="ctr">
            <a:noFill/>
            <a:miter lim="800000"/>
          </a:ln>
        </p:spPr>
        <p:txBody>
          <a:bodyPr/>
          <a:lstStyle>
            <a:defPPr>
              <a:defRPr lang="zh-CN"/>
            </a:defPPr>
            <a:lvl1pPr eaLnBrk="0" hangingPunct="0">
              <a:spcBef>
                <a:spcPct val="50000"/>
              </a:spcBef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1pPr>
            <a:lvl2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en-US" sz="2400"/>
              <a:t>作用：以极平实简练的语句，将景物进行对比，写出泰山有别于其他名山的特征。语言简练，准确生动，紧扣时令特点，体现了桐城派文章“雅洁”的特点。</a:t>
            </a:r>
            <a:endParaRPr lang="zh-CN" altLang="en-US" sz="2400"/>
          </a:p>
        </p:txBody>
      </p:sp>
      <p:pic>
        <p:nvPicPr>
          <p:cNvPr id="21" name="PA_图片 4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31" y="4054059"/>
            <a:ext cx="3484288" cy="3252002"/>
          </a:xfrm>
          <a:prstGeom prst="rect">
            <a:avLst/>
          </a:prstGeom>
        </p:spPr>
      </p:pic>
      <p:pic>
        <p:nvPicPr>
          <p:cNvPr id="22" name="PA_图片 7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287" y="1224679"/>
            <a:ext cx="2202801" cy="2055948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3" name="!!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" y="3041896"/>
            <a:ext cx="12194650" cy="3816104"/>
          </a:xfrm>
          <a:prstGeom prst="rect">
            <a:avLst/>
          </a:prstGeom>
        </p:spPr>
      </p:pic>
      <p:pic>
        <p:nvPicPr>
          <p:cNvPr id="2" name="!!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6346" y="227863"/>
            <a:ext cx="2219766" cy="1853915"/>
          </a:xfrm>
          <a:prstGeom prst="rect">
            <a:avLst/>
          </a:prstGeom>
        </p:spPr>
      </p:pic>
      <p:sp>
        <p:nvSpPr>
          <p:cNvPr id="17" name="标题 1" title=""/>
          <p:cNvSpPr txBox="1"/>
          <p:nvPr>
            <p:custDataLst>
              <p:tags r:id="rId7"/>
            </p:custDataLst>
          </p:nvPr>
        </p:nvSpPr>
        <p:spPr>
          <a:xfrm>
            <a:off x="4410266" y="594048"/>
            <a:ext cx="33714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 Light"/>
                <a:ea typeface="方正字迹-吕建德行楷简体" panose="02010600010101010101" pitchFamily="2" charset="-122"/>
                <a:cs typeface="+mj-cs"/>
              </a:rPr>
              <a:t>结构梳理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 Light"/>
              <a:ea typeface="方正字迹-吕建德行楷简体" panose="02010600010101010101" pitchFamily="2" charset="-122"/>
              <a:cs typeface="+mj-cs"/>
            </a:endParaRPr>
          </a:p>
        </p:txBody>
      </p:sp>
      <p:grpSp>
        <p:nvGrpSpPr>
          <p:cNvPr id="78" name="组合 77" title=""/>
          <p:cNvGrpSpPr/>
          <p:nvPr>
            <p:custDataLst>
              <p:tags r:id="rId8"/>
            </p:custDataLst>
          </p:nvPr>
        </p:nvGrpSpPr>
        <p:grpSpPr>
          <a:xfrm>
            <a:off x="3268531" y="2463427"/>
            <a:ext cx="728662" cy="728662"/>
            <a:chOff x="2109787" y="1666875"/>
            <a:chExt cx="752475" cy="752475"/>
          </a:xfrm>
        </p:grpSpPr>
        <p:sp>
          <p:nvSpPr>
            <p:cNvPr id="79" name="椭圆 78"/>
            <p:cNvSpPr/>
            <p:nvPr>
              <p:custDataLst>
                <p:tags r:id="rId9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80" name="椭圆 79"/>
            <p:cNvSpPr/>
            <p:nvPr>
              <p:custDataLst>
                <p:tags r:id="rId10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贰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grpSp>
        <p:nvGrpSpPr>
          <p:cNvPr id="81" name="组合 80" title=""/>
          <p:cNvGrpSpPr/>
          <p:nvPr>
            <p:custDataLst>
              <p:tags r:id="rId11"/>
            </p:custDataLst>
          </p:nvPr>
        </p:nvGrpSpPr>
        <p:grpSpPr>
          <a:xfrm>
            <a:off x="4929709" y="2463427"/>
            <a:ext cx="728662" cy="728662"/>
            <a:chOff x="2109787" y="1666875"/>
            <a:chExt cx="752475" cy="752475"/>
          </a:xfrm>
        </p:grpSpPr>
        <p:sp>
          <p:nvSpPr>
            <p:cNvPr id="82" name="椭圆 81"/>
            <p:cNvSpPr/>
            <p:nvPr>
              <p:custDataLst>
                <p:tags r:id="rId12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83" name="椭圆 82"/>
            <p:cNvSpPr/>
            <p:nvPr>
              <p:custDataLst>
                <p:tags r:id="rId13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叁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grpSp>
        <p:nvGrpSpPr>
          <p:cNvPr id="84" name="组合 83" title=""/>
          <p:cNvGrpSpPr/>
          <p:nvPr>
            <p:custDataLst>
              <p:tags r:id="rId14"/>
            </p:custDataLst>
          </p:nvPr>
        </p:nvGrpSpPr>
        <p:grpSpPr>
          <a:xfrm>
            <a:off x="6590887" y="2463427"/>
            <a:ext cx="728662" cy="728662"/>
            <a:chOff x="2109787" y="1666875"/>
            <a:chExt cx="752475" cy="752475"/>
          </a:xfrm>
        </p:grpSpPr>
        <p:sp>
          <p:nvSpPr>
            <p:cNvPr id="85" name="椭圆 84"/>
            <p:cNvSpPr/>
            <p:nvPr>
              <p:custDataLst>
                <p:tags r:id="rId15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86" name="椭圆 85"/>
            <p:cNvSpPr/>
            <p:nvPr>
              <p:custDataLst>
                <p:tags r:id="rId16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肆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grpSp>
        <p:nvGrpSpPr>
          <p:cNvPr id="92" name="组合 91" title=""/>
          <p:cNvGrpSpPr/>
          <p:nvPr>
            <p:custDataLst>
              <p:tags r:id="rId17"/>
            </p:custDataLst>
          </p:nvPr>
        </p:nvGrpSpPr>
        <p:grpSpPr>
          <a:xfrm>
            <a:off x="1607353" y="2463427"/>
            <a:ext cx="728662" cy="728662"/>
            <a:chOff x="2109787" y="1666875"/>
            <a:chExt cx="752475" cy="752475"/>
          </a:xfrm>
        </p:grpSpPr>
        <p:sp>
          <p:nvSpPr>
            <p:cNvPr id="93" name="椭圆 92"/>
            <p:cNvSpPr/>
            <p:nvPr>
              <p:custDataLst>
                <p:tags r:id="rId18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94" name="椭圆 93"/>
            <p:cNvSpPr/>
            <p:nvPr>
              <p:custDataLst>
                <p:tags r:id="rId19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壹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grpSp>
        <p:nvGrpSpPr>
          <p:cNvPr id="96" name="组合 95" title=""/>
          <p:cNvGrpSpPr/>
          <p:nvPr>
            <p:custDataLst>
              <p:tags r:id="rId20"/>
            </p:custDataLst>
          </p:nvPr>
        </p:nvGrpSpPr>
        <p:grpSpPr>
          <a:xfrm>
            <a:off x="8252065" y="2463427"/>
            <a:ext cx="728662" cy="728662"/>
            <a:chOff x="2109787" y="1666875"/>
            <a:chExt cx="752475" cy="752475"/>
          </a:xfrm>
        </p:grpSpPr>
        <p:sp>
          <p:nvSpPr>
            <p:cNvPr id="97" name="椭圆 96"/>
            <p:cNvSpPr/>
            <p:nvPr>
              <p:custDataLst>
                <p:tags r:id="rId21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98" name="椭圆 97"/>
            <p:cNvSpPr/>
            <p:nvPr>
              <p:custDataLst>
                <p:tags r:id="rId22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伍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sp>
        <p:nvSpPr>
          <p:cNvPr id="99" name="文本框 98" title=""/>
          <p:cNvSpPr txBox="1"/>
          <p:nvPr>
            <p:custDataLst>
              <p:tags r:id="rId23"/>
            </p:custDataLst>
          </p:nvPr>
        </p:nvSpPr>
        <p:spPr>
          <a:xfrm>
            <a:off x="1673860" y="3208020"/>
            <a:ext cx="613410" cy="22764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总写泰山位置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00" name="文本框 99" title=""/>
          <p:cNvSpPr txBox="1"/>
          <p:nvPr>
            <p:custDataLst>
              <p:tags r:id="rId24"/>
            </p:custDataLst>
          </p:nvPr>
        </p:nvSpPr>
        <p:spPr>
          <a:xfrm>
            <a:off x="3336925" y="3208020"/>
            <a:ext cx="613410" cy="22764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记述登山过程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01" name="文本框 100" title=""/>
          <p:cNvSpPr txBox="1"/>
          <p:nvPr>
            <p:custDataLst>
              <p:tags r:id="rId25"/>
            </p:custDataLst>
          </p:nvPr>
        </p:nvSpPr>
        <p:spPr>
          <a:xfrm>
            <a:off x="4999990" y="3208020"/>
            <a:ext cx="613410" cy="23685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描绘日出美景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02" name="文本框 101" title=""/>
          <p:cNvSpPr txBox="1"/>
          <p:nvPr>
            <p:custDataLst>
              <p:tags r:id="rId26"/>
            </p:custDataLst>
          </p:nvPr>
        </p:nvSpPr>
        <p:spPr>
          <a:xfrm>
            <a:off x="6663055" y="3208020"/>
            <a:ext cx="613410" cy="24206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返记人文景观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03" name="文本框 102" title=""/>
          <p:cNvSpPr txBox="1"/>
          <p:nvPr>
            <p:custDataLst>
              <p:tags r:id="rId27"/>
            </p:custDataLst>
          </p:nvPr>
        </p:nvSpPr>
        <p:spPr>
          <a:xfrm>
            <a:off x="8326120" y="3208020"/>
            <a:ext cx="613410" cy="24206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补记自然景观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104" name="组合 103" title=""/>
          <p:cNvGrpSpPr/>
          <p:nvPr>
            <p:custDataLst>
              <p:tags r:id="rId28"/>
            </p:custDataLst>
          </p:nvPr>
        </p:nvGrpSpPr>
        <p:grpSpPr>
          <a:xfrm>
            <a:off x="9913243" y="2463427"/>
            <a:ext cx="728662" cy="728662"/>
            <a:chOff x="2109787" y="1666875"/>
            <a:chExt cx="752475" cy="752475"/>
          </a:xfrm>
        </p:grpSpPr>
        <p:sp>
          <p:nvSpPr>
            <p:cNvPr id="105" name="椭圆 104"/>
            <p:cNvSpPr/>
            <p:nvPr>
              <p:custDataLst>
                <p:tags r:id="rId29"/>
              </p:custDataLst>
            </p:nvPr>
          </p:nvSpPr>
          <p:spPr>
            <a:xfrm>
              <a:off x="2109787" y="1666875"/>
              <a:ext cx="752475" cy="752475"/>
            </a:xfrm>
            <a:prstGeom prst="ellipse">
              <a:avLst/>
            </a:prstGeom>
            <a:solidFill>
              <a:srgbClr val="F2F2F2"/>
            </a:solidFill>
            <a:ln w="19050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  <p:sp>
          <p:nvSpPr>
            <p:cNvPr id="106" name="椭圆 105"/>
            <p:cNvSpPr/>
            <p:nvPr>
              <p:custDataLst>
                <p:tags r:id="rId30"/>
              </p:custDataLst>
            </p:nvPr>
          </p:nvSpPr>
          <p:spPr>
            <a:xfrm>
              <a:off x="2159793" y="1716881"/>
              <a:ext cx="652463" cy="652463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683C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</a:rPr>
                <a:t>陆</a:t>
              </a:r>
              <a:endParaRPr lang="zh-CN" altLang="en-US" sz="3600">
                <a:solidFill>
                  <a:schemeClr val="tx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endParaRPr>
            </a:p>
          </p:txBody>
        </p:sp>
      </p:grpSp>
      <p:sp>
        <p:nvSpPr>
          <p:cNvPr id="107" name="文本框 106" title=""/>
          <p:cNvSpPr txBox="1"/>
          <p:nvPr>
            <p:custDataLst>
              <p:tags r:id="rId31"/>
            </p:custDataLst>
          </p:nvPr>
        </p:nvSpPr>
        <p:spPr>
          <a:xfrm>
            <a:off x="9989185" y="3208020"/>
            <a:ext cx="613410" cy="2421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交代文章作者</a:t>
            </a:r>
            <a:endParaRPr lang="zh-CN" altLang="en-US" sz="280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379" y="0"/>
            <a:ext cx="3326841" cy="2217893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34"/>
            </p:custDataLst>
          </p:nvPr>
        </p:nvSpPr>
        <p:spPr>
          <a:xfrm>
            <a:off x="2516112" y="-3376772"/>
            <a:ext cx="7571303" cy="2740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0" i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泰山之阳，汶水西流；其阴，济水东流。阳谷皆入汶，阴谷皆入济。</a:t>
            </a:r>
            <a:endParaRPr lang="zh-CN" altLang="en-US" sz="3200" b="0" i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0" i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当其南北分者，古长城也。最高日观峰，在长城南十五里。</a:t>
            </a:r>
            <a:endParaRPr lang="zh-CN" altLang="en-US" sz="3200" b="0" i="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9" grpId="0" animBg="1"/>
      <p:bldP spid="100" grpId="0" animBg="1"/>
      <p:bldP spid="101" grpId="0" animBg="1"/>
      <p:bldP spid="102" grpId="0" animBg="1"/>
      <p:bldP spid="103" grpId="0" animBg="1"/>
      <p:bldP spid="10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-298" r="-1421" b="53608"/>
          <a:stretch>
            <a:fillRect/>
          </a:stretch>
        </p:blipFill>
        <p:spPr bwMode="auto">
          <a:xfrm>
            <a:off x="0" y="4011930"/>
            <a:ext cx="12345035" cy="284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299085" y="840740"/>
            <a:ext cx="11593195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</a:rPr>
              <a:t>《登泰山记》按照作者登山的路线，分别写了登山的位置和过程、山巅所见、日出奇景、人文景观、自然风貌，表现泰山的雄奇和壮美，表达作者的喜悦之情，抒发热爱祖国山河，赞美祖国山河的强烈感情。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7"/>
            </p:custDataLst>
          </p:nvPr>
        </p:nvSpPr>
        <p:spPr>
          <a:xfrm>
            <a:off x="5126990" y="0"/>
            <a:ext cx="1938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总结</a:t>
            </a:r>
            <a:endParaRPr lang="zh-CN" altLang="en-US" sz="600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5680"/>
            <a:ext cx="12192000" cy="3322320"/>
          </a:xfrm>
          <a:prstGeom prst="rect">
            <a:avLst/>
          </a:prstGeom>
        </p:spPr>
      </p:pic>
      <p:sp>
        <p:nvSpPr>
          <p:cNvPr id="6" name="矩形 5" title="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3000">
                <a:srgbClr val="304052"/>
              </a:gs>
              <a:gs pos="67000">
                <a:srgbClr val="32475C"/>
              </a:gs>
              <a:gs pos="100000">
                <a:srgbClr val="171E28">
                  <a:alpha val="0"/>
                </a:srgbClr>
              </a:gs>
              <a:gs pos="6000">
                <a:srgbClr val="161F2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6"/>
            </p:custDataLst>
          </p:nvPr>
        </p:nvSpPr>
        <p:spPr>
          <a:xfrm flipH="1">
            <a:off x="3202212" y="3107584"/>
            <a:ext cx="3139321" cy="3162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高山仰止</a:t>
            </a:r>
            <a:endParaRPr lang="en-US" altLang="zh-CN" sz="320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景行行止</a:t>
            </a:r>
            <a:endParaRPr lang="en-US" altLang="zh-CN" sz="320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虽不能至</a:t>
            </a:r>
            <a:endParaRPr lang="zh-CN" altLang="en-US" sz="320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心向往之</a:t>
            </a:r>
            <a:endParaRPr lang="zh-CN" altLang="en-US" sz="320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533" y="1030110"/>
            <a:ext cx="5334000" cy="3352800"/>
          </a:xfrm>
          <a:prstGeom prst="rect">
            <a:avLst/>
          </a:prstGeom>
        </p:spPr>
      </p:pic>
      <p:pic>
        <p:nvPicPr>
          <p:cNvPr id="18" name="New picture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115800" y="12344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" name="图片 1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4" b="39990"/>
          <a:stretch>
            <a:fillRect/>
          </a:stretch>
        </p:blipFill>
        <p:spPr>
          <a:xfrm>
            <a:off x="-12419" y="1172251"/>
            <a:ext cx="12204419" cy="5685750"/>
          </a:xfrm>
          <a:prstGeom prst="rect">
            <a:avLst/>
          </a:prstGeom>
        </p:spPr>
      </p:pic>
      <p:grpSp>
        <p:nvGrpSpPr>
          <p:cNvPr id="2" name="组合 2" title=""/>
          <p:cNvGrpSpPr/>
          <p:nvPr>
            <p:custDataLst>
              <p:tags r:id="rId5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6" name="文本框 5"/>
              <p:cNvSpPr txBox="1"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合作探究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  <p:sp>
        <p:nvSpPr>
          <p:cNvPr id="10" name="文本框 9" title=""/>
          <p:cNvSpPr txBox="1"/>
          <p:nvPr>
            <p:custDataLst>
              <p:tags r:id="rId12"/>
            </p:custDataLst>
          </p:nvPr>
        </p:nvSpPr>
        <p:spPr>
          <a:xfrm>
            <a:off x="1086252" y="1749068"/>
            <a:ext cx="7035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5pPr marL="457200" lvl="4" indent="-457200">
              <a:spcBef>
                <a:spcPct val="50000"/>
              </a:spcBef>
              <a:buFont typeface="Arial" panose="020b0604020202020204" pitchFamily="34" charset="0"/>
              <a:buChar char="•"/>
              <a:defRPr kumimoji="1" sz="2800" b="1">
                <a:latin typeface="仓耳渔阳体 W03" panose="02020400000000000000" pitchFamily="18" charset="-122"/>
                <a:ea typeface="仓耳渔阳体 W03" panose="02020400000000000000" pitchFamily="18" charset="-122"/>
              </a:defRPr>
            </a:lvl5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rPr>
              <a:t>学习本文对你有怎样的启发？</a:t>
            </a:r>
            <a:endParaRPr lang="zh-CN" altLang="en-US" sz="2800"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grpSp>
        <p:nvGrpSpPr>
          <p:cNvPr id="5" name="组合 1" title=""/>
          <p:cNvGrpSpPr/>
          <p:nvPr>
            <p:custDataLst>
              <p:tags r:id="rId13"/>
            </p:custDataLst>
          </p:nvPr>
        </p:nvGrpSpPr>
        <p:grpSpPr>
          <a:xfrm>
            <a:off x="1086252" y="2308701"/>
            <a:ext cx="10407248" cy="3413461"/>
            <a:chOff x="1086252" y="2308701"/>
            <a:chExt cx="10407248" cy="3413461"/>
          </a:xfrm>
        </p:grpSpPr>
        <p:sp>
          <p:nvSpPr>
            <p:cNvPr id="9" name="矩形 8"/>
            <p:cNvSpPr/>
            <p:nvPr>
              <p:custDataLst>
                <p:tags r:id="rId14"/>
              </p:custDataLst>
            </p:nvPr>
          </p:nvSpPr>
          <p:spPr>
            <a:xfrm>
              <a:off x="1086252" y="2308701"/>
              <a:ext cx="10407248" cy="3413461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15"/>
              </p:custDataLst>
            </p:nvPr>
          </p:nvSpPr>
          <p:spPr>
            <a:xfrm>
              <a:off x="1086903" y="2365089"/>
              <a:ext cx="10399722" cy="3357073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2060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一、志当存高远，敢于迎难而上。</a:t>
              </a:r>
              <a:endParaRPr lang="zh-CN" altLang="en-US" sz="2400">
                <a:solidFill>
                  <a:srgbClr val="00206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2060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二、在知识的山峰上登得越高，眼前展现的景色就越壮阔。</a:t>
              </a:r>
              <a:endParaRPr lang="zh-CN" altLang="en-US" sz="2400">
                <a:solidFill>
                  <a:srgbClr val="00206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2060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三、世之奇伟瑰怪，非常之观常在于险远，非有志者、非有力者、非有情者而不能至，不能悟也。 </a:t>
              </a:r>
              <a:endParaRPr lang="zh-CN" altLang="en-US" sz="2400">
                <a:solidFill>
                  <a:srgbClr val="00206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2060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四、不经风雨，怎么能见彩虹。要想得到美的感受，非付出艰辛的代价不可。 </a:t>
              </a:r>
              <a:endParaRPr lang="zh-CN" altLang="en-US" sz="2400">
                <a:solidFill>
                  <a:srgbClr val="00206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solidFill>
                    <a:srgbClr val="002060"/>
                  </a:solidFill>
                  <a:latin typeface="仓耳渔阳体 W03" panose="02020400000000000000" pitchFamily="18" charset="-122"/>
                  <a:ea typeface="仓耳渔阳体 W03" panose="02020400000000000000" pitchFamily="18" charset="-122"/>
                  <a:sym typeface="Wingdings" panose="05000000000000000000" charset="0"/>
                </a:rPr>
                <a:t>五、要做生活的有心人，热爱生活，热爱自然，才能驱散心灵的阴霾。 </a:t>
              </a:r>
              <a:endParaRPr lang="zh-CN" altLang="en-US" sz="2400">
                <a:solidFill>
                  <a:srgbClr val="002060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  <a:sym typeface="Wingdings" panose="05000000000000000000" charset="0"/>
              </a:endParaRPr>
            </a:p>
          </p:txBody>
        </p:sp>
      </p:grpSp>
      <p:pic>
        <p:nvPicPr>
          <p:cNvPr id="23" name="PA_图片 7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55" y="1135838"/>
            <a:ext cx="2202801" cy="2055948"/>
          </a:xfrm>
          <a:prstGeom prst="rect">
            <a:avLst/>
          </a:prstGeom>
        </p:spPr>
      </p:pic>
      <p:pic>
        <p:nvPicPr>
          <p:cNvPr id="24" name="New picture" title=""/>
          <p:cNvPicPr/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496800" y="12471400"/>
            <a:ext cx="342900" cy="254000"/>
          </a:xfrm>
          <a:prstGeom prst="cube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6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0574" y="1922825"/>
            <a:ext cx="10693666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indent="720090" algn="just"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泰山又名岱山、岱宗、岱岳、位于山东省中部，总面积24200公顷。主峰玉皇顶海拔1545米，气势雄伟磅礴，有</a:t>
            </a:r>
            <a:r>
              <a:rPr lang="zh-CN" altLang="en-US" sz="24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“五岳之首”、 “天下第一山”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之称。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7"/>
          <a:stretch>
            <a:fillRect/>
          </a:stretch>
        </p:blipFill>
        <p:spPr>
          <a:xfrm>
            <a:off x="9509760" y="2830286"/>
            <a:ext cx="2682240" cy="4027714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309614" y="3276108"/>
            <a:ext cx="880064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720090" algn="just"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4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泰山是一座政治色彩浓厚的文化之山，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被古人视为“直通帝座”的天堂，成为百姓崇拜、帝王告祭的神山，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自古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</a:t>
            </a:r>
            <a:r>
              <a:rPr lang="zh-CN" altLang="en-US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“泰山安，四海皆安”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的说法。自秦始皇开始到清代，先后有13代帝王引次亲登泰山封禅或祭祀，古代文人雅士更对泰山仰慕备至，纷纷前来游历，作诗记文。道教、佛教视泰山为</a:t>
            </a:r>
            <a:r>
              <a:rPr lang="zh-CN" altLang="en-US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“仙山佛国”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，神化泰山，在泰山建造了大量宫观寺庙。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组合 7" title=""/>
          <p:cNvGrpSpPr/>
          <p:nvPr>
            <p:custDataLst>
              <p:tags r:id="rId7"/>
            </p:custDataLst>
          </p:nvPr>
        </p:nvGrpSpPr>
        <p:grpSpPr>
          <a:xfrm>
            <a:off x="-12419" y="403056"/>
            <a:ext cx="12206463" cy="1003296"/>
            <a:chOff x="-12419" y="403056"/>
            <a:chExt cx="12206463" cy="1003296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-12419" y="1135838"/>
              <a:ext cx="12206463" cy="270514"/>
            </a:xfrm>
            <a:prstGeom prst="rect">
              <a:avLst/>
            </a:prstGeom>
            <a:solidFill>
              <a:srgbClr val="879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4"/>
            <p:cNvGrpSpPr/>
            <p:nvPr>
              <p:custDataLst>
                <p:tags r:id="rId9"/>
              </p:custDataLst>
            </p:nvPr>
          </p:nvGrpSpPr>
          <p:grpSpPr>
            <a:xfrm>
              <a:off x="3282802" y="403056"/>
              <a:ext cx="5601569" cy="830997"/>
              <a:chOff x="3282802" y="403056"/>
              <a:chExt cx="5601569" cy="830997"/>
            </a:xfrm>
          </p:grpSpPr>
          <p:sp>
            <p:nvSpPr>
              <p:cNvPr id="2" name="文本框 5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801129" y="403056"/>
                <a:ext cx="297127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>
                <a:spAutoFit/>
              </a:bodyPr>
              <a:lstStyle>
                <a:lvl1pPr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6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2pPr>
                <a:lvl3pPr marL="11430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4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3pPr>
                <a:lvl4pPr marL="16002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4pPr>
                <a:lvl5pPr marL="2057400" indent="-228600">
                  <a:spcBef>
                    <a:spcPts val="1000"/>
                  </a:spcBef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"/>
                  <a:defRPr sz="1200">
                    <a:solidFill>
                      <a:srgbClr val="404040"/>
                    </a:solidFill>
                    <a:latin typeface="Century Gothic" panose="020b0502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4800">
                    <a:solidFill>
                      <a:schemeClr val="tx1"/>
                    </a:solidFill>
                    <a:latin typeface="汉仪心海行楷W" panose="00020600040101010101" pitchFamily="18" charset="-122"/>
                    <a:ea typeface="汉仪心海行楷W" panose="00020600040101010101" pitchFamily="18" charset="-122"/>
                  </a:rPr>
                  <a:t>泰山简介</a:t>
                </a:r>
                <a:endPara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7512" y="595203"/>
                <a:ext cx="856859" cy="346148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282802" y="619365"/>
                <a:ext cx="856859" cy="346148"/>
              </a:xfrm>
              <a:prstGeom prst="rect">
                <a:avLst/>
              </a:prstGeom>
            </p:spPr>
          </p:pic>
        </p:grp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3010" name="图片 15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11" name="同侧圆角矩形 6" title=""/>
          <p:cNvSpPr/>
          <p:nvPr>
            <p:custDataLst>
              <p:tags r:id="rId5"/>
            </p:custDataLst>
          </p:nvPr>
        </p:nvSpPr>
        <p:spPr>
          <a:xfrm>
            <a:off x="4222569" y="419751"/>
            <a:ext cx="2149475" cy="1512571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北岳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恒山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（位于山西省大同市浑源县）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012" name="同侧圆角矩形 7" title=""/>
          <p:cNvSpPr/>
          <p:nvPr>
            <p:custDataLst>
              <p:tags r:id="rId7"/>
            </p:custDataLst>
          </p:nvPr>
        </p:nvSpPr>
        <p:spPr>
          <a:xfrm>
            <a:off x="361804" y="2425610"/>
            <a:ext cx="2149475" cy="151257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西岳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华山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（位于陕西省渭南市华阴市）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013" name="同侧圆角矩形 8" title=""/>
          <p:cNvSpPr/>
          <p:nvPr>
            <p:custDataLst>
              <p:tags r:id="rId8"/>
            </p:custDataLst>
          </p:nvPr>
        </p:nvSpPr>
        <p:spPr>
          <a:xfrm>
            <a:off x="3865336" y="4529443"/>
            <a:ext cx="2149475" cy="151256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南岳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衡山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（位于湖南省衡阳市南岳区）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014" name="同侧圆角矩形 9" title=""/>
          <p:cNvSpPr/>
          <p:nvPr>
            <p:custDataLst>
              <p:tags r:id="rId9"/>
            </p:custDataLst>
          </p:nvPr>
        </p:nvSpPr>
        <p:spPr>
          <a:xfrm>
            <a:off x="7954010" y="2457450"/>
            <a:ext cx="2149475" cy="151257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东岳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泰山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（位于山东省泰安市）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015" name="同侧圆角矩形 10" title=""/>
          <p:cNvSpPr/>
          <p:nvPr>
            <p:custDataLst>
              <p:tags r:id="rId10"/>
            </p:custDataLst>
          </p:nvPr>
        </p:nvSpPr>
        <p:spPr>
          <a:xfrm>
            <a:off x="3968853" y="2444971"/>
            <a:ext cx="2149475" cy="151257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中岳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嵩山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（位于河南省郑州市登封市）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blipFill>
                <a:blip r:embed="rId6"/>
                <a:tile tx="0" ty="0" sx="100000" sy="100000" flip="none" algn="tl"/>
              </a:blip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3016" name="图片 1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30938" y="566738"/>
            <a:ext cx="1784350" cy="133508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3017" name="图片 2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432050" y="2546350"/>
            <a:ext cx="1706563" cy="13477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3018" name="图片 3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861050" y="4484688"/>
            <a:ext cx="2149475" cy="15398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3019" name="图片 4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075863" y="2576513"/>
            <a:ext cx="1651000" cy="13192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3020" name="图片 5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911850" y="2714625"/>
            <a:ext cx="1743075" cy="11620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43021" name="直接连接符 18" title=""/>
          <p:cNvCxnSpPr/>
          <p:nvPr>
            <p:custDataLst>
              <p:tags r:id="rId21"/>
            </p:custDataLst>
          </p:nvPr>
        </p:nvCxnSpPr>
        <p:spPr>
          <a:xfrm flipH="1">
            <a:off x="5037138" y="1828800"/>
            <a:ext cx="17462" cy="723900"/>
          </a:xfrm>
          <a:prstGeom prst="line">
            <a:avLst/>
          </a:prstGeom>
          <a:noFill/>
          <a:ln w="76200" cap="rnd">
            <a:solidFill>
              <a:srgbClr val="9D2D0F"/>
            </a:solidFill>
            <a:miter lim="800000"/>
          </a:ln>
        </p:spPr>
      </p:cxnSp>
      <p:cxnSp>
        <p:nvCxnSpPr>
          <p:cNvPr id="43022" name="直接连接符 23" title=""/>
          <p:cNvCxnSpPr/>
          <p:nvPr>
            <p:custDataLst>
              <p:tags r:id="rId22"/>
            </p:custDataLst>
          </p:nvPr>
        </p:nvCxnSpPr>
        <p:spPr>
          <a:xfrm flipH="1">
            <a:off x="4965700" y="3810000"/>
            <a:ext cx="17463" cy="723900"/>
          </a:xfrm>
          <a:prstGeom prst="line">
            <a:avLst/>
          </a:prstGeom>
          <a:noFill/>
          <a:ln w="76200" cap="rnd">
            <a:solidFill>
              <a:srgbClr val="9D2D0F"/>
            </a:solidFill>
            <a:miter lim="800000"/>
          </a:ln>
        </p:spPr>
      </p:cxnSp>
      <p:pic>
        <p:nvPicPr>
          <p:cNvPr id="43023" name="图片 8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rcRect t="10948" r="50147"/>
          <a:stretch>
            <a:fillRect/>
          </a:stretch>
        </p:blipFill>
        <p:spPr>
          <a:xfrm>
            <a:off x="0" y="1204913"/>
            <a:ext cx="4295775" cy="5427662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43024" name="Group 7" title=""/>
          <p:cNvGrpSpPr/>
          <p:nvPr>
            <p:custDataLst>
              <p:tags r:id="rId25"/>
            </p:custDataLst>
          </p:nvPr>
        </p:nvGrpSpPr>
        <p:grpSpPr>
          <a:xfrm>
            <a:off x="741363" y="344488"/>
            <a:ext cx="781050" cy="1611312"/>
            <a:chOff x="4896" y="672"/>
            <a:chExt cx="672" cy="1296"/>
          </a:xfrm>
        </p:grpSpPr>
        <p:sp>
          <p:nvSpPr>
            <p:cNvPr id="43025" name="Rectangle 8"/>
            <p:cNvSpPr/>
            <p:nvPr>
              <p:custDataLst>
                <p:tags r:id="rId26"/>
              </p:custDataLst>
            </p:nvPr>
          </p:nvSpPr>
          <p:spPr>
            <a:xfrm>
              <a:off x="4896" y="672"/>
              <a:ext cx="672" cy="12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5pPr>
            </a:lstStyle>
            <a:p>
              <a:pPr marL="0" lvl="0" indent="0"/>
              <a:endParaRPr lang="zh-CN" altLang="en-US">
                <a:solidFill>
                  <a:srgbClr val="FF0000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43026" name="AutoShape 9"/>
            <p:cNvSpPr/>
            <p:nvPr>
              <p:custDataLst>
                <p:tags r:id="rId27"/>
              </p:custDataLst>
            </p:nvPr>
          </p:nvSpPr>
          <p:spPr>
            <a:xfrm>
              <a:off x="4928" y="717"/>
              <a:ext cx="608" cy="546"/>
            </a:xfrm>
            <a:prstGeom prst="roundRect">
              <a:avLst>
                <a:gd name="adj" fmla="val 16667"/>
              </a:avLst>
            </a:prstGeom>
            <a:noFill/>
            <a:ln w="60325">
              <a:solidFill>
                <a:srgbClr val="FFFFFF"/>
              </a:solidFill>
              <a:miter lim="800000"/>
            </a:ln>
          </p:spPr>
          <p:txBody>
            <a:bodyPr wrap="none"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5pPr>
            </a:lstStyle>
            <a:p>
              <a:pPr marL="0" lvl="0" indent="0"/>
              <a:endParaRPr lang="zh-CN" altLang="en-US">
                <a:solidFill>
                  <a:srgbClr val="FF0000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43027" name="AutoShape 10"/>
            <p:cNvSpPr/>
            <p:nvPr>
              <p:custDataLst>
                <p:tags r:id="rId28"/>
              </p:custDataLst>
            </p:nvPr>
          </p:nvSpPr>
          <p:spPr>
            <a:xfrm>
              <a:off x="4928" y="1354"/>
              <a:ext cx="608" cy="546"/>
            </a:xfrm>
            <a:prstGeom prst="roundRect">
              <a:avLst>
                <a:gd name="adj" fmla="val 16667"/>
              </a:avLst>
            </a:prstGeom>
            <a:noFill/>
            <a:ln w="60325">
              <a:solidFill>
                <a:srgbClr val="FFFFFF"/>
              </a:solidFill>
              <a:miter lim="800000"/>
            </a:ln>
          </p:spPr>
          <p:txBody>
            <a:bodyPr wrap="none"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Century Gothic" panose="020b0502020202020204" pitchFamily="34" charset="0"/>
                  <a:ea typeface="Arial" panose="020b0604020202020204" pitchFamily="34" charset="0"/>
                </a:defRPr>
              </a:lvl5pPr>
            </a:lstStyle>
            <a:p>
              <a:pPr marL="0" lvl="0" indent="0"/>
              <a:endParaRPr lang="zh-CN" altLang="en-US">
                <a:solidFill>
                  <a:srgbClr val="FF0000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43028" name="WordArt 11"/>
            <p:cNvSpPr>
              <a:spLocks noTextEdit="1"/>
            </p:cNvSpPr>
            <p:nvPr>
              <p:custDataLst>
                <p:tags r:id="rId29"/>
              </p:custDataLst>
            </p:nvPr>
          </p:nvSpPr>
          <p:spPr>
            <a:xfrm>
              <a:off x="4896" y="816"/>
              <a:ext cx="624" cy="336"/>
            </a:xfrm>
            <a:solidFill>
              <a:srgbClr val="FF0000"/>
            </a:solidFill>
            <a:ln>
              <a:noFill/>
              <a:miter lim="800000"/>
            </a:ln>
          </p:spPr>
          <p:txBody>
            <a:bodyPr wrap="none" fromWordArt="1">
              <a:prstTxWarp prst="textPlain">
                <a:avLst/>
              </a:prstTxWarp>
            </a:bodyPr>
            <a:lstStyle/>
            <a:p>
              <a:pPr algn="ctr"/>
              <a:r>
                <a:rPr sz="3600" b="1" kern="10">
                  <a:ln>
                    <a:noFill/>
                  </a:ln>
                  <a:solidFill>
                    <a:srgbClr val="FF0000"/>
                  </a:solidFill>
                  <a:latin typeface="+mn-ea"/>
                </a:rPr>
                <a:t>五</a:t>
              </a:r>
              <a:endParaRPr sz="3600" b="1" kern="10">
                <a:ln>
                  <a:noFill/>
                </a:ln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3029" name="WordArt 12"/>
            <p:cNvSpPr>
              <a:spLocks noTextEdit="1"/>
            </p:cNvSpPr>
            <p:nvPr>
              <p:custDataLst>
                <p:tags r:id="rId30"/>
              </p:custDataLst>
            </p:nvPr>
          </p:nvSpPr>
          <p:spPr>
            <a:xfrm>
              <a:off x="4896" y="1488"/>
              <a:ext cx="624" cy="336"/>
            </a:xfrm>
            <a:solidFill>
              <a:srgbClr val="FF0000"/>
            </a:solidFill>
            <a:ln>
              <a:noFill/>
              <a:miter lim="800000"/>
            </a:ln>
          </p:spPr>
          <p:txBody>
            <a:bodyPr wrap="none" fromWordArt="1">
              <a:prstTxWarp prst="textPlain">
                <a:avLst/>
              </a:prstTxWarp>
            </a:bodyPr>
            <a:lstStyle/>
            <a:p>
              <a:pPr algn="ctr"/>
              <a:r>
                <a:rPr sz="3600" b="1" kern="10">
                  <a:ln>
                    <a:noFill/>
                  </a:ln>
                  <a:solidFill>
                    <a:srgbClr val="FF0000"/>
                  </a:solidFill>
                  <a:latin typeface="+mn-ea"/>
                </a:rPr>
                <a:t>岳</a:t>
              </a:r>
              <a:endParaRPr sz="3600" b="1" kern="10">
                <a:ln>
                  <a:noFill/>
                </a:ln>
                <a:solidFill>
                  <a:srgbClr val="FF0000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" y="-58189"/>
            <a:ext cx="3429000" cy="6858000"/>
          </a:xfrm>
          <a:prstGeom prst="rect">
            <a:avLst/>
          </a:prstGeom>
        </p:spPr>
      </p:pic>
      <p:sp>
        <p:nvSpPr>
          <p:cNvPr id="6" name="文本框 4" title=""/>
          <p:cNvSpPr txBox="1"/>
          <p:nvPr>
            <p:custDataLst>
              <p:tags r:id="rId6"/>
            </p:custDataLst>
          </p:nvPr>
        </p:nvSpPr>
        <p:spPr>
          <a:xfrm>
            <a:off x="1456194" y="1674812"/>
            <a:ext cx="1415772" cy="227373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dist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登泰</a:t>
            </a:r>
            <a:endParaRPr lang="zh-CN" altLang="en-US" sz="800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3878412" y="296880"/>
            <a:ext cx="517788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720090" algn="just"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4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tabLst>
                <a:tab pos="452120"/>
              </a:tabLst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记是古代的一种文体。主要是记载事物，并</a:t>
            </a:r>
            <a:r>
              <a:rPr lang="zh-CN" altLang="en-US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通过</a:t>
            </a:r>
            <a:r>
              <a:rPr lang="zh-CN" altLang="en-US" b="1" u="sng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记事、记物、写景、记人</a:t>
            </a:r>
            <a:r>
              <a:rPr lang="zh-CN" altLang="en-US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来抒发作者的感情或表明见解，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寄景抒情，托物言志。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组合 7" title=""/>
          <p:cNvGrpSpPr/>
          <p:nvPr>
            <p:custDataLst>
              <p:tags r:id="rId8"/>
            </p:custDataLst>
          </p:nvPr>
        </p:nvGrpSpPr>
        <p:grpSpPr>
          <a:xfrm>
            <a:off x="1004967" y="3419942"/>
            <a:ext cx="749018" cy="707177"/>
            <a:chOff x="1536982" y="3220479"/>
            <a:chExt cx="749018" cy="749018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6982" y="3220479"/>
              <a:ext cx="749018" cy="74901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1726825" y="3358216"/>
              <a:ext cx="369332" cy="5287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姚鼐</a:t>
              </a:r>
              <a:endParaRPr lang="en-US" altLang="zh-CN" sz="12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1" name="文本框 4" title=""/>
          <p:cNvSpPr txBox="1"/>
          <p:nvPr>
            <p:custDataLst>
              <p:tags r:id="rId12"/>
            </p:custDataLst>
          </p:nvPr>
        </p:nvSpPr>
        <p:spPr>
          <a:xfrm>
            <a:off x="1456194" y="3736368"/>
            <a:ext cx="1415772" cy="213241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8000" spc="-3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山记</a:t>
            </a:r>
            <a:endParaRPr lang="zh-CN" altLang="en-US" sz="8000" spc="-30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2" name="文本框 8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16489" y="3748322"/>
            <a:ext cx="8875243" cy="100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720090" algn="just"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4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/>
              <a:t>《小石潭记》（唐朝柳宗元）《岳阳楼记》（宋朝范仲淹）</a:t>
            </a:r>
            <a:endParaRPr lang="zh-CN" altLang="en-US"/>
          </a:p>
          <a:p>
            <a:r>
              <a:rPr lang="zh-CN" altLang="en-US"/>
              <a:t>《醉翁亭记》（宋朝欧阳修）《桃花源记》（东晋陶渊明）</a:t>
            </a:r>
            <a:endParaRPr lang="en-US" altLang="zh-CN"/>
          </a:p>
        </p:txBody>
      </p:sp>
      <p:sp>
        <p:nvSpPr>
          <p:cNvPr id="13" name="文本框 12" title=""/>
          <p:cNvSpPr txBox="1"/>
          <p:nvPr>
            <p:custDataLst>
              <p:tags r:id="rId14"/>
            </p:custDataLst>
          </p:nvPr>
        </p:nvSpPr>
        <p:spPr>
          <a:xfrm>
            <a:off x="3316756" y="2262529"/>
            <a:ext cx="7680433" cy="1485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indent="720090" algn="just">
              <a:lnSpc>
                <a:spcPct val="130000"/>
              </a:lnSpc>
              <a:spcBef>
                <a:spcPct val="0"/>
              </a:spcBef>
              <a:buClrTx/>
              <a:buFontTx/>
              <a:buNone/>
              <a:defRPr sz="24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zh-CN" altLang="en-US" b="1" noProof="1">
                <a:solidFill>
                  <a:srgbClr val="43587D"/>
                </a:solidFill>
              </a:rPr>
              <a:t>①碑记：</a:t>
            </a:r>
            <a:r>
              <a:rPr lang="zh-CN" altLang="en-US" noProof="1"/>
              <a:t>刻在石碑上记叙人物生平事迹。</a:t>
            </a:r>
            <a:endParaRPr lang="en-US" altLang="zh-CN" noProof="1"/>
          </a:p>
          <a:p>
            <a:r>
              <a:rPr lang="zh-CN" altLang="en-US" b="1" noProof="1">
                <a:solidFill>
                  <a:srgbClr val="43587D"/>
                </a:solidFill>
              </a:rPr>
              <a:t>②游记：</a:t>
            </a:r>
            <a:r>
              <a:rPr lang="zh-CN" altLang="en-US" noProof="1"/>
              <a:t>描写旅行见闻的散文体裁。</a:t>
            </a:r>
            <a:endParaRPr lang="zh-CN" altLang="en-US" noProof="1"/>
          </a:p>
          <a:p>
            <a:r>
              <a:rPr lang="zh-CN" altLang="en-US" b="1" noProof="1">
                <a:solidFill>
                  <a:srgbClr val="43587D"/>
                </a:solidFill>
              </a:rPr>
              <a:t>③杂记：</a:t>
            </a:r>
            <a:r>
              <a:rPr lang="zh-CN" altLang="en-US" noProof="1"/>
              <a:t>因事见义,杂写所见所闻，不多加议论。</a:t>
            </a:r>
            <a:endParaRPr lang="zh-CN" altLang="en-US" noProof="1"/>
          </a:p>
        </p:txBody>
      </p:sp>
      <p:grpSp>
        <p:nvGrpSpPr>
          <p:cNvPr id="3" name="组合 1" title=""/>
          <p:cNvGrpSpPr/>
          <p:nvPr>
            <p:custDataLst>
              <p:tags r:id="rId15"/>
            </p:custDataLst>
          </p:nvPr>
        </p:nvGrpSpPr>
        <p:grpSpPr>
          <a:xfrm>
            <a:off x="9595935" y="622031"/>
            <a:ext cx="2509437" cy="2224623"/>
            <a:chOff x="9463661" y="200990"/>
            <a:chExt cx="2509437" cy="2224623"/>
          </a:xfrm>
        </p:grpSpPr>
        <p:sp>
          <p:nvSpPr>
            <p:cNvPr id="18" name="椭圆 17"/>
            <p:cNvSpPr/>
            <p:nvPr>
              <p:custDataLst>
                <p:tags r:id="rId16"/>
              </p:custDataLst>
            </p:nvPr>
          </p:nvSpPr>
          <p:spPr>
            <a:xfrm>
              <a:off x="9463661" y="200990"/>
              <a:ext cx="2224623" cy="2224623"/>
            </a:xfrm>
            <a:prstGeom prst="ellipse">
              <a:avLst/>
            </a:prstGeom>
            <a:blipFill>
              <a:blip r:embed="rId1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9676546" y="528471"/>
              <a:ext cx="1493829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>
              <a:spAutoFit/>
            </a:bodyPr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4800">
                  <a:solidFill>
                    <a:schemeClr val="tx1"/>
                  </a:solidFill>
                  <a:latin typeface="汉仪心海行楷W" panose="00020600040101010101" pitchFamily="18" charset="-122"/>
                  <a:ea typeface="汉仪心海行楷W" panose="00020600040101010101" pitchFamily="18" charset="-122"/>
                </a:rPr>
                <a:t>明确文体</a:t>
              </a:r>
              <a:endParaRPr lang="zh-CN" altLang="en-US" sz="4800">
                <a:solidFill>
                  <a:schemeClr val="tx1"/>
                </a:solidFill>
                <a:latin typeface="汉仪心海行楷W" panose="00020600040101010101" pitchFamily="18" charset="-122"/>
                <a:ea typeface="汉仪心海行楷W" panose="00020600040101010101" pitchFamily="18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0375" y="1144525"/>
              <a:ext cx="802723" cy="324278"/>
            </a:xfrm>
            <a:prstGeom prst="rect">
              <a:avLst/>
            </a:prstGeom>
          </p:spPr>
        </p:pic>
      </p:grpSp>
      <p:sp>
        <p:nvSpPr>
          <p:cNvPr id="19" name="文本框 4" title=""/>
          <p:cNvSpPr txBox="1"/>
          <p:nvPr>
            <p:custDataLst>
              <p:tags r:id="rId21"/>
            </p:custDataLst>
          </p:nvPr>
        </p:nvSpPr>
        <p:spPr>
          <a:xfrm>
            <a:off x="1452976" y="4704557"/>
            <a:ext cx="1415772" cy="1068714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8000" spc="-30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记</a:t>
            </a:r>
            <a:endParaRPr lang="zh-CN" altLang="en-US" sz="8000" spc="-300">
              <a:solidFill>
                <a:srgbClr val="C0000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22"/>
            </p:custDataLst>
          </p:nvPr>
        </p:nvSpPr>
        <p:spPr>
          <a:xfrm>
            <a:off x="3969385" y="4754245"/>
            <a:ext cx="79673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登泰山记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属于</a:t>
            </a:r>
            <a:r>
              <a:rPr lang="zh-CN" altLang="en-US" sz="28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山水游记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。“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泰山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”点明浏览地点，“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登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”表明侧重于叙述、描写游泰山经过和所见所感。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accel="45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9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017"/>
            <a:ext cx="12192000" cy="6241984"/>
          </a:xfrm>
          <a:prstGeom prst="rect">
            <a:avLst/>
          </a:prstGeom>
        </p:spPr>
      </p:pic>
      <p:sp>
        <p:nvSpPr>
          <p:cNvPr id="12" name="矩形 11" title=""/>
          <p:cNvSpPr/>
          <p:nvPr>
            <p:custDataLst>
              <p:tags r:id="rId6"/>
            </p:custDataLst>
          </p:nvPr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/>
          <p:cNvSpPr/>
          <p:nvPr>
            <p:custDataLst>
              <p:tags r:id="rId7"/>
            </p:custDataLst>
          </p:nvPr>
        </p:nvSpPr>
        <p:spPr>
          <a:xfrm>
            <a:off x="595027" y="1640444"/>
            <a:ext cx="10530038" cy="2787177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0" title=""/>
          <p:cNvSpPr/>
          <p:nvPr>
            <p:custDataLst>
              <p:tags r:id="rId8"/>
            </p:custDataLst>
          </p:nvPr>
        </p:nvSpPr>
        <p:spPr>
          <a:xfrm>
            <a:off x="897396" y="2051071"/>
            <a:ext cx="99253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乾隆二十八年中进士，曾参与编修《四库全书》。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乾隆三十九年（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1774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），</a:t>
            </a:r>
            <a:r>
              <a:rPr lang="zh-CN" altLang="en-US" sz="2400" b="1" u="sng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姚鼐以养亲为名，告归田里。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道经泰安</a:t>
            </a:r>
            <a:r>
              <a:rPr lang="zh-CN" altLang="en-US" sz="24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与</a:t>
            </a:r>
            <a:r>
              <a:rPr lang="zh-CN" altLang="en-US" sz="2400" b="1" u="sng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挚友泰安知府朱孝纯</a:t>
            </a:r>
            <a:r>
              <a:rPr lang="zh-CN" altLang="en-US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（字子颍）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于此年十二月二十八日傍晚同上泰山山顶，第二天即</a:t>
            </a:r>
            <a:r>
              <a:rPr lang="zh-CN" altLang="en-US" sz="2400" b="1">
                <a:solidFill>
                  <a:srgbClr val="4358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除夕五更时分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至日观峰的日观亭，观赏日出，写下了这篇游记。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9"/>
            </p:custDataLst>
          </p:nvPr>
        </p:nvSpPr>
        <p:spPr>
          <a:xfrm>
            <a:off x="614363" y="915352"/>
            <a:ext cx="200678" cy="545895"/>
          </a:xfrm>
          <a:prstGeom prst="rect">
            <a:avLst/>
          </a:prstGeom>
          <a:solidFill>
            <a:srgbClr val="879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5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5041" y="809448"/>
            <a:ext cx="29712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>
                <a:solidFill>
                  <a:schemeClr val="tx1"/>
                </a:solidFill>
                <a:latin typeface="汉仪心海行楷W" panose="00020600040101010101" pitchFamily="18" charset="-122"/>
                <a:ea typeface="汉仪心海行楷W" panose="00020600040101010101" pitchFamily="18" charset="-122"/>
              </a:rPr>
              <a:t>写作背景</a:t>
            </a:r>
            <a:endParaRPr lang="zh-CN" altLang="en-US" sz="4800">
              <a:solidFill>
                <a:schemeClr val="tx1"/>
              </a:solidFill>
              <a:latin typeface="汉仪心海行楷W" panose="00020600040101010101" pitchFamily="18" charset="-122"/>
              <a:ea typeface="汉仪心海行楷W" panose="00020600040101010101" pitchFamily="18" charset="-122"/>
            </a:endParaRPr>
          </a:p>
        </p:txBody>
      </p:sp>
      <p:sp>
        <p:nvSpPr>
          <p:cNvPr id="8" name="矩形 7" title=""/>
          <p:cNvSpPr/>
          <p:nvPr>
            <p:custDataLst>
              <p:tags r:id="rId11"/>
            </p:custDataLst>
          </p:nvPr>
        </p:nvSpPr>
        <p:spPr>
          <a:xfrm>
            <a:off x="3447211" y="915352"/>
            <a:ext cx="200678" cy="545895"/>
          </a:xfrm>
          <a:prstGeom prst="rect">
            <a:avLst/>
          </a:prstGeom>
          <a:solidFill>
            <a:srgbClr val="879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title=""/>
          <p:cNvSpPr/>
          <p:nvPr>
            <p:custDataLst>
              <p:tags r:id="rId12"/>
            </p:custDataLst>
          </p:nvPr>
        </p:nvSpPr>
        <p:spPr>
          <a:xfrm>
            <a:off x="0" y="-31453"/>
            <a:ext cx="12206463" cy="270514"/>
          </a:xfrm>
          <a:prstGeom prst="rect">
            <a:avLst/>
          </a:prstGeom>
          <a:solidFill>
            <a:srgbClr val="879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16"/>
          <a:stretch>
            <a:fillRect/>
          </a:stretch>
        </p:blipFill>
        <p:spPr>
          <a:xfrm>
            <a:off x="-1" y="1534595"/>
            <a:ext cx="12192000" cy="5323406"/>
          </a:xfrm>
          <a:prstGeom prst="rect">
            <a:avLst/>
          </a:prstGeom>
        </p:spPr>
      </p:pic>
      <p:sp>
        <p:nvSpPr>
          <p:cNvPr id="2" name="内容占位符 2" title=""/>
          <p:cNvSpPr txBox="1"/>
          <p:nvPr>
            <p:custDataLst>
              <p:tags r:id="rId5"/>
            </p:custDataLst>
          </p:nvPr>
        </p:nvSpPr>
        <p:spPr>
          <a:xfrm>
            <a:off x="1595437" y="1535167"/>
            <a:ext cx="9001125" cy="6298193"/>
          </a:xfrm>
          <a:prstGeom prst="rect">
            <a:avLst/>
          </a:prstGeom>
        </p:spPr>
        <p:txBody>
          <a:bodyPr wrap="square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姚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鼐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nài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  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汶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水：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wèn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济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水：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jǐ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jì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颍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yǐng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砌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石：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qì     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为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磴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dèng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  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徂徕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cú  lái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  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戊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申：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wù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 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樗蒲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chū  pú </a:t>
            </a:r>
            <a:endParaRPr lang="en-US" altLang="zh-CN" sz="2400" b="1" err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绛皓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jiàng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hào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  少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圜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yuán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huán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）  石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罅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xià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若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偻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lǚ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lóu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）     须臾：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xūyú   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膝</a:t>
            </a:r>
            <a:r>
              <a:rPr lang="en-US" altLang="zh-CN" sz="2400" b="1" err="1">
                <a:latin typeface="华文中宋" panose="02010600040101010101" pitchFamily="2" charset="-122"/>
                <a:ea typeface="华文中宋" panose="02010600040101010101" pitchFamily="2" charset="-122"/>
              </a:rPr>
              <a:t>xī </a:t>
            </a:r>
            <a:endParaRPr lang="en-US" altLang="zh-CN" sz="2400" b="1" err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8" title=""/>
          <p:cNvGrpSpPr/>
          <p:nvPr>
            <p:custDataLst>
              <p:tags r:id="rId6"/>
            </p:custDataLst>
          </p:nvPr>
        </p:nvGrpSpPr>
        <p:grpSpPr>
          <a:xfrm>
            <a:off x="4609082" y="196683"/>
            <a:ext cx="3768106" cy="1337912"/>
            <a:chOff x="3242294" y="1"/>
            <a:chExt cx="3768106" cy="1337912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54" t="75887" b="8021"/>
            <a:stretch>
              <a:fillRect/>
            </a:stretch>
          </p:blipFill>
          <p:spPr>
            <a:xfrm>
              <a:off x="3242294" y="1"/>
              <a:ext cx="3768106" cy="133791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3361853" y="380148"/>
              <a:ext cx="26250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ClrTx/>
                <a:buFontTx/>
                <a:buNone/>
                <a:defRPr sz="4800">
                  <a:latin typeface="汉仪心海行楷W" panose="00020600040101010101" pitchFamily="18" charset="-122"/>
                  <a:ea typeface="汉仪心海行楷W" panose="00020600040101010101" pitchFamily="18" charset="-122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r>
                <a:rPr lang="zh-CN" altLang="en-US" sz="4400">
                  <a:solidFill>
                    <a:srgbClr val="AACCE7"/>
                  </a:solidFill>
                </a:rPr>
                <a:t>订正字音</a:t>
              </a:r>
              <a:endParaRPr lang="en-US" altLang="zh-CN" sz="4400">
                <a:solidFill>
                  <a:srgbClr val="AACCE7"/>
                </a:solidFill>
              </a:endParaRPr>
            </a:p>
          </p:txBody>
        </p:sp>
      </p:grp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015"/>
</p:tagLst>
</file>

<file path=ppt/tags/tag10.xml><?xml version="1.0" encoding="utf-8"?>
<p:tagLst xmlns:p="http://schemas.openxmlformats.org/presentationml/2006/main">
  <p:tag name="AS_UNIQUEID" val="590"/>
</p:tagLst>
</file>

<file path=ppt/tags/tag100.xml><?xml version="1.0" encoding="utf-8"?>
<p:tagLst xmlns:p="http://schemas.openxmlformats.org/presentationml/2006/main">
  <p:tag name="AS_UNIQUEID" val="3963"/>
</p:tagLst>
</file>

<file path=ppt/tags/tag101.xml><?xml version="1.0" encoding="utf-8"?>
<p:tagLst xmlns:p="http://schemas.openxmlformats.org/presentationml/2006/main">
  <p:tag name="AS_UNIQUEID" val="3964"/>
</p:tagLst>
</file>

<file path=ppt/tags/tag102.xml><?xml version="1.0" encoding="utf-8"?>
<p:tagLst xmlns:p="http://schemas.openxmlformats.org/presentationml/2006/main">
  <p:tag name="AS_UNIQUEID" val="4032"/>
</p:tagLst>
</file>

<file path=ppt/tags/tag103.xml><?xml version="1.0" encoding="utf-8"?>
<p:tagLst xmlns:p="http://schemas.openxmlformats.org/presentationml/2006/main">
  <p:tag name="AS_UNIQUEID" val="660"/>
</p:tagLst>
</file>

<file path=ppt/tags/tag104.xml><?xml version="1.0" encoding="utf-8"?>
<p:tagLst xmlns:p="http://schemas.openxmlformats.org/presentationml/2006/main">
  <p:tag name="AS_UNIQUEID" val="190"/>
</p:tagLst>
</file>

<file path=ppt/tags/tag105.xml><?xml version="1.0" encoding="utf-8"?>
<p:tagLst xmlns:p="http://schemas.openxmlformats.org/presentationml/2006/main">
  <p:tag name="AS_UNIQUEID" val="661"/>
</p:tagLst>
</file>

<file path=ppt/tags/tag106.xml><?xml version="1.0" encoding="utf-8"?>
<p:tagLst xmlns:p="http://schemas.openxmlformats.org/presentationml/2006/main">
  <p:tag name="AS_UNIQUEID" val="662"/>
</p:tagLst>
</file>

<file path=ppt/tags/tag107.xml><?xml version="1.0" encoding="utf-8"?>
<p:tagLst xmlns:p="http://schemas.openxmlformats.org/presentationml/2006/main">
  <p:tag name="AS_UNIQUEID" val="663"/>
</p:tagLst>
</file>

<file path=ppt/tags/tag108.xml><?xml version="1.0" encoding="utf-8"?>
<p:tagLst xmlns:p="http://schemas.openxmlformats.org/presentationml/2006/main">
  <p:tag name="AS_UNIQUEID" val="664"/>
</p:tagLst>
</file>

<file path=ppt/tags/tag109.xml><?xml version="1.0" encoding="utf-8"?>
<p:tagLst xmlns:p="http://schemas.openxmlformats.org/presentationml/2006/main">
  <p:tag name="AS_UNIQUEID" val="190"/>
</p:tagLst>
</file>

<file path=ppt/tags/tag11.xml><?xml version="1.0" encoding="utf-8"?>
<p:tagLst xmlns:p="http://schemas.openxmlformats.org/presentationml/2006/main">
  <p:tag name="AS_UNIQUEID" val="591"/>
</p:tagLst>
</file>

<file path=ppt/tags/tag110.xml><?xml version="1.0" encoding="utf-8"?>
<p:tagLst xmlns:p="http://schemas.openxmlformats.org/presentationml/2006/main">
  <p:tag name="AS_UNIQUEID" val="82"/>
</p:tagLst>
</file>

<file path=ppt/tags/tag111.xml><?xml version="1.0" encoding="utf-8"?>
<p:tagLst xmlns:p="http://schemas.openxmlformats.org/presentationml/2006/main">
  <p:tag name="AS_UNIQUEID" val="665"/>
</p:tagLst>
</file>

<file path=ppt/tags/tag112.xml><?xml version="1.0" encoding="utf-8"?>
<p:tagLst xmlns:p="http://schemas.openxmlformats.org/presentationml/2006/main">
  <p:tag name="AS_UNIQUEID" val="666"/>
</p:tagLst>
</file>

<file path=ppt/tags/tag113.xml><?xml version="1.0" encoding="utf-8"?>
<p:tagLst xmlns:p="http://schemas.openxmlformats.org/presentationml/2006/main">
  <p:tag name="AS_UNIQUEID" val="667"/>
</p:tagLst>
</file>

<file path=ppt/tags/tag114.xml><?xml version="1.0" encoding="utf-8"?>
<p:tagLst xmlns:p="http://schemas.openxmlformats.org/presentationml/2006/main">
  <p:tag name="AS_UNIQUEID" val="14"/>
</p:tagLst>
</file>

<file path=ppt/tags/tag115.xml><?xml version="1.0" encoding="utf-8"?>
<p:tagLst xmlns:p="http://schemas.openxmlformats.org/presentationml/2006/main">
  <p:tag name="AS_UNIQUEID" val="668"/>
</p:tagLst>
</file>

<file path=ppt/tags/tag116.xml><?xml version="1.0" encoding="utf-8"?>
<p:tagLst xmlns:p="http://schemas.openxmlformats.org/presentationml/2006/main">
  <p:tag name="AS_UNIQUEID" val="190"/>
</p:tagLst>
</file>

<file path=ppt/tags/tag117.xml><?xml version="1.0" encoding="utf-8"?>
<p:tagLst xmlns:p="http://schemas.openxmlformats.org/presentationml/2006/main">
  <p:tag name="AS_UNIQUEID" val="3966"/>
</p:tagLst>
</file>

<file path=ppt/tags/tag118.xml><?xml version="1.0" encoding="utf-8"?>
<p:tagLst xmlns:p="http://schemas.openxmlformats.org/presentationml/2006/main">
  <p:tag name="TIMING" val="|2.7|1.5"/>
</p:tagLst>
</file>

<file path=ppt/tags/tag119.xml><?xml version="1.0" encoding="utf-8"?>
<p:tagLst xmlns:p="http://schemas.openxmlformats.org/presentationml/2006/main">
  <p:tag name="AS_UNIQUEID" val="4033"/>
</p:tagLst>
</file>

<file path=ppt/tags/tag12.xml><?xml version="1.0" encoding="utf-8"?>
<p:tagLst xmlns:p="http://schemas.openxmlformats.org/presentationml/2006/main">
  <p:tag name="AS_UNIQUEID" val="592"/>
</p:tagLst>
</file>

<file path=ppt/tags/tag120.xml><?xml version="1.0" encoding="utf-8"?>
<p:tagLst xmlns:p="http://schemas.openxmlformats.org/presentationml/2006/main">
  <p:tag name="AS_UNIQUEID" val="670"/>
</p:tagLst>
</file>

<file path=ppt/tags/tag121.xml><?xml version="1.0" encoding="utf-8"?>
<p:tagLst xmlns:p="http://schemas.openxmlformats.org/presentationml/2006/main">
  <p:tag name="AS_UNIQUEID" val="671"/>
</p:tagLst>
</file>

<file path=ppt/tags/tag122.xml><?xml version="1.0" encoding="utf-8"?>
<p:tagLst xmlns:p="http://schemas.openxmlformats.org/presentationml/2006/main">
  <p:tag name="AS_UNIQUEID" val="672"/>
</p:tagLst>
</file>

<file path=ppt/tags/tag123.xml><?xml version="1.0" encoding="utf-8"?>
<p:tagLst xmlns:p="http://schemas.openxmlformats.org/presentationml/2006/main">
  <p:tag name="AS_UNIQUEID" val="17"/>
</p:tagLst>
</file>

<file path=ppt/tags/tag124.xml><?xml version="1.0" encoding="utf-8"?>
<p:tagLst xmlns:p="http://schemas.openxmlformats.org/presentationml/2006/main">
  <p:tag name="AS_UNIQUEID" val="673"/>
</p:tagLst>
</file>

<file path=ppt/tags/tag125.xml><?xml version="1.0" encoding="utf-8"?>
<p:tagLst xmlns:p="http://schemas.openxmlformats.org/presentationml/2006/main">
  <p:tag name="AS_UNIQUEID" val="14"/>
</p:tagLst>
</file>

<file path=ppt/tags/tag126.xml><?xml version="1.0" encoding="utf-8"?>
<p:tagLst xmlns:p="http://schemas.openxmlformats.org/presentationml/2006/main">
  <p:tag name="AS_UNIQUEID" val="674"/>
</p:tagLst>
</file>

<file path=ppt/tags/tag127.xml><?xml version="1.0" encoding="utf-8"?>
<p:tagLst xmlns:p="http://schemas.openxmlformats.org/presentationml/2006/main">
  <p:tag name="AS_UNIQUEID" val="675"/>
</p:tagLst>
</file>

<file path=ppt/tags/tag128.xml><?xml version="1.0" encoding="utf-8"?>
<p:tagLst xmlns:p="http://schemas.openxmlformats.org/presentationml/2006/main">
  <p:tag name="TIMING" val="|0.6"/>
</p:tagLst>
</file>

<file path=ppt/tags/tag129.xml><?xml version="1.0" encoding="utf-8"?>
<p:tagLst xmlns:p="http://schemas.openxmlformats.org/presentationml/2006/main">
  <p:tag name="AS_UNIQUEID" val="4034"/>
</p:tagLst>
</file>

<file path=ppt/tags/tag13.xml><?xml version="1.0" encoding="utf-8"?>
<p:tagLst xmlns:p="http://schemas.openxmlformats.org/presentationml/2006/main">
  <p:tag name="AS_UNIQUEID" val="593"/>
</p:tagLst>
</file>

<file path=ppt/tags/tag130.xml><?xml version="1.0" encoding="utf-8"?>
<p:tagLst xmlns:p="http://schemas.openxmlformats.org/presentationml/2006/main">
  <p:tag name="AS_UNIQUEID" val="686"/>
</p:tagLst>
</file>

<file path=ppt/tags/tag131.xml><?xml version="1.0" encoding="utf-8"?>
<p:tagLst xmlns:p="http://schemas.openxmlformats.org/presentationml/2006/main">
  <p:tag name="AS_UNIQUEID" val="8"/>
</p:tagLst>
</file>

<file path=ppt/tags/tag132.xml><?xml version="1.0" encoding="utf-8"?>
<p:tagLst xmlns:p="http://schemas.openxmlformats.org/presentationml/2006/main">
  <p:tag name="AS_UNIQUEID" val="687"/>
</p:tagLst>
</file>

<file path=ppt/tags/tag133.xml><?xml version="1.0" encoding="utf-8"?>
<p:tagLst xmlns:p="http://schemas.openxmlformats.org/presentationml/2006/main">
  <p:tag name="AS_UNIQUEID" val="688"/>
</p:tagLst>
</file>

<file path=ppt/tags/tag134.xml><?xml version="1.0" encoding="utf-8"?>
<p:tagLst xmlns:p="http://schemas.openxmlformats.org/presentationml/2006/main">
  <p:tag name="AS_UNIQUEID" val="689"/>
</p:tagLst>
</file>

<file path=ppt/tags/tag135.xml><?xml version="1.0" encoding="utf-8"?>
<p:tagLst xmlns:p="http://schemas.openxmlformats.org/presentationml/2006/main">
  <p:tag name="TIMING" val="|0.7|0.8|0.9|1|1"/>
</p:tagLst>
</file>

<file path=ppt/tags/tag136.xml><?xml version="1.0" encoding="utf-8"?>
<p:tagLst xmlns:p="http://schemas.openxmlformats.org/presentationml/2006/main">
  <p:tag name="AS_UNIQUEID" val="4035"/>
</p:tagLst>
</file>

<file path=ppt/tags/tag137.xml><?xml version="1.0" encoding="utf-8"?>
<p:tagLst xmlns:p="http://schemas.openxmlformats.org/presentationml/2006/main">
  <p:tag name="AS_UNIQUEID" val="1276"/>
</p:tagLst>
</file>

<file path=ppt/tags/tag138.xml><?xml version="1.0" encoding="utf-8"?>
<p:tagLst xmlns:p="http://schemas.openxmlformats.org/presentationml/2006/main">
  <p:tag name="AS_UNIQUEID" val="1277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182104"/>
</p:tagLst>
</file>

<file path=ppt/tags/tag14.xml><?xml version="1.0" encoding="utf-8"?>
<p:tagLst xmlns:p="http://schemas.openxmlformats.org/presentationml/2006/main">
  <p:tag name="AS_UNIQUEID" val="4019"/>
</p:tagLst>
</file>

<file path=ppt/tags/tag140.xml><?xml version="1.0" encoding="utf-8"?>
<p:tagLst xmlns:p="http://schemas.openxmlformats.org/presentationml/2006/main">
  <p:tag name="AS_UNIQUEID" val="4036"/>
</p:tagLst>
</file>

<file path=ppt/tags/tag141.xml><?xml version="1.0" encoding="utf-8"?>
<p:tagLst xmlns:p="http://schemas.openxmlformats.org/presentationml/2006/main">
  <p:tag name="AS_UNIQUEID" val="692"/>
</p:tagLst>
</file>

<file path=ppt/tags/tag142.xml><?xml version="1.0" encoding="utf-8"?>
<p:tagLst xmlns:p="http://schemas.openxmlformats.org/presentationml/2006/main">
  <p:tag name="AS_UNIQUEID" val="10"/>
</p:tagLst>
</file>

<file path=ppt/tags/tag143.xml><?xml version="1.0" encoding="utf-8"?>
<p:tagLst xmlns:p="http://schemas.openxmlformats.org/presentationml/2006/main">
  <p:tag name="AS_UNIQUEID" val="12"/>
</p:tagLst>
</file>

<file path=ppt/tags/tag144.xml><?xml version="1.0" encoding="utf-8"?>
<p:tagLst xmlns:p="http://schemas.openxmlformats.org/presentationml/2006/main">
  <p:tag name="AS_UNIQUEID" val="13"/>
</p:tagLst>
</file>

<file path=ppt/tags/tag145.xml><?xml version="1.0" encoding="utf-8"?>
<p:tagLst xmlns:p="http://schemas.openxmlformats.org/presentationml/2006/main">
  <p:tag name="AS_UNIQUEID" val="14"/>
</p:tagLst>
</file>

<file path=ppt/tags/tag146.xml><?xml version="1.0" encoding="utf-8"?>
<p:tagLst xmlns:p="http://schemas.openxmlformats.org/presentationml/2006/main">
  <p:tag name="AS_UNIQUEID" val="15"/>
</p:tagLst>
</file>

<file path=ppt/tags/tag147.xml><?xml version="1.0" encoding="utf-8"?>
<p:tagLst xmlns:p="http://schemas.openxmlformats.org/presentationml/2006/main">
  <p:tag name="AS_UNIQUEID" val="696"/>
</p:tagLst>
</file>

<file path=ppt/tags/tag148.xml><?xml version="1.0" encoding="utf-8"?>
<p:tagLst xmlns:p="http://schemas.openxmlformats.org/presentationml/2006/main">
  <p:tag name="AS_UNIQUEID" val="15"/>
</p:tagLst>
</file>

<file path=ppt/tags/tag149.xml><?xml version="1.0" encoding="utf-8"?>
<p:tagLst xmlns:p="http://schemas.openxmlformats.org/presentationml/2006/main">
  <p:tag name="AS_UNIQUEID" val="15"/>
</p:tagLst>
</file>

<file path=ppt/tags/tag15.xml><?xml version="1.0" encoding="utf-8"?>
<p:tagLst xmlns:p="http://schemas.openxmlformats.org/presentationml/2006/main">
  <p:tag name="AS_UNIQUEID" val="863"/>
</p:tagLst>
</file>

<file path=ppt/tags/tag150.xml><?xml version="1.0" encoding="utf-8"?>
<p:tagLst xmlns:p="http://schemas.openxmlformats.org/presentationml/2006/main">
  <p:tag name="AS_UNIQUEID" val="4037"/>
</p:tagLst>
</file>

<file path=ppt/tags/tag151.xml><?xml version="1.0" encoding="utf-8"?>
<p:tagLst xmlns:p="http://schemas.openxmlformats.org/presentationml/2006/main">
  <p:tag name="AS_UNIQUEID" val="4038"/>
</p:tagLst>
</file>

<file path=ppt/tags/tag152.xml><?xml version="1.0" encoding="utf-8"?>
<p:tagLst xmlns:p="http://schemas.openxmlformats.org/presentationml/2006/main">
  <p:tag name="AS_UNIQUEID" val="4039"/>
</p:tagLst>
</file>

<file path=ppt/tags/tag153.xml><?xml version="1.0" encoding="utf-8"?>
<p:tagLst xmlns:p="http://schemas.openxmlformats.org/presentationml/2006/main">
  <p:tag name="AS_UNIQUEID" val="4040"/>
</p:tagLst>
</file>

<file path=ppt/tags/tag154.xml><?xml version="1.0" encoding="utf-8"?>
<p:tagLst xmlns:p="http://schemas.openxmlformats.org/presentationml/2006/main">
  <p:tag name="AS_UNIQUEID" val="4041"/>
</p:tagLst>
</file>

<file path=ppt/tags/tag155.xml><?xml version="1.0" encoding="utf-8"?>
<p:tagLst xmlns:p="http://schemas.openxmlformats.org/presentationml/2006/main">
  <p:tag name="AS_UNIQUEID" val="4042"/>
</p:tagLst>
</file>

<file path=ppt/tags/tag156.xml><?xml version="1.0" encoding="utf-8"?>
<p:tagLst xmlns:p="http://schemas.openxmlformats.org/presentationml/2006/main">
  <p:tag name="AS_UNIQUEID" val="4043"/>
</p:tagLst>
</file>

<file path=ppt/tags/tag157.xml><?xml version="1.0" encoding="utf-8"?>
<p:tagLst xmlns:p="http://schemas.openxmlformats.org/presentationml/2006/main">
  <p:tag name="TIMING" val="|1.4|1.1|0.9|0.8|1.1"/>
</p:tagLst>
</file>

<file path=ppt/tags/tag158.xml><?xml version="1.0" encoding="utf-8"?>
<p:tagLst xmlns:p="http://schemas.openxmlformats.org/presentationml/2006/main">
  <p:tag name="AS_UNIQUEID" val="4044"/>
</p:tagLst>
</file>

<file path=ppt/tags/tag159.xml><?xml version="1.0" encoding="utf-8"?>
<p:tagLst xmlns:p="http://schemas.openxmlformats.org/presentationml/2006/main">
  <p:tag name="AS_UNIQUEID" val="4045"/>
</p:tagLst>
</file>

<file path=ppt/tags/tag16.xml><?xml version="1.0" encoding="utf-8"?>
<p:tagLst xmlns:p="http://schemas.openxmlformats.org/presentationml/2006/main">
  <p:tag name="AS_UNIQUEID" val="864"/>
</p:tagLst>
</file>

<file path=ppt/tags/tag160.xml><?xml version="1.0" encoding="utf-8"?>
<p:tagLst xmlns:p="http://schemas.openxmlformats.org/presentationml/2006/main">
  <p:tag name="AS_UNIQUEID" val="4046"/>
</p:tagLst>
</file>

<file path=ppt/tags/tag161.xml><?xml version="1.0" encoding="utf-8"?>
<p:tagLst xmlns:p="http://schemas.openxmlformats.org/presentationml/2006/main">
  <p:tag name="AS_UNIQUEID" val="4047"/>
</p:tagLst>
</file>

<file path=ppt/tags/tag162.xml><?xml version="1.0" encoding="utf-8"?>
<p:tagLst xmlns:p="http://schemas.openxmlformats.org/presentationml/2006/main">
  <p:tag name="AS_UNIQUEID" val="4048"/>
</p:tagLst>
</file>

<file path=ppt/tags/tag163.xml><?xml version="1.0" encoding="utf-8"?>
<p:tagLst xmlns:p="http://schemas.openxmlformats.org/presentationml/2006/main">
  <p:tag name="AS_UNIQUEID" val="4049"/>
</p:tagLst>
</file>

<file path=ppt/tags/tag164.xml><?xml version="1.0" encoding="utf-8"?>
<p:tagLst xmlns:p="http://schemas.openxmlformats.org/presentationml/2006/main">
  <p:tag name="AS_UNIQUEID" val="4050"/>
</p:tagLst>
</file>

<file path=ppt/tags/tag165.xml><?xml version="1.0" encoding="utf-8"?>
<p:tagLst xmlns:p="http://schemas.openxmlformats.org/presentationml/2006/main">
  <p:tag name="AS_UNIQUEID" val="4051"/>
</p:tagLst>
</file>

<file path=ppt/tags/tag166.xml><?xml version="1.0" encoding="utf-8"?>
<p:tagLst xmlns:p="http://schemas.openxmlformats.org/presentationml/2006/main">
  <p:tag name="AS_UNIQUEID" val="4052"/>
</p:tagLst>
</file>

<file path=ppt/tags/tag167.xml><?xml version="1.0" encoding="utf-8"?>
<p:tagLst xmlns:p="http://schemas.openxmlformats.org/presentationml/2006/main">
  <p:tag name="AS_UNIQUEID" val="4053"/>
</p:tagLst>
</file>

<file path=ppt/tags/tag168.xml><?xml version="1.0" encoding="utf-8"?>
<p:tagLst xmlns:p="http://schemas.openxmlformats.org/presentationml/2006/main">
  <p:tag name="AS_UNIQUEID" val="4054"/>
</p:tagLst>
</file>

<file path=ppt/tags/tag169.xml><?xml version="1.0" encoding="utf-8"?>
<p:tagLst xmlns:p="http://schemas.openxmlformats.org/presentationml/2006/main">
  <p:tag name="AS_UNIQUEID" val="4055"/>
</p:tagLst>
</file>

<file path=ppt/tags/tag17.xml><?xml version="1.0" encoding="utf-8"?>
<p:tagLst xmlns:p="http://schemas.openxmlformats.org/presentationml/2006/main">
  <p:tag name="AS_UNIQUEID" val="865"/>
</p:tagLst>
</file>

<file path=ppt/tags/tag170.xml><?xml version="1.0" encoding="utf-8"?>
<p:tagLst xmlns:p="http://schemas.openxmlformats.org/presentationml/2006/main">
  <p:tag name="AS_UNIQUEID" val="4056"/>
</p:tagLst>
</file>

<file path=ppt/tags/tag171.xml><?xml version="1.0" encoding="utf-8"?>
<p:tagLst xmlns:p="http://schemas.openxmlformats.org/presentationml/2006/main">
  <p:tag name="AS_UNIQUEID" val="4057"/>
</p:tagLst>
</file>

<file path=ppt/tags/tag172.xml><?xml version="1.0" encoding="utf-8"?>
<p:tagLst xmlns:p="http://schemas.openxmlformats.org/presentationml/2006/main">
  <p:tag name="AS_UNIQUEID" val="4058"/>
</p:tagLst>
</file>

<file path=ppt/tags/tag173.xml><?xml version="1.0" encoding="utf-8"?>
<p:tagLst xmlns:p="http://schemas.openxmlformats.org/presentationml/2006/main">
  <p:tag name="AS_UNIQUEID" val="4059"/>
</p:tagLst>
</file>

<file path=ppt/tags/tag1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75.xml><?xml version="1.0" encoding="utf-8"?>
<p:tagLst xmlns:p="http://schemas.openxmlformats.org/presentationml/2006/main">
  <p:tag name="AS_UNIQUEID" val="4060"/>
</p:tagLst>
</file>

<file path=ppt/tags/tag176.xml><?xml version="1.0" encoding="utf-8"?>
<p:tagLst xmlns:p="http://schemas.openxmlformats.org/presentationml/2006/main">
  <p:tag name="AS_UNIQUEID" val="4061"/>
</p:tagLst>
</file>

<file path=ppt/tags/tag177.xml><?xml version="1.0" encoding="utf-8"?>
<p:tagLst xmlns:p="http://schemas.openxmlformats.org/presentationml/2006/main">
  <p:tag name="AS_UNIQUEID" val="4062"/>
</p:tagLst>
</file>

<file path=ppt/tags/tag178.xml><?xml version="1.0" encoding="utf-8"?>
<p:tagLst xmlns:p="http://schemas.openxmlformats.org/presentationml/2006/main">
  <p:tag name="AS_UNIQUEID" val="4063"/>
</p:tagLst>
</file>

<file path=ppt/tags/tag179.xml><?xml version="1.0" encoding="utf-8"?>
<p:tagLst xmlns:p="http://schemas.openxmlformats.org/presentationml/2006/main">
  <p:tag name="AS_UNIQUEID" val="4064"/>
</p:tagLst>
</file>

<file path=ppt/tags/tag18.xml><?xml version="1.0" encoding="utf-8"?>
<p:tagLst xmlns:p="http://schemas.openxmlformats.org/presentationml/2006/main">
  <p:tag name="AS_UNIQUEID" val="866"/>
</p:tagLst>
</file>

<file path=ppt/tags/tag180.xml><?xml version="1.0" encoding="utf-8"?>
<p:tagLst xmlns:p="http://schemas.openxmlformats.org/presentationml/2006/main">
  <p:tag name="AS_UNIQUEID" val="4065"/>
</p:tagLst>
</file>

<file path=ppt/tags/tag181.xml><?xml version="1.0" encoding="utf-8"?>
<p:tagLst xmlns:p="http://schemas.openxmlformats.org/presentationml/2006/main">
  <p:tag name="AS_UNIQUEID" val="4066"/>
</p:tagLst>
</file>

<file path=ppt/tags/tag182.xml><?xml version="1.0" encoding="utf-8"?>
<p:tagLst xmlns:p="http://schemas.openxmlformats.org/presentationml/2006/main">
  <p:tag name="AS_UNIQUEID" val="4067"/>
</p:tagLst>
</file>

<file path=ppt/tags/tag183.xml><?xml version="1.0" encoding="utf-8"?>
<p:tagLst xmlns:p="http://schemas.openxmlformats.org/presentationml/2006/main">
  <p:tag name="AS_UNIQUEID" val="4068"/>
</p:tagLst>
</file>

<file path=ppt/tags/tag184.xml><?xml version="1.0" encoding="utf-8"?>
<p:tagLst xmlns:p="http://schemas.openxmlformats.org/presentationml/2006/main">
  <p:tag name="AS_UNIQUEID" val="4069"/>
</p:tagLst>
</file>

<file path=ppt/tags/tag185.xml><?xml version="1.0" encoding="utf-8"?>
<p:tagLst xmlns:p="http://schemas.openxmlformats.org/presentationml/2006/main">
  <p:tag name="AS_UNIQUEID" val="4070"/>
</p:tagLst>
</file>

<file path=ppt/tags/tag186.xml><?xml version="1.0" encoding="utf-8"?>
<p:tagLst xmlns:p="http://schemas.openxmlformats.org/presentationml/2006/main">
  <p:tag name="AS_UNIQUEID" val="4071"/>
</p:tagLst>
</file>

<file path=ppt/tags/tag187.xml><?xml version="1.0" encoding="utf-8"?>
<p:tagLst xmlns:p="http://schemas.openxmlformats.org/presentationml/2006/main">
  <p:tag name="AS_UNIQUEID" val="4072"/>
</p:tagLst>
</file>

<file path=ppt/tags/tag188.xml><?xml version="1.0" encoding="utf-8"?>
<p:tagLst xmlns:p="http://schemas.openxmlformats.org/presentationml/2006/main">
  <p:tag name="AS_UNIQUEID" val="4073"/>
</p:tagLst>
</file>

<file path=ppt/tags/tag189.xml><?xml version="1.0" encoding="utf-8"?>
<p:tagLst xmlns:p="http://schemas.openxmlformats.org/presentationml/2006/main">
  <p:tag name="AS_UNIQUEID" val="4074"/>
</p:tagLst>
</file>

<file path=ppt/tags/tag19.xml><?xml version="1.0" encoding="utf-8"?>
<p:tagLst xmlns:p="http://schemas.openxmlformats.org/presentationml/2006/main">
  <p:tag name="AS_UNIQUEID" val="867"/>
</p:tagLst>
</file>

<file path=ppt/tags/tag190.xml><?xml version="1.0" encoding="utf-8"?>
<p:tagLst xmlns:p="http://schemas.openxmlformats.org/presentationml/2006/main">
  <p:tag name="AS_UNIQUEID" val="4075"/>
</p:tagLst>
</file>

<file path=ppt/tags/tag191.xml><?xml version="1.0" encoding="utf-8"?>
<p:tagLst xmlns:p="http://schemas.openxmlformats.org/presentationml/2006/main">
  <p:tag name="AS_UNIQUEID" val="4076"/>
</p:tagLst>
</file>

<file path=ppt/tags/tag192.xml><?xml version="1.0" encoding="utf-8"?>
<p:tagLst xmlns:p="http://schemas.openxmlformats.org/presentationml/2006/main">
  <p:tag name="AS_UNIQUEID" val="4077"/>
</p:tagLst>
</file>

<file path=ppt/tags/tag193.xml><?xml version="1.0" encoding="utf-8"?>
<p:tagLst xmlns:p="http://schemas.openxmlformats.org/presentationml/2006/main">
  <p:tag name="AS_UNIQUEID" val="4078"/>
</p:tagLst>
</file>

<file path=ppt/tags/tag194.xml><?xml version="1.0" encoding="utf-8"?>
<p:tagLst xmlns:p="http://schemas.openxmlformats.org/presentationml/2006/main">
  <p:tag name="AS_UNIQUEID" val="4079"/>
</p:tagLst>
</file>

<file path=ppt/tags/tag195.xml><?xml version="1.0" encoding="utf-8"?>
<p:tagLst xmlns:p="http://schemas.openxmlformats.org/presentationml/2006/main">
  <p:tag name="AS_UNIQUEID" val="4080"/>
</p:tagLst>
</file>

<file path=ppt/tags/tag196.xml><?xml version="1.0" encoding="utf-8"?>
<p:tagLst xmlns:p="http://schemas.openxmlformats.org/presentationml/2006/main">
  <p:tag name="AS_UNIQUEID" val="4081"/>
</p:tagLst>
</file>

<file path=ppt/tags/tag197.xml><?xml version="1.0" encoding="utf-8"?>
<p:tagLst xmlns:p="http://schemas.openxmlformats.org/presentationml/2006/main">
  <p:tag name="AS_UNIQUEID" val="4082"/>
</p:tagLst>
</file>

<file path=ppt/tags/tag198.xml><?xml version="1.0" encoding="utf-8"?>
<p:tagLst xmlns:p="http://schemas.openxmlformats.org/presentationml/2006/main">
  <p:tag name="AS_UNIQUEID" val="4083"/>
</p:tagLst>
</file>

<file path=ppt/tags/tag199.xml><?xml version="1.0" encoding="utf-8"?>
<p:tagLst xmlns:p="http://schemas.openxmlformats.org/presentationml/2006/main">
  <p:tag name="AS_UNIQUEID" val="4084"/>
</p:tagLst>
</file>

<file path=ppt/tags/tag2.xml><?xml version="1.0" encoding="utf-8"?>
<p:tagLst xmlns:p="http://schemas.openxmlformats.org/presentationml/2006/main">
  <p:tag name="AS_UNIQUEID" val="4016"/>
</p:tagLst>
</file>

<file path=ppt/tags/tag20.xml><?xml version="1.0" encoding="utf-8"?>
<p:tagLst xmlns:p="http://schemas.openxmlformats.org/presentationml/2006/main">
  <p:tag name="AS_UNIQUEID" val="4020"/>
</p:tagLst>
</file>

<file path=ppt/tags/tag200.xml><?xml version="1.0" encoding="utf-8"?>
<p:tagLst xmlns:p="http://schemas.openxmlformats.org/presentationml/2006/main">
  <p:tag name="AS_UNIQUEID" val="4085"/>
</p:tagLst>
</file>

<file path=ppt/tags/tag20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02.xml><?xml version="1.0" encoding="utf-8"?>
<p:tagLst xmlns:p="http://schemas.openxmlformats.org/presentationml/2006/main">
  <p:tag name="AS_UNIQUEID" val="4086"/>
</p:tagLst>
</file>

<file path=ppt/tags/tag203.xml><?xml version="1.0" encoding="utf-8"?>
<p:tagLst xmlns:p="http://schemas.openxmlformats.org/presentationml/2006/main">
  <p:tag name="AS_UNIQUEID" val="692"/>
</p:tagLst>
</file>

<file path=ppt/tags/tag204.xml><?xml version="1.0" encoding="utf-8"?>
<p:tagLst xmlns:p="http://schemas.openxmlformats.org/presentationml/2006/main">
  <p:tag name="AS_UNIQUEID" val="10"/>
</p:tagLst>
</file>

<file path=ppt/tags/tag205.xml><?xml version="1.0" encoding="utf-8"?>
<p:tagLst xmlns:p="http://schemas.openxmlformats.org/presentationml/2006/main">
  <p:tag name="AS_UNIQUEID" val="12"/>
</p:tagLst>
</file>

<file path=ppt/tags/tag206.xml><?xml version="1.0" encoding="utf-8"?>
<p:tagLst xmlns:p="http://schemas.openxmlformats.org/presentationml/2006/main">
  <p:tag name="AS_UNIQUEID" val="13"/>
</p:tagLst>
</file>

<file path=ppt/tags/tag207.xml><?xml version="1.0" encoding="utf-8"?>
<p:tagLst xmlns:p="http://schemas.openxmlformats.org/presentationml/2006/main">
  <p:tag name="AS_UNIQUEID" val="14"/>
</p:tagLst>
</file>

<file path=ppt/tags/tag208.xml><?xml version="1.0" encoding="utf-8"?>
<p:tagLst xmlns:p="http://schemas.openxmlformats.org/presentationml/2006/main">
  <p:tag name="AS_UNIQUEID" val="15"/>
</p:tagLst>
</file>

<file path=ppt/tags/tag209.xml><?xml version="1.0" encoding="utf-8"?>
<p:tagLst xmlns:p="http://schemas.openxmlformats.org/presentationml/2006/main">
  <p:tag name="AS_UNIQUEID" val="696"/>
</p:tagLst>
</file>

<file path=ppt/tags/tag21.xml><?xml version="1.0" encoding="utf-8"?>
<p:tagLst xmlns:p="http://schemas.openxmlformats.org/presentationml/2006/main">
  <p:tag name="AS_UNIQUEID" val="402"/>
</p:tagLst>
</file>

<file path=ppt/tags/tag210.xml><?xml version="1.0" encoding="utf-8"?>
<p:tagLst xmlns:p="http://schemas.openxmlformats.org/presentationml/2006/main">
  <p:tag name="AS_UNIQUEID" val="15"/>
</p:tagLst>
</file>

<file path=ppt/tags/tag211.xml><?xml version="1.0" encoding="utf-8"?>
<p:tagLst xmlns:p="http://schemas.openxmlformats.org/presentationml/2006/main">
  <p:tag name="AS_UNIQUEID" val="15"/>
</p:tagLst>
</file>

<file path=ppt/tags/tag212.xml><?xml version="1.0" encoding="utf-8"?>
<p:tagLst xmlns:p="http://schemas.openxmlformats.org/presentationml/2006/main">
  <p:tag name="AS_UNIQUEID" val="4087"/>
</p:tagLst>
</file>

<file path=ppt/tags/tag213.xml><?xml version="1.0" encoding="utf-8"?>
<p:tagLst xmlns:p="http://schemas.openxmlformats.org/presentationml/2006/main">
  <p:tag name="AS_UNIQUEID" val="4088"/>
</p:tagLst>
</file>

<file path=ppt/tags/tag214.xml><?xml version="1.0" encoding="utf-8"?>
<p:tagLst xmlns:p="http://schemas.openxmlformats.org/presentationml/2006/main">
  <p:tag name="AS_UNIQUEID" val="4089"/>
</p:tagLst>
</file>

<file path=ppt/tags/tag215.xml><?xml version="1.0" encoding="utf-8"?>
<p:tagLst xmlns:p="http://schemas.openxmlformats.org/presentationml/2006/main">
  <p:tag name="AS_UNIQUEID" val="4090"/>
</p:tagLst>
</file>

<file path=ppt/tags/tag216.xml><?xml version="1.0" encoding="utf-8"?>
<p:tagLst xmlns:p="http://schemas.openxmlformats.org/presentationml/2006/main">
  <p:tag name="AS_UNIQUEID" val="4091"/>
</p:tagLst>
</file>

<file path=ppt/tags/tag217.xml><?xml version="1.0" encoding="utf-8"?>
<p:tagLst xmlns:p="http://schemas.openxmlformats.org/presentationml/2006/main">
  <p:tag name="AS_UNIQUEID" val="4092"/>
</p:tagLst>
</file>

<file path=ppt/tags/tag218.xml><?xml version="1.0" encoding="utf-8"?>
<p:tagLst xmlns:p="http://schemas.openxmlformats.org/presentationml/2006/main">
  <p:tag name="AS_UNIQUEID" val="4093"/>
</p:tagLst>
</file>

<file path=ppt/tags/tag219.xml><?xml version="1.0" encoding="utf-8"?>
<p:tagLst xmlns:p="http://schemas.openxmlformats.org/presentationml/2006/main">
  <p:tag name="TIMING" val="|1.4|1.1|0.9|0.8|1.1"/>
</p:tagLst>
</file>

<file path=ppt/tags/tag22.xml><?xml version="1.0" encoding="utf-8"?>
<p:tagLst xmlns:p="http://schemas.openxmlformats.org/presentationml/2006/main">
  <p:tag name="AS_UNIQUEID" val="403"/>
</p:tagLst>
</file>

<file path=ppt/tags/tag220.xml><?xml version="1.0" encoding="utf-8"?>
<p:tagLst xmlns:p="http://schemas.openxmlformats.org/presentationml/2006/main">
  <p:tag name="AS_UNIQUEID" val="4094"/>
</p:tagLst>
</file>

<file path=ppt/tags/tag221.xml><?xml version="1.0" encoding="utf-8"?>
<p:tagLst xmlns:p="http://schemas.openxmlformats.org/presentationml/2006/main">
  <p:tag name="AS_UNIQUEID" val="4095"/>
</p:tagLst>
</file>

<file path=ppt/tags/tag222.xml><?xml version="1.0" encoding="utf-8"?>
<p:tagLst xmlns:p="http://schemas.openxmlformats.org/presentationml/2006/main">
  <p:tag name="AS_UNIQUEID" val="4096"/>
</p:tagLst>
</file>

<file path=ppt/tags/tag223.xml><?xml version="1.0" encoding="utf-8"?>
<p:tagLst xmlns:p="http://schemas.openxmlformats.org/presentationml/2006/main">
  <p:tag name="AS_UNIQUEID" val="4097"/>
</p:tagLst>
</file>

<file path=ppt/tags/tag224.xml><?xml version="1.0" encoding="utf-8"?>
<p:tagLst xmlns:p="http://schemas.openxmlformats.org/presentationml/2006/main">
  <p:tag name="AS_UNIQUEID" val="4098"/>
</p:tagLst>
</file>

<file path=ppt/tags/tag225.xml><?xml version="1.0" encoding="utf-8"?>
<p:tagLst xmlns:p="http://schemas.openxmlformats.org/presentationml/2006/main">
  <p:tag name="AS_UNIQUEID" val="4099"/>
</p:tagLst>
</file>

<file path=ppt/tags/tag226.xml><?xml version="1.0" encoding="utf-8"?>
<p:tagLst xmlns:p="http://schemas.openxmlformats.org/presentationml/2006/main">
  <p:tag name="AS_UNIQUEID" val="4100"/>
</p:tagLst>
</file>

<file path=ppt/tags/tag227.xml><?xml version="1.0" encoding="utf-8"?>
<p:tagLst xmlns:p="http://schemas.openxmlformats.org/presentationml/2006/main">
  <p:tag name="AS_UNIQUEID" val="4101"/>
</p:tagLst>
</file>

<file path=ppt/tags/tag228.xml><?xml version="1.0" encoding="utf-8"?>
<p:tagLst xmlns:p="http://schemas.openxmlformats.org/presentationml/2006/main">
  <p:tag name="AS_UNIQUEID" val="4102"/>
</p:tagLst>
</file>

<file path=ppt/tags/tag229.xml><?xml version="1.0" encoding="utf-8"?>
<p:tagLst xmlns:p="http://schemas.openxmlformats.org/presentationml/2006/main">
  <p:tag name="AS_UNIQUEID" val="4103"/>
</p:tagLst>
</file>

<file path=ppt/tags/tag23.xml><?xml version="1.0" encoding="utf-8"?>
<p:tagLst xmlns:p="http://schemas.openxmlformats.org/presentationml/2006/main">
  <p:tag name="AS_UNIQUEID" val="404"/>
</p:tagLst>
</file>

<file path=ppt/tags/tag230.xml><?xml version="1.0" encoding="utf-8"?>
<p:tagLst xmlns:p="http://schemas.openxmlformats.org/presentationml/2006/main">
  <p:tag name="AS_UNIQUEID" val="4104"/>
</p:tagLst>
</file>

<file path=ppt/tags/tag231.xml><?xml version="1.0" encoding="utf-8"?>
<p:tagLst xmlns:p="http://schemas.openxmlformats.org/presentationml/2006/main">
  <p:tag name="AS_UNIQUEID" val="4105"/>
</p:tagLst>
</file>

<file path=ppt/tags/tag232.xml><?xml version="1.0" encoding="utf-8"?>
<p:tagLst xmlns:p="http://schemas.openxmlformats.org/presentationml/2006/main">
  <p:tag name="AS_UNIQUEID" val="4106"/>
</p:tagLst>
</file>

<file path=ppt/tags/tag233.xml><?xml version="1.0" encoding="utf-8"?>
<p:tagLst xmlns:p="http://schemas.openxmlformats.org/presentationml/2006/main">
  <p:tag name="AS_UNIQUEID" val="4107"/>
</p:tagLst>
</file>

<file path=ppt/tags/tag234.xml><?xml version="1.0" encoding="utf-8"?>
<p:tagLst xmlns:p="http://schemas.openxmlformats.org/presentationml/2006/main">
  <p:tag name="AS_UNIQUEID" val="4108"/>
</p:tagLst>
</file>

<file path=ppt/tags/tag235.xml><?xml version="1.0" encoding="utf-8"?>
<p:tagLst xmlns:p="http://schemas.openxmlformats.org/presentationml/2006/main">
  <p:tag name="AS_UNIQUEID" val="4109"/>
</p:tagLst>
</file>

<file path=ppt/tags/tag236.xml><?xml version="1.0" encoding="utf-8"?>
<p:tagLst xmlns:p="http://schemas.openxmlformats.org/presentationml/2006/main">
  <p:tag name="AS_UNIQUEID" val="4110"/>
</p:tagLst>
</file>

<file path=ppt/tags/tag237.xml><?xml version="1.0" encoding="utf-8"?>
<p:tagLst xmlns:p="http://schemas.openxmlformats.org/presentationml/2006/main">
  <p:tag name="AS_UNIQUEID" val="4111"/>
</p:tagLst>
</file>

<file path=ppt/tags/tag238.xml><?xml version="1.0" encoding="utf-8"?>
<p:tagLst xmlns:p="http://schemas.openxmlformats.org/presentationml/2006/main">
  <p:tag name="AS_UNIQUEID" val="4112"/>
</p:tagLst>
</file>

<file path=ppt/tags/tag239.xml><?xml version="1.0" encoding="utf-8"?>
<p:tagLst xmlns:p="http://schemas.openxmlformats.org/presentationml/2006/main">
  <p:tag name="AS_UNIQUEID" val="4113"/>
</p:tagLst>
</file>

<file path=ppt/tags/tag24.xml><?xml version="1.0" encoding="utf-8"?>
<p:tagLst xmlns:p="http://schemas.openxmlformats.org/presentationml/2006/main">
  <p:tag name="AS_UNIQUEID" val="405"/>
</p:tagLst>
</file>

<file path=ppt/tags/tag240.xml><?xml version="1.0" encoding="utf-8"?>
<p:tagLst xmlns:p="http://schemas.openxmlformats.org/presentationml/2006/main">
  <p:tag name="AS_UNIQUEID" val="4114"/>
</p:tagLst>
</file>

<file path=ppt/tags/tag241.xml><?xml version="1.0" encoding="utf-8"?>
<p:tagLst xmlns:p="http://schemas.openxmlformats.org/presentationml/2006/main">
  <p:tag name="AS_UNIQUEID" val="4115"/>
</p:tagLst>
</file>

<file path=ppt/tags/tag242.xml><?xml version="1.0" encoding="utf-8"?>
<p:tagLst xmlns:p="http://schemas.openxmlformats.org/presentationml/2006/main">
  <p:tag name="AS_UNIQUEID" val="4116"/>
</p:tagLst>
</file>

<file path=ppt/tags/tag24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44.xml><?xml version="1.0" encoding="utf-8"?>
<p:tagLst xmlns:p="http://schemas.openxmlformats.org/presentationml/2006/main">
  <p:tag name="AS_UNIQUEID" val="4117"/>
</p:tagLst>
</file>

<file path=ppt/tags/tag245.xml><?xml version="1.0" encoding="utf-8"?>
<p:tagLst xmlns:p="http://schemas.openxmlformats.org/presentationml/2006/main">
  <p:tag name="AS_UNIQUEID" val="4118"/>
</p:tagLst>
</file>

<file path=ppt/tags/tag246.xml><?xml version="1.0" encoding="utf-8"?>
<p:tagLst xmlns:p="http://schemas.openxmlformats.org/presentationml/2006/main">
  <p:tag name="AS_UNIQUEID" val="4119"/>
</p:tagLst>
</file>

<file path=ppt/tags/tag247.xml><?xml version="1.0" encoding="utf-8"?>
<p:tagLst xmlns:p="http://schemas.openxmlformats.org/presentationml/2006/main">
  <p:tag name="AS_UNIQUEID" val="4120"/>
</p:tagLst>
</file>

<file path=ppt/tags/tag248.xml><?xml version="1.0" encoding="utf-8"?>
<p:tagLst xmlns:p="http://schemas.openxmlformats.org/presentationml/2006/main">
  <p:tag name="AS_UNIQUEID" val="4121"/>
</p:tagLst>
</file>

<file path=ppt/tags/tag249.xml><?xml version="1.0" encoding="utf-8"?>
<p:tagLst xmlns:p="http://schemas.openxmlformats.org/presentationml/2006/main">
  <p:tag name="AS_UNIQUEID" val="4122"/>
</p:tagLst>
</file>

<file path=ppt/tags/tag25.xml><?xml version="1.0" encoding="utf-8"?>
<p:tagLst xmlns:p="http://schemas.openxmlformats.org/presentationml/2006/main">
  <p:tag name="AS_UNIQUEID" val="406"/>
</p:tagLst>
</file>

<file path=ppt/tags/tag250.xml><?xml version="1.0" encoding="utf-8"?>
<p:tagLst xmlns:p="http://schemas.openxmlformats.org/presentationml/2006/main">
  <p:tag name="AS_UNIQUEID" val="4123"/>
</p:tagLst>
</file>

<file path=ppt/tags/tag251.xml><?xml version="1.0" encoding="utf-8"?>
<p:tagLst xmlns:p="http://schemas.openxmlformats.org/presentationml/2006/main">
  <p:tag name="AS_UNIQUEID" val="4124"/>
</p:tagLst>
</file>

<file path=ppt/tags/tag252.xml><?xml version="1.0" encoding="utf-8"?>
<p:tagLst xmlns:p="http://schemas.openxmlformats.org/presentationml/2006/main">
  <p:tag name="AS_UNIQUEID" val="4125"/>
</p:tagLst>
</file>

<file path=ppt/tags/tag253.xml><?xml version="1.0" encoding="utf-8"?>
<p:tagLst xmlns:p="http://schemas.openxmlformats.org/presentationml/2006/main">
  <p:tag name="AS_UNIQUEID" val="4126"/>
</p:tagLst>
</file>

<file path=ppt/tags/tag254.xml><?xml version="1.0" encoding="utf-8"?>
<p:tagLst xmlns:p="http://schemas.openxmlformats.org/presentationml/2006/main">
  <p:tag name="AS_UNIQUEID" val="4127"/>
</p:tagLst>
</file>

<file path=ppt/tags/tag255.xml><?xml version="1.0" encoding="utf-8"?>
<p:tagLst xmlns:p="http://schemas.openxmlformats.org/presentationml/2006/main">
  <p:tag name="AS_UNIQUEID" val="4128"/>
</p:tagLst>
</file>

<file path=ppt/tags/tag25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57.xml><?xml version="1.0" encoding="utf-8"?>
<p:tagLst xmlns:p="http://schemas.openxmlformats.org/presentationml/2006/main">
  <p:tag name="AS_UNIQUEID" val="4129"/>
</p:tagLst>
</file>

<file path=ppt/tags/tag258.xml><?xml version="1.0" encoding="utf-8"?>
<p:tagLst xmlns:p="http://schemas.openxmlformats.org/presentationml/2006/main">
  <p:tag name="AS_UNIQUEID" val="660"/>
</p:tagLst>
</file>

<file path=ppt/tags/tag259.xml><?xml version="1.0" encoding="utf-8"?>
<p:tagLst xmlns:p="http://schemas.openxmlformats.org/presentationml/2006/main">
  <p:tag name="AS_UNIQUEID" val="3974"/>
</p:tagLst>
</file>

<file path=ppt/tags/tag26.xml><?xml version="1.0" encoding="utf-8"?>
<p:tagLst xmlns:p="http://schemas.openxmlformats.org/presentationml/2006/main">
  <p:tag name="AS_UNIQUEID" val="4021"/>
</p:tagLst>
</file>

<file path=ppt/tags/tag260.xml><?xml version="1.0" encoding="utf-8"?>
<p:tagLst xmlns:p="http://schemas.openxmlformats.org/presentationml/2006/main">
  <p:tag name="AS_UNIQUEID" val="3975"/>
</p:tagLst>
</file>

<file path=ppt/tags/tag261.xml><?xml version="1.0" encoding="utf-8"?>
<p:tagLst xmlns:p="http://schemas.openxmlformats.org/presentationml/2006/main">
  <p:tag name="AS_UNIQUEID" val="4130"/>
</p:tagLst>
</file>

<file path=ppt/tags/tag262.xml><?xml version="1.0" encoding="utf-8"?>
<p:tagLst xmlns:p="http://schemas.openxmlformats.org/presentationml/2006/main">
  <p:tag name="AS_UNIQUEID" val="707"/>
</p:tagLst>
</file>

<file path=ppt/tags/tag263.xml><?xml version="1.0" encoding="utf-8"?>
<p:tagLst xmlns:p="http://schemas.openxmlformats.org/presentationml/2006/main">
  <p:tag name="AS_UNIQUEID" val="30"/>
</p:tagLst>
</file>

<file path=ppt/tags/tag264.xml><?xml version="1.0" encoding="utf-8"?>
<p:tagLst xmlns:p="http://schemas.openxmlformats.org/presentationml/2006/main">
  <p:tag name="AS_UNIQUEID" val="32"/>
</p:tagLst>
</file>

<file path=ppt/tags/tag265.xml><?xml version="1.0" encoding="utf-8"?>
<p:tagLst xmlns:p="http://schemas.openxmlformats.org/presentationml/2006/main">
  <p:tag name="AS_UNIQUEID" val="33"/>
</p:tagLst>
</file>

<file path=ppt/tags/tag266.xml><?xml version="1.0" encoding="utf-8"?>
<p:tagLst xmlns:p="http://schemas.openxmlformats.org/presentationml/2006/main">
  <p:tag name="AS_UNIQUEID" val="34"/>
</p:tagLst>
</file>

<file path=ppt/tags/tag267.xml><?xml version="1.0" encoding="utf-8"?>
<p:tagLst xmlns:p="http://schemas.openxmlformats.org/presentationml/2006/main">
  <p:tag name="AS_UNIQUEID" val="35"/>
</p:tagLst>
</file>

<file path=ppt/tags/tag268.xml><?xml version="1.0" encoding="utf-8"?>
<p:tagLst xmlns:p="http://schemas.openxmlformats.org/presentationml/2006/main">
  <p:tag name="AS_UNIQUEID" val="36"/>
</p:tagLst>
</file>

<file path=ppt/tags/tag269.xml><?xml version="1.0" encoding="utf-8"?>
<p:tagLst xmlns:p="http://schemas.openxmlformats.org/presentationml/2006/main">
  <p:tag name="AS_UNIQUEID" val="37"/>
</p:tagLst>
</file>

<file path=ppt/tags/tag27.xml><?xml version="1.0" encoding="utf-8"?>
<p:tagLst xmlns:p="http://schemas.openxmlformats.org/presentationml/2006/main">
  <p:tag name="AS_UNIQUEID" val="3658"/>
</p:tagLst>
</file>

<file path=ppt/tags/tag270.xml><?xml version="1.0" encoding="utf-8"?>
<p:tagLst xmlns:p="http://schemas.openxmlformats.org/presentationml/2006/main">
  <p:tag name="AS_UNIQUEID" val="38"/>
</p:tagLst>
</file>

<file path=ppt/tags/tag271.xml><?xml version="1.0" encoding="utf-8"?>
<p:tagLst xmlns:p="http://schemas.openxmlformats.org/presentationml/2006/main">
  <p:tag name="AS_UNIQUEID" val="711"/>
</p:tagLst>
</file>

<file path=ppt/tags/tag272.xml><?xml version="1.0" encoding="utf-8"?>
<p:tagLst xmlns:p="http://schemas.openxmlformats.org/presentationml/2006/main">
  <p:tag name="AS_UNIQUEID" val="37"/>
</p:tagLst>
</file>

<file path=ppt/tags/tag273.xml><?xml version="1.0" encoding="utf-8"?>
<p:tagLst xmlns:p="http://schemas.openxmlformats.org/presentationml/2006/main">
  <p:tag name="AS_UNIQUEID" val="37"/>
</p:tagLst>
</file>

<file path=ppt/tags/tag274.xml><?xml version="1.0" encoding="utf-8"?>
<p:tagLst xmlns:p="http://schemas.openxmlformats.org/presentationml/2006/main">
  <p:tag name="AS_UNIQUEID" val="37"/>
</p:tagLst>
</file>

<file path=ppt/tags/tag275.xml><?xml version="1.0" encoding="utf-8"?>
<p:tagLst xmlns:p="http://schemas.openxmlformats.org/presentationml/2006/main">
  <p:tag name="AS_UNIQUEID" val="4131"/>
  <p:tag name="KSO_WM_UNIT_PLACING_PICTURE_USER_VIEWPORT" val="{&quot;height&quot;:5498,&quot;width&quot;:8036}"/>
</p:tagLst>
</file>

<file path=ppt/tags/tag276.xml><?xml version="1.0" encoding="utf-8"?>
<p:tagLst xmlns:p="http://schemas.openxmlformats.org/presentationml/2006/main">
  <p:tag name="TIMING" val="|0.8|0.7|0.8|0.8|0.8|0.7|0.8|0.8"/>
</p:tagLst>
</file>

<file path=ppt/tags/tag277.xml><?xml version="1.0" encoding="utf-8"?>
<p:tagLst xmlns:p="http://schemas.openxmlformats.org/presentationml/2006/main">
  <p:tag name="AS_UNIQUEID" val="4132"/>
</p:tagLst>
</file>

<file path=ppt/tags/tag278.xml><?xml version="1.0" encoding="utf-8"?>
<p:tagLst xmlns:p="http://schemas.openxmlformats.org/presentationml/2006/main">
  <p:tag name="AS_UNIQUEID" val="546"/>
</p:tagLst>
</file>

<file path=ppt/tags/tag279.xml><?xml version="1.0" encoding="utf-8"?>
<p:tagLst xmlns:p="http://schemas.openxmlformats.org/presentationml/2006/main">
  <p:tag name="AS_UNIQUEID" val="547"/>
</p:tagLst>
</file>

<file path=ppt/tags/tag28.xml><?xml version="1.0" encoding="utf-8"?>
<p:tagLst xmlns:p="http://schemas.openxmlformats.org/presentationml/2006/main">
  <p:tag name="AS_UNIQUEID" val="3659"/>
</p:tagLst>
</file>

<file path=ppt/tags/tag280.xml><?xml version="1.0" encoding="utf-8"?>
<p:tagLst xmlns:p="http://schemas.openxmlformats.org/presentationml/2006/main">
  <p:tag name="AS_UNIQUEID" val="548"/>
</p:tagLst>
</file>

<file path=ppt/tags/tag281.xml><?xml version="1.0" encoding="utf-8"?>
<p:tagLst xmlns:p="http://schemas.openxmlformats.org/presentationml/2006/main">
  <p:tag name="AS_UNIQUEID" val="550"/>
</p:tagLst>
</file>

<file path=ppt/tags/tag282.xml><?xml version="1.0" encoding="utf-8"?>
<p:tagLst xmlns:p="http://schemas.openxmlformats.org/presentationml/2006/main">
  <p:tag name="AS_UNIQUEID" val="551"/>
</p:tagLst>
</file>

<file path=ppt/tags/tag283.xml><?xml version="1.0" encoding="utf-8"?>
<p:tagLst xmlns:p="http://schemas.openxmlformats.org/presentationml/2006/main">
  <p:tag name="AS_UNIQUEID" val="4133"/>
</p:tagLst>
</file>

<file path=ppt/tags/tag284.xml><?xml version="1.0" encoding="utf-8"?>
<p:tagLst xmlns:p="http://schemas.openxmlformats.org/presentationml/2006/main">
  <p:tag name="AS_UNIQUEID" val="40"/>
</p:tagLst>
</file>

<file path=ppt/tags/tag285.xml><?xml version="1.0" encoding="utf-8"?>
<p:tagLst xmlns:p="http://schemas.openxmlformats.org/presentationml/2006/main">
  <p:tag name="AS_UNIQUEID" val="42"/>
</p:tagLst>
</file>

<file path=ppt/tags/tag286.xml><?xml version="1.0" encoding="utf-8"?>
<p:tagLst xmlns:p="http://schemas.openxmlformats.org/presentationml/2006/main">
  <p:tag name="AS_UNIQUEID" val="43"/>
</p:tagLst>
</file>

<file path=ppt/tags/tag287.xml><?xml version="1.0" encoding="utf-8"?>
<p:tagLst xmlns:p="http://schemas.openxmlformats.org/presentationml/2006/main">
  <p:tag name="AS_UNIQUEID" val="44"/>
</p:tagLst>
</file>

<file path=ppt/tags/tag288.xml><?xml version="1.0" encoding="utf-8"?>
<p:tagLst xmlns:p="http://schemas.openxmlformats.org/presentationml/2006/main">
  <p:tag name="AS_UNIQUEID" val="718"/>
</p:tagLst>
</file>

<file path=ppt/tags/tag289.xml><?xml version="1.0" encoding="utf-8"?>
<p:tagLst xmlns:p="http://schemas.openxmlformats.org/presentationml/2006/main">
  <p:tag name="AS_UNIQUEID" val="37"/>
</p:tagLst>
</file>

<file path=ppt/tags/tag29.xml><?xml version="1.0" encoding="utf-8"?>
<p:tagLst xmlns:p="http://schemas.openxmlformats.org/presentationml/2006/main">
  <p:tag name="AS_UNIQUEID" val="4022"/>
</p:tagLst>
</file>

<file path=ppt/tags/tag290.xml><?xml version="1.0" encoding="utf-8"?>
<p:tagLst xmlns:p="http://schemas.openxmlformats.org/presentationml/2006/main">
  <p:tag name="AS_UNIQUEID" val="37"/>
</p:tagLst>
</file>

<file path=ppt/tags/tag291.xml><?xml version="1.0" encoding="utf-8"?>
<p:tagLst xmlns:p="http://schemas.openxmlformats.org/presentationml/2006/main">
  <p:tag name="AS_UNIQUEID" val="37"/>
</p:tagLst>
</file>

<file path=ppt/tags/tag292.xml><?xml version="1.0" encoding="utf-8"?>
<p:tagLst xmlns:p="http://schemas.openxmlformats.org/presentationml/2006/main">
  <p:tag name="AS_UNIQUEID" val="37"/>
</p:tagLst>
</file>

<file path=ppt/tags/tag293.xml><?xml version="1.0" encoding="utf-8"?>
<p:tagLst xmlns:p="http://schemas.openxmlformats.org/presentationml/2006/main">
  <p:tag name="TIMING" val="|0.8|1.5|0.9|1.1"/>
</p:tagLst>
</file>

<file path=ppt/tags/tag294.xml><?xml version="1.0" encoding="utf-8"?>
<p:tagLst xmlns:p="http://schemas.openxmlformats.org/presentationml/2006/main">
  <p:tag name="AS_UNIQUEID" val="4134"/>
</p:tagLst>
</file>

<file path=ppt/tags/tag295.xml><?xml version="1.0" encoding="utf-8"?>
<p:tagLst xmlns:p="http://schemas.openxmlformats.org/presentationml/2006/main">
  <p:tag name="AS_UNIQUEID" val="46"/>
</p:tagLst>
</file>

<file path=ppt/tags/tag296.xml><?xml version="1.0" encoding="utf-8"?>
<p:tagLst xmlns:p="http://schemas.openxmlformats.org/presentationml/2006/main">
  <p:tag name="AS_UNIQUEID" val="49"/>
</p:tagLst>
</file>

<file path=ppt/tags/tag297.xml><?xml version="1.0" encoding="utf-8"?>
<p:tagLst xmlns:p="http://schemas.openxmlformats.org/presentationml/2006/main">
  <p:tag name="AS_UNIQUEID" val="50"/>
</p:tagLst>
</file>

<file path=ppt/tags/tag298.xml><?xml version="1.0" encoding="utf-8"?>
<p:tagLst xmlns:p="http://schemas.openxmlformats.org/presentationml/2006/main">
  <p:tag name="AS_UNIQUEID" val="52"/>
</p:tagLst>
</file>

<file path=ppt/tags/tag299.xml><?xml version="1.0" encoding="utf-8"?>
<p:tagLst xmlns:p="http://schemas.openxmlformats.org/presentationml/2006/main">
  <p:tag name="AS_UNIQUEID" val="53"/>
</p:tagLst>
</file>

<file path=ppt/tags/tag3.xml><?xml version="1.0" encoding="utf-8"?>
<p:tagLst xmlns:p="http://schemas.openxmlformats.org/presentationml/2006/main">
  <p:tag name="AS_UNIQUEID" val="583"/>
</p:tagLst>
</file>

<file path=ppt/tags/tag30.xml><?xml version="1.0" encoding="utf-8"?>
<p:tagLst xmlns:p="http://schemas.openxmlformats.org/presentationml/2006/main">
  <p:tag name="AS_UNIQUEID" val="595"/>
</p:tagLst>
</file>

<file path=ppt/tags/tag300.xml><?xml version="1.0" encoding="utf-8"?>
<p:tagLst xmlns:p="http://schemas.openxmlformats.org/presentationml/2006/main">
  <p:tag name="AS_UNIQUEID" val="54"/>
</p:tagLst>
</file>

<file path=ppt/tags/tag301.xml><?xml version="1.0" encoding="utf-8"?>
<p:tagLst xmlns:p="http://schemas.openxmlformats.org/presentationml/2006/main">
  <p:tag name="AS_UNIQUEID" val="55"/>
</p:tagLst>
</file>

<file path=ppt/tags/tag302.xml><?xml version="1.0" encoding="utf-8"?>
<p:tagLst xmlns:p="http://schemas.openxmlformats.org/presentationml/2006/main">
  <p:tag name="AS_UNIQUEID" val="725"/>
</p:tagLst>
</file>

<file path=ppt/tags/tag303.xml><?xml version="1.0" encoding="utf-8"?>
<p:tagLst xmlns:p="http://schemas.openxmlformats.org/presentationml/2006/main">
  <p:tag name="AS_UNIQUEID" val="749"/>
</p:tagLst>
</file>

<file path=ppt/tags/tag304.xml><?xml version="1.0" encoding="utf-8"?>
<p:tagLst xmlns:p="http://schemas.openxmlformats.org/presentationml/2006/main">
  <p:tag name="AS_UNIQUEID" val="750"/>
</p:tagLst>
</file>

<file path=ppt/tags/tag305.xml><?xml version="1.0" encoding="utf-8"?>
<p:tagLst xmlns:p="http://schemas.openxmlformats.org/presentationml/2006/main">
  <p:tag name="AS_UNIQUEID" val="748"/>
</p:tagLst>
</file>

<file path=ppt/tags/tag306.xml><?xml version="1.0" encoding="utf-8"?>
<p:tagLst xmlns:p="http://schemas.openxmlformats.org/presentationml/2006/main">
  <p:tag name="AS_UNIQUEID" val="217"/>
</p:tagLst>
</file>

<file path=ppt/tags/tag307.xml><?xml version="1.0" encoding="utf-8"?>
<p:tagLst xmlns:p="http://schemas.openxmlformats.org/presentationml/2006/main">
  <p:tag name="AS_UNIQUEID" val="751"/>
</p:tagLst>
</file>

<file path=ppt/tags/tag308.xml><?xml version="1.0" encoding="utf-8"?>
<p:tagLst xmlns:p="http://schemas.openxmlformats.org/presentationml/2006/main">
  <p:tag name="AS_UNIQUEID" val="752"/>
</p:tagLst>
</file>

<file path=ppt/tags/tag309.xml><?xml version="1.0" encoding="utf-8"?>
<p:tagLst xmlns:p="http://schemas.openxmlformats.org/presentationml/2006/main">
  <p:tag name="AS_UNIQUEID" val="754"/>
</p:tagLst>
</file>

<file path=ppt/tags/tag31.xml><?xml version="1.0" encoding="utf-8"?>
<p:tagLst xmlns:p="http://schemas.openxmlformats.org/presentationml/2006/main">
  <p:tag name="AS_UNIQUEID" val="3951"/>
</p:tagLst>
</file>

<file path=ppt/tags/tag310.xml><?xml version="1.0" encoding="utf-8"?>
<p:tagLst xmlns:p="http://schemas.openxmlformats.org/presentationml/2006/main">
  <p:tag name="AS_UNIQUEID" val="755"/>
</p:tagLst>
</file>

<file path=ppt/tags/tag311.xml><?xml version="1.0" encoding="utf-8"?>
<p:tagLst xmlns:p="http://schemas.openxmlformats.org/presentationml/2006/main">
  <p:tag name="AS_UNIQUEID" val="753"/>
</p:tagLst>
</file>

<file path=ppt/tags/tag312.xml><?xml version="1.0" encoding="utf-8"?>
<p:tagLst xmlns:p="http://schemas.openxmlformats.org/presentationml/2006/main">
  <p:tag name="AS_UNIQUEID" val="49"/>
</p:tagLst>
</file>

<file path=ppt/tags/tag313.xml><?xml version="1.0" encoding="utf-8"?>
<p:tagLst xmlns:p="http://schemas.openxmlformats.org/presentationml/2006/main">
  <p:tag name="AS_UNIQUEID" val="4182"/>
</p:tagLst>
</file>

<file path=ppt/tags/tag314.xml><?xml version="1.0" encoding="utf-8"?>
<p:tagLst xmlns:p="http://schemas.openxmlformats.org/presentationml/2006/main">
  <p:tag name="TIMING" val="|0.5|1.4|0.9|0.7|0.8|0.8|0.8|0.8"/>
</p:tagLst>
</file>

<file path=ppt/tags/tag315.xml><?xml version="1.0" encoding="utf-8"?>
<p:tagLst xmlns:p="http://schemas.openxmlformats.org/presentationml/2006/main">
  <p:tag name="AS_UNIQUEID" val="4135"/>
</p:tagLst>
</file>

<file path=ppt/tags/tag316.xml><?xml version="1.0" encoding="utf-8"?>
<p:tagLst xmlns:p="http://schemas.openxmlformats.org/presentationml/2006/main">
  <p:tag name="AS_UNIQUEID" val="4136"/>
</p:tagLst>
</file>

<file path=ppt/tags/tag317.xml><?xml version="1.0" encoding="utf-8"?>
<p:tagLst xmlns:p="http://schemas.openxmlformats.org/presentationml/2006/main">
  <p:tag name="AS_UNIQUEID" val="4137"/>
  <p:tag name="KSO_WM_UNIT_MEDIACOVER_BTN_POS" val="c"/>
  <p:tag name="KSO_WM_UNIT_MEDIACOVER_BTN_STATE" val="1"/>
  <p:tag name="KSO_WM_UNIT_MEDIACOVER_BTN_STYLE" val="ee0bc779c1f3d7f3e90c96344320e69a"/>
  <p:tag name="KSO_WM_UNIT_MEDIACOVER_BTNRECT" val="9528*5123*552*552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318.xml><?xml version="1.0" encoding="utf-8"?>
<p:tagLst xmlns:p="http://schemas.openxmlformats.org/presentationml/2006/main">
  <p:tag name="AS_UNIQUEID" val="4138"/>
</p:tagLst>
</file>

<file path=ppt/tags/tag319.xml><?xml version="1.0" encoding="utf-8"?>
<p:tagLst xmlns:p="http://schemas.openxmlformats.org/presentationml/2006/main">
  <p:tag name="AS_UNIQUEID" val="83"/>
</p:tagLst>
</file>

<file path=ppt/tags/tag32.xml><?xml version="1.0" encoding="utf-8"?>
<p:tagLst xmlns:p="http://schemas.openxmlformats.org/presentationml/2006/main">
  <p:tag name="AS_UNIQUEID" val="4023"/>
</p:tagLst>
</file>

<file path=ppt/tags/tag320.xml><?xml version="1.0" encoding="utf-8"?>
<p:tagLst xmlns:p="http://schemas.openxmlformats.org/presentationml/2006/main">
  <p:tag name="AS_UNIQUEID" val="757"/>
</p:tagLst>
</file>

<file path=ppt/tags/tag321.xml><?xml version="1.0" encoding="utf-8"?>
<p:tagLst xmlns:p="http://schemas.openxmlformats.org/presentationml/2006/main">
  <p:tag name="AS_UNIQUEID" val="758"/>
</p:tagLst>
</file>

<file path=ppt/tags/tag322.xml><?xml version="1.0" encoding="utf-8"?>
<p:tagLst xmlns:p="http://schemas.openxmlformats.org/presentationml/2006/main">
  <p:tag name="AS_UNIQUEID" val="759"/>
</p:tagLst>
</file>

<file path=ppt/tags/tag323.xml><?xml version="1.0" encoding="utf-8"?>
<p:tagLst xmlns:p="http://schemas.openxmlformats.org/presentationml/2006/main">
  <p:tag name="AS_UNIQUEID" val="14"/>
</p:tagLst>
</file>

<file path=ppt/tags/tag324.xml><?xml version="1.0" encoding="utf-8"?>
<p:tagLst xmlns:p="http://schemas.openxmlformats.org/presentationml/2006/main">
  <p:tag name="AS_UNIQUEID" val="760"/>
</p:tagLst>
</file>

<file path=ppt/tags/tag325.xml><?xml version="1.0" encoding="utf-8"?>
<p:tagLst xmlns:p="http://schemas.openxmlformats.org/presentationml/2006/main">
  <p:tag name="AS_UNIQUEID" val="761"/>
</p:tagLst>
</file>

<file path=ppt/tags/tag326.xml><?xml version="1.0" encoding="utf-8"?>
<p:tagLst xmlns:p="http://schemas.openxmlformats.org/presentationml/2006/main">
  <p:tag name="AS_UNIQUEID" val="762"/>
</p:tagLst>
</file>

<file path=ppt/tags/tag327.xml><?xml version="1.0" encoding="utf-8"?>
<p:tagLst xmlns:p="http://schemas.openxmlformats.org/presentationml/2006/main">
  <p:tag name="AS_UNIQUEID" val="763"/>
</p:tagLst>
</file>

<file path=ppt/tags/tag328.xml><?xml version="1.0" encoding="utf-8"?>
<p:tagLst xmlns:p="http://schemas.openxmlformats.org/presentationml/2006/main">
  <p:tag name="AS_UNIQUEID" val="764"/>
</p:tagLst>
</file>

<file path=ppt/tags/tag329.xml><?xml version="1.0" encoding="utf-8"?>
<p:tagLst xmlns:p="http://schemas.openxmlformats.org/presentationml/2006/main">
  <p:tag name="AS_UNIQUEID" val="765"/>
</p:tagLst>
</file>

<file path=ppt/tags/tag33.xml><?xml version="1.0" encoding="utf-8"?>
<p:tagLst xmlns:p="http://schemas.openxmlformats.org/presentationml/2006/main">
  <p:tag name="AS_UNIQUEID" val="4024"/>
</p:tagLst>
</file>

<file path=ppt/tags/tag330.xml><?xml version="1.0" encoding="utf-8"?>
<p:tagLst xmlns:p="http://schemas.openxmlformats.org/presentationml/2006/main">
  <p:tag name="AS_UNIQUEID" val="766"/>
</p:tagLst>
</file>

<file path=ppt/tags/tag331.xml><?xml version="1.0" encoding="utf-8"?>
<p:tagLst xmlns:p="http://schemas.openxmlformats.org/presentationml/2006/main">
  <p:tag name="AS_UNIQUEID" val="3983"/>
</p:tagLst>
</file>

<file path=ppt/tags/tag332.xml><?xml version="1.0" encoding="utf-8"?>
<p:tagLst xmlns:p="http://schemas.openxmlformats.org/presentationml/2006/main">
  <p:tag name="AS_UNIQUEID" val="3909"/>
</p:tagLst>
</file>

<file path=ppt/tags/tag333.xml><?xml version="1.0" encoding="utf-8"?>
<p:tagLst xmlns:p="http://schemas.openxmlformats.org/presentationml/2006/main">
  <p:tag name="AS_UNIQUEID" val="3912"/>
</p:tagLst>
</file>

<file path=ppt/tags/tag334.xml><?xml version="1.0" encoding="utf-8"?>
<p:tagLst xmlns:p="http://schemas.openxmlformats.org/presentationml/2006/main">
  <p:tag name="AS_UNIQUEID" val="3913"/>
</p:tagLst>
</file>

<file path=ppt/tags/tag335.xml><?xml version="1.0" encoding="utf-8"?>
<p:tagLst xmlns:p="http://schemas.openxmlformats.org/presentationml/2006/main">
  <p:tag name="TIMING" val="|0.4|0.6|0.4|0.6"/>
</p:tagLst>
</file>

<file path=ppt/tags/tag336.xml><?xml version="1.0" encoding="utf-8"?>
<p:tagLst xmlns:p="http://schemas.openxmlformats.org/presentationml/2006/main">
  <p:tag name="AS_UNIQUEID" val="4139"/>
</p:tagLst>
</file>

<file path=ppt/tags/tag337.xml><?xml version="1.0" encoding="utf-8"?>
<p:tagLst xmlns:p="http://schemas.openxmlformats.org/presentationml/2006/main">
  <p:tag name="AS_UNIQUEID" val="576"/>
  <p:tag name="KSO_WM_UNIT_PLACING_PICTURE_USER_VIEWPORT" val="{&quot;height&quot;:10885,&quot;width&quot;:19458}"/>
</p:tagLst>
</file>

<file path=ppt/tags/tag338.xml><?xml version="1.0" encoding="utf-8"?>
<p:tagLst xmlns:p="http://schemas.openxmlformats.org/presentationml/2006/main">
  <p:tag name="AS_UNIQUEID" val="117"/>
</p:tagLst>
</file>

<file path=ppt/tags/tag339.xml><?xml version="1.0" encoding="utf-8"?>
<p:tagLst xmlns:p="http://schemas.openxmlformats.org/presentationml/2006/main">
  <p:tag name="AS_UNIQUEID" val="1088"/>
</p:tagLst>
</file>

<file path=ppt/tags/tag34.xml><?xml version="1.0" encoding="utf-8"?>
<p:tagLst xmlns:p="http://schemas.openxmlformats.org/presentationml/2006/main">
  <p:tag name="AS_UNIQUEID" val="597"/>
</p:tagLst>
</file>

<file path=ppt/tags/tag340.xml><?xml version="1.0" encoding="utf-8"?>
<p:tagLst xmlns:p="http://schemas.openxmlformats.org/presentationml/2006/main">
  <p:tag name="AS_UNIQUEID" val="4140"/>
</p:tagLst>
</file>

<file path=ppt/tags/tag341.xml><?xml version="1.0" encoding="utf-8"?>
<p:tagLst xmlns:p="http://schemas.openxmlformats.org/presentationml/2006/main">
  <p:tag name="AS_UNIQUEID" val="961"/>
</p:tagLst>
</file>

<file path=ppt/tags/tag342.xml><?xml version="1.0" encoding="utf-8"?>
<p:tagLst xmlns:p="http://schemas.openxmlformats.org/presentationml/2006/main">
  <p:tag name="AS_UNIQUEID" val="963"/>
</p:tagLst>
</file>

<file path=ppt/tags/tag343.xml><?xml version="1.0" encoding="utf-8"?>
<p:tagLst xmlns:p="http://schemas.openxmlformats.org/presentationml/2006/main">
  <p:tag name="AS_UNIQUEID" val="118"/>
</p:tagLst>
</file>

<file path=ppt/tags/tag344.xml><?xml version="1.0" encoding="utf-8"?>
<p:tagLst xmlns:p="http://schemas.openxmlformats.org/presentationml/2006/main">
  <p:tag name="AS_UNIQUEID" val="1090"/>
</p:tagLst>
</file>

<file path=ppt/tags/tag345.xml><?xml version="1.0" encoding="utf-8"?>
<p:tagLst xmlns:p="http://schemas.openxmlformats.org/presentationml/2006/main">
  <p:tag name="AS_UNIQUEID" val="4141"/>
</p:tagLst>
</file>

<file path=ppt/tags/tag346.xml><?xml version="1.0" encoding="utf-8"?>
<p:tagLst xmlns:p="http://schemas.openxmlformats.org/presentationml/2006/main">
  <p:tag name="AS_UNIQUEID" val="966"/>
</p:tagLst>
</file>

<file path=ppt/tags/tag347.xml><?xml version="1.0" encoding="utf-8"?>
<p:tagLst xmlns:p="http://schemas.openxmlformats.org/presentationml/2006/main">
  <p:tag name="AS_UNIQUEID" val="968"/>
</p:tagLst>
</file>

<file path=ppt/tags/tag348.xml><?xml version="1.0" encoding="utf-8"?>
<p:tagLst xmlns:p="http://schemas.openxmlformats.org/presentationml/2006/main">
  <p:tag name="AS_UNIQUEID" val="121"/>
</p:tagLst>
</file>

<file path=ppt/tags/tag349.xml><?xml version="1.0" encoding="utf-8"?>
<p:tagLst xmlns:p="http://schemas.openxmlformats.org/presentationml/2006/main">
  <p:tag name="AS_UNIQUEID" val="1092"/>
</p:tagLst>
</file>

<file path=ppt/tags/tag35.xml><?xml version="1.0" encoding="utf-8"?>
<p:tagLst xmlns:p="http://schemas.openxmlformats.org/presentationml/2006/main">
  <p:tag name="AS_UNIQUEID" val="598"/>
</p:tagLst>
</file>

<file path=ppt/tags/tag350.xml><?xml version="1.0" encoding="utf-8"?>
<p:tagLst xmlns:p="http://schemas.openxmlformats.org/presentationml/2006/main">
  <p:tag name="AS_UNIQUEID" val="4142"/>
</p:tagLst>
</file>

<file path=ppt/tags/tag351.xml><?xml version="1.0" encoding="utf-8"?>
<p:tagLst xmlns:p="http://schemas.openxmlformats.org/presentationml/2006/main">
  <p:tag name="AS_UNIQUEID" val="727"/>
</p:tagLst>
</file>

<file path=ppt/tags/tag352.xml><?xml version="1.0" encoding="utf-8"?>
<p:tagLst xmlns:p="http://schemas.openxmlformats.org/presentationml/2006/main">
  <p:tag name="AS_UNIQUEID" val="728"/>
</p:tagLst>
</file>

<file path=ppt/tags/tag353.xml><?xml version="1.0" encoding="utf-8"?>
<p:tagLst xmlns:p="http://schemas.openxmlformats.org/presentationml/2006/main">
  <p:tag name="AS_UNIQUEID" val="729"/>
</p:tagLst>
</file>

<file path=ppt/tags/tag354.xml><?xml version="1.0" encoding="utf-8"?>
<p:tagLst xmlns:p="http://schemas.openxmlformats.org/presentationml/2006/main">
  <p:tag name="AS_UNIQUEID" val="730"/>
</p:tagLst>
</file>

<file path=ppt/tags/tag355.xml><?xml version="1.0" encoding="utf-8"?>
<p:tagLst xmlns:p="http://schemas.openxmlformats.org/presentationml/2006/main">
  <p:tag name="AS_UNIQUEID" val="14"/>
</p:tagLst>
</file>

<file path=ppt/tags/tag356.xml><?xml version="1.0" encoding="utf-8"?>
<p:tagLst xmlns:p="http://schemas.openxmlformats.org/presentationml/2006/main">
  <p:tag name="AS_UNIQUEID" val="731"/>
</p:tagLst>
</file>

<file path=ppt/tags/tag357.xml><?xml version="1.0" encoding="utf-8"?>
<p:tagLst xmlns:p="http://schemas.openxmlformats.org/presentationml/2006/main">
  <p:tag name="AS_UNIQUEID" val="732"/>
</p:tagLst>
</file>

<file path=ppt/tags/tag358.xml><?xml version="1.0" encoding="utf-8"?>
<p:tagLst xmlns:p="http://schemas.openxmlformats.org/presentationml/2006/main">
  <p:tag name="AS_UNIQUEID" val="733"/>
</p:tagLst>
</file>

<file path=ppt/tags/tag359.xml><?xml version="1.0" encoding="utf-8"?>
<p:tagLst xmlns:p="http://schemas.openxmlformats.org/presentationml/2006/main">
  <p:tag name="TIMING" val="|0.7"/>
</p:tagLst>
</file>

<file path=ppt/tags/tag36.xml><?xml version="1.0" encoding="utf-8"?>
<p:tagLst xmlns:p="http://schemas.openxmlformats.org/presentationml/2006/main">
  <p:tag name="AS_UNIQUEID" val="599"/>
</p:tagLst>
</file>

<file path=ppt/tags/tag360.xml><?xml version="1.0" encoding="utf-8"?>
<p:tagLst xmlns:p="http://schemas.openxmlformats.org/presentationml/2006/main">
  <p:tag name="AS_UNIQUEID" val="4143"/>
</p:tagLst>
</file>

<file path=ppt/tags/tag361.xml><?xml version="1.0" encoding="utf-8"?>
<p:tagLst xmlns:p="http://schemas.openxmlformats.org/presentationml/2006/main">
  <p:tag name="AS_UNIQUEID" val="735"/>
</p:tagLst>
</file>

<file path=ppt/tags/tag362.xml><?xml version="1.0" encoding="utf-8"?>
<p:tagLst xmlns:p="http://schemas.openxmlformats.org/presentationml/2006/main">
  <p:tag name="AS_UNIQUEID" val="65"/>
</p:tagLst>
</file>

<file path=ppt/tags/tag363.xml><?xml version="1.0" encoding="utf-8"?>
<p:tagLst xmlns:p="http://schemas.openxmlformats.org/presentationml/2006/main">
  <p:tag name="AS_UNIQUEID" val="73"/>
</p:tagLst>
</file>

<file path=ppt/tags/tag364.xml><?xml version="1.0" encoding="utf-8"?>
<p:tagLst xmlns:p="http://schemas.openxmlformats.org/presentationml/2006/main">
  <p:tag name="AS_UNIQUEID" val="736"/>
</p:tagLst>
</file>

<file path=ppt/tags/tag365.xml><?xml version="1.0" encoding="utf-8"?>
<p:tagLst xmlns:p="http://schemas.openxmlformats.org/presentationml/2006/main">
  <p:tag name="AS_UNIQUEID" val="57"/>
</p:tagLst>
</file>

<file path=ppt/tags/tag366.xml><?xml version="1.0" encoding="utf-8"?>
<p:tagLst xmlns:p="http://schemas.openxmlformats.org/presentationml/2006/main">
  <p:tag name="AS_UNIQUEID" val="58"/>
</p:tagLst>
</file>

<file path=ppt/tags/tag367.xml><?xml version="1.0" encoding="utf-8"?>
<p:tagLst xmlns:p="http://schemas.openxmlformats.org/presentationml/2006/main">
  <p:tag name="AS_UNIQUEID" val="64"/>
</p:tagLst>
</file>

<file path=ppt/tags/tag368.xml><?xml version="1.0" encoding="utf-8"?>
<p:tagLst xmlns:p="http://schemas.openxmlformats.org/presentationml/2006/main">
  <p:tag name="AS_UNIQUEID" val="66"/>
</p:tagLst>
</file>

<file path=ppt/tags/tag369.xml><?xml version="1.0" encoding="utf-8"?>
<p:tagLst xmlns:p="http://schemas.openxmlformats.org/presentationml/2006/main">
  <p:tag name="AS_UNIQUEID" val="67"/>
</p:tagLst>
</file>

<file path=ppt/tags/tag37.xml><?xml version="1.0" encoding="utf-8"?>
<p:tagLst xmlns:p="http://schemas.openxmlformats.org/presentationml/2006/main">
  <p:tag name="AS_UNIQUEID" val="600"/>
</p:tagLst>
</file>

<file path=ppt/tags/tag370.xml><?xml version="1.0" encoding="utf-8"?>
<p:tagLst xmlns:p="http://schemas.openxmlformats.org/presentationml/2006/main">
  <p:tag name="AS_UNIQUEID" val="68"/>
</p:tagLst>
</file>

<file path=ppt/tags/tag371.xml><?xml version="1.0" encoding="utf-8"?>
<p:tagLst xmlns:p="http://schemas.openxmlformats.org/presentationml/2006/main">
  <p:tag name="AS_UNIQUEID" val="69"/>
</p:tagLst>
</file>

<file path=ppt/tags/tag372.xml><?xml version="1.0" encoding="utf-8"?>
<p:tagLst xmlns:p="http://schemas.openxmlformats.org/presentationml/2006/main">
  <p:tag name="AS_UNIQUEID" val="70"/>
</p:tagLst>
</file>

<file path=ppt/tags/tag373.xml><?xml version="1.0" encoding="utf-8"?>
<p:tagLst xmlns:p="http://schemas.openxmlformats.org/presentationml/2006/main">
  <p:tag name="AS_UNIQUEID" val="71"/>
</p:tagLst>
</file>

<file path=ppt/tags/tag374.xml><?xml version="1.0" encoding="utf-8"?>
<p:tagLst xmlns:p="http://schemas.openxmlformats.org/presentationml/2006/main">
  <p:tag name="AS_UNIQUEID" val="75"/>
</p:tagLst>
</file>

<file path=ppt/tags/tag375.xml><?xml version="1.0" encoding="utf-8"?>
<p:tagLst xmlns:p="http://schemas.openxmlformats.org/presentationml/2006/main">
  <p:tag name="AS_UNIQUEID" val="76"/>
</p:tagLst>
</file>

<file path=ppt/tags/tag376.xml><?xml version="1.0" encoding="utf-8"?>
<p:tagLst xmlns:p="http://schemas.openxmlformats.org/presentationml/2006/main">
  <p:tag name="AS_UNIQUEID" val="77"/>
</p:tagLst>
</file>

<file path=ppt/tags/tag377.xml><?xml version="1.0" encoding="utf-8"?>
<p:tagLst xmlns:p="http://schemas.openxmlformats.org/presentationml/2006/main">
  <p:tag name="AS_UNIQUEID" val="59"/>
</p:tagLst>
</file>

<file path=ppt/tags/tag378.xml><?xml version="1.0" encoding="utf-8"?>
<p:tagLst xmlns:p="http://schemas.openxmlformats.org/presentationml/2006/main">
  <p:tag name="AS_UNIQUEID" val="737"/>
</p:tagLst>
</file>

<file path=ppt/tags/tag379.xml><?xml version="1.0" encoding="utf-8"?>
<p:tagLst xmlns:p="http://schemas.openxmlformats.org/presentationml/2006/main">
  <p:tag name="AS_UNIQUEID" val="738"/>
</p:tagLst>
</file>

<file path=ppt/tags/tag38.xml><?xml version="1.0" encoding="utf-8"?>
<p:tagLst xmlns:p="http://schemas.openxmlformats.org/presentationml/2006/main">
  <p:tag name="AS_UNIQUEID" val="601"/>
</p:tagLst>
</file>

<file path=ppt/tags/tag380.xml><?xml version="1.0" encoding="utf-8"?>
<p:tagLst xmlns:p="http://schemas.openxmlformats.org/presentationml/2006/main">
  <p:tag name="AS_UNIQUEID" val="739"/>
</p:tagLst>
</file>

<file path=ppt/tags/tag381.xml><?xml version="1.0" encoding="utf-8"?>
<p:tagLst xmlns:p="http://schemas.openxmlformats.org/presentationml/2006/main">
  <p:tag name="AS_UNIQUEID" val="740"/>
</p:tagLst>
</file>

<file path=ppt/tags/tag382.xml><?xml version="1.0" encoding="utf-8"?>
<p:tagLst xmlns:p="http://schemas.openxmlformats.org/presentationml/2006/main">
  <p:tag name="AS_UNIQUEID" val="73"/>
</p:tagLst>
</file>

<file path=ppt/tags/tag383.xml><?xml version="1.0" encoding="utf-8"?>
<p:tagLst xmlns:p="http://schemas.openxmlformats.org/presentationml/2006/main">
  <p:tag name="AS_UNIQUEID" val="73"/>
</p:tagLst>
</file>

<file path=ppt/tags/tag384.xml><?xml version="1.0" encoding="utf-8"?>
<p:tagLst xmlns:p="http://schemas.openxmlformats.org/presentationml/2006/main">
  <p:tag name="AS_UNIQUEID" val="73"/>
</p:tagLst>
</file>

<file path=ppt/tags/tag385.xml><?xml version="1.0" encoding="utf-8"?>
<p:tagLst xmlns:p="http://schemas.openxmlformats.org/presentationml/2006/main">
  <p:tag name="AS_UNIQUEID" val="61"/>
</p:tagLst>
</file>

<file path=ppt/tags/tag386.xml><?xml version="1.0" encoding="utf-8"?>
<p:tagLst xmlns:p="http://schemas.openxmlformats.org/presentationml/2006/main">
  <p:tag name="AS_UNIQUEID" val="62"/>
</p:tagLst>
</file>

<file path=ppt/tags/tag387.xml><?xml version="1.0" encoding="utf-8"?>
<p:tagLst xmlns:p="http://schemas.openxmlformats.org/presentationml/2006/main">
  <p:tag name="AS_UNIQUEID" val="63"/>
</p:tagLst>
</file>

<file path=ppt/tags/tag388.xml><?xml version="1.0" encoding="utf-8"?>
<p:tagLst xmlns:p="http://schemas.openxmlformats.org/presentationml/2006/main">
  <p:tag name="AS_UNIQUEID" val="60"/>
</p:tagLst>
</file>

<file path=ppt/tags/tag389.xml><?xml version="1.0" encoding="utf-8"?>
<p:tagLst xmlns:p="http://schemas.openxmlformats.org/presentationml/2006/main">
  <p:tag name="TIMING" val="|1.6|0.6|0.7|0.7|0.6|0.5|0.6|0.6|0.5|0.6|0.6|0.5|0.6"/>
</p:tagLst>
</file>

<file path=ppt/tags/tag39.xml><?xml version="1.0" encoding="utf-8"?>
<p:tagLst xmlns:p="http://schemas.openxmlformats.org/presentationml/2006/main">
  <p:tag name="AS_UNIQUEID" val="602"/>
</p:tagLst>
</file>

<file path=ppt/tags/tag390.xml><?xml version="1.0" encoding="utf-8"?>
<p:tagLst xmlns:p="http://schemas.openxmlformats.org/presentationml/2006/main">
  <p:tag name="AS_UNIQUEID" val="4144"/>
</p:tagLst>
</file>

<file path=ppt/tags/tag391.xml><?xml version="1.0" encoding="utf-8"?>
<p:tagLst xmlns:p="http://schemas.openxmlformats.org/presentationml/2006/main">
  <p:tag name="AS_UNIQUEID" val="768"/>
</p:tagLst>
</file>

<file path=ppt/tags/tag392.xml><?xml version="1.0" encoding="utf-8"?>
<p:tagLst xmlns:p="http://schemas.openxmlformats.org/presentationml/2006/main">
  <p:tag name="AS_UNIQUEID" val="361"/>
</p:tagLst>
</file>

<file path=ppt/tags/tag393.xml><?xml version="1.0" encoding="utf-8"?>
<p:tagLst xmlns:p="http://schemas.openxmlformats.org/presentationml/2006/main">
  <p:tag name="AS_UNIQUEID" val="362"/>
</p:tagLst>
</file>

<file path=ppt/tags/tag394.xml><?xml version="1.0" encoding="utf-8"?>
<p:tagLst xmlns:p="http://schemas.openxmlformats.org/presentationml/2006/main">
  <p:tag name="AS_UNIQUEID" val="363"/>
</p:tagLst>
</file>

<file path=ppt/tags/tag395.xml><?xml version="1.0" encoding="utf-8"?>
<p:tagLst xmlns:p="http://schemas.openxmlformats.org/presentationml/2006/main">
  <p:tag name="AS_UNIQUEID" val="364"/>
</p:tagLst>
</file>

<file path=ppt/tags/tag396.xml><?xml version="1.0" encoding="utf-8"?>
<p:tagLst xmlns:p="http://schemas.openxmlformats.org/presentationml/2006/main">
  <p:tag name="AS_UNIQUEID" val="365"/>
</p:tagLst>
</file>

<file path=ppt/tags/tag397.xml><?xml version="1.0" encoding="utf-8"?>
<p:tagLst xmlns:p="http://schemas.openxmlformats.org/presentationml/2006/main">
  <p:tag name="AS_UNIQUEID" val="366"/>
</p:tagLst>
</file>

<file path=ppt/tags/tag398.xml><?xml version="1.0" encoding="utf-8"?>
<p:tagLst xmlns:p="http://schemas.openxmlformats.org/presentationml/2006/main">
  <p:tag name="AS_UNIQUEID" val="367"/>
</p:tagLst>
</file>

<file path=ppt/tags/tag399.xml><?xml version="1.0" encoding="utf-8"?>
<p:tagLst xmlns:p="http://schemas.openxmlformats.org/presentationml/2006/main">
  <p:tag name="AS_UNIQUEID" val="368"/>
</p:tagLst>
</file>

<file path=ppt/tags/tag4.xml><?xml version="1.0" encoding="utf-8"?>
<p:tagLst xmlns:p="http://schemas.openxmlformats.org/presentationml/2006/main">
  <p:tag name="AS_UNIQUEID" val="4017"/>
</p:tagLst>
</file>

<file path=ppt/tags/tag40.xml><?xml version="1.0" encoding="utf-8"?>
<p:tagLst xmlns:p="http://schemas.openxmlformats.org/presentationml/2006/main">
  <p:tag name="AS_UNIQUEID" val="4025"/>
</p:tagLst>
</file>

<file path=ppt/tags/tag400.xml><?xml version="1.0" encoding="utf-8"?>
<p:tagLst xmlns:p="http://schemas.openxmlformats.org/presentationml/2006/main">
  <p:tag name="AS_UNIQUEID" val="369"/>
</p:tagLst>
</file>

<file path=ppt/tags/tag401.xml><?xml version="1.0" encoding="utf-8"?>
<p:tagLst xmlns:p="http://schemas.openxmlformats.org/presentationml/2006/main">
  <p:tag name="AS_UNIQUEID" val="370"/>
</p:tagLst>
</file>

<file path=ppt/tags/tag402.xml><?xml version="1.0" encoding="utf-8"?>
<p:tagLst xmlns:p="http://schemas.openxmlformats.org/presentationml/2006/main">
  <p:tag name="AS_UNIQUEID" val="371"/>
</p:tagLst>
</file>

<file path=ppt/tags/tag403.xml><?xml version="1.0" encoding="utf-8"?>
<p:tagLst xmlns:p="http://schemas.openxmlformats.org/presentationml/2006/main">
  <p:tag name="AS_UNIQUEID" val="372"/>
</p:tagLst>
</file>

<file path=ppt/tags/tag404.xml><?xml version="1.0" encoding="utf-8"?>
<p:tagLst xmlns:p="http://schemas.openxmlformats.org/presentationml/2006/main">
  <p:tag name="AS_UNIQUEID" val="373"/>
</p:tagLst>
</file>

<file path=ppt/tags/tag405.xml><?xml version="1.0" encoding="utf-8"?>
<p:tagLst xmlns:p="http://schemas.openxmlformats.org/presentationml/2006/main">
  <p:tag name="AS_UNIQUEID" val="374"/>
</p:tagLst>
</file>

<file path=ppt/tags/tag406.xml><?xml version="1.0" encoding="utf-8"?>
<p:tagLst xmlns:p="http://schemas.openxmlformats.org/presentationml/2006/main">
  <p:tag name="AS_UNIQUEID" val="375"/>
</p:tagLst>
</file>

<file path=ppt/tags/tag407.xml><?xml version="1.0" encoding="utf-8"?>
<p:tagLst xmlns:p="http://schemas.openxmlformats.org/presentationml/2006/main">
  <p:tag name="AS_UNIQUEID" val="376"/>
</p:tagLst>
</file>

<file path=ppt/tags/tag408.xml><?xml version="1.0" encoding="utf-8"?>
<p:tagLst xmlns:p="http://schemas.openxmlformats.org/presentationml/2006/main">
  <p:tag name="AS_UNIQUEID" val="378"/>
</p:tagLst>
</file>

<file path=ppt/tags/tag409.xml><?xml version="1.0" encoding="utf-8"?>
<p:tagLst xmlns:p="http://schemas.openxmlformats.org/presentationml/2006/main">
  <p:tag name="AS_UNIQUEID" val="379"/>
</p:tagLst>
</file>

<file path=ppt/tags/tag41.xml><?xml version="1.0" encoding="utf-8"?>
<p:tagLst xmlns:p="http://schemas.openxmlformats.org/presentationml/2006/main">
  <p:tag name="AS_UNIQUEID" val="1224"/>
</p:tagLst>
</file>

<file path=ppt/tags/tag410.xml><?xml version="1.0" encoding="utf-8"?>
<p:tagLst xmlns:p="http://schemas.openxmlformats.org/presentationml/2006/main">
  <p:tag name="AS_UNIQUEID" val="380"/>
</p:tagLst>
</file>

<file path=ppt/tags/tag411.xml><?xml version="1.0" encoding="utf-8"?>
<p:tagLst xmlns:p="http://schemas.openxmlformats.org/presentationml/2006/main">
  <p:tag name="AS_UNIQUEID" val="381"/>
</p:tagLst>
</file>

<file path=ppt/tags/tag412.xml><?xml version="1.0" encoding="utf-8"?>
<p:tagLst xmlns:p="http://schemas.openxmlformats.org/presentationml/2006/main">
  <p:tag name="AS_UNIQUEID" val="382"/>
</p:tagLst>
</file>

<file path=ppt/tags/tag413.xml><?xml version="1.0" encoding="utf-8"?>
<p:tagLst xmlns:p="http://schemas.openxmlformats.org/presentationml/2006/main">
  <p:tag name="AS_UNIQUEID" val="383"/>
</p:tagLst>
</file>

<file path=ppt/tags/tag414.xml><?xml version="1.0" encoding="utf-8"?>
<p:tagLst xmlns:p="http://schemas.openxmlformats.org/presentationml/2006/main">
  <p:tag name="AS_UNIQUEID" val="386"/>
</p:tagLst>
</file>

<file path=ppt/tags/tag415.xml><?xml version="1.0" encoding="utf-8"?>
<p:tagLst xmlns:p="http://schemas.openxmlformats.org/presentationml/2006/main">
  <p:tag name="AS_UNIQUEID" val="387"/>
</p:tagLst>
</file>

<file path=ppt/tags/tag416.xml><?xml version="1.0" encoding="utf-8"?>
<p:tagLst xmlns:p="http://schemas.openxmlformats.org/presentationml/2006/main">
  <p:tag name="AS_UNIQUEID" val="388"/>
</p:tagLst>
</file>

<file path=ppt/tags/tag417.xml><?xml version="1.0" encoding="utf-8"?>
<p:tagLst xmlns:p="http://schemas.openxmlformats.org/presentationml/2006/main">
  <p:tag name="AS_UNIQUEID" val="389"/>
</p:tagLst>
</file>

<file path=ppt/tags/tag418.xml><?xml version="1.0" encoding="utf-8"?>
<p:tagLst xmlns:p="http://schemas.openxmlformats.org/presentationml/2006/main">
  <p:tag name="AS_UNIQUEID" val="16"/>
</p:tagLst>
</file>

<file path=ppt/tags/tag419.xml><?xml version="1.0" encoding="utf-8"?>
<p:tagLst xmlns:p="http://schemas.openxmlformats.org/presentationml/2006/main">
  <p:tag name="AS_UNIQUEID" val="24"/>
</p:tagLst>
</file>

<file path=ppt/tags/tag42.xml><?xml version="1.0" encoding="utf-8"?>
<p:tagLst xmlns:p="http://schemas.openxmlformats.org/presentationml/2006/main">
  <p:tag name="AS_UNIQUEID" val="1225"/>
</p:tagLst>
</file>

<file path=ppt/tags/tag420.xml><?xml version="1.0" encoding="utf-8"?>
<p:tagLst xmlns:p="http://schemas.openxmlformats.org/presentationml/2006/main">
  <p:tag name="AS_UNIQUEID" val="24"/>
</p:tagLst>
</file>

<file path=ppt/tags/tag421.xml><?xml version="1.0" encoding="utf-8"?>
<p:tagLst xmlns:p="http://schemas.openxmlformats.org/presentationml/2006/main">
  <p:tag name="AS_UNIQUEID" val="769"/>
</p:tagLst>
</file>

<file path=ppt/tags/tag422.xml><?xml version="1.0" encoding="utf-8"?>
<p:tagLst xmlns:p="http://schemas.openxmlformats.org/presentationml/2006/main">
  <p:tag name="AS_UNIQUEID" val="770"/>
</p:tagLst>
</file>

<file path=ppt/tags/tag423.xml><?xml version="1.0" encoding="utf-8"?>
<p:tagLst xmlns:p="http://schemas.openxmlformats.org/presentationml/2006/main">
  <p:tag name="AS_UNIQUEID" val="771"/>
</p:tagLst>
</file>

<file path=ppt/tags/tag424.xml><?xml version="1.0" encoding="utf-8"?>
<p:tagLst xmlns:p="http://schemas.openxmlformats.org/presentationml/2006/main">
  <p:tag name="AS_UNIQUEID" val="772"/>
</p:tagLst>
</file>

<file path=ppt/tags/tag425.xml><?xml version="1.0" encoding="utf-8"?>
<p:tagLst xmlns:p="http://schemas.openxmlformats.org/presentationml/2006/main">
  <p:tag name="TIMING" val="|0.5|0.5|0.4|0.2|0.3|0.3|0.4|0.3|0.4|0.3|0.3|0.3|0.3|0.3|0.3|0.3|0.3|0.4|0.4|0.4|0.3|0.4|0.3|0.4|0.3|0.3|0.4|0.6"/>
</p:tagLst>
</file>

<file path=ppt/tags/tag426.xml><?xml version="1.0" encoding="utf-8"?>
<p:tagLst xmlns:p="http://schemas.openxmlformats.org/presentationml/2006/main">
  <p:tag name="AS_UNIQUEID" val="4145"/>
</p:tagLst>
</file>

<file path=ppt/tags/tag427.xml><?xml version="1.0" encoding="utf-8"?>
<p:tagLst xmlns:p="http://schemas.openxmlformats.org/presentationml/2006/main">
  <p:tag name="AS_UNIQUEID" val="86"/>
</p:tagLst>
</file>

<file path=ppt/tags/tag428.xml><?xml version="1.0" encoding="utf-8"?>
<p:tagLst xmlns:p="http://schemas.openxmlformats.org/presentationml/2006/main">
  <p:tag name="AS_UNIQUEID" val="88"/>
</p:tagLst>
</file>

<file path=ppt/tags/tag429.xml><?xml version="1.0" encoding="utf-8"?>
<p:tagLst xmlns:p="http://schemas.openxmlformats.org/presentationml/2006/main">
  <p:tag name="AS_UNIQUEID" val="779"/>
</p:tagLst>
</file>

<file path=ppt/tags/tag43.xml><?xml version="1.0" encoding="utf-8"?>
<p:tagLst xmlns:p="http://schemas.openxmlformats.org/presentationml/2006/main">
  <p:tag name="AS_UNIQUEID" val="1226"/>
</p:tagLst>
</file>

<file path=ppt/tags/tag430.xml><?xml version="1.0" encoding="utf-8"?>
<p:tagLst xmlns:p="http://schemas.openxmlformats.org/presentationml/2006/main">
  <p:tag name="AS_UNIQUEID" val="780"/>
</p:tagLst>
</file>

<file path=ppt/tags/tag431.xml><?xml version="1.0" encoding="utf-8"?>
<p:tagLst xmlns:p="http://schemas.openxmlformats.org/presentationml/2006/main">
  <p:tag name="AS_UNIQUEID" val="781"/>
</p:tagLst>
</file>

<file path=ppt/tags/tag432.xml><?xml version="1.0" encoding="utf-8"?>
<p:tagLst xmlns:p="http://schemas.openxmlformats.org/presentationml/2006/main">
  <p:tag name="AS_UNIQUEID" val="782"/>
</p:tagLst>
</file>

<file path=ppt/tags/tag433.xml><?xml version="1.0" encoding="utf-8"?>
<p:tagLst xmlns:p="http://schemas.openxmlformats.org/presentationml/2006/main">
  <p:tag name="AS_UNIQUEID" val="3989"/>
</p:tagLst>
</file>

<file path=ppt/tags/tag434.xml><?xml version="1.0" encoding="utf-8"?>
<p:tagLst xmlns:p="http://schemas.openxmlformats.org/presentationml/2006/main">
  <p:tag name="AS_UNIQUEID" val="4146"/>
</p:tagLst>
</file>

<file path=ppt/tags/tag435.xml><?xml version="1.0" encoding="utf-8"?>
<p:tagLst xmlns:p="http://schemas.openxmlformats.org/presentationml/2006/main">
  <p:tag name="TIMING" val="|0.6|0.4|0.9|0.5"/>
</p:tagLst>
</file>

<file path=ppt/tags/tag436.xml><?xml version="1.0" encoding="utf-8"?>
<p:tagLst xmlns:p="http://schemas.openxmlformats.org/presentationml/2006/main">
  <p:tag name="AS_UNIQUEID" val="4147"/>
</p:tagLst>
</file>

<file path=ppt/tags/tag437.xml><?xml version="1.0" encoding="utf-8"?>
<p:tagLst xmlns:p="http://schemas.openxmlformats.org/presentationml/2006/main">
  <p:tag name="AS_UNIQUEID" val="215"/>
</p:tagLst>
</file>

<file path=ppt/tags/tag438.xml><?xml version="1.0" encoding="utf-8"?>
<p:tagLst xmlns:p="http://schemas.openxmlformats.org/presentationml/2006/main">
  <p:tag name="AS_UNIQUEID" val="784"/>
</p:tagLst>
</file>

<file path=ppt/tags/tag439.xml><?xml version="1.0" encoding="utf-8"?>
<p:tagLst xmlns:p="http://schemas.openxmlformats.org/presentationml/2006/main">
  <p:tag name="AS_UNIQUEID" val="785"/>
</p:tagLst>
</file>

<file path=ppt/tags/tag44.xml><?xml version="1.0" encoding="utf-8"?>
<p:tagLst xmlns:p="http://schemas.openxmlformats.org/presentationml/2006/main">
  <p:tag name="AS_UNIQUEID" val="1227"/>
</p:tagLst>
</file>

<file path=ppt/tags/tag440.xml><?xml version="1.0" encoding="utf-8"?>
<p:tagLst xmlns:p="http://schemas.openxmlformats.org/presentationml/2006/main">
  <p:tag name="AS_UNIQUEID" val="786"/>
</p:tagLst>
</file>

<file path=ppt/tags/tag441.xml><?xml version="1.0" encoding="utf-8"?>
<p:tagLst xmlns:p="http://schemas.openxmlformats.org/presentationml/2006/main">
  <p:tag name="AS_UNIQUEID" val="14"/>
</p:tagLst>
</file>

<file path=ppt/tags/tag442.xml><?xml version="1.0" encoding="utf-8"?>
<p:tagLst xmlns:p="http://schemas.openxmlformats.org/presentationml/2006/main">
  <p:tag name="AS_UNIQUEID" val="787"/>
</p:tagLst>
</file>

<file path=ppt/tags/tag443.xml><?xml version="1.0" encoding="utf-8"?>
<p:tagLst xmlns:p="http://schemas.openxmlformats.org/presentationml/2006/main">
  <p:tag name="AS_UNIQUEID" val="788"/>
</p:tagLst>
</file>

<file path=ppt/tags/tag444.xml><?xml version="1.0" encoding="utf-8"?>
<p:tagLst xmlns:p="http://schemas.openxmlformats.org/presentationml/2006/main">
  <p:tag name="AS_UNIQUEID" val="579"/>
</p:tagLst>
</file>

<file path=ppt/tags/tag445.xml><?xml version="1.0" encoding="utf-8"?>
<p:tagLst xmlns:p="http://schemas.openxmlformats.org/presentationml/2006/main">
  <p:tag name="AS_UNIQUEID" val="789"/>
  <p:tag name="KSO_WM_UNIT_PLACING_PICTURE_USER_VIEWPORT" val="{&quot;height&quot;:4209.327559055118,&quot;width&quot;:7732.705511811024}"/>
</p:tagLst>
</file>

<file path=ppt/tags/tag446.xml><?xml version="1.0" encoding="utf-8"?>
<p:tagLst xmlns:p="http://schemas.openxmlformats.org/presentationml/2006/main">
  <p:tag name="AS_UNIQUEID" val="580"/>
  <p:tag name="KSO_WM_UNIT_TABLE_BEAUTIFY" val="smartTable{8dfcf904-166c-4419-9b2e-9ba29fbe3225}"/>
  <p:tag name="TABLE_COLORIDX" val="l"/>
  <p:tag name="TABLE_EMPHASIZE_COLOR" val="6579300"/>
  <p:tag name="TABLE_ENDDRAG_ORIGIN_RECT" val="808*151"/>
  <p:tag name="TABLE_ENDDRAG_RECT" val="65*358*808*151"/>
  <p:tag name="TABLE_ONEKEY_SKIN_IDX" val="0"/>
  <p:tag name="TABLE_RECT" val="144*225*671.7*90"/>
  <p:tag name="TABLE_SKINIDX" val="-1"/>
</p:tagLst>
</file>

<file path=ppt/tags/tag447.xml><?xml version="1.0" encoding="utf-8"?>
<p:tagLst xmlns:p="http://schemas.openxmlformats.org/presentationml/2006/main">
  <p:tag name="TIMING" val="|0.4|1.1|0.7"/>
</p:tagLst>
</file>

<file path=ppt/tags/tag448.xml><?xml version="1.0" encoding="utf-8"?>
<p:tagLst xmlns:p="http://schemas.openxmlformats.org/presentationml/2006/main">
  <p:tag name="AS_UNIQUEID" val="4148"/>
</p:tagLst>
</file>

<file path=ppt/tags/tag449.xml><?xml version="1.0" encoding="utf-8"?>
<p:tagLst xmlns:p="http://schemas.openxmlformats.org/presentationml/2006/main">
  <p:tag name="AS_UNIQUEID" val="791"/>
</p:tagLst>
</file>

<file path=ppt/tags/tag45.xml><?xml version="1.0" encoding="utf-8"?>
<p:tagLst xmlns:p="http://schemas.openxmlformats.org/presentationml/2006/main">
  <p:tag name="AS_UNIQUEID" val="1228"/>
</p:tagLst>
</file>

<file path=ppt/tags/tag450.xml><?xml version="1.0" encoding="utf-8"?>
<p:tagLst xmlns:p="http://schemas.openxmlformats.org/presentationml/2006/main">
  <p:tag name="AS_UNIQUEID" val="792"/>
</p:tagLst>
</file>

<file path=ppt/tags/tag451.xml><?xml version="1.0" encoding="utf-8"?>
<p:tagLst xmlns:p="http://schemas.openxmlformats.org/presentationml/2006/main">
  <p:tag name="AS_UNIQUEID" val="217"/>
</p:tagLst>
</file>

<file path=ppt/tags/tag452.xml><?xml version="1.0" encoding="utf-8"?>
<p:tagLst xmlns:p="http://schemas.openxmlformats.org/presentationml/2006/main">
  <p:tag name="AS_UNIQUEID" val="793"/>
</p:tagLst>
</file>

<file path=ppt/tags/tag453.xml><?xml version="1.0" encoding="utf-8"?>
<p:tagLst xmlns:p="http://schemas.openxmlformats.org/presentationml/2006/main">
  <p:tag name="AS_UNIQUEID" val="794"/>
</p:tagLst>
</file>

<file path=ppt/tags/tag454.xml><?xml version="1.0" encoding="utf-8"?>
<p:tagLst xmlns:p="http://schemas.openxmlformats.org/presentationml/2006/main">
  <p:tag name="AS_UNIQUEID" val="795"/>
</p:tagLst>
</file>

<file path=ppt/tags/tag455.xml><?xml version="1.0" encoding="utf-8"?>
<p:tagLst xmlns:p="http://schemas.openxmlformats.org/presentationml/2006/main">
  <p:tag name="AS_UNIQUEID" val="4149"/>
</p:tagLst>
</file>

<file path=ppt/tags/tag456.xml><?xml version="1.0" encoding="utf-8"?>
<p:tagLst xmlns:p="http://schemas.openxmlformats.org/presentationml/2006/main">
  <p:tag name="AS_UNIQUEID" val="797"/>
</p:tagLst>
</file>

<file path=ppt/tags/tag457.xml><?xml version="1.0" encoding="utf-8"?>
<p:tagLst xmlns:p="http://schemas.openxmlformats.org/presentationml/2006/main">
  <p:tag name="AS_UNIQUEID" val="798"/>
</p:tagLst>
</file>

<file path=ppt/tags/tag458.xml><?xml version="1.0" encoding="utf-8"?>
<p:tagLst xmlns:p="http://schemas.openxmlformats.org/presentationml/2006/main">
  <p:tag name="AS_UNIQUEID" val="799"/>
</p:tagLst>
</file>

<file path=ppt/tags/tag459.xml><?xml version="1.0" encoding="utf-8"?>
<p:tagLst xmlns:p="http://schemas.openxmlformats.org/presentationml/2006/main">
  <p:tag name="AS_UNIQUEID" val="800"/>
</p:tagLst>
</file>

<file path=ppt/tags/tag46.xml><?xml version="1.0" encoding="utf-8"?>
<p:tagLst xmlns:p="http://schemas.openxmlformats.org/presentationml/2006/main">
  <p:tag name="AS_UNIQUEID" val="1229"/>
</p:tagLst>
</file>

<file path=ppt/tags/tag460.xml><?xml version="1.0" encoding="utf-8"?>
<p:tagLst xmlns:p="http://schemas.openxmlformats.org/presentationml/2006/main">
  <p:tag name="AS_UNIQUEID" val="801"/>
</p:tagLst>
</file>

<file path=ppt/tags/tag461.xml><?xml version="1.0" encoding="utf-8"?>
<p:tagLst xmlns:p="http://schemas.openxmlformats.org/presentationml/2006/main">
  <p:tag name="AS_UNIQUEID" val="91"/>
</p:tagLst>
</file>

<file path=ppt/tags/tag462.xml><?xml version="1.0" encoding="utf-8"?>
<p:tagLst xmlns:p="http://schemas.openxmlformats.org/presentationml/2006/main">
  <p:tag name="AS_UNIQUEID" val="92"/>
</p:tagLst>
</file>

<file path=ppt/tags/tag463.xml><?xml version="1.0" encoding="utf-8"?>
<p:tagLst xmlns:p="http://schemas.openxmlformats.org/presentationml/2006/main">
  <p:tag name="AS_UNIQUEID" val="93"/>
</p:tagLst>
</file>

<file path=ppt/tags/tag464.xml><?xml version="1.0" encoding="utf-8"?>
<p:tagLst xmlns:p="http://schemas.openxmlformats.org/presentationml/2006/main">
  <p:tag name="AS_UNIQUEID" val="94"/>
</p:tagLst>
</file>

<file path=ppt/tags/tag465.xml><?xml version="1.0" encoding="utf-8"?>
<p:tagLst xmlns:p="http://schemas.openxmlformats.org/presentationml/2006/main">
  <p:tag name="AS_UNIQUEID" val="95"/>
</p:tagLst>
</file>

<file path=ppt/tags/tag466.xml><?xml version="1.0" encoding="utf-8"?>
<p:tagLst xmlns:p="http://schemas.openxmlformats.org/presentationml/2006/main">
  <p:tag name="AS_UNIQUEID" val="96"/>
</p:tagLst>
</file>

<file path=ppt/tags/tag467.xml><?xml version="1.0" encoding="utf-8"?>
<p:tagLst xmlns:p="http://schemas.openxmlformats.org/presentationml/2006/main">
  <p:tag name="AS_UNIQUEID" val="98"/>
</p:tagLst>
</file>

<file path=ppt/tags/tag468.xml><?xml version="1.0" encoding="utf-8"?>
<p:tagLst xmlns:p="http://schemas.openxmlformats.org/presentationml/2006/main">
  <p:tag name="AS_UNIQUEID" val="99"/>
</p:tagLst>
</file>

<file path=ppt/tags/tag469.xml><?xml version="1.0" encoding="utf-8"?>
<p:tagLst xmlns:p="http://schemas.openxmlformats.org/presentationml/2006/main">
  <p:tag name="AS_UNIQUEID" val="802"/>
</p:tagLst>
</file>

<file path=ppt/tags/tag47.xml><?xml version="1.0" encoding="utf-8"?>
<p:tagLst xmlns:p="http://schemas.openxmlformats.org/presentationml/2006/main">
  <p:tag name="AS_UNIQUEID" val="1230"/>
</p:tagLst>
</file>

<file path=ppt/tags/tag470.xml><?xml version="1.0" encoding="utf-8"?>
<p:tagLst xmlns:p="http://schemas.openxmlformats.org/presentationml/2006/main">
  <p:tag name="AS_UNIQUEID" val="204"/>
</p:tagLst>
</file>

<file path=ppt/tags/tag471.xml><?xml version="1.0" encoding="utf-8"?>
<p:tagLst xmlns:p="http://schemas.openxmlformats.org/presentationml/2006/main">
  <p:tag name="AS_UNIQUEID" val="204"/>
</p:tagLst>
</file>

<file path=ppt/tags/tag472.xml><?xml version="1.0" encoding="utf-8"?>
<p:tagLst xmlns:p="http://schemas.openxmlformats.org/presentationml/2006/main">
  <p:tag name="AS_UNIQUEID" val="204"/>
</p:tagLst>
</file>

<file path=ppt/tags/tag473.xml><?xml version="1.0" encoding="utf-8"?>
<p:tagLst xmlns:p="http://schemas.openxmlformats.org/presentationml/2006/main">
  <p:tag name="TIMING" val="|0.4|0.3|0.3|0.3|0.3|0.4|0.3|0.4"/>
</p:tagLst>
</file>

<file path=ppt/tags/tag474.xml><?xml version="1.0" encoding="utf-8"?>
<p:tagLst xmlns:p="http://schemas.openxmlformats.org/presentationml/2006/main">
  <p:tag name="AS_UNIQUEID" val="4150"/>
</p:tagLst>
</file>

<file path=ppt/tags/tag475.xml><?xml version="1.0" encoding="utf-8"?>
<p:tagLst xmlns:p="http://schemas.openxmlformats.org/presentationml/2006/main">
  <p:tag name="AS_UNIQUEID" val="804"/>
</p:tagLst>
</file>

<file path=ppt/tags/tag476.xml><?xml version="1.0" encoding="utf-8"?>
<p:tagLst xmlns:p="http://schemas.openxmlformats.org/presentationml/2006/main">
  <p:tag name="AS_UNIQUEID" val="805"/>
</p:tagLst>
</file>

<file path=ppt/tags/tag477.xml><?xml version="1.0" encoding="utf-8"?>
<p:tagLst xmlns:p="http://schemas.openxmlformats.org/presentationml/2006/main">
  <p:tag name="AS_UNIQUEID" val="806"/>
</p:tagLst>
</file>

<file path=ppt/tags/tag478.xml><?xml version="1.0" encoding="utf-8"?>
<p:tagLst xmlns:p="http://schemas.openxmlformats.org/presentationml/2006/main">
  <p:tag name="AS_UNIQUEID" val="807"/>
</p:tagLst>
</file>

<file path=ppt/tags/tag479.xml><?xml version="1.0" encoding="utf-8"?>
<p:tagLst xmlns:p="http://schemas.openxmlformats.org/presentationml/2006/main">
  <p:tag name="AS_UNIQUEID" val="14"/>
</p:tagLst>
</file>

<file path=ppt/tags/tag48.xml><?xml version="1.0" encoding="utf-8"?>
<p:tagLst xmlns:p="http://schemas.openxmlformats.org/presentationml/2006/main">
  <p:tag name="AS_UNIQUEID" val="1231"/>
</p:tagLst>
</file>

<file path=ppt/tags/tag480.xml><?xml version="1.0" encoding="utf-8"?>
<p:tagLst xmlns:p="http://schemas.openxmlformats.org/presentationml/2006/main">
  <p:tag name="AS_UNIQUEID" val="808"/>
</p:tagLst>
</file>

<file path=ppt/tags/tag481.xml><?xml version="1.0" encoding="utf-8"?>
<p:tagLst xmlns:p="http://schemas.openxmlformats.org/presentationml/2006/main">
  <p:tag name="AS_UNIQUEID" val="809"/>
</p:tagLst>
</file>

<file path=ppt/tags/tag482.xml><?xml version="1.0" encoding="utf-8"?>
<p:tagLst xmlns:p="http://schemas.openxmlformats.org/presentationml/2006/main">
  <p:tag name="AS_UNIQUEID" val="810"/>
</p:tagLst>
</file>

<file path=ppt/tags/tag483.xml><?xml version="1.0" encoding="utf-8"?>
<p:tagLst xmlns:p="http://schemas.openxmlformats.org/presentationml/2006/main">
  <p:tag name="TIMING" val="|0.4"/>
</p:tagLst>
</file>

<file path=ppt/tags/tag484.xml><?xml version="1.0" encoding="utf-8"?>
<p:tagLst xmlns:p="http://schemas.openxmlformats.org/presentationml/2006/main">
  <p:tag name="AS_UNIQUEID" val="4151"/>
</p:tagLst>
</file>

<file path=ppt/tags/tag485.xml><?xml version="1.0" encoding="utf-8"?>
<p:tagLst xmlns:p="http://schemas.openxmlformats.org/presentationml/2006/main">
  <p:tag name="AS_UNIQUEID" val="3922"/>
</p:tagLst>
</file>

<file path=ppt/tags/tag486.xml><?xml version="1.0" encoding="utf-8"?>
<p:tagLst xmlns:p="http://schemas.openxmlformats.org/presentationml/2006/main">
  <p:tag name="AS_UNIQUEID" val="3923"/>
</p:tagLst>
</file>

<file path=ppt/tags/tag487.xml><?xml version="1.0" encoding="utf-8"?>
<p:tagLst xmlns:p="http://schemas.openxmlformats.org/presentationml/2006/main">
  <p:tag name="AS_UNIQUEID" val="3924"/>
</p:tagLst>
</file>

<file path=ppt/tags/tag488.xml><?xml version="1.0" encoding="utf-8"?>
<p:tagLst xmlns:p="http://schemas.openxmlformats.org/presentationml/2006/main">
  <p:tag name="AS_UNIQUEID" val="3925"/>
</p:tagLst>
</file>

<file path=ppt/tags/tag489.xml><?xml version="1.0" encoding="utf-8"?>
<p:tagLst xmlns:p="http://schemas.openxmlformats.org/presentationml/2006/main">
  <p:tag name="AS_UNIQUEID" val="3926"/>
</p:tagLst>
</file>

<file path=ppt/tags/tag49.xml><?xml version="1.0" encoding="utf-8"?>
<p:tagLst xmlns:p="http://schemas.openxmlformats.org/presentationml/2006/main">
  <p:tag name="AS_UNIQUEID" val="4026"/>
</p:tagLst>
</file>

<file path=ppt/tags/tag490.xml><?xml version="1.0" encoding="utf-8"?>
<p:tagLst xmlns:p="http://schemas.openxmlformats.org/presentationml/2006/main">
  <p:tag name="AS_UNIQUEID" val="3927"/>
</p:tagLst>
</file>

<file path=ppt/tags/tag491.xml><?xml version="1.0" encoding="utf-8"?>
<p:tagLst xmlns:p="http://schemas.openxmlformats.org/presentationml/2006/main">
  <p:tag name="AS_UNIQUEID" val="3928"/>
</p:tagLst>
</file>

<file path=ppt/tags/tag492.xml><?xml version="1.0" encoding="utf-8"?>
<p:tagLst xmlns:p="http://schemas.openxmlformats.org/presentationml/2006/main">
  <p:tag name="AS_UNIQUEID" val="3929"/>
</p:tagLst>
</file>

<file path=ppt/tags/tag493.xml><?xml version="1.0" encoding="utf-8"?>
<p:tagLst xmlns:p="http://schemas.openxmlformats.org/presentationml/2006/main">
  <p:tag name="AS_UNIQUEID" val="3930"/>
</p:tagLst>
</file>

<file path=ppt/tags/tag494.xml><?xml version="1.0" encoding="utf-8"?>
<p:tagLst xmlns:p="http://schemas.openxmlformats.org/presentationml/2006/main">
  <p:tag name="AS_UNIQUEID" val="3931"/>
</p:tagLst>
</file>

<file path=ppt/tags/tag495.xml><?xml version="1.0" encoding="utf-8"?>
<p:tagLst xmlns:p="http://schemas.openxmlformats.org/presentationml/2006/main">
  <p:tag name="AS_UNIQUEID" val="3932"/>
</p:tagLst>
</file>

<file path=ppt/tags/tag496.xml><?xml version="1.0" encoding="utf-8"?>
<p:tagLst xmlns:p="http://schemas.openxmlformats.org/presentationml/2006/main">
  <p:tag name="AS_UNIQUEID" val="3933"/>
</p:tagLst>
</file>

<file path=ppt/tags/tag497.xml><?xml version="1.0" encoding="utf-8"?>
<p:tagLst xmlns:p="http://schemas.openxmlformats.org/presentationml/2006/main">
  <p:tag name="AS_UNIQUEID" val="3934"/>
</p:tagLst>
</file>

<file path=ppt/tags/tag498.xml><?xml version="1.0" encoding="utf-8"?>
<p:tagLst xmlns:p="http://schemas.openxmlformats.org/presentationml/2006/main">
  <p:tag name="AS_UNIQUEID" val="3935"/>
</p:tagLst>
</file>

<file path=ppt/tags/tag499.xml><?xml version="1.0" encoding="utf-8"?>
<p:tagLst xmlns:p="http://schemas.openxmlformats.org/presentationml/2006/main">
  <p:tag name="AS_UNIQUEID" val="3936"/>
</p:tagLst>
</file>

<file path=ppt/tags/tag5.xml><?xml version="1.0" encoding="utf-8"?>
<p:tagLst xmlns:p="http://schemas.openxmlformats.org/presentationml/2006/main">
  <p:tag name="AS_UNIQUEID" val="585"/>
</p:tagLst>
</file>

<file path=ppt/tags/tag50.xml><?xml version="1.0" encoding="utf-8"?>
<p:tagLst xmlns:p="http://schemas.openxmlformats.org/presentationml/2006/main">
  <p:tag name="AS_UNIQUEID" val="813"/>
</p:tagLst>
</file>

<file path=ppt/tags/tag500.xml><?xml version="1.0" encoding="utf-8"?>
<p:tagLst xmlns:p="http://schemas.openxmlformats.org/presentationml/2006/main">
  <p:tag name="AS_UNIQUEID" val="3937"/>
</p:tagLst>
</file>

<file path=ppt/tags/tag501.xml><?xml version="1.0" encoding="utf-8"?>
<p:tagLst xmlns:p="http://schemas.openxmlformats.org/presentationml/2006/main">
  <p:tag name="AS_UNIQUEID" val="3938"/>
</p:tagLst>
</file>

<file path=ppt/tags/tag502.xml><?xml version="1.0" encoding="utf-8"?>
<p:tagLst xmlns:p="http://schemas.openxmlformats.org/presentationml/2006/main">
  <p:tag name="AS_UNIQUEID" val="3939"/>
</p:tagLst>
</file>

<file path=ppt/tags/tag503.xml><?xml version="1.0" encoding="utf-8"?>
<p:tagLst xmlns:p="http://schemas.openxmlformats.org/presentationml/2006/main">
  <p:tag name="AS_UNIQUEID" val="3940"/>
</p:tagLst>
</file>

<file path=ppt/tags/tag504.xml><?xml version="1.0" encoding="utf-8"?>
<p:tagLst xmlns:p="http://schemas.openxmlformats.org/presentationml/2006/main">
  <p:tag name="AS_UNIQUEID" val="3941"/>
</p:tagLst>
</file>

<file path=ppt/tags/tag505.xml><?xml version="1.0" encoding="utf-8"?>
<p:tagLst xmlns:p="http://schemas.openxmlformats.org/presentationml/2006/main">
  <p:tag name="AS_UNIQUEID" val="3942"/>
</p:tagLst>
</file>

<file path=ppt/tags/tag506.xml><?xml version="1.0" encoding="utf-8"?>
<p:tagLst xmlns:p="http://schemas.openxmlformats.org/presentationml/2006/main">
  <p:tag name="AS_UNIQUEID" val="1097"/>
</p:tagLst>
</file>

<file path=ppt/tags/tag507.xml><?xml version="1.0" encoding="utf-8"?>
<p:tagLst xmlns:p="http://schemas.openxmlformats.org/presentationml/2006/main">
  <p:tag name="AS_UNIQUEID" val="4152"/>
</p:tagLst>
</file>

<file path=ppt/tags/tag508.xml><?xml version="1.0" encoding="utf-8"?>
<p:tagLst xmlns:p="http://schemas.openxmlformats.org/presentationml/2006/main">
  <p:tag name="AS_UNIQUEID" val="834"/>
</p:tagLst>
</file>

<file path=ppt/tags/tag509.xml><?xml version="1.0" encoding="utf-8"?>
<p:tagLst xmlns:p="http://schemas.openxmlformats.org/presentationml/2006/main">
  <p:tag name="AS_UNIQUEID" val="240"/>
</p:tagLst>
</file>

<file path=ppt/tags/tag51.xml><?xml version="1.0" encoding="utf-8"?>
<p:tagLst xmlns:p="http://schemas.openxmlformats.org/presentationml/2006/main">
  <p:tag name="AS_UNIQUEID" val="814"/>
</p:tagLst>
</file>

<file path=ppt/tags/tag510.xml><?xml version="1.0" encoding="utf-8"?>
<p:tagLst xmlns:p="http://schemas.openxmlformats.org/presentationml/2006/main">
  <p:tag name="AS_UNIQUEID" val="241"/>
</p:tagLst>
</file>

<file path=ppt/tags/tag511.xml><?xml version="1.0" encoding="utf-8"?>
<p:tagLst xmlns:p="http://schemas.openxmlformats.org/presentationml/2006/main">
  <p:tag name="AS_UNIQUEID" val="242"/>
</p:tagLst>
</file>

<file path=ppt/tags/tag512.xml><?xml version="1.0" encoding="utf-8"?>
<p:tagLst xmlns:p="http://schemas.openxmlformats.org/presentationml/2006/main">
  <p:tag name="AS_UNIQUEID" val="244"/>
</p:tagLst>
</file>

<file path=ppt/tags/tag513.xml><?xml version="1.0" encoding="utf-8"?>
<p:tagLst xmlns:p="http://schemas.openxmlformats.org/presentationml/2006/main">
  <p:tag name="AS_UNIQUEID" val="245"/>
</p:tagLst>
</file>

<file path=ppt/tags/tag514.xml><?xml version="1.0" encoding="utf-8"?>
<p:tagLst xmlns:p="http://schemas.openxmlformats.org/presentationml/2006/main">
  <p:tag name="AS_UNIQUEID" val="246"/>
</p:tagLst>
</file>

<file path=ppt/tags/tag515.xml><?xml version="1.0" encoding="utf-8"?>
<p:tagLst xmlns:p="http://schemas.openxmlformats.org/presentationml/2006/main">
  <p:tag name="AS_UNIQUEID" val="248"/>
</p:tagLst>
</file>

<file path=ppt/tags/tag516.xml><?xml version="1.0" encoding="utf-8"?>
<p:tagLst xmlns:p="http://schemas.openxmlformats.org/presentationml/2006/main">
  <p:tag name="AS_UNIQUEID" val="249"/>
</p:tagLst>
</file>

<file path=ppt/tags/tag517.xml><?xml version="1.0" encoding="utf-8"?>
<p:tagLst xmlns:p="http://schemas.openxmlformats.org/presentationml/2006/main">
  <p:tag name="AS_UNIQUEID" val="250"/>
</p:tagLst>
</file>

<file path=ppt/tags/tag518.xml><?xml version="1.0" encoding="utf-8"?>
<p:tagLst xmlns:p="http://schemas.openxmlformats.org/presentationml/2006/main">
  <p:tag name="AS_UNIQUEID" val="252"/>
</p:tagLst>
</file>

<file path=ppt/tags/tag519.xml><?xml version="1.0" encoding="utf-8"?>
<p:tagLst xmlns:p="http://schemas.openxmlformats.org/presentationml/2006/main">
  <p:tag name="AS_UNIQUEID" val="253"/>
</p:tagLst>
</file>

<file path=ppt/tags/tag52.xml><?xml version="1.0" encoding="utf-8"?>
<p:tagLst xmlns:p="http://schemas.openxmlformats.org/presentationml/2006/main">
  <p:tag name="AS_UNIQUEID" val="815"/>
</p:tagLst>
</file>

<file path=ppt/tags/tag520.xml><?xml version="1.0" encoding="utf-8"?>
<p:tagLst xmlns:p="http://schemas.openxmlformats.org/presentationml/2006/main">
  <p:tag name="AS_UNIQUEID" val="254"/>
</p:tagLst>
</file>

<file path=ppt/tags/tag521.xml><?xml version="1.0" encoding="utf-8"?>
<p:tagLst xmlns:p="http://schemas.openxmlformats.org/presentationml/2006/main">
  <p:tag name="AS_UNIQUEID" val="836"/>
</p:tagLst>
</file>

<file path=ppt/tags/tag522.xml><?xml version="1.0" encoding="utf-8"?>
<p:tagLst xmlns:p="http://schemas.openxmlformats.org/presentationml/2006/main">
  <p:tag name="AS_UNIQUEID" val="837"/>
</p:tagLst>
</file>

<file path=ppt/tags/tag523.xml><?xml version="1.0" encoding="utf-8"?>
<p:tagLst xmlns:p="http://schemas.openxmlformats.org/presentationml/2006/main">
  <p:tag name="AS_UNIQUEID" val="838"/>
</p:tagLst>
</file>

<file path=ppt/tags/tag524.xml><?xml version="1.0" encoding="utf-8"?>
<p:tagLst xmlns:p="http://schemas.openxmlformats.org/presentationml/2006/main">
  <p:tag name="AS_UNIQUEID" val="839"/>
</p:tagLst>
</file>

<file path=ppt/tags/tag525.xml><?xml version="1.0" encoding="utf-8"?>
<p:tagLst xmlns:p="http://schemas.openxmlformats.org/presentationml/2006/main">
  <p:tag name="AS_UNIQUEID" val="840"/>
</p:tagLst>
</file>

<file path=ppt/tags/tag526.xml><?xml version="1.0" encoding="utf-8"?>
<p:tagLst xmlns:p="http://schemas.openxmlformats.org/presentationml/2006/main">
  <p:tag name="TIMING" val="|0.5|0.4|0.2|0.1|0.3|0.2|0.2|0.2|0.3|0.3"/>
</p:tagLst>
</file>

<file path=ppt/tags/tag527.xml><?xml version="1.0" encoding="utf-8"?>
<p:tagLst xmlns:p="http://schemas.openxmlformats.org/presentationml/2006/main">
  <p:tag name="AS_UNIQUEID" val="4153"/>
</p:tagLst>
</file>

<file path=ppt/tags/tag528.xml><?xml version="1.0" encoding="utf-8"?>
<p:tagLst xmlns:p="http://schemas.openxmlformats.org/presentationml/2006/main">
  <p:tag name="AS_UNIQUEID" val="601"/>
</p:tagLst>
</file>

<file path=ppt/tags/tag529.xml><?xml version="1.0" encoding="utf-8"?>
<p:tagLst xmlns:p="http://schemas.openxmlformats.org/presentationml/2006/main">
  <p:tag name="AS_UNIQUEID" val="602"/>
</p:tagLst>
</file>

<file path=ppt/tags/tag53.xml><?xml version="1.0" encoding="utf-8"?>
<p:tagLst xmlns:p="http://schemas.openxmlformats.org/presentationml/2006/main">
  <p:tag name="AS_UNIQUEID" val="4027"/>
</p:tagLst>
</file>

<file path=ppt/tags/tag530.xml><?xml version="1.0" encoding="utf-8"?>
<p:tagLst xmlns:p="http://schemas.openxmlformats.org/presentationml/2006/main">
  <p:tag name="AS_UNIQUEID" val="603"/>
</p:tagLst>
</file>

<file path=ppt/tags/tag531.xml><?xml version="1.0" encoding="utf-8"?>
<p:tagLst xmlns:p="http://schemas.openxmlformats.org/presentationml/2006/main">
  <p:tag name="AS_UNIQUEID" val="604"/>
</p:tagLst>
</file>

<file path=ppt/tags/tag532.xml><?xml version="1.0" encoding="utf-8"?>
<p:tagLst xmlns:p="http://schemas.openxmlformats.org/presentationml/2006/main">
  <p:tag name="AS_UNIQUEID" val="4154"/>
</p:tagLst>
</file>

<file path=ppt/tags/tag533.xml><?xml version="1.0" encoding="utf-8"?>
<p:tagLst xmlns:p="http://schemas.openxmlformats.org/presentationml/2006/main">
  <p:tag name="AS_UNIQUEID" val="606"/>
</p:tagLst>
</file>

<file path=ppt/tags/tag534.xml><?xml version="1.0" encoding="utf-8"?>
<p:tagLst xmlns:p="http://schemas.openxmlformats.org/presentationml/2006/main">
  <p:tag name="AS_UNIQUEID" val="607"/>
</p:tagLst>
</file>

<file path=ppt/tags/tag535.xml><?xml version="1.0" encoding="utf-8"?>
<p:tagLst xmlns:p="http://schemas.openxmlformats.org/presentationml/2006/main">
  <p:tag name="AS_UNIQUEID" val="608"/>
</p:tagLst>
</file>

<file path=ppt/tags/tag536.xml><?xml version="1.0" encoding="utf-8"?>
<p:tagLst xmlns:p="http://schemas.openxmlformats.org/presentationml/2006/main">
  <p:tag name="AS_UNIQUEID" val="4155"/>
</p:tagLst>
</file>

<file path=ppt/tags/tag537.xml><?xml version="1.0" encoding="utf-8"?>
<p:tagLst xmlns:p="http://schemas.openxmlformats.org/presentationml/2006/main">
  <p:tag name="AS_UNIQUEID" val="610"/>
</p:tagLst>
</file>

<file path=ppt/tags/tag538.xml><?xml version="1.0" encoding="utf-8"?>
<p:tagLst xmlns:p="http://schemas.openxmlformats.org/presentationml/2006/main">
  <p:tag name="AS_UNIQUEID" val="611"/>
</p:tagLst>
</file>

<file path=ppt/tags/tag539.xml><?xml version="1.0" encoding="utf-8"?>
<p:tagLst xmlns:p="http://schemas.openxmlformats.org/presentationml/2006/main">
  <p:tag name="AS_UNIQUEID" val="612"/>
</p:tagLst>
</file>

<file path=ppt/tags/tag54.xml><?xml version="1.0" encoding="utf-8"?>
<p:tagLst xmlns:p="http://schemas.openxmlformats.org/presentationml/2006/main">
  <p:tag name="AS_UNIQUEID" val="624"/>
</p:tagLst>
</file>

<file path=ppt/tags/tag540.xml><?xml version="1.0" encoding="utf-8"?>
<p:tagLst xmlns:p="http://schemas.openxmlformats.org/presentationml/2006/main">
  <p:tag name="AS_UNIQUEID" val="4156"/>
</p:tagLst>
</file>

<file path=ppt/tags/tag541.xml><?xml version="1.0" encoding="utf-8"?>
<p:tagLst xmlns:p="http://schemas.openxmlformats.org/presentationml/2006/main">
  <p:tag name="AS_UNIQUEID" val="614"/>
</p:tagLst>
</file>

<file path=ppt/tags/tag542.xml><?xml version="1.0" encoding="utf-8"?>
<p:tagLst xmlns:p="http://schemas.openxmlformats.org/presentationml/2006/main">
  <p:tag name="AS_UNIQUEID" val="615"/>
</p:tagLst>
</file>

<file path=ppt/tags/tag543.xml><?xml version="1.0" encoding="utf-8"?>
<p:tagLst xmlns:p="http://schemas.openxmlformats.org/presentationml/2006/main">
  <p:tag name="AS_UNIQUEID" val="616"/>
</p:tagLst>
</file>

<file path=ppt/tags/tag544.xml><?xml version="1.0" encoding="utf-8"?>
<p:tagLst xmlns:p="http://schemas.openxmlformats.org/presentationml/2006/main">
  <p:tag name="AS_UNIQUEID" val="4157"/>
</p:tagLst>
</file>

<file path=ppt/tags/tag545.xml><?xml version="1.0" encoding="utf-8"?>
<p:tagLst xmlns:p="http://schemas.openxmlformats.org/presentationml/2006/main">
  <p:tag name="AS_UNIQUEID" val="105"/>
</p:tagLst>
</file>

<file path=ppt/tags/tag546.xml><?xml version="1.0" encoding="utf-8"?>
<p:tagLst xmlns:p="http://schemas.openxmlformats.org/presentationml/2006/main">
  <p:tag name="AS_UNIQUEID" val="107"/>
</p:tagLst>
</file>

<file path=ppt/tags/tag547.xml><?xml version="1.0" encoding="utf-8"?>
<p:tagLst xmlns:p="http://schemas.openxmlformats.org/presentationml/2006/main">
  <p:tag name="AS_UNIQUEID" val="109"/>
</p:tagLst>
</file>

<file path=ppt/tags/tag548.xml><?xml version="1.0" encoding="utf-8"?>
<p:tagLst xmlns:p="http://schemas.openxmlformats.org/presentationml/2006/main">
  <p:tag name="AS_UNIQUEID" val="859"/>
</p:tagLst>
</file>

<file path=ppt/tags/tag549.xml><?xml version="1.0" encoding="utf-8"?>
<p:tagLst xmlns:p="http://schemas.openxmlformats.org/presentationml/2006/main">
  <p:tag name="AS_UNIQUEID" val="860"/>
</p:tagLst>
</file>

<file path=ppt/tags/tag55.xml><?xml version="1.0" encoding="utf-8"?>
<p:tagLst xmlns:p="http://schemas.openxmlformats.org/presentationml/2006/main">
  <p:tag name="AS_UNIQUEID" val="639"/>
</p:tagLst>
</file>

<file path=ppt/tags/tag550.xml><?xml version="1.0" encoding="utf-8"?>
<p:tagLst xmlns:p="http://schemas.openxmlformats.org/presentationml/2006/main">
  <p:tag name="AS_UNIQUEID" val="861"/>
</p:tagLst>
</file>

<file path=ppt/tags/tag551.xml><?xml version="1.0" encoding="utf-8"?>
<p:tagLst xmlns:p="http://schemas.openxmlformats.org/presentationml/2006/main">
  <p:tag name="AS_UNIQUEID" val="107"/>
  <p:tag name="KSO_WM_BEAUTIFY_FLAG" val=""/>
</p:tagLst>
</file>

<file path=ppt/tags/tag552.xml><?xml version="1.0" encoding="utf-8"?>
<p:tagLst xmlns:p="http://schemas.openxmlformats.org/presentationml/2006/main">
  <p:tag name="TIMING" val="|0.4|0.3|0.2|0.3"/>
</p:tagLst>
</file>

<file path=ppt/tags/tag553.xml><?xml version="1.0" encoding="utf-8"?>
<p:tagLst xmlns:p="http://schemas.openxmlformats.org/presentationml/2006/main">
  <p:tag name="AS_UNIQUEID" val="4158"/>
</p:tagLst>
</file>

<file path=ppt/tags/tag554.xml><?xml version="1.0" encoding="utf-8"?>
<p:tagLst xmlns:p="http://schemas.openxmlformats.org/presentationml/2006/main">
  <p:tag name="AS_UNIQUEID" val="4159"/>
</p:tagLst>
</file>

<file path=ppt/tags/tag555.xml><?xml version="1.0" encoding="utf-8"?>
<p:tagLst xmlns:p="http://schemas.openxmlformats.org/presentationml/2006/main">
  <p:tag name="AS_UNIQUEID" val="4160"/>
</p:tagLst>
</file>

<file path=ppt/tags/tag556.xml><?xml version="1.0" encoding="utf-8"?>
<p:tagLst xmlns:p="http://schemas.openxmlformats.org/presentationml/2006/main">
  <p:tag name="AS_UNIQUEID" val="4161"/>
</p:tagLst>
</file>

<file path=ppt/tags/tag557.xml><?xml version="1.0" encoding="utf-8"?>
<p:tagLst xmlns:p="http://schemas.openxmlformats.org/presentationml/2006/main">
  <p:tag name="AS_UNIQUEID" val="4162"/>
</p:tagLst>
</file>

<file path=ppt/tags/tag558.xml><?xml version="1.0" encoding="utf-8"?>
<p:tagLst xmlns:p="http://schemas.openxmlformats.org/presentationml/2006/main">
  <p:tag name="AS_UNIQUEID" val="4163"/>
</p:tagLst>
</file>

<file path=ppt/tags/tag559.xml><?xml version="1.0" encoding="utf-8"?>
<p:tagLst xmlns:p="http://schemas.openxmlformats.org/presentationml/2006/main">
  <p:tag name="AS_UNIQUEID" val="4164"/>
</p:tagLst>
</file>

<file path=ppt/tags/tag56.xml><?xml version="1.0" encoding="utf-8"?>
<p:tagLst xmlns:p="http://schemas.openxmlformats.org/presentationml/2006/main">
  <p:tag name="AS_UNIQUEID" val="3958"/>
</p:tagLst>
</file>

<file path=ppt/tags/tag560.xml><?xml version="1.0" encoding="utf-8"?>
<p:tagLst xmlns:p="http://schemas.openxmlformats.org/presentationml/2006/main">
  <p:tag name="AS_UNIQUEID" val="4165"/>
</p:tagLst>
</file>

<file path=ppt/tags/tag561.xml><?xml version="1.0" encoding="utf-8"?>
<p:tagLst xmlns:p="http://schemas.openxmlformats.org/presentationml/2006/main">
  <p:tag name="AS_UNIQUEID" val="4166"/>
</p:tagLst>
</file>

<file path=ppt/tags/tag562.xml><?xml version="1.0" encoding="utf-8"?>
<p:tagLst xmlns:p="http://schemas.openxmlformats.org/presentationml/2006/main">
  <p:tag name="AS_UNIQUEID" val="4167"/>
</p:tagLst>
</file>

<file path=ppt/tags/tag563.xml><?xml version="1.0" encoding="utf-8"?>
<p:tagLst xmlns:p="http://schemas.openxmlformats.org/presentationml/2006/main">
  <p:tag name="AS_UNIQUEID" val="4168"/>
</p:tagLst>
</file>

<file path=ppt/tags/tag564.xml><?xml version="1.0" encoding="utf-8"?>
<p:tagLst xmlns:p="http://schemas.openxmlformats.org/presentationml/2006/main">
  <p:tag name="AS_UNIQUEID" val="4169"/>
</p:tagLst>
</file>

<file path=ppt/tags/tag565.xml><?xml version="1.0" encoding="utf-8"?>
<p:tagLst xmlns:p="http://schemas.openxmlformats.org/presentationml/2006/main">
  <p:tag name="AS_UNIQUEID" val="4170"/>
</p:tagLst>
</file>

<file path=ppt/tags/tag566.xml><?xml version="1.0" encoding="utf-8"?>
<p:tagLst xmlns:p="http://schemas.openxmlformats.org/presentationml/2006/main">
  <p:tag name="AS_UNIQUEID" val="4171"/>
</p:tagLst>
</file>

<file path=ppt/tags/tag567.xml><?xml version="1.0" encoding="utf-8"?>
<p:tagLst xmlns:p="http://schemas.openxmlformats.org/presentationml/2006/main">
  <p:tag name="AS_UNIQUEID" val="4172"/>
</p:tagLst>
</file>

<file path=ppt/tags/tag568.xml><?xml version="1.0" encoding="utf-8"?>
<p:tagLst xmlns:p="http://schemas.openxmlformats.org/presentationml/2006/main">
  <p:tag name="AS_UNIQUEID" val="4173"/>
</p:tagLst>
</file>

<file path=ppt/tags/tag5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.xml><?xml version="1.0" encoding="utf-8"?>
<p:tagLst xmlns:p="http://schemas.openxmlformats.org/presentationml/2006/main">
  <p:tag name="AS_UNIQUEID" val="4028"/>
</p:tagLst>
</file>

<file path=ppt/tags/tag570.xml><?xml version="1.0" encoding="utf-8"?>
<p:tagLst xmlns:p="http://schemas.openxmlformats.org/presentationml/2006/main">
  <p:tag name="AS_UNIQUEID" val="4174"/>
</p:tagLst>
</file>

<file path=ppt/tags/tag571.xml><?xml version="1.0" encoding="utf-8"?>
<p:tagLst xmlns:p="http://schemas.openxmlformats.org/presentationml/2006/main">
  <p:tag name="AS_UNIQUEID" val="863"/>
</p:tagLst>
</file>

<file path=ppt/tags/tag572.xml><?xml version="1.0" encoding="utf-8"?>
<p:tagLst xmlns:p="http://schemas.openxmlformats.org/presentationml/2006/main">
  <p:tag name="AS_UNIQUEID" val="864"/>
</p:tagLst>
</file>

<file path=ppt/tags/tag573.xml><?xml version="1.0" encoding="utf-8"?>
<p:tagLst xmlns:p="http://schemas.openxmlformats.org/presentationml/2006/main">
  <p:tag name="AS_UNIQUEID" val="865"/>
</p:tagLst>
</file>

<file path=ppt/tags/tag574.xml><?xml version="1.0" encoding="utf-8"?>
<p:tagLst xmlns:p="http://schemas.openxmlformats.org/presentationml/2006/main">
  <p:tag name="AS_UNIQUEID" val="14"/>
</p:tagLst>
</file>

<file path=ppt/tags/tag575.xml><?xml version="1.0" encoding="utf-8"?>
<p:tagLst xmlns:p="http://schemas.openxmlformats.org/presentationml/2006/main">
  <p:tag name="AS_UNIQUEID" val="866"/>
</p:tagLst>
</file>

<file path=ppt/tags/tag576.xml><?xml version="1.0" encoding="utf-8"?>
<p:tagLst xmlns:p="http://schemas.openxmlformats.org/presentationml/2006/main">
  <p:tag name="AS_UNIQUEID" val="867"/>
</p:tagLst>
</file>

<file path=ppt/tags/tag577.xml><?xml version="1.0" encoding="utf-8"?>
<p:tagLst xmlns:p="http://schemas.openxmlformats.org/presentationml/2006/main">
  <p:tag name="AS_UNIQUEID" val="472"/>
</p:tagLst>
</file>

<file path=ppt/tags/tag578.xml><?xml version="1.0" encoding="utf-8"?>
<p:tagLst xmlns:p="http://schemas.openxmlformats.org/presentationml/2006/main">
  <p:tag name="AS_UNIQUEID" val="868"/>
</p:tagLst>
</file>

<file path=ppt/tags/tag579.xml><?xml version="1.0" encoding="utf-8"?>
<p:tagLst xmlns:p="http://schemas.openxmlformats.org/presentationml/2006/main">
  <p:tag name="AS_UNIQUEID" val="869"/>
</p:tagLst>
</file>

<file path=ppt/tags/tag58.xml><?xml version="1.0" encoding="utf-8"?>
<p:tagLst xmlns:p="http://schemas.openxmlformats.org/presentationml/2006/main">
  <p:tag name="AS_UNIQUEID" val="651"/>
</p:tagLst>
</file>

<file path=ppt/tags/tag580.xml><?xml version="1.0" encoding="utf-8"?>
<p:tagLst xmlns:p="http://schemas.openxmlformats.org/presentationml/2006/main">
  <p:tag name="AS_UNIQUEID" val="870"/>
</p:tagLst>
</file>

<file path=ppt/tags/tag581.xml><?xml version="1.0" encoding="utf-8"?>
<p:tagLst xmlns:p="http://schemas.openxmlformats.org/presentationml/2006/main">
  <p:tag name="AS_UNIQUEID" val="871"/>
</p:tagLst>
</file>

<file path=ppt/tags/tag582.xml><?xml version="1.0" encoding="utf-8"?>
<p:tagLst xmlns:p="http://schemas.openxmlformats.org/presentationml/2006/main">
  <p:tag name="AS_UNIQUEID" val="872"/>
</p:tagLst>
</file>

<file path=ppt/tags/tag583.xml><?xml version="1.0" encoding="utf-8"?>
<p:tagLst xmlns:p="http://schemas.openxmlformats.org/presentationml/2006/main">
  <p:tag name="AS_UNIQUEID" val="873"/>
  <p:tag name="PA" val="v4.0.0"/>
</p:tagLst>
</file>

<file path=ppt/tags/tag584.xml><?xml version="1.0" encoding="utf-8"?>
<p:tagLst xmlns:p="http://schemas.openxmlformats.org/presentationml/2006/main">
  <p:tag name="AS_UNIQUEID" val="874"/>
  <p:tag name="PA" val="v4.0.0"/>
</p:tagLst>
</file>

<file path=ppt/tags/tag585.xml><?xml version="1.0" encoding="utf-8"?>
<p:tagLst xmlns:p="http://schemas.openxmlformats.org/presentationml/2006/main">
  <p:tag name="TIMING" val="|0.5|1.9|0.7"/>
</p:tagLst>
</file>

<file path=ppt/tags/tag586.xml><?xml version="1.0" encoding="utf-8"?>
<p:tagLst xmlns:p="http://schemas.openxmlformats.org/presentationml/2006/main">
  <p:tag name="AS_UNIQUEID" val="4175"/>
</p:tagLst>
</file>

<file path=ppt/tags/tag587.xml><?xml version="1.0" encoding="utf-8"?>
<p:tagLst xmlns:p="http://schemas.openxmlformats.org/presentationml/2006/main">
  <p:tag name="AS_UNIQUEID" val="113"/>
</p:tagLst>
</file>

<file path=ppt/tags/tag588.xml><?xml version="1.0" encoding="utf-8"?>
<p:tagLst xmlns:p="http://schemas.openxmlformats.org/presentationml/2006/main">
  <p:tag name="AS_UNIQUEID" val="115"/>
</p:tagLst>
</file>

<file path=ppt/tags/tag589.xml><?xml version="1.0" encoding="utf-8"?>
<p:tagLst xmlns:p="http://schemas.openxmlformats.org/presentationml/2006/main">
  <p:tag name="AS_UNIQUEID" val="116"/>
</p:tagLst>
</file>

<file path=ppt/tags/tag59.xml><?xml version="1.0" encoding="utf-8"?>
<p:tagLst xmlns:p="http://schemas.openxmlformats.org/presentationml/2006/main">
  <p:tag name="AS_UNIQUEID" val="652"/>
</p:tagLst>
</file>

<file path=ppt/tags/tag590.xml><?xml version="1.0" encoding="utf-8"?>
<p:tagLst xmlns:p="http://schemas.openxmlformats.org/presentationml/2006/main">
  <p:tag name="AS_UNIQUEID" val="117"/>
</p:tagLst>
</file>

<file path=ppt/tags/tag591.xml><?xml version="1.0" encoding="utf-8"?>
<p:tagLst xmlns:p="http://schemas.openxmlformats.org/presentationml/2006/main">
  <p:tag name="AS_UNIQUEID" val="118"/>
</p:tagLst>
</file>

<file path=ppt/tags/tag592.xml><?xml version="1.0" encoding="utf-8"?>
<p:tagLst xmlns:p="http://schemas.openxmlformats.org/presentationml/2006/main">
  <p:tag name="AS_UNIQUEID" val="881"/>
</p:tagLst>
</file>

<file path=ppt/tags/tag593.xml><?xml version="1.0" encoding="utf-8"?>
<p:tagLst xmlns:p="http://schemas.openxmlformats.org/presentationml/2006/main">
  <p:tag name="TIMING" val="|0.4|0.2|0.4|0.5|0.4"/>
</p:tagLst>
</file>

<file path=ppt/tags/tag594.xml><?xml version="1.0" encoding="utf-8"?>
<p:tagLst xmlns:p="http://schemas.openxmlformats.org/presentationml/2006/main">
  <p:tag name="AS_UNIQUEID" val="4176"/>
</p:tagLst>
</file>

<file path=ppt/tags/tag595.xml><?xml version="1.0" encoding="utf-8"?>
<p:tagLst xmlns:p="http://schemas.openxmlformats.org/presentationml/2006/main">
  <p:tag name="AS_UNIQUEID" val="883"/>
</p:tagLst>
</file>

<file path=ppt/tags/tag596.xml><?xml version="1.0" encoding="utf-8"?>
<p:tagLst xmlns:p="http://schemas.openxmlformats.org/presentationml/2006/main">
  <p:tag name="AS_UNIQUEID" val="884"/>
</p:tagLst>
</file>

<file path=ppt/tags/tag597.xml><?xml version="1.0" encoding="utf-8"?>
<p:tagLst xmlns:p="http://schemas.openxmlformats.org/presentationml/2006/main">
  <p:tag name="AS_UNIQUEID" val="885"/>
</p:tagLst>
</file>

<file path=ppt/tags/tag598.xml><?xml version="1.0" encoding="utf-8"?>
<p:tagLst xmlns:p="http://schemas.openxmlformats.org/presentationml/2006/main">
  <p:tag name="AS_UNIQUEID" val="14"/>
</p:tagLst>
</file>

<file path=ppt/tags/tag599.xml><?xml version="1.0" encoding="utf-8"?>
<p:tagLst xmlns:p="http://schemas.openxmlformats.org/presentationml/2006/main">
  <p:tag name="AS_UNIQUEID" val="886"/>
</p:tagLst>
</file>

<file path=ppt/tags/tag6.xml><?xml version="1.0" encoding="utf-8"?>
<p:tagLst xmlns:p="http://schemas.openxmlformats.org/presentationml/2006/main">
  <p:tag name="AS_UNIQUEID" val="586"/>
</p:tagLst>
</file>

<file path=ppt/tags/tag60.xml><?xml version="1.0" encoding="utf-8"?>
<p:tagLst xmlns:p="http://schemas.openxmlformats.org/presentationml/2006/main">
  <p:tag name="AS_UNIQUEID" val="653"/>
</p:tagLst>
</file>

<file path=ppt/tags/tag600.xml><?xml version="1.0" encoding="utf-8"?>
<p:tagLst xmlns:p="http://schemas.openxmlformats.org/presentationml/2006/main">
  <p:tag name="AS_UNIQUEID" val="887"/>
</p:tagLst>
</file>

<file path=ppt/tags/tag601.xml><?xml version="1.0" encoding="utf-8"?>
<p:tagLst xmlns:p="http://schemas.openxmlformats.org/presentationml/2006/main">
  <p:tag name="AS_UNIQUEID" val="888"/>
</p:tagLst>
</file>

<file path=ppt/tags/tag602.xml><?xml version="1.0" encoding="utf-8"?>
<p:tagLst xmlns:p="http://schemas.openxmlformats.org/presentationml/2006/main">
  <p:tag name="AS_UNIQUEID" val="889"/>
</p:tagLst>
</file>

<file path=ppt/tags/tag603.xml><?xml version="1.0" encoding="utf-8"?>
<p:tagLst xmlns:p="http://schemas.openxmlformats.org/presentationml/2006/main">
  <p:tag name="AS_UNIQUEID" val="472"/>
</p:tagLst>
</file>

<file path=ppt/tags/tag604.xml><?xml version="1.0" encoding="utf-8"?>
<p:tagLst xmlns:p="http://schemas.openxmlformats.org/presentationml/2006/main">
  <p:tag name="AS_UNIQUEID" val="890"/>
</p:tagLst>
</file>

<file path=ppt/tags/tag605.xml><?xml version="1.0" encoding="utf-8"?>
<p:tagLst xmlns:p="http://schemas.openxmlformats.org/presentationml/2006/main">
  <p:tag name="AS_UNIQUEID" val="891"/>
</p:tagLst>
</file>

<file path=ppt/tags/tag606.xml><?xml version="1.0" encoding="utf-8"?>
<p:tagLst xmlns:p="http://schemas.openxmlformats.org/presentationml/2006/main">
  <p:tag name="AS_UNIQUEID" val="892"/>
  <p:tag name="PA" val="v4.0.0"/>
</p:tagLst>
</file>

<file path=ppt/tags/tag607.xml><?xml version="1.0" encoding="utf-8"?>
<p:tagLst xmlns:p="http://schemas.openxmlformats.org/presentationml/2006/main">
  <p:tag name="AS_UNIQUEID" val="893"/>
  <p:tag name="PA" val="v4.0.0"/>
</p:tagLst>
</file>

<file path=ppt/tags/tag608.xml><?xml version="1.0" encoding="utf-8"?>
<p:tagLst xmlns:p="http://schemas.openxmlformats.org/presentationml/2006/main">
  <p:tag name="TIMING" val="|1.7|0.6"/>
</p:tagLst>
</file>

<file path=ppt/tags/tag609.xml><?xml version="1.0" encoding="utf-8"?>
<p:tagLst xmlns:p="http://schemas.openxmlformats.org/presentationml/2006/main">
  <p:tag name="AS_UNIQUEID" val="4177"/>
</p:tagLst>
</file>

<file path=ppt/tags/tag61.xml><?xml version="1.0" encoding="utf-8"?>
<p:tagLst xmlns:p="http://schemas.openxmlformats.org/presentationml/2006/main">
  <p:tag name="AS_UNIQUEID" val="14"/>
</p:tagLst>
</file>

<file path=ppt/tags/tag610.xml><?xml version="1.0" encoding="utf-8"?>
<p:tagLst xmlns:p="http://schemas.openxmlformats.org/presentationml/2006/main">
  <p:tag name="AS_UNIQUEID" val="949"/>
</p:tagLst>
</file>

<file path=ppt/tags/tag611.xml><?xml version="1.0" encoding="utf-8"?>
<p:tagLst xmlns:p="http://schemas.openxmlformats.org/presentationml/2006/main">
  <p:tag name="AS_UNIQUEID" val="950"/>
</p:tagLst>
</file>

<file path=ppt/tags/tag612.xml><?xml version="1.0" encoding="utf-8"?>
<p:tagLst xmlns:p="http://schemas.openxmlformats.org/presentationml/2006/main">
  <p:tag name="AS_UNIQUEID" val="951"/>
</p:tagLst>
</file>

<file path=ppt/tags/tag613.xml><?xml version="1.0" encoding="utf-8"?>
<p:tagLst xmlns:p="http://schemas.openxmlformats.org/presentationml/2006/main">
  <p:tag name="AS_UNIQUEID" val="952"/>
</p:tagLst>
</file>

<file path=ppt/tags/tag614.xml><?xml version="1.0" encoding="utf-8"?>
<p:tagLst xmlns:p="http://schemas.openxmlformats.org/presentationml/2006/main">
  <p:tag name="AS_UNIQUEID" val="953"/>
</p:tagLst>
</file>

<file path=ppt/tags/tag615.xml><?xml version="1.0" encoding="utf-8"?>
<p:tagLst xmlns:p="http://schemas.openxmlformats.org/presentationml/2006/main">
  <p:tag name="AS_UNIQUEID" val="954"/>
</p:tagLst>
</file>

<file path=ppt/tags/tag616.xml><?xml version="1.0" encoding="utf-8"?>
<p:tagLst xmlns:p="http://schemas.openxmlformats.org/presentationml/2006/main">
  <p:tag name="AS_UNIQUEID" val="955"/>
</p:tagLst>
</file>

<file path=ppt/tags/tag617.xml><?xml version="1.0" encoding="utf-8"?>
<p:tagLst xmlns:p="http://schemas.openxmlformats.org/presentationml/2006/main">
  <p:tag name="AS_UNIQUEID" val="956"/>
</p:tagLst>
</file>

<file path=ppt/tags/tag618.xml><?xml version="1.0" encoding="utf-8"?>
<p:tagLst xmlns:p="http://schemas.openxmlformats.org/presentationml/2006/main">
  <p:tag name="AS_UNIQUEID" val="957"/>
</p:tagLst>
</file>

<file path=ppt/tags/tag619.xml><?xml version="1.0" encoding="utf-8"?>
<p:tagLst xmlns:p="http://schemas.openxmlformats.org/presentationml/2006/main">
  <p:tag name="AS_UNIQUEID" val="958"/>
</p:tagLst>
</file>

<file path=ppt/tags/tag62.xml><?xml version="1.0" encoding="utf-8"?>
<p:tagLst xmlns:p="http://schemas.openxmlformats.org/presentationml/2006/main">
  <p:tag name="AS_UNIQUEID" val="654"/>
</p:tagLst>
</file>

<file path=ppt/tags/tag620.xml><?xml version="1.0" encoding="utf-8"?>
<p:tagLst xmlns:p="http://schemas.openxmlformats.org/presentationml/2006/main">
  <p:tag name="AS_UNIQUEID" val="959"/>
</p:tagLst>
</file>

<file path=ppt/tags/tag621.xml><?xml version="1.0" encoding="utf-8"?>
<p:tagLst xmlns:p="http://schemas.openxmlformats.org/presentationml/2006/main">
  <p:tag name="AS_UNIQUEID" val="960"/>
</p:tagLst>
</file>

<file path=ppt/tags/tag622.xml><?xml version="1.0" encoding="utf-8"?>
<p:tagLst xmlns:p="http://schemas.openxmlformats.org/presentationml/2006/main">
  <p:tag name="AS_UNIQUEID" val="961"/>
</p:tagLst>
</file>

<file path=ppt/tags/tag623.xml><?xml version="1.0" encoding="utf-8"?>
<p:tagLst xmlns:p="http://schemas.openxmlformats.org/presentationml/2006/main">
  <p:tag name="AS_UNIQUEID" val="962"/>
</p:tagLst>
</file>

<file path=ppt/tags/tag624.xml><?xml version="1.0" encoding="utf-8"?>
<p:tagLst xmlns:p="http://schemas.openxmlformats.org/presentationml/2006/main">
  <p:tag name="AS_UNIQUEID" val="963"/>
</p:tagLst>
</file>

<file path=ppt/tags/tag625.xml><?xml version="1.0" encoding="utf-8"?>
<p:tagLst xmlns:p="http://schemas.openxmlformats.org/presentationml/2006/main">
  <p:tag name="AS_UNIQUEID" val="964"/>
</p:tagLst>
</file>

<file path=ppt/tags/tag626.xml><?xml version="1.0" encoding="utf-8"?>
<p:tagLst xmlns:p="http://schemas.openxmlformats.org/presentationml/2006/main">
  <p:tag name="AS_UNIQUEID" val="965"/>
</p:tagLst>
</file>

<file path=ppt/tags/tag627.xml><?xml version="1.0" encoding="utf-8"?>
<p:tagLst xmlns:p="http://schemas.openxmlformats.org/presentationml/2006/main">
  <p:tag name="AS_UNIQUEID" val="966"/>
</p:tagLst>
</file>

<file path=ppt/tags/tag628.xml><?xml version="1.0" encoding="utf-8"?>
<p:tagLst xmlns:p="http://schemas.openxmlformats.org/presentationml/2006/main">
  <p:tag name="AS_UNIQUEID" val="967"/>
</p:tagLst>
</file>

<file path=ppt/tags/tag629.xml><?xml version="1.0" encoding="utf-8"?>
<p:tagLst xmlns:p="http://schemas.openxmlformats.org/presentationml/2006/main">
  <p:tag name="AS_UNIQUEID" val="968"/>
</p:tagLst>
</file>

<file path=ppt/tags/tag63.xml><?xml version="1.0" encoding="utf-8"?>
<p:tagLst xmlns:p="http://schemas.openxmlformats.org/presentationml/2006/main">
  <p:tag name="AS_UNIQUEID" val="655"/>
</p:tagLst>
</file>

<file path=ppt/tags/tag630.xml><?xml version="1.0" encoding="utf-8"?>
<p:tagLst xmlns:p="http://schemas.openxmlformats.org/presentationml/2006/main">
  <p:tag name="AS_UNIQUEID" val="969"/>
</p:tagLst>
</file>

<file path=ppt/tags/tag631.xml><?xml version="1.0" encoding="utf-8"?>
<p:tagLst xmlns:p="http://schemas.openxmlformats.org/presentationml/2006/main">
  <p:tag name="AS_UNIQUEID" val="970"/>
</p:tagLst>
</file>

<file path=ppt/tags/tag632.xml><?xml version="1.0" encoding="utf-8"?>
<p:tagLst xmlns:p="http://schemas.openxmlformats.org/presentationml/2006/main">
  <p:tag name="AS_UNIQUEID" val="971"/>
</p:tagLst>
</file>

<file path=ppt/tags/tag633.xml><?xml version="1.0" encoding="utf-8"?>
<p:tagLst xmlns:p="http://schemas.openxmlformats.org/presentationml/2006/main">
  <p:tag name="AS_UNIQUEID" val="972"/>
</p:tagLst>
</file>

<file path=ppt/tags/tag634.xml><?xml version="1.0" encoding="utf-8"?>
<p:tagLst xmlns:p="http://schemas.openxmlformats.org/presentationml/2006/main">
  <p:tag name="AS_UNIQUEID" val="973"/>
</p:tagLst>
</file>

<file path=ppt/tags/tag635.xml><?xml version="1.0" encoding="utf-8"?>
<p:tagLst xmlns:p="http://schemas.openxmlformats.org/presentationml/2006/main">
  <p:tag name="AS_UNIQUEID" val="974"/>
</p:tagLst>
</file>

<file path=ppt/tags/tag636.xml><?xml version="1.0" encoding="utf-8"?>
<p:tagLst xmlns:p="http://schemas.openxmlformats.org/presentationml/2006/main">
  <p:tag name="AS_UNIQUEID" val="975"/>
</p:tagLst>
</file>

<file path=ppt/tags/tag637.xml><?xml version="1.0" encoding="utf-8"?>
<p:tagLst xmlns:p="http://schemas.openxmlformats.org/presentationml/2006/main">
  <p:tag name="AS_UNIQUEID" val="976"/>
</p:tagLst>
</file>

<file path=ppt/tags/tag638.xml><?xml version="1.0" encoding="utf-8"?>
<p:tagLst xmlns:p="http://schemas.openxmlformats.org/presentationml/2006/main">
  <p:tag name="AS_UNIQUEID" val="977"/>
</p:tagLst>
</file>

<file path=ppt/tags/tag639.xml><?xml version="1.0" encoding="utf-8"?>
<p:tagLst xmlns:p="http://schemas.openxmlformats.org/presentationml/2006/main">
  <p:tag name="AS_UNIQUEID" val="4178"/>
</p:tagLst>
</file>

<file path=ppt/tags/tag64.xml><?xml version="1.0" encoding="utf-8"?>
<p:tagLst xmlns:p="http://schemas.openxmlformats.org/presentationml/2006/main">
  <p:tag name="AS_UNIQUEID" val="656"/>
</p:tagLst>
</file>

<file path=ppt/tags/tag640.xml><?xml version="1.0" encoding="utf-8"?>
<p:tagLst xmlns:p="http://schemas.openxmlformats.org/presentationml/2006/main">
  <p:tag name="AS_UNIQUEID" val="1138"/>
</p:tagLst>
</file>

<file path=ppt/tags/tag641.xml><?xml version="1.0" encoding="utf-8"?>
<p:tagLst xmlns:p="http://schemas.openxmlformats.org/presentationml/2006/main">
  <p:tag name="AS_UNIQUEID" val="1139"/>
</p:tagLst>
</file>

<file path=ppt/tags/tag642.xml><?xml version="1.0" encoding="utf-8"?>
<p:tagLst xmlns:p="http://schemas.openxmlformats.org/presentationml/2006/main">
  <p:tag name="AS_UNIQUEID" val="1140"/>
</p:tagLst>
</file>

<file path=ppt/tags/tag643.xml><?xml version="1.0" encoding="utf-8"?>
<p:tagLst xmlns:p="http://schemas.openxmlformats.org/presentationml/2006/main">
  <p:tag name="AS_UNIQUEID" val="4179"/>
</p:tagLst>
</file>

<file path=ppt/tags/tag644.xml><?xml version="1.0" encoding="utf-8"?>
<p:tagLst xmlns:p="http://schemas.openxmlformats.org/presentationml/2006/main">
  <p:tag name="AS_UNIQUEID" val="1145"/>
</p:tagLst>
</file>

<file path=ppt/tags/tag645.xml><?xml version="1.0" encoding="utf-8"?>
<p:tagLst xmlns:p="http://schemas.openxmlformats.org/presentationml/2006/main">
  <p:tag name="AS_UNIQUEID" val="1146"/>
</p:tagLst>
</file>

<file path=ppt/tags/tag646.xml><?xml version="1.0" encoding="utf-8"?>
<p:tagLst xmlns:p="http://schemas.openxmlformats.org/presentationml/2006/main">
  <p:tag name="AS_UNIQUEID" val="3813"/>
</p:tagLst>
</file>

<file path=ppt/tags/tag647.xml><?xml version="1.0" encoding="utf-8"?>
<p:tagLst xmlns:p="http://schemas.openxmlformats.org/presentationml/2006/main">
  <p:tag name="AS_UNIQUEID" val="4180"/>
</p:tagLst>
</file>

<file path=ppt/tags/tag648.xml><?xml version="1.0" encoding="utf-8"?>
<p:tagLst xmlns:p="http://schemas.openxmlformats.org/presentationml/2006/main">
  <p:tag name="AS_UNIQUEID" val="979"/>
</p:tagLst>
</file>

<file path=ppt/tags/tag649.xml><?xml version="1.0" encoding="utf-8"?>
<p:tagLst xmlns:p="http://schemas.openxmlformats.org/presentationml/2006/main">
  <p:tag name="AS_UNIQUEID" val="980"/>
</p:tagLst>
</file>

<file path=ppt/tags/tag65.xml><?xml version="1.0" encoding="utf-8"?>
<p:tagLst xmlns:p="http://schemas.openxmlformats.org/presentationml/2006/main">
  <p:tag name="AS_UNIQUEID" val="657"/>
</p:tagLst>
</file>

<file path=ppt/tags/tag650.xml><?xml version="1.0" encoding="utf-8"?>
<p:tagLst xmlns:p="http://schemas.openxmlformats.org/presentationml/2006/main">
  <p:tag name="AS_UNIQUEID" val="981"/>
</p:tagLst>
</file>

<file path=ppt/tags/tag651.xml><?xml version="1.0" encoding="utf-8"?>
<p:tagLst xmlns:p="http://schemas.openxmlformats.org/presentationml/2006/main">
  <p:tag name="AS_UNIQUEID" val="982"/>
</p:tagLst>
</file>

<file path=ppt/tags/tag652.xml><?xml version="1.0" encoding="utf-8"?>
<p:tagLst xmlns:p="http://schemas.openxmlformats.org/presentationml/2006/main">
  <p:tag name="AS_UNIQUEID" val="983"/>
</p:tagLst>
</file>

<file path=ppt/tags/tag653.xml><?xml version="1.0" encoding="utf-8"?>
<p:tagLst xmlns:p="http://schemas.openxmlformats.org/presentationml/2006/main">
  <p:tag name="AS_UNIQUEID" val="4181"/>
</p:tagLst>
</file>

<file path=ppt/tags/tag654.xml><?xml version="1.0" encoding="utf-8"?>
<p:tagLst xmlns:p="http://schemas.openxmlformats.org/presentationml/2006/main">
  <p:tag name="AS_UNIQUEID" val="937"/>
</p:tagLst>
</file>

<file path=ppt/tags/tag655.xml><?xml version="1.0" encoding="utf-8"?>
<p:tagLst xmlns:p="http://schemas.openxmlformats.org/presentationml/2006/main">
  <p:tag name="AS_UNIQUEID" val="938"/>
</p:tagLst>
</file>

<file path=ppt/tags/tag656.xml><?xml version="1.0" encoding="utf-8"?>
<p:tagLst xmlns:p="http://schemas.openxmlformats.org/presentationml/2006/main">
  <p:tag name="AS_UNIQUEID" val="939"/>
</p:tagLst>
</file>

<file path=ppt/tags/tag657.xml><?xml version="1.0" encoding="utf-8"?>
<p:tagLst xmlns:p="http://schemas.openxmlformats.org/presentationml/2006/main">
  <p:tag name="AS_UNIQUEID" val="940"/>
</p:tagLst>
</file>

<file path=ppt/tags/tag658.xml><?xml version="1.0" encoding="utf-8"?>
<p:tagLst xmlns:p="http://schemas.openxmlformats.org/presentationml/2006/main">
  <p:tag name="AS_UNIQUEID" val="14"/>
</p:tagLst>
</file>

<file path=ppt/tags/tag659.xml><?xml version="1.0" encoding="utf-8"?>
<p:tagLst xmlns:p="http://schemas.openxmlformats.org/presentationml/2006/main">
  <p:tag name="AS_UNIQUEID" val="941"/>
</p:tagLst>
</file>

<file path=ppt/tags/tag66.xml><?xml version="1.0" encoding="utf-8"?>
<p:tagLst xmlns:p="http://schemas.openxmlformats.org/presentationml/2006/main">
  <p:tag name="TIMING" val="|0.5|0.9"/>
</p:tagLst>
</file>

<file path=ppt/tags/tag660.xml><?xml version="1.0" encoding="utf-8"?>
<p:tagLst xmlns:p="http://schemas.openxmlformats.org/presentationml/2006/main">
  <p:tag name="AS_UNIQUEID" val="942"/>
</p:tagLst>
</file>

<file path=ppt/tags/tag661.xml><?xml version="1.0" encoding="utf-8"?>
<p:tagLst xmlns:p="http://schemas.openxmlformats.org/presentationml/2006/main">
  <p:tag name="AS_UNIQUEID" val="943"/>
</p:tagLst>
</file>

<file path=ppt/tags/tag662.xml><?xml version="1.0" encoding="utf-8"?>
<p:tagLst xmlns:p="http://schemas.openxmlformats.org/presentationml/2006/main">
  <p:tag name="AS_UNIQUEID" val="944"/>
</p:tagLst>
</file>

<file path=ppt/tags/tag663.xml><?xml version="1.0" encoding="utf-8"?>
<p:tagLst xmlns:p="http://schemas.openxmlformats.org/presentationml/2006/main">
  <p:tag name="AS_UNIQUEID" val="945"/>
</p:tagLst>
</file>

<file path=ppt/tags/tag664.xml><?xml version="1.0" encoding="utf-8"?>
<p:tagLst xmlns:p="http://schemas.openxmlformats.org/presentationml/2006/main">
  <p:tag name="AS_UNIQUEID" val="946"/>
</p:tagLst>
</file>

<file path=ppt/tags/tag665.xml><?xml version="1.0" encoding="utf-8"?>
<p:tagLst xmlns:p="http://schemas.openxmlformats.org/presentationml/2006/main">
  <p:tag name="AS_UNIQUEID" val="947"/>
  <p:tag name="PA" val="v4.0.0"/>
</p:tagLst>
</file>

<file path=ppt/tags/tag666.xml><?xml version="1.0" encoding="utf-8"?>
<p:tagLst xmlns:p="http://schemas.openxmlformats.org/presentationml/2006/main">
  <p:tag name="AS_UNIQUEID" val="4014"/>
</p:tagLst>
</file>

<file path=ppt/tags/tag667.xml><?xml version="1.0" encoding="utf-8"?>
<p:tagLst xmlns:p="http://schemas.openxmlformats.org/presentationml/2006/main">
  <p:tag name="TIMING" val="|0.6"/>
</p:tagLst>
</file>

<file path=ppt/tags/tag66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WM1YjNlZGMxNjY4OWViNTMxNjVjZjIyNGY1YzE2ZWIifQ=="/>
  <p:tag name="KSO_WPP_MARK_KEY" val="c9223f41-fb7e-49cf-9c3b-dd6817e44c87"/>
</p:tagLst>
</file>

<file path=ppt/tags/tag67.xml><?xml version="1.0" encoding="utf-8"?>
<p:tagLst xmlns:p="http://schemas.openxmlformats.org/presentationml/2006/main">
  <p:tag name="AS_UNIQUEID" val="4029"/>
</p:tagLst>
</file>

<file path=ppt/tags/tag68.xml><?xml version="1.0" encoding="utf-8"?>
<p:tagLst xmlns:p="http://schemas.openxmlformats.org/presentationml/2006/main">
  <p:tag name="AS_UNIQUEID" val="15"/>
</p:tagLst>
</file>

<file path=ppt/tags/tag69.xml><?xml version="1.0" encoding="utf-8"?>
<p:tagLst xmlns:p="http://schemas.openxmlformats.org/presentationml/2006/main">
  <p:tag name="AS_UNIQUEID" val="643"/>
</p:tagLst>
</file>

<file path=ppt/tags/tag7.xml><?xml version="1.0" encoding="utf-8"?>
<p:tagLst xmlns:p="http://schemas.openxmlformats.org/presentationml/2006/main">
  <p:tag name="AS_UNIQUEID" val="587"/>
</p:tagLst>
</file>

<file path=ppt/tags/tag70.xml><?xml version="1.0" encoding="utf-8"?>
<p:tagLst xmlns:p="http://schemas.openxmlformats.org/presentationml/2006/main">
  <p:tag name="AS_UNIQUEID" val="644"/>
</p:tagLst>
</file>

<file path=ppt/tags/tag71.xml><?xml version="1.0" encoding="utf-8"?>
<p:tagLst xmlns:p="http://schemas.openxmlformats.org/presentationml/2006/main">
  <p:tag name="AS_UNIQUEID" val="645"/>
</p:tagLst>
</file>

<file path=ppt/tags/tag72.xml><?xml version="1.0" encoding="utf-8"?>
<p:tagLst xmlns:p="http://schemas.openxmlformats.org/presentationml/2006/main">
  <p:tag name="AS_UNIQUEID" val="646"/>
</p:tagLst>
</file>

<file path=ppt/tags/tag73.xml><?xml version="1.0" encoding="utf-8"?>
<p:tagLst xmlns:p="http://schemas.openxmlformats.org/presentationml/2006/main">
  <p:tag name="AS_UNIQUEID" val="647"/>
</p:tagLst>
</file>

<file path=ppt/tags/tag74.xml><?xml version="1.0" encoding="utf-8"?>
<p:tagLst xmlns:p="http://schemas.openxmlformats.org/presentationml/2006/main">
  <p:tag name="AS_UNIQUEID" val="14"/>
</p:tagLst>
</file>

<file path=ppt/tags/tag75.xml><?xml version="1.0" encoding="utf-8"?>
<p:tagLst xmlns:p="http://schemas.openxmlformats.org/presentationml/2006/main">
  <p:tag name="AS_UNIQUEID" val="648"/>
</p:tagLst>
</file>

<file path=ppt/tags/tag76.xml><?xml version="1.0" encoding="utf-8"?>
<p:tagLst xmlns:p="http://schemas.openxmlformats.org/presentationml/2006/main">
  <p:tag name="AS_UNIQUEID" val="649"/>
</p:tagLst>
</file>

<file path=ppt/tags/tag77.xml><?xml version="1.0" encoding="utf-8"?>
<p:tagLst xmlns:p="http://schemas.openxmlformats.org/presentationml/2006/main">
  <p:tag name="TIMING" val="|0.5|1"/>
</p:tagLst>
</file>

<file path=ppt/tags/tag78.xml><?xml version="1.0" encoding="utf-8"?>
<p:tagLst xmlns:p="http://schemas.openxmlformats.org/presentationml/2006/main">
  <p:tag name="AS_UNIQUEID" val="4030"/>
</p:tagLst>
</file>

<file path=ppt/tags/tag79.xml><?xml version="1.0" encoding="utf-8"?>
<p:tagLst xmlns:p="http://schemas.openxmlformats.org/presentationml/2006/main">
  <p:tag name="AS_UNIQUEID" val="739"/>
</p:tagLst>
</file>

<file path=ppt/tags/tag8.xml><?xml version="1.0" encoding="utf-8"?>
<p:tagLst xmlns:p="http://schemas.openxmlformats.org/presentationml/2006/main">
  <p:tag name="AS_UNIQUEID" val="4018"/>
</p:tagLst>
</file>

<file path=ppt/tags/tag80.xml><?xml version="1.0" encoding="utf-8"?>
<p:tagLst xmlns:p="http://schemas.openxmlformats.org/presentationml/2006/main">
  <p:tag name="AS_UNIQUEID" val="50"/>
</p:tagLst>
</file>

<file path=ppt/tags/tag81.xml><?xml version="1.0" encoding="utf-8"?>
<p:tagLst xmlns:p="http://schemas.openxmlformats.org/presentationml/2006/main">
  <p:tag name="AS_UNIQUEID" val="51"/>
</p:tagLst>
</file>

<file path=ppt/tags/tag82.xml><?xml version="1.0" encoding="utf-8"?>
<p:tagLst xmlns:p="http://schemas.openxmlformats.org/presentationml/2006/main">
  <p:tag name="AS_UNIQUEID" val="52"/>
</p:tagLst>
</file>

<file path=ppt/tags/tag83.xml><?xml version="1.0" encoding="utf-8"?>
<p:tagLst xmlns:p="http://schemas.openxmlformats.org/presentationml/2006/main">
  <p:tag name="AS_UNIQUEID" val="53"/>
</p:tagLst>
</file>

<file path=ppt/tags/tag84.xml><?xml version="1.0" encoding="utf-8"?>
<p:tagLst xmlns:p="http://schemas.openxmlformats.org/presentationml/2006/main">
  <p:tag name="AS_UNIQUEID" val="54"/>
</p:tagLst>
</file>

<file path=ppt/tags/tag85.xml><?xml version="1.0" encoding="utf-8"?>
<p:tagLst xmlns:p="http://schemas.openxmlformats.org/presentationml/2006/main">
  <p:tag name="AS_UNIQUEID" val="55"/>
</p:tagLst>
</file>

<file path=ppt/tags/tag86.xml><?xml version="1.0" encoding="utf-8"?>
<p:tagLst xmlns:p="http://schemas.openxmlformats.org/presentationml/2006/main">
  <p:tag name="AS_UNIQUEID" val="56"/>
</p:tagLst>
</file>

<file path=ppt/tags/tag87.xml><?xml version="1.0" encoding="utf-8"?>
<p:tagLst xmlns:p="http://schemas.openxmlformats.org/presentationml/2006/main">
  <p:tag name="AS_UNIQUEID" val="57"/>
</p:tagLst>
</file>

<file path=ppt/tags/tag88.xml><?xml version="1.0" encoding="utf-8"?>
<p:tagLst xmlns:p="http://schemas.openxmlformats.org/presentationml/2006/main">
  <p:tag name="AS_UNIQUEID" val="58"/>
</p:tagLst>
</file>

<file path=ppt/tags/tag89.xml><?xml version="1.0" encoding="utf-8"?>
<p:tagLst xmlns:p="http://schemas.openxmlformats.org/presentationml/2006/main">
  <p:tag name="AS_UNIQUEID" val="59"/>
</p:tagLst>
</file>

<file path=ppt/tags/tag9.xml><?xml version="1.0" encoding="utf-8"?>
<p:tagLst xmlns:p="http://schemas.openxmlformats.org/presentationml/2006/main">
  <p:tag name="AS_UNIQUEID" val="589"/>
</p:tagLst>
</file>

<file path=ppt/tags/tag90.xml><?xml version="1.0" encoding="utf-8"?>
<p:tagLst xmlns:p="http://schemas.openxmlformats.org/presentationml/2006/main">
  <p:tag name="AS_UNIQUEID" val="740"/>
</p:tagLst>
</file>

<file path=ppt/tags/tag91.xml><?xml version="1.0" encoding="utf-8"?>
<p:tagLst xmlns:p="http://schemas.openxmlformats.org/presentationml/2006/main">
  <p:tag name="AS_UNIQUEID" val="741"/>
</p:tagLst>
</file>

<file path=ppt/tags/tag92.xml><?xml version="1.0" encoding="utf-8"?>
<p:tagLst xmlns:p="http://schemas.openxmlformats.org/presentationml/2006/main">
  <p:tag name="AS_UNIQUEID" val="742"/>
</p:tagLst>
</file>

<file path=ppt/tags/tag93.xml><?xml version="1.0" encoding="utf-8"?>
<p:tagLst xmlns:p="http://schemas.openxmlformats.org/presentationml/2006/main">
  <p:tag name="AS_UNIQUEID" val="743"/>
</p:tagLst>
</file>

<file path=ppt/tags/tag94.xml><?xml version="1.0" encoding="utf-8"?>
<p:tagLst xmlns:p="http://schemas.openxmlformats.org/presentationml/2006/main">
  <p:tag name="AS_UNIQUEID" val="744"/>
</p:tagLst>
</file>

<file path=ppt/tags/tag95.xml><?xml version="1.0" encoding="utf-8"?>
<p:tagLst xmlns:p="http://schemas.openxmlformats.org/presentationml/2006/main">
  <p:tag name="AS_UNIQUEID" val="745"/>
</p:tagLst>
</file>

<file path=ppt/tags/tag96.xml><?xml version="1.0" encoding="utf-8"?>
<p:tagLst xmlns:p="http://schemas.openxmlformats.org/presentationml/2006/main">
  <p:tag name="AS_UNIQUEID" val="746"/>
</p:tagLst>
</file>

<file path=ppt/tags/tag97.xml><?xml version="1.0" encoding="utf-8"?>
<p:tagLst xmlns:p="http://schemas.openxmlformats.org/presentationml/2006/main">
  <p:tag name="AS_UNIQUEID" val="747"/>
</p:tagLst>
</file>

<file path=ppt/tags/tag98.xml><?xml version="1.0" encoding="utf-8"?>
<p:tagLst xmlns:p="http://schemas.openxmlformats.org/presentationml/2006/main">
  <p:tag name="AS_UNIQUEID" val="748"/>
</p:tagLst>
</file>

<file path=ppt/tags/tag99.xml><?xml version="1.0" encoding="utf-8"?>
<p:tagLst xmlns:p="http://schemas.openxmlformats.org/presentationml/2006/main">
  <p:tag name="AS_UNIQUEID" val="403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345</Paragraphs>
  <Slides>49</Slides>
  <Notes>7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31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81">
      <vt:lpstr>Arial</vt:lpstr>
      <vt:lpstr>等线 Light</vt:lpstr>
      <vt:lpstr>等线</vt:lpstr>
      <vt:lpstr>方正字迹-曾正国楷体</vt:lpstr>
      <vt:lpstr>方正清刻本悦宋简体</vt:lpstr>
      <vt:lpstr>Times New Roman</vt:lpstr>
      <vt:lpstr>华文隶书</vt:lpstr>
      <vt:lpstr>微软雅黑</vt:lpstr>
      <vt:lpstr>苏新诗柳楷简</vt:lpstr>
      <vt:lpstr>Wingdings 3</vt:lpstr>
      <vt:lpstr>Century Gothic</vt:lpstr>
      <vt:lpstr>汉仪心海行楷W</vt:lpstr>
      <vt:lpstr>Wingdings</vt:lpstr>
      <vt:lpstr>华文中宋</vt:lpstr>
      <vt:lpstr>幼圆</vt:lpstr>
      <vt:lpstr>汉仪尚巍手书W</vt:lpstr>
      <vt:lpstr>华文细黑</vt:lpstr>
      <vt:lpstr>黑体</vt:lpstr>
      <vt:lpstr>新宋体</vt:lpstr>
      <vt:lpstr>宋体</vt:lpstr>
      <vt:lpstr>仓耳渔阳体 W03</vt:lpstr>
      <vt:lpstr>方正宋刻本秀楷_GBK</vt:lpstr>
      <vt:lpstr>方正大标宋简体</vt:lpstr>
      <vt:lpstr>方正北魏楷书_GBK</vt:lpstr>
      <vt:lpstr>庞门正道真贵楷体</vt:lpstr>
      <vt:lpstr>楷体</vt:lpstr>
      <vt:lpstr>方正楷体简体</vt:lpstr>
      <vt:lpstr>仿宋</vt:lpstr>
      <vt:lpstr>方正粗黑宋简体</vt:lpstr>
      <vt:lpstr>隶书</vt:lpstr>
      <vt:lpstr>方正字迹-吕建德行楷简体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2023-09-21T10:26:52.834</cp:lastPrinted>
  <dcterms:created xsi:type="dcterms:W3CDTF">2023-09-21T10:26:52Z</dcterms:created>
  <dcterms:modified xsi:type="dcterms:W3CDTF">2023-09-21T02:26:52Z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