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8" r:id="rId2"/>
  </p:sldMasterIdLst>
  <p:notesMasterIdLst>
    <p:notesMasterId r:id="rId3"/>
  </p:notesMasterIdLst>
  <p:sldIdLst>
    <p:sldId id="256" r:id="rId4"/>
    <p:sldId id="338" r:id="rId5"/>
    <p:sldId id="340" r:id="rId6"/>
    <p:sldId id="349" r:id="rId7"/>
    <p:sldId id="336" r:id="rId8"/>
    <p:sldId id="341" r:id="rId9"/>
    <p:sldId id="337" r:id="rId10"/>
    <p:sldId id="342" r:id="rId11"/>
    <p:sldId id="343" r:id="rId12"/>
    <p:sldId id="344" r:id="rId13"/>
    <p:sldId id="345" r:id="rId14"/>
    <p:sldId id="346" r:id="rId15"/>
    <p:sldId id="350" r:id="rId16"/>
    <p:sldId id="347" r:id="rId17"/>
    <p:sldId id="348"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8" r:id="rId52"/>
    <p:sldId id="394" r:id="rId53"/>
    <p:sldId id="395" r:id="rId54"/>
    <p:sldId id="396" r:id="rId55"/>
    <p:sldId id="397" r:id="rId56"/>
    <p:sldId id="399" r:id="rId57"/>
    <p:sldId id="400" r:id="rId58"/>
    <p:sldId id="401" r:id="rId59"/>
    <p:sldId id="402" r:id="rId60"/>
    <p:sldId id="403" r:id="rId61"/>
    <p:sldId id="406" r:id="rId62"/>
    <p:sldId id="407" r:id="rId63"/>
    <p:sldId id="408" r:id="rId64"/>
    <p:sldId id="431" r:id="rId65"/>
    <p:sldId id="414" r:id="rId66"/>
    <p:sldId id="415" r:id="rId67"/>
    <p:sldId id="416" r:id="rId68"/>
    <p:sldId id="417" r:id="rId69"/>
    <p:sldId id="418" r:id="rId70"/>
    <p:sldId id="419" r:id="rId71"/>
    <p:sldId id="420" r:id="rId72"/>
    <p:sldId id="421" r:id="rId73"/>
    <p:sldId id="422" r:id="rId74"/>
    <p:sldId id="423" r:id="rId75"/>
    <p:sldId id="424" r:id="rId76"/>
    <p:sldId id="425" r:id="rId77"/>
    <p:sldId id="426" r:id="rId78"/>
    <p:sldId id="427" r:id="rId79"/>
    <p:sldId id="428" r:id="rId80"/>
    <p:sldId id="429" r:id="rId81"/>
    <p:sldId id="430" r:id="rId82"/>
  </p:sldIdLst>
  <p:sldSz cx="12192000" cy="6858000"/>
  <p:notesSz cx="6858000" cy="9144000"/>
  <p:custDataLst>
    <p:tags r:id="rId83"/>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5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autoAdjust="0"/>
    <p:restoredTop sz="94660" autoAdjust="0"/>
  </p:normalViewPr>
  <p:slideViewPr>
    <p:cSldViewPr>
      <p:cViewPr varScale="1">
        <p:scale>
          <a:sx n="74" d="100"/>
          <a:sy n="74" d="100"/>
        </p:scale>
        <p:origin x="78" y="144"/>
      </p:cViewPr>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tags" Target="tags/tag242.xml" /><Relationship Id="rId84" Type="http://schemas.openxmlformats.org/officeDocument/2006/relationships/presProps" Target="presProps.xml" /><Relationship Id="rId85" Type="http://schemas.openxmlformats.org/officeDocument/2006/relationships/viewProps" Target="viewProps.xml" /><Relationship Id="rId86" Type="http://schemas.openxmlformats.org/officeDocument/2006/relationships/theme" Target="theme/theme1.xml" /><Relationship Id="rId87" Type="http://schemas.openxmlformats.org/officeDocument/2006/relationships/tableStyles" Target="tableStyles.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39938" name="页眉占位符 1"/>
          <p:cNvSpPr>
            <a:spLocks noGrp="1"/>
          </p:cNvSpPr>
          <p:nvPr>
            <p:ph type="hdr" sz="quarter" idx="4294967295"/>
          </p:nvPr>
        </p:nvSpPr>
        <p:spPr>
          <a:xfrm>
            <a:off x="0" y="0"/>
            <a:ext cx="2971800" cy="458788"/>
          </a:xfrm>
          <a:prstGeom prst="rect">
            <a:avLst/>
          </a:prstGeom>
        </p:spPr>
        <p:txBody>
          <a:bodyPr vert="horz"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zh-CN" altLang="en-US" sz="1200"/>
          </a:p>
        </p:txBody>
      </p:sp>
      <p:sp>
        <p:nvSpPr>
          <p:cNvPr id="39939" name="日期占位符 2"/>
          <p:cNvSpPr>
            <a:spLocks noGrp="1"/>
          </p:cNvSpPr>
          <p:nvPr>
            <p:ph type="dt" idx="1"/>
          </p:nvPr>
        </p:nvSpPr>
        <p:spPr>
          <a:xfrm>
            <a:off x="3884613" y="0"/>
            <a:ext cx="2971800" cy="458788"/>
          </a:xfrm>
          <a:prstGeom prst="rect">
            <a:avLst/>
          </a:prstGeom>
        </p:spPr>
        <p:txBody>
          <a:bodyPr vert="horz" lIns="91440" tIns="45720" rIns="91440" bIns="45720" rtlCol="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C29D8A6-DAA0-4D3B-BE08-45C4DFF9711F}" type="datetime1">
              <a:rPr lang="zh-CN" altLang="en-US" sz="1200"/>
              <a:t>2022/5/28</a:t>
            </a:fld>
            <a:endParaRPr lang="zh-CN" altLang="en-US" sz="1200"/>
          </a:p>
        </p:txBody>
      </p:sp>
      <p:sp>
        <p:nvSpPr>
          <p:cNvPr id="39940"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round/>
          </a:ln>
        </p:spPr>
      </p:sp>
      <p:sp>
        <p:nvSpPr>
          <p:cNvPr id="39941" name="备注占位符 4"/>
          <p:cNvSpPr>
            <a:spLocks noGrp="1"/>
          </p:cNvSpPr>
          <p:nvPr>
            <p:ph type="body" sz="quarter" idx="3"/>
          </p:nvPr>
        </p:nvSpPr>
        <p:spPr>
          <a:xfrm>
            <a:off x="685800" y="4400550"/>
            <a:ext cx="5486400" cy="3600450"/>
          </a:xfrm>
          <a:prstGeom prst="rect">
            <a:avLst/>
          </a:prstGeom>
          <a:noFill/>
          <a:ln>
            <a:noFill/>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5pPr>
          </a:lstStyle>
          <a:p>
            <a:pPr marL="0" lvl="0" indent="0"/>
            <a:r>
              <a:t>单击此处编辑母版文本样式</a:t>
            </a:r>
          </a:p>
          <a:p>
            <a:pPr marL="457200" lvl="1" indent="0"/>
            <a:r>
              <a:t>第二级</a:t>
            </a:r>
          </a:p>
          <a:p>
            <a:pPr marL="914400" lvl="2" indent="0"/>
            <a:r>
              <a:t>第三级</a:t>
            </a:r>
          </a:p>
          <a:p>
            <a:pPr marL="1371600" lvl="3" indent="0"/>
            <a:r>
              <a:t>第四级</a:t>
            </a:r>
          </a:p>
          <a:p>
            <a:pPr marL="1828800" lvl="4" indent="0"/>
            <a:r>
              <a:t>第五级</a:t>
            </a:r>
          </a:p>
        </p:txBody>
      </p:sp>
      <p:sp>
        <p:nvSpPr>
          <p:cNvPr id="39942"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sz="1200"/>
          </a:p>
        </p:txBody>
      </p:sp>
      <p:sp>
        <p:nvSpPr>
          <p:cNvPr id="39943"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C398E1E6-DC9F-4166-B689-C5F6F43AEB5B}" type="slidenum">
              <a:rPr lang="zh-CN" altLang="en-US" sz="1200"/>
              <a:t>‹#›</a:t>
            </a:fld>
            <a:endParaRPr lang="zh-CN" altLang="en-US" sz="1200"/>
          </a:p>
        </p:txBody>
      </p:sp>
    </p:spTree>
    <p:extLst>
      <p:ext uri="{BB962C8B-B14F-4D97-AF65-F5344CB8AC3E}">
        <p14:creationId xmlns:p14="http://schemas.microsoft.com/office/powerpoint/2010/main" val="4117929320"/>
      </p:ext>
    </p:extLst>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57346" name="文本占位符 2"/>
          <p:cNvSpPr>
            <a:spLocks noGrp="1"/>
          </p:cNvSpPr>
          <p:nvPr>
            <p:ph type="body" idx="1"/>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charset="0"/>
                <a:ea typeface="宋体" panose="02010600030101010101" pitchFamily="2" charset="-122"/>
              </a:defRPr>
            </a:lvl5pPr>
          </a:lstStyle>
          <a:p>
            <a:pPr lvl="0"/>
            <a:endParaRPr lang="zh-CN" altLang="en-US"/>
          </a:p>
        </p:txBody>
      </p:sp>
    </p:spTree>
    <p:extLst>
      <p:ext uri="{BB962C8B-B14F-4D97-AF65-F5344CB8AC3E}">
        <p14:creationId xmlns:p14="http://schemas.microsoft.com/office/powerpoint/2010/main" val="61994115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8.xml" /><Relationship Id="rId11"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image" Target="../media/image2.png"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4.xml" /><Relationship Id="rId3" Type="http://schemas.openxmlformats.org/officeDocument/2006/relationships/image" Target="../media/image2.png"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image" Target="../media/image2.png"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image" Target="../media/image1.jpeg"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image" Target="../media/image2.png"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image" Target="../media/image1.jpeg"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image" Target="../media/image2.png"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96.xml" /><Relationship Id="rId11" Type="http://schemas.openxmlformats.org/officeDocument/2006/relationships/slideMaster" Target="../slideMasters/slideMaster2.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image" Target="../media/image2.png"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07.xml" /><Relationship Id="rId11" Type="http://schemas.openxmlformats.org/officeDocument/2006/relationships/tags" Target="../tags/tag108.xml" /><Relationship Id="rId12" Type="http://schemas.openxmlformats.org/officeDocument/2006/relationships/tags" Target="../tags/tag109.xml" /><Relationship Id="rId13" Type="http://schemas.openxmlformats.org/officeDocument/2006/relationships/slideMaster" Target="../slideMasters/slideMaster2.xml" /><Relationship Id="rId2" Type="http://schemas.openxmlformats.org/officeDocument/2006/relationships/tags" Target="../tags/tag100.xml" /><Relationship Id="rId3" Type="http://schemas.openxmlformats.org/officeDocument/2006/relationships/image" Target="../media/image2.png"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image" Target="../media/image1.jpeg"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9.xml" /><Relationship Id="rId11" Type="http://schemas.openxmlformats.org/officeDocument/2006/relationships/tags" Target="../tags/tag20.xml" /><Relationship Id="rId12" Type="http://schemas.openxmlformats.org/officeDocument/2006/relationships/tags" Target="../tags/tag21.xml" /><Relationship Id="rId13" Type="http://schemas.openxmlformats.org/officeDocument/2006/relationships/slideMaster" Target="../slideMasters/slideMaster1.xml" /><Relationship Id="rId2" Type="http://schemas.openxmlformats.org/officeDocument/2006/relationships/tags" Target="../tags/tag12.xml" /><Relationship Id="rId3" Type="http://schemas.openxmlformats.org/officeDocument/2006/relationships/image" Target="../media/image2.png"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 Id="rId9" Type="http://schemas.openxmlformats.org/officeDocument/2006/relationships/tags" Target="../tags/tag18.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32.xml" /><Relationship Id="rId3" Type="http://schemas.openxmlformats.org/officeDocument/2006/relationships/image" Target="../media/image2.png"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image" Target="../media/image1.jpeg" /><Relationship Id="rId5"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image" Target="../media/image2.png"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image" Target="../media/image1.jpeg" /><Relationship Id="rId6"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image" Target="../media/image2.pn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image" Target="../media/image1.jpeg" /><Relationship Id="rId8"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image" Target="../media/image1.jpeg" /><Relationship Id="rId8"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image" Target="../media/image1.jpeg" /><Relationship Id="rId6"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image" Target="../media/image2.png"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image" Target="../media/image1.jpeg" /><Relationship Id="rId8"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68.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image" Target="../media/image1.jpeg"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image" Target="../media/image1.jpeg"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幻灯片">
    <p:bg>
      <p:bgPr>
        <a:solidFill>
          <a:schemeClr val="bg2"/>
        </a:solidFill>
        <a:effectLst/>
      </p:bgPr>
    </p:bg>
    <p:spTree>
      <p:nvGrpSpPr>
        <p:cNvPr id="1" name=""/>
        <p:cNvGrpSpPr/>
        <p:nvPr/>
      </p:nvGrpSpPr>
      <p:grpSpPr>
        <a:xfrm>
          <a:off x="0" y="0"/>
          <a:ext cx="0" cy="0"/>
        </a:xfrm>
      </p:grpSpPr>
      <p:pic>
        <p:nvPicPr>
          <p:cNvPr id="3075" name="图片 13"/>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cxnSp>
        <p:nvCxnSpPr>
          <p:cNvPr id="3076" name="直接连接符 6"/>
          <p:cNvCxnSpPr/>
          <p:nvPr>
            <p:custDataLst>
              <p:tags r:id="rId3"/>
            </p:custDataLst>
          </p:nvPr>
        </p:nvCxnSpPr>
        <p:spPr>
          <a:xfrm>
            <a:off x="2790825" y="2965450"/>
            <a:ext cx="378142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77" name="Freeform 5"/>
          <p:cNvSpPr/>
          <p:nvPr>
            <p:custDataLst>
              <p:tags r:id="rId4"/>
            </p:custDataLst>
          </p:nvPr>
        </p:nvSpPr>
        <p:spPr bwMode="auto">
          <a:xfrm>
            <a:off x="2790825" y="2451100"/>
            <a:ext cx="360363" cy="358775"/>
          </a:xfrm>
          <a:custGeom>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7">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980104"/>
          </a:solidFill>
          <a:ln>
            <a:noFill/>
          </a:ln>
          <a:effectLst/>
        </p:spPr>
        <p:txBody>
          <a:bodyPr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spcBef>
                <a:spcPct val="0"/>
              </a:spcBef>
              <a:spcAft>
                <a:spcPct val="0"/>
              </a:spcAft>
            </a:pPr>
            <a:endParaRPr lang="zh-CN" altLang="en-US" sz="1800">
              <a:solidFill>
                <a:srgbClr val="980104"/>
              </a:solidFill>
              <a:latin typeface="Arial"/>
              <a:ea typeface="微软雅黑"/>
              <a:sym typeface="Arial" panose="020b0604020202020204" pitchFamily="34" charset="0"/>
            </a:endParaRPr>
          </a:p>
        </p:txBody>
      </p:sp>
      <p:pic>
        <p:nvPicPr>
          <p:cNvPr id="3078" name="图片 5" descr="图片3"/>
          <p:cNvPicPr>
            <a:picLocks noChangeAspect="1"/>
          </p:cNvPicPr>
          <p:nvPr>
            <p:custDataLst>
              <p:tags r:id="rId6"/>
            </p:custDataLst>
          </p:nvPr>
        </p:nvPicPr>
        <p:blipFill>
          <a:blip r:embed="rId5">
            <a:lum bright="-42000" contrast="42000"/>
          </a:blip>
          <a:stretch>
            <a:fillRect/>
          </a:stretch>
        </p:blipFill>
        <p:spPr>
          <a:xfrm flipH="1">
            <a:off x="627063" y="509588"/>
            <a:ext cx="3240087" cy="1181100"/>
          </a:xfrm>
          <a:prstGeom prst="rect">
            <a:avLst/>
          </a:prstGeom>
          <a:noFill/>
          <a:ln>
            <a:noFill/>
            <a:miter lim="800000"/>
          </a:ln>
        </p:spPr>
      </p:pic>
      <p:cxnSp>
        <p:nvCxnSpPr>
          <p:cNvPr id="3079" name="直接连接符 7"/>
          <p:cNvCxnSpPr/>
          <p:nvPr>
            <p:custDataLst>
              <p:tags r:id="rId7"/>
            </p:custDataLst>
          </p:nvPr>
        </p:nvCxnSpPr>
        <p:spPr>
          <a:xfrm>
            <a:off x="6151563" y="4132263"/>
            <a:ext cx="377983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698725" y="2966084"/>
            <a:ext cx="3493770" cy="987670"/>
          </a:xfrm>
        </p:spPr>
        <p:txBody>
          <a:bodyPr lIns="90000" tIns="46800" rIns="90000" bIns="46800" anchor="t" anchorCtr="0">
            <a:normAutofit/>
          </a:bodyPr>
          <a:lstStyle>
            <a:lvl1pPr algn="ctr">
              <a:defRPr sz="5400" spc="600" baseline="0">
                <a:solidFill>
                  <a:schemeClr val="tx1">
                    <a:lumMod val="85000"/>
                    <a:lumOff val="15000"/>
                  </a:schemeClr>
                </a:solidFill>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副标题 2"/>
          <p:cNvSpPr>
            <a:spLocks noGrp="1"/>
          </p:cNvSpPr>
          <p:nvPr>
            <p:ph type="subTitle" idx="1" hasCustomPrompt="1"/>
          </p:nvPr>
        </p:nvSpPr>
        <p:spPr>
          <a:xfrm>
            <a:off x="6220459" y="3047366"/>
            <a:ext cx="4080312" cy="1042524"/>
          </a:xfrm>
        </p:spPr>
        <p:txBody>
          <a:bodyPr lIns="90000" tIns="46800" rIns="90000" bIns="46800" anchor="ctr">
            <a:normAutofit/>
          </a:bodyPr>
          <a:lstStyle>
            <a:lvl1pPr marL="0" indent="0" algn="ctr" eaLnBrk="1" fontAlgn="auto" latinLnBrk="0" hangingPunct="1">
              <a:lnSpc>
                <a:spcPct val="100000"/>
              </a:lnSpc>
              <a:buNone/>
              <a:defRPr sz="4800" u="none" strike="noStrike" kern="1200" cap="none" spc="200" normalizeH="0" baseline="0">
                <a:solidFill>
                  <a:schemeClr val="accent1"/>
                </a:solidFill>
                <a:uFillTx/>
                <a:latin typeface="Arial" panose="020b0604020202020204" pitchFamily="34" charset="0"/>
                <a:ea typeface="隶书"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编辑副标题</a:t>
            </a:r>
          </a:p>
        </p:txBody>
      </p:sp>
      <p:sp>
        <p:nvSpPr>
          <p:cNvPr id="11" name="文本占位符 10"/>
          <p:cNvSpPr>
            <a:spLocks noGrp="1"/>
          </p:cNvSpPr>
          <p:nvPr>
            <p:ph type="body" sz="quarter" idx="13" hasCustomPrompt="1"/>
          </p:nvPr>
        </p:nvSpPr>
        <p:spPr>
          <a:xfrm>
            <a:off x="3231516" y="2349502"/>
            <a:ext cx="3434080" cy="533134"/>
          </a:xfrm>
        </p:spPr>
        <p:txBody>
          <a:bodyPr lIns="90000" tIns="46800" rIns="90000" bIns="46800" anchor="ctr" anchorCtr="0">
            <a:normAutofit/>
          </a:bodyPr>
          <a:lstStyle>
            <a:lvl1pPr marL="0" indent="0" algn="ctr">
              <a:buNone/>
              <a:defRPr sz="2400" baseline="0">
                <a:solidFill>
                  <a:schemeClr val="bg1">
                    <a:lumMod val="50000"/>
                  </a:schemeClr>
                </a:solidFill>
                <a:latin typeface="Arial" panose="020b0604020202020204" pitchFamily="34" charset="0"/>
                <a:ea typeface="隶书" pitchFamily="49" charset="-122"/>
              </a:defRPr>
            </a:lvl1pPr>
          </a:lstStyle>
          <a:p>
            <a:pPr lvl="0" fontAlgn="auto"/>
            <a:r>
              <a:rPr lang="zh-CN" altLang="en-US" strike="noStrike" noProof="1"/>
              <a:t>单击此处编辑文本</a:t>
            </a:r>
          </a:p>
        </p:txBody>
      </p:sp>
      <p:sp>
        <p:nvSpPr>
          <p:cNvPr id="13" name="文本占位符 12"/>
          <p:cNvSpPr>
            <a:spLocks noGrp="1"/>
          </p:cNvSpPr>
          <p:nvPr>
            <p:ph type="body" sz="quarter" idx="14" hasCustomPrompt="1"/>
          </p:nvPr>
        </p:nvSpPr>
        <p:spPr>
          <a:xfrm>
            <a:off x="4514850" y="3990847"/>
            <a:ext cx="1525271" cy="507487"/>
          </a:xfrm>
        </p:spPr>
        <p:txBody>
          <a:bodyPr lIns="90000" tIns="0" rIns="90000" bIns="46800" anchor="t" anchorCtr="0">
            <a:normAutofit/>
          </a:bodyPr>
          <a:lstStyle>
            <a:lvl1pPr marL="0" indent="0" algn="ctr">
              <a:buNone/>
              <a:defRPr sz="2400" baseline="0">
                <a:solidFill>
                  <a:schemeClr val="bg1">
                    <a:lumMod val="50000"/>
                  </a:schemeClr>
                </a:solidFill>
                <a:latin typeface="Arial" panose="020b0604020202020204" pitchFamily="34" charset="0"/>
                <a:ea typeface="隶书" pitchFamily="49" charset="-122"/>
              </a:defRPr>
            </a:lvl1pPr>
          </a:lstStyle>
          <a:p>
            <a:pPr lvl="0" fontAlgn="auto"/>
            <a:r>
              <a:rPr lang="zh-CN" altLang="en-US" strike="noStrike" noProof="1"/>
              <a:t>编辑文本</a:t>
            </a:r>
          </a:p>
        </p:txBody>
      </p:sp>
      <p:sp>
        <p:nvSpPr>
          <p:cNvPr id="3082" name="日期占位符 15"/>
          <p:cNvSpPr>
            <a:spLocks noGrp="1"/>
          </p:cNvSpPr>
          <p:nvPr>
            <p:ph type="dt" sz="half" idx="15"/>
            <p:custDataLst>
              <p:tags r:id="rId8"/>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4148135C-FE99-4B1A-860A-D0F7FEB834C8}" type="datetime1">
              <a:rPr lang="zh-CN" altLang="en-US" sz="1200">
                <a:solidFill>
                  <a:srgbClr val="898989"/>
                </a:solidFill>
              </a:rPr>
              <a:t>2022/5/28</a:t>
            </a:fld>
            <a:endParaRPr lang="zh-CN" altLang="en-US" sz="1200">
              <a:solidFill>
                <a:srgbClr val="898989"/>
              </a:solidFill>
            </a:endParaRPr>
          </a:p>
        </p:txBody>
      </p:sp>
      <p:sp>
        <p:nvSpPr>
          <p:cNvPr id="3083" name="页脚占位符 16"/>
          <p:cNvSpPr>
            <a:spLocks noGrp="1"/>
          </p:cNvSpPr>
          <p:nvPr>
            <p:ph type="ftr" sz="quarter" idx="16"/>
            <p:custDataLst>
              <p:tags r:id="rId9"/>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3084" name="灯片编号占位符 17"/>
          <p:cNvSpPr>
            <a:spLocks noGrp="1"/>
          </p:cNvSpPr>
          <p:nvPr>
            <p:ph type="sldNum" sz="quarter" idx="17"/>
            <p:custDataLst>
              <p:tags r:id="rId10"/>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A5F8690-5720-44D8-8392-A7A9AEBD58EA}"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blipFill rotWithShape="0">
          <a:blip r:embed="rId4"/>
          <a:stretch>
            <a:fillRect/>
          </a:stretch>
        </a:blipFill>
        <a:effectLst/>
      </p:bgPr>
    </p:bg>
    <p:spTree>
      <p:nvGrpSpPr>
        <p:cNvPr id="1" name=""/>
        <p:cNvGrpSpPr/>
        <p:nvPr/>
      </p:nvGrpSpPr>
      <p:grpSpPr>
        <a:xfrm>
          <a:off x="0" y="0"/>
          <a:ext cx="0" cy="0"/>
        </a:xfrm>
      </p:grpSpPr>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2293" name="日期占位符 2"/>
          <p:cNvSpPr>
            <a:spLocks noGrp="1"/>
          </p:cNvSpPr>
          <p:nvPr>
            <p:ph type="dt" sz="half" idx="14"/>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945F8D67-D83C-4130-AC0A-E4C56155C157}" type="datetime1">
              <a:rPr lang="zh-CN" altLang="en-US" sz="1200">
                <a:solidFill>
                  <a:srgbClr val="898989"/>
                </a:solidFill>
              </a:rPr>
              <a:t>2022/5/28</a:t>
            </a:fld>
            <a:endParaRPr lang="zh-CN" altLang="en-US" sz="1200">
              <a:solidFill>
                <a:srgbClr val="898989"/>
              </a:solidFill>
            </a:endParaRPr>
          </a:p>
        </p:txBody>
      </p:sp>
      <p:sp>
        <p:nvSpPr>
          <p:cNvPr id="12294" name="页脚占位符 3"/>
          <p:cNvSpPr>
            <a:spLocks noGrp="1"/>
          </p:cNvSpPr>
          <p:nvPr>
            <p:ph type="ftr" sz="quarter" idx="15"/>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2295" name="灯片编号占位符 4"/>
          <p:cNvSpPr>
            <a:spLocks noGrp="1"/>
          </p:cNvSpPr>
          <p:nvPr>
            <p:ph type="sldNum" sz="quarter" idx="16"/>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C7A54D5-1309-4089-AD06-DAEE6051B6E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bg>
      <p:bgPr>
        <a:solidFill>
          <a:schemeClr val="bg2"/>
        </a:solidFill>
        <a:effectLst/>
      </p:bgPr>
    </p:bg>
    <p:spTree>
      <p:nvGrpSpPr>
        <p:cNvPr id="1" name=""/>
        <p:cNvGrpSpPr/>
        <p:nvPr/>
      </p:nvGrpSpPr>
      <p:grpSpPr>
        <a:xfrm>
          <a:off x="0" y="0"/>
          <a:ext cx="0" cy="0"/>
        </a:xfrm>
      </p:grpSpPr>
      <p:pic>
        <p:nvPicPr>
          <p:cNvPr id="13315" name="图片 9"/>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pic>
        <p:nvPicPr>
          <p:cNvPr id="13316" name="图片 11" descr="图片3"/>
          <p:cNvPicPr>
            <a:picLocks noChangeAspect="1"/>
          </p:cNvPicPr>
          <p:nvPr>
            <p:custDataLst>
              <p:tags r:id="rId4"/>
            </p:custDataLst>
          </p:nvPr>
        </p:nvPicPr>
        <p:blipFill>
          <a:blip r:embed="rId3">
            <a:lum bright="-42000" contrast="42000"/>
          </a:blip>
          <a:stretch>
            <a:fillRect/>
          </a:stretch>
        </p:blipFill>
        <p:spPr>
          <a:xfrm flipH="1">
            <a:off x="628650" y="504825"/>
            <a:ext cx="3235325" cy="1168400"/>
          </a:xfrm>
          <a:prstGeom prst="rect">
            <a:avLst/>
          </a:prstGeom>
          <a:noFill/>
          <a:ln>
            <a:noFill/>
            <a:miter lim="800000"/>
          </a:ln>
        </p:spPr>
      </p:pic>
      <p:sp>
        <p:nvSpPr>
          <p:cNvPr id="2" name="标题 1"/>
          <p:cNvSpPr>
            <a:spLocks noGrp="1"/>
          </p:cNvSpPr>
          <p:nvPr>
            <p:ph type="ctrTitle" hasCustomPrompt="1"/>
          </p:nvPr>
        </p:nvSpPr>
        <p:spPr>
          <a:xfrm>
            <a:off x="2692206" y="1952005"/>
            <a:ext cx="6807587" cy="2953990"/>
          </a:xfrm>
        </p:spPr>
        <p:txBody>
          <a:bodyPr lIns="90000" tIns="46800" rIns="90000" bIns="46800" anchor="ctr" anchorCtr="0">
            <a:normAutofit/>
          </a:bodyPr>
          <a:lstStyle>
            <a:lvl1pPr algn="ctr">
              <a:defRPr sz="11000" spc="600" baseline="0">
                <a:solidFill>
                  <a:schemeClr val="accent1"/>
                </a:solidFill>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13319" name="日期占位符 15"/>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FBC100DC-3D50-4828-9884-3A2CCEA7D784}" type="datetime1">
              <a:rPr lang="zh-CN" altLang="en-US" sz="1200">
                <a:solidFill>
                  <a:srgbClr val="898989"/>
                </a:solidFill>
              </a:rPr>
              <a:t>2022/5/28</a:t>
            </a:fld>
            <a:endParaRPr lang="zh-CN" altLang="en-US" sz="1200">
              <a:solidFill>
                <a:srgbClr val="898989"/>
              </a:solidFill>
            </a:endParaRPr>
          </a:p>
        </p:txBody>
      </p:sp>
      <p:sp>
        <p:nvSpPr>
          <p:cNvPr id="13320" name="页脚占位符 16"/>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3321" name="灯片编号占位符 17"/>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97A607F-AB09-4071-8E2E-F8DA6CFF2A30}"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lvl1pPr>
              <a:defRPr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14341"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353E13A0-50FD-467B-87C4-8BF1A7418367}" type="datetime1">
              <a:rPr lang="zh-CN" altLang="en-US" sz="1200">
                <a:solidFill>
                  <a:srgbClr val="898989"/>
                </a:solidFill>
              </a:rPr>
              <a:t>2022/5/28</a:t>
            </a:fld>
            <a:endParaRPr lang="zh-CN" altLang="en-US" sz="1200">
              <a:solidFill>
                <a:srgbClr val="898989"/>
              </a:solidFill>
            </a:endParaRPr>
          </a:p>
        </p:txBody>
      </p:sp>
      <p:sp>
        <p:nvSpPr>
          <p:cNvPr id="14342"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4343"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969F4CF-E427-4F81-91C7-EF46BA535A14}"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solidFill>
          <a:schemeClr val="tx2"/>
        </a:solidFill>
        <a:effectLst/>
      </p:bgPr>
    </p:bg>
    <p:spTree>
      <p:nvGrpSpPr>
        <p:cNvPr id="1" name=""/>
        <p:cNvGrpSpPr/>
        <p:nvPr/>
      </p:nvGrpSpPr>
      <p:grpSpPr>
        <a:xfrm>
          <a:off x="0" y="0"/>
          <a:ext cx="0" cy="0"/>
        </a:xfrm>
      </p:grpSpPr>
      <p:sp>
        <p:nvSpPr>
          <p:cNvPr id="15363" name="矩形 5"/>
          <p:cNvSpPr/>
          <p:nvPr>
            <p:custDataLst>
              <p:tags r:id="rId1"/>
            </p:custDataLst>
          </p:nvPr>
        </p:nvSpPr>
        <p:spPr>
          <a:xfrm>
            <a:off x="301625" y="247650"/>
            <a:ext cx="11615738"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pic>
        <p:nvPicPr>
          <p:cNvPr id="15364" name="图片 9" descr="图片3"/>
          <p:cNvPicPr>
            <a:picLocks noChangeAspect="1"/>
          </p:cNvPicPr>
          <p:nvPr>
            <p:custDataLst>
              <p:tags r:id="rId3"/>
            </p:custDataLst>
          </p:nvPr>
        </p:nvPicPr>
        <p:blipFill>
          <a:blip r:embed="rId2">
            <a:lum bright="-42000" contrast="42000"/>
          </a:blip>
          <a:stretch>
            <a:fillRect/>
          </a:stretch>
        </p:blipFill>
        <p:spPr>
          <a:xfrm flipH="1">
            <a:off x="9675813" y="0"/>
            <a:ext cx="2463800" cy="900113"/>
          </a:xfrm>
          <a:prstGeom prst="rect">
            <a:avLst/>
          </a:prstGeom>
          <a:noFill/>
          <a:ln>
            <a:noFill/>
            <a:miter lim="800000"/>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5367" name="日期占位符 2"/>
          <p:cNvSpPr>
            <a:spLocks noGrp="1"/>
          </p:cNvSpPr>
          <p:nvPr>
            <p:ph type="dt" sz="half" idx="14"/>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19D726F8-ED4D-4B9F-A480-0A6067BF11EC}" type="datetime1">
              <a:rPr lang="zh-CN" altLang="en-US" sz="1200">
                <a:solidFill>
                  <a:srgbClr val="898989"/>
                </a:solidFill>
                <a:ea typeface="隶书" pitchFamily="49" charset="-122"/>
              </a:rPr>
              <a:t>2022/5/28</a:t>
            </a:fld>
            <a:endParaRPr lang="zh-CN" altLang="en-US" sz="1200">
              <a:solidFill>
                <a:srgbClr val="898989"/>
              </a:solidFill>
              <a:ea typeface="隶书" pitchFamily="49" charset="-122"/>
            </a:endParaRPr>
          </a:p>
        </p:txBody>
      </p:sp>
      <p:sp>
        <p:nvSpPr>
          <p:cNvPr id="15368" name="页脚占位符 3"/>
          <p:cNvSpPr>
            <a:spLocks noGrp="1"/>
          </p:cNvSpPr>
          <p:nvPr>
            <p:ph type="ftr" sz="quarter" idx="15"/>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a typeface="隶书" pitchFamily="49" charset="-122"/>
            </a:endParaRPr>
          </a:p>
        </p:txBody>
      </p:sp>
      <p:sp>
        <p:nvSpPr>
          <p:cNvPr id="15369" name="灯片编号占位符 4"/>
          <p:cNvSpPr>
            <a:spLocks noGrp="1"/>
          </p:cNvSpPr>
          <p:nvPr>
            <p:ph type="sldNum" sz="quarter" idx="16"/>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4E0E2FD3-FCAE-4B2C-A6F0-FB92B88B2AFF}" type="slidenum">
              <a:rPr lang="zh-CN" altLang="en-US" sz="1200">
                <a:solidFill>
                  <a:srgbClr val="898989"/>
                </a:solidFill>
                <a:ea typeface="隶书" pitchFamily="49" charset="-122"/>
              </a:rPr>
              <a:t>‹#›</a:t>
            </a:fld>
            <a:endParaRPr lang="zh-CN" altLang="en-US" sz="1200">
              <a:solidFill>
                <a:srgbClr val="898989"/>
              </a:solidFill>
              <a:ea typeface="隶书" pitchFamily="49"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blipFill rotWithShape="0">
          <a:blip r:embed="rId5"/>
          <a:stretch>
            <a:fillRect/>
          </a:stretch>
        </a:blipFill>
        <a:effectLst/>
      </p:bgPr>
    </p:bg>
    <p:spTree>
      <p:nvGrpSpPr>
        <p:cNvPr id="1" name=""/>
        <p:cNvGrpSpPr/>
        <p:nvPr/>
      </p:nvGrpSpPr>
      <p:grpSpPr>
        <a:xfrm>
          <a:off x="0" y="0"/>
          <a:ext cx="0" cy="0"/>
        </a:xfrm>
      </p:grpSpPr>
      <p:sp>
        <p:nvSpPr>
          <p:cNvPr id="16387" name="矩形 7"/>
          <p:cNvSpPr/>
          <p:nvPr>
            <p:custDataLst>
              <p:tags r:id="rId1"/>
            </p:custDataLst>
          </p:nvPr>
        </p:nvSpPr>
        <p:spPr>
          <a:xfrm>
            <a:off x="0" y="0"/>
            <a:ext cx="4822825"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sp>
        <p:nvSpPr>
          <p:cNvPr id="2" name="标题 1"/>
          <p:cNvSpPr>
            <a:spLocks noGrp="1"/>
          </p:cNvSpPr>
          <p:nvPr>
            <p:ph type="title" hasCustomPrompt="1"/>
          </p:nvPr>
        </p:nvSpPr>
        <p:spPr>
          <a:xfrm>
            <a:off x="583200" y="770400"/>
            <a:ext cx="3960000" cy="882000"/>
          </a:xfrm>
        </p:spPr>
        <p:txBody>
          <a:bodyPr lIns="90000" tIns="46800" rIns="90000" bIns="46800" anchor="ctr">
            <a:normAutofit/>
          </a:bodyPr>
          <a:lstStyle>
            <a:lvl1pPr>
              <a:defRPr sz="36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6390" name="日期占位符 2"/>
          <p:cNvSpPr>
            <a:spLocks noGrp="1"/>
          </p:cNvSpPr>
          <p:nvPr>
            <p:ph type="dt" sz="half" idx="15"/>
            <p:custDataLst>
              <p:tags r:id="rId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0EA6391C-423C-408B-8110-1EAAE5684A6F}" type="datetime1">
              <a:rPr lang="zh-CN" altLang="en-US" sz="1200">
                <a:solidFill>
                  <a:srgbClr val="898989"/>
                </a:solidFill>
                <a:ea typeface="隶书" pitchFamily="49" charset="-122"/>
              </a:rPr>
              <a:t>2022/5/28</a:t>
            </a:fld>
            <a:endParaRPr lang="zh-CN" altLang="en-US" sz="1200">
              <a:solidFill>
                <a:srgbClr val="898989"/>
              </a:solidFill>
              <a:ea typeface="隶书" pitchFamily="49" charset="-122"/>
            </a:endParaRPr>
          </a:p>
        </p:txBody>
      </p:sp>
      <p:sp>
        <p:nvSpPr>
          <p:cNvPr id="16391" name="页脚占位符 3"/>
          <p:cNvSpPr>
            <a:spLocks noGrp="1"/>
          </p:cNvSpPr>
          <p:nvPr>
            <p:ph type="ftr" sz="quarter" idx="16"/>
            <p:custDataLst>
              <p:tags r:id="rId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a typeface="隶书" pitchFamily="49" charset="-122"/>
            </a:endParaRPr>
          </a:p>
        </p:txBody>
      </p:sp>
      <p:sp>
        <p:nvSpPr>
          <p:cNvPr id="16392" name="灯片编号占位符 4"/>
          <p:cNvSpPr>
            <a:spLocks noGrp="1"/>
          </p:cNvSpPr>
          <p:nvPr>
            <p:ph type="sldNum" sz="quarter" idx="17"/>
            <p:custDataLst>
              <p:tags r:id="rId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6845E37F-1DE5-4F5F-AB2D-58B6F2457398}" type="slidenum">
              <a:rPr lang="zh-CN" altLang="en-US" sz="1200">
                <a:solidFill>
                  <a:srgbClr val="898989"/>
                </a:solidFill>
                <a:ea typeface="隶书" pitchFamily="49" charset="-122"/>
              </a:rPr>
              <a:t>‹#›</a:t>
            </a:fld>
            <a:endParaRPr lang="zh-CN" altLang="en-US" sz="1200">
              <a:solidFill>
                <a:srgbClr val="898989"/>
              </a:solidFill>
              <a:ea typeface="隶书" pitchFamily="49" charset="-122"/>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blipFill rotWithShape="0">
          <a:blip r:embed="rId7"/>
          <a:stretch>
            <a:fillRect/>
          </a:stretch>
        </a:blipFill>
        <a:effectLst/>
      </p:bgPr>
    </p:bg>
    <p:spTree>
      <p:nvGrpSpPr>
        <p:cNvPr id="1" name=""/>
        <p:cNvGrpSpPr/>
        <p:nvPr/>
      </p:nvGrpSpPr>
      <p:grpSpPr>
        <a:xfrm>
          <a:off x="0" y="0"/>
          <a:ext cx="0" cy="0"/>
        </a:xfrm>
      </p:grpSpPr>
      <p:sp>
        <p:nvSpPr>
          <p:cNvPr id="17411" name="矩形 9"/>
          <p:cNvSpPr/>
          <p:nvPr>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pic>
        <p:nvPicPr>
          <p:cNvPr id="17412" name="图片 10" descr="图片3"/>
          <p:cNvPicPr>
            <a:picLocks noChangeAspect="1"/>
          </p:cNvPicPr>
          <p:nvPr>
            <p:custDataLst>
              <p:tags r:id="rId3"/>
            </p:custDataLst>
          </p:nvPr>
        </p:nvPicPr>
        <p:blipFill>
          <a:blip r:embed="rId2">
            <a:lum bright="-42000" contrast="42000"/>
          </a:blip>
          <a:stretch>
            <a:fillRect/>
          </a:stretch>
        </p:blipFill>
        <p:spPr>
          <a:xfrm flipH="1">
            <a:off x="9747250" y="0"/>
            <a:ext cx="2268538" cy="828675"/>
          </a:xfrm>
          <a:prstGeom prst="rect">
            <a:avLst/>
          </a:prstGeom>
          <a:noFill/>
          <a:ln>
            <a:noFill/>
            <a:miter lim="800000"/>
          </a:ln>
        </p:spPr>
      </p:pic>
      <p:sp>
        <p:nvSpPr>
          <p:cNvPr id="2" name="标题 1"/>
          <p:cNvSpPr>
            <a:spLocks noGrp="1"/>
          </p:cNvSpPr>
          <p:nvPr>
            <p:ph type="title"/>
          </p:nvPr>
        </p:nvSpPr>
        <p:spPr>
          <a:xfrm>
            <a:off x="612000" y="781200"/>
            <a:ext cx="10976400" cy="626400"/>
          </a:xfrm>
        </p:spPr>
        <p:txBody>
          <a:bodyPr lIns="90000" tIns="46800" rIns="90000" bIns="46800" anchor="ctr">
            <a:normAutofit/>
          </a:bodyPr>
          <a:lstStyle>
            <a:lvl1pPr algn="ctr">
              <a:defRPr sz="36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7415" name="日期占位符 2"/>
          <p:cNvSpPr>
            <a:spLocks noGrp="1"/>
          </p:cNvSpPr>
          <p:nvPr>
            <p:ph type="dt" sz="half" idx="15"/>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669EF49D-3CA0-4374-BC97-2FA7EBAB1574}" type="datetime1">
              <a:rPr lang="zh-CN" altLang="en-US" sz="1200">
                <a:solidFill>
                  <a:srgbClr val="898989"/>
                </a:solidFill>
                <a:ea typeface="隶书" pitchFamily="49" charset="-122"/>
              </a:rPr>
              <a:t>2022/5/28</a:t>
            </a:fld>
            <a:endParaRPr lang="zh-CN" altLang="en-US" sz="1200">
              <a:solidFill>
                <a:srgbClr val="898989"/>
              </a:solidFill>
              <a:ea typeface="隶书" pitchFamily="49" charset="-122"/>
            </a:endParaRPr>
          </a:p>
        </p:txBody>
      </p:sp>
      <p:sp>
        <p:nvSpPr>
          <p:cNvPr id="17416" name="页脚占位符 3"/>
          <p:cNvSpPr>
            <a:spLocks noGrp="1"/>
          </p:cNvSpPr>
          <p:nvPr>
            <p:ph type="ftr" sz="quarter" idx="16"/>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a typeface="隶书" pitchFamily="49" charset="-122"/>
            </a:endParaRPr>
          </a:p>
        </p:txBody>
      </p:sp>
      <p:sp>
        <p:nvSpPr>
          <p:cNvPr id="17417" name="灯片编号占位符 4"/>
          <p:cNvSpPr>
            <a:spLocks noGrp="1"/>
          </p:cNvSpPr>
          <p:nvPr>
            <p:ph type="sldNum" sz="quarter" idx="17"/>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90DB5824-4A5D-4A1A-A7D2-7F78A3A4B5BA}" type="slidenum">
              <a:rPr lang="zh-CN" altLang="en-US" sz="1200">
                <a:solidFill>
                  <a:srgbClr val="898989"/>
                </a:solidFill>
                <a:ea typeface="隶书" pitchFamily="49" charset="-122"/>
              </a:rPr>
              <a:t>‹#›</a:t>
            </a:fld>
            <a:endParaRPr lang="zh-CN" altLang="en-US" sz="1200">
              <a:solidFill>
                <a:srgbClr val="898989"/>
              </a:solidFill>
              <a:ea typeface="隶书" pitchFamily="49" charset="-122"/>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blipFill rotWithShape="0">
          <a:blip r:embed="rId7"/>
          <a:stretch>
            <a:fillRect/>
          </a:stretch>
        </a:blipFill>
        <a:effectLst/>
      </p:bgPr>
    </p:bg>
    <p:spTree>
      <p:nvGrpSpPr>
        <p:cNvPr id="1" name=""/>
        <p:cNvGrpSpPr/>
        <p:nvPr/>
      </p:nvGrpSpPr>
      <p:grpSpPr>
        <a:xfrm>
          <a:off x="0" y="0"/>
          <a:ext cx="0" cy="0"/>
        </a:xfrm>
      </p:grpSpPr>
      <p:pic>
        <p:nvPicPr>
          <p:cNvPr id="18435" name="图片 10" descr="图片3"/>
          <p:cNvPicPr>
            <a:picLocks noChangeAspect="1"/>
          </p:cNvPicPr>
          <p:nvPr>
            <p:custDataLst>
              <p:tags r:id="rId2"/>
            </p:custDataLst>
          </p:nvPr>
        </p:nvPicPr>
        <p:blipFill>
          <a:blip r:embed="rId1">
            <a:lum bright="-42000" contrast="42000"/>
          </a:blip>
          <a:stretch>
            <a:fillRect/>
          </a:stretch>
        </p:blipFill>
        <p:spPr>
          <a:xfrm flipH="1">
            <a:off x="9747250" y="0"/>
            <a:ext cx="2268538" cy="828675"/>
          </a:xfrm>
          <a:prstGeom prst="rect">
            <a:avLst/>
          </a:prstGeom>
          <a:noFill/>
          <a:ln>
            <a:noFill/>
            <a:miter lim="800000"/>
          </a:ln>
        </p:spPr>
      </p:pic>
      <p:sp>
        <p:nvSpPr>
          <p:cNvPr id="18436" name="矩形 7"/>
          <p:cNvSpPr/>
          <p:nvPr>
            <p:custDataLst>
              <p:tags r:id="rId3"/>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sp>
        <p:nvSpPr>
          <p:cNvPr id="2" name="标题 1"/>
          <p:cNvSpPr>
            <a:spLocks noGrp="1"/>
          </p:cNvSpPr>
          <p:nvPr>
            <p:ph type="title"/>
          </p:nvPr>
        </p:nvSpPr>
        <p:spPr>
          <a:xfrm>
            <a:off x="604800" y="669600"/>
            <a:ext cx="10976400" cy="565200"/>
          </a:xfrm>
        </p:spPr>
        <p:txBody>
          <a:bodyPr lIns="90000" tIns="46800" rIns="90000" bIns="46800" anchor="ctr">
            <a:normAutofit/>
          </a:bodyPr>
          <a:lstStyle>
            <a:lvl1pPr algn="ctr">
              <a:defRPr sz="32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18439" name="日期占位符 2"/>
          <p:cNvSpPr>
            <a:spLocks noGrp="1"/>
          </p:cNvSpPr>
          <p:nvPr>
            <p:ph type="dt" sz="half" idx="15"/>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6F33F3B4-267A-4F1F-AE5E-6476EE074D45}" type="datetime1">
              <a:rPr lang="zh-CN" altLang="en-US" sz="1200">
                <a:solidFill>
                  <a:srgbClr val="898989"/>
                </a:solidFill>
                <a:ea typeface="隶书" pitchFamily="49" charset="-122"/>
              </a:rPr>
              <a:t>2022/5/28</a:t>
            </a:fld>
            <a:endParaRPr lang="zh-CN" altLang="en-US" sz="1200">
              <a:solidFill>
                <a:srgbClr val="898989"/>
              </a:solidFill>
              <a:ea typeface="隶书" pitchFamily="49" charset="-122"/>
            </a:endParaRPr>
          </a:p>
        </p:txBody>
      </p:sp>
      <p:sp>
        <p:nvSpPr>
          <p:cNvPr id="18440" name="页脚占位符 3"/>
          <p:cNvSpPr>
            <a:spLocks noGrp="1"/>
          </p:cNvSpPr>
          <p:nvPr>
            <p:ph type="ftr" sz="quarter" idx="16"/>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a typeface="隶书" pitchFamily="49" charset="-122"/>
            </a:endParaRPr>
          </a:p>
        </p:txBody>
      </p:sp>
      <p:sp>
        <p:nvSpPr>
          <p:cNvPr id="18441" name="灯片编号占位符 4"/>
          <p:cNvSpPr>
            <a:spLocks noGrp="1"/>
          </p:cNvSpPr>
          <p:nvPr>
            <p:ph type="sldNum" sz="quarter" idx="17"/>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45D6922C-EF79-4140-8C84-DDEA463FDAD1}" type="slidenum">
              <a:rPr lang="zh-CN" altLang="en-US" sz="1200">
                <a:solidFill>
                  <a:srgbClr val="898989"/>
                </a:solidFill>
                <a:ea typeface="隶书" pitchFamily="49" charset="-122"/>
              </a:rPr>
              <a:t>‹#›</a:t>
            </a:fld>
            <a:endParaRPr lang="zh-CN" altLang="en-US" sz="1200">
              <a:solidFill>
                <a:srgbClr val="898989"/>
              </a:solidFill>
              <a:ea typeface="隶书" pitchFamily="49" charset="-122"/>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blipFill rotWithShape="0">
          <a:blip r:embed="rId5"/>
          <a:stretch>
            <a:fillRect/>
          </a:stretch>
        </a:blipFill>
        <a:effectLst/>
      </p:bgPr>
    </p:bg>
    <p:spTree>
      <p:nvGrpSpPr>
        <p:cNvPr id="1" name=""/>
        <p:cNvGrpSpPr/>
        <p:nvPr/>
      </p:nvGrpSpPr>
      <p:grpSpPr>
        <a:xfrm>
          <a:off x="0" y="0"/>
          <a:ext cx="0" cy="0"/>
        </a:xfrm>
      </p:grpSpPr>
      <p:sp>
        <p:nvSpPr>
          <p:cNvPr id="19459"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微软雅黑"/>
              <a:sym typeface="微软雅黑" panose="020b0503020204020204" charset="-122"/>
            </a:endParaRPr>
          </a:p>
        </p:txBody>
      </p:sp>
      <p:sp>
        <p:nvSpPr>
          <p:cNvPr id="2" name="标题 1"/>
          <p:cNvSpPr>
            <a:spLocks noGrp="1"/>
          </p:cNvSpPr>
          <p:nvPr>
            <p:ph type="title"/>
          </p:nvPr>
        </p:nvSpPr>
        <p:spPr>
          <a:xfrm>
            <a:off x="579600" y="237600"/>
            <a:ext cx="11037600" cy="441964"/>
          </a:xfrm>
        </p:spPr>
        <p:txBody>
          <a:bodyPr lIns="90000" tIns="46800" rIns="90000" bIns="46800">
            <a:normAutofit/>
          </a:bodyPr>
          <a:lstStyle>
            <a:lvl1pPr>
              <a:defRPr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19462" name="日期占位符 2"/>
          <p:cNvSpPr>
            <a:spLocks noGrp="1"/>
          </p:cNvSpPr>
          <p:nvPr>
            <p:ph type="dt" sz="half" idx="17"/>
            <p:custDataLst>
              <p:tags r:id="rId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F1FB5955-F5A3-4554-8091-8C6276CDAD90}" type="datetime1">
              <a:rPr lang="zh-CN" altLang="en-US" sz="1200">
                <a:solidFill>
                  <a:srgbClr val="898989"/>
                </a:solidFill>
              </a:rPr>
              <a:t>2022/5/28</a:t>
            </a:fld>
            <a:endParaRPr lang="zh-CN" altLang="en-US" sz="1200">
              <a:solidFill>
                <a:srgbClr val="898989"/>
              </a:solidFill>
            </a:endParaRPr>
          </a:p>
        </p:txBody>
      </p:sp>
      <p:sp>
        <p:nvSpPr>
          <p:cNvPr id="19463" name="页脚占位符 3"/>
          <p:cNvSpPr>
            <a:spLocks noGrp="1"/>
          </p:cNvSpPr>
          <p:nvPr>
            <p:ph type="ftr" sz="quarter" idx="18"/>
            <p:custDataLst>
              <p:tags r:id="rId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9464" name="灯片编号占位符 4"/>
          <p:cNvSpPr>
            <a:spLocks noGrp="1"/>
          </p:cNvSpPr>
          <p:nvPr>
            <p:ph type="sldNum" sz="quarter" idx="19"/>
            <p:custDataLst>
              <p:tags r:id="rId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77B0A144-8CA9-4B78-8A3F-98EA9F34258B}"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blipFill rotWithShape="0">
          <a:blip r:embed="rId7"/>
          <a:stretch>
            <a:fillRect/>
          </a:stretch>
        </a:blipFill>
        <a:effectLst/>
      </p:bgPr>
    </p:bg>
    <p:spTree>
      <p:nvGrpSpPr>
        <p:cNvPr id="1" name=""/>
        <p:cNvGrpSpPr/>
        <p:nvPr/>
      </p:nvGrpSpPr>
      <p:grpSpPr>
        <a:xfrm>
          <a:off x="0" y="0"/>
          <a:ext cx="0" cy="0"/>
        </a:xfrm>
      </p:grpSpPr>
      <p:sp>
        <p:nvSpPr>
          <p:cNvPr id="20483" name="矩形 9"/>
          <p:cNvSpPr/>
          <p:nvPr>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微软雅黑"/>
              <a:sym typeface="微软雅黑" panose="020b0503020204020204" charset="-122"/>
            </a:endParaRPr>
          </a:p>
        </p:txBody>
      </p:sp>
      <p:pic>
        <p:nvPicPr>
          <p:cNvPr id="20484" name="图片 10" descr="图片3"/>
          <p:cNvPicPr>
            <a:picLocks noChangeAspect="1"/>
          </p:cNvPicPr>
          <p:nvPr>
            <p:custDataLst>
              <p:tags r:id="rId3"/>
            </p:custDataLst>
          </p:nvPr>
        </p:nvPicPr>
        <p:blipFill>
          <a:blip r:embed="rId2">
            <a:lum bright="-42000" contrast="42000"/>
          </a:blip>
          <a:stretch>
            <a:fillRect/>
          </a:stretch>
        </p:blipFill>
        <p:spPr>
          <a:xfrm flipH="1">
            <a:off x="241300" y="153988"/>
            <a:ext cx="3176588" cy="1158875"/>
          </a:xfrm>
          <a:prstGeom prst="rect">
            <a:avLst/>
          </a:prstGeom>
          <a:noFill/>
          <a:ln>
            <a:noFill/>
            <a:miter lim="800000"/>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20487" name="日期占位符 2"/>
          <p:cNvSpPr>
            <a:spLocks noGrp="1"/>
          </p:cNvSpPr>
          <p:nvPr>
            <p:ph type="dt" sz="half" idx="14"/>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AD7B876C-138F-4B30-9828-582A824E98BF}" type="datetime1">
              <a:rPr lang="zh-CN" altLang="en-US" sz="1200">
                <a:solidFill>
                  <a:srgbClr val="898989"/>
                </a:solidFill>
              </a:rPr>
              <a:t>2022/5/28</a:t>
            </a:fld>
            <a:endParaRPr lang="zh-CN" altLang="en-US" sz="1200">
              <a:solidFill>
                <a:srgbClr val="898989"/>
              </a:solidFill>
            </a:endParaRPr>
          </a:p>
        </p:txBody>
      </p:sp>
      <p:sp>
        <p:nvSpPr>
          <p:cNvPr id="20488" name="页脚占位符 3"/>
          <p:cNvSpPr>
            <a:spLocks noGrp="1"/>
          </p:cNvSpPr>
          <p:nvPr>
            <p:ph type="ftr" sz="quarter" idx="15"/>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20489" name="灯片编号占位符 4"/>
          <p:cNvSpPr>
            <a:spLocks noGrp="1"/>
          </p:cNvSpPr>
          <p:nvPr>
            <p:ph type="sldNum" sz="quarter" idx="16"/>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8732FC73-DCC1-4825-ADCE-A31861AC2870}"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F6D658F6-C5BB-4525-AFFA-F7CD07DB04D9}" type="datetime1">
              <a:rPr lang="zh-CN" altLang="en-US" sz="1200">
                <a:solidFill>
                  <a:srgbClr val="898989"/>
                </a:solidFill>
              </a:rPr>
              <a:t>2022/5/28</a:t>
            </a:fld>
            <a:endParaRPr lang="zh-CN" altLang="en-US" sz="1200">
              <a:solidFill>
                <a:srgbClr val="898989"/>
              </a:solidFill>
            </a:endParaRPr>
          </a:p>
        </p:txBody>
      </p:sp>
      <p:sp>
        <p:nvSpPr>
          <p:cNvPr id="4"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5"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3F1743F-0AD1-4BF4-BD65-416F54EA9746}"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101"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AB75177B-AC8B-411C-BB52-E39382FA2B45}" type="datetime1">
              <a:rPr lang="zh-CN" altLang="en-US" sz="1200">
                <a:solidFill>
                  <a:srgbClr val="898989"/>
                </a:solidFill>
              </a:rPr>
              <a:t>2022/5/28</a:t>
            </a:fld>
            <a:endParaRPr lang="zh-CN" altLang="en-US" sz="1200">
              <a:solidFill>
                <a:srgbClr val="898989"/>
              </a:solidFill>
            </a:endParaRPr>
          </a:p>
        </p:txBody>
      </p:sp>
      <p:sp>
        <p:nvSpPr>
          <p:cNvPr id="4102"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4103"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99491291-E270-4C2B-A9E8-F3C43B774F7C}"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幻灯片">
    <p:bg>
      <p:bgPr>
        <a:solidFill>
          <a:schemeClr val="bg2"/>
        </a:solidFill>
        <a:effectLst/>
      </p:bgPr>
    </p:bg>
    <p:spTree>
      <p:nvGrpSpPr>
        <p:cNvPr id="1" name=""/>
        <p:cNvGrpSpPr/>
        <p:nvPr/>
      </p:nvGrpSpPr>
      <p:grpSpPr>
        <a:xfrm>
          <a:off x="0" y="0"/>
          <a:ext cx="0" cy="0"/>
        </a:xfrm>
      </p:grpSpPr>
      <p:pic>
        <p:nvPicPr>
          <p:cNvPr id="21507" name="图片 13"/>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cxnSp>
        <p:nvCxnSpPr>
          <p:cNvPr id="21508" name="直接连接符 6"/>
          <p:cNvCxnSpPr/>
          <p:nvPr>
            <p:custDataLst>
              <p:tags r:id="rId3"/>
            </p:custDataLst>
          </p:nvPr>
        </p:nvCxnSpPr>
        <p:spPr>
          <a:xfrm>
            <a:off x="2790825" y="2965450"/>
            <a:ext cx="378142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509" name="Freeform 5"/>
          <p:cNvSpPr/>
          <p:nvPr>
            <p:custDataLst>
              <p:tags r:id="rId4"/>
            </p:custDataLst>
          </p:nvPr>
        </p:nvSpPr>
        <p:spPr bwMode="auto">
          <a:xfrm>
            <a:off x="2790825" y="2451100"/>
            <a:ext cx="360363" cy="358775"/>
          </a:xfrm>
          <a:custGeom>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7">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980104"/>
          </a:solidFill>
          <a:ln>
            <a:noFill/>
          </a:ln>
          <a:effectLst/>
        </p:spPr>
        <p:txBody>
          <a:bodyPr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spcBef>
                <a:spcPct val="0"/>
              </a:spcBef>
              <a:spcAft>
                <a:spcPct val="0"/>
              </a:spcAft>
            </a:pPr>
            <a:endParaRPr lang="zh-CN" altLang="en-US" sz="1800">
              <a:solidFill>
                <a:srgbClr val="980104"/>
              </a:solidFill>
              <a:latin typeface="Arial"/>
              <a:ea typeface="微软雅黑"/>
              <a:sym typeface="Arial" panose="020b0604020202020204" pitchFamily="34" charset="0"/>
            </a:endParaRPr>
          </a:p>
        </p:txBody>
      </p:sp>
      <p:pic>
        <p:nvPicPr>
          <p:cNvPr id="21510" name="图片 5" descr="图片3"/>
          <p:cNvPicPr>
            <a:picLocks noChangeAspect="1"/>
          </p:cNvPicPr>
          <p:nvPr>
            <p:custDataLst>
              <p:tags r:id="rId6"/>
            </p:custDataLst>
          </p:nvPr>
        </p:nvPicPr>
        <p:blipFill>
          <a:blip r:embed="rId5">
            <a:lum bright="-42000" contrast="42000"/>
          </a:blip>
          <a:stretch>
            <a:fillRect/>
          </a:stretch>
        </p:blipFill>
        <p:spPr>
          <a:xfrm flipH="1">
            <a:off x="627063" y="509588"/>
            <a:ext cx="3240087" cy="1181100"/>
          </a:xfrm>
          <a:prstGeom prst="rect">
            <a:avLst/>
          </a:prstGeom>
          <a:noFill/>
          <a:ln>
            <a:noFill/>
            <a:miter lim="800000"/>
          </a:ln>
        </p:spPr>
      </p:pic>
      <p:cxnSp>
        <p:nvCxnSpPr>
          <p:cNvPr id="21511" name="直接连接符 7"/>
          <p:cNvCxnSpPr/>
          <p:nvPr>
            <p:custDataLst>
              <p:tags r:id="rId7"/>
            </p:custDataLst>
          </p:nvPr>
        </p:nvCxnSpPr>
        <p:spPr>
          <a:xfrm>
            <a:off x="6151563" y="4132263"/>
            <a:ext cx="377983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698725" y="2966084"/>
            <a:ext cx="3493770" cy="987670"/>
          </a:xfrm>
        </p:spPr>
        <p:txBody>
          <a:bodyPr lIns="90000" tIns="46800" rIns="90000" bIns="46800" anchor="t" anchorCtr="0">
            <a:normAutofit/>
          </a:bodyPr>
          <a:lstStyle>
            <a:lvl1pPr algn="ctr">
              <a:defRPr sz="5400" spc="600" baseline="0">
                <a:solidFill>
                  <a:schemeClr val="tx1">
                    <a:lumMod val="85000"/>
                    <a:lumOff val="15000"/>
                  </a:schemeClr>
                </a:solidFill>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副标题 2"/>
          <p:cNvSpPr>
            <a:spLocks noGrp="1"/>
          </p:cNvSpPr>
          <p:nvPr>
            <p:ph type="subTitle" idx="1" hasCustomPrompt="1"/>
          </p:nvPr>
        </p:nvSpPr>
        <p:spPr>
          <a:xfrm>
            <a:off x="6220459" y="3047366"/>
            <a:ext cx="4080312" cy="1042524"/>
          </a:xfrm>
        </p:spPr>
        <p:txBody>
          <a:bodyPr lIns="90000" tIns="46800" rIns="90000" bIns="46800" anchor="ctr">
            <a:normAutofit/>
          </a:bodyPr>
          <a:lstStyle>
            <a:lvl1pPr marL="0" indent="0" algn="ctr" eaLnBrk="1" fontAlgn="auto" latinLnBrk="0" hangingPunct="1">
              <a:lnSpc>
                <a:spcPct val="100000"/>
              </a:lnSpc>
              <a:buNone/>
              <a:defRPr sz="4800" u="none" strike="noStrike" kern="1200" cap="none" spc="200" normalizeH="0" baseline="0">
                <a:solidFill>
                  <a:schemeClr val="accent1"/>
                </a:solidFill>
                <a:uFillTx/>
                <a:latin typeface="Arial" panose="020b0604020202020204" pitchFamily="34" charset="0"/>
                <a:ea typeface="隶书"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编辑副标题</a:t>
            </a:r>
          </a:p>
        </p:txBody>
      </p:sp>
      <p:sp>
        <p:nvSpPr>
          <p:cNvPr id="11" name="文本占位符 10"/>
          <p:cNvSpPr>
            <a:spLocks noGrp="1"/>
          </p:cNvSpPr>
          <p:nvPr>
            <p:ph type="body" sz="quarter" idx="13" hasCustomPrompt="1"/>
          </p:nvPr>
        </p:nvSpPr>
        <p:spPr>
          <a:xfrm>
            <a:off x="3231516" y="2349502"/>
            <a:ext cx="3434080" cy="533134"/>
          </a:xfrm>
        </p:spPr>
        <p:txBody>
          <a:bodyPr lIns="90000" tIns="46800" rIns="90000" bIns="46800" anchor="ctr" anchorCtr="0">
            <a:normAutofit/>
          </a:bodyPr>
          <a:lstStyle>
            <a:lvl1pPr marL="0" indent="0" algn="ctr">
              <a:buNone/>
              <a:defRPr sz="2400" baseline="0">
                <a:solidFill>
                  <a:schemeClr val="bg1">
                    <a:lumMod val="50000"/>
                  </a:schemeClr>
                </a:solidFill>
                <a:latin typeface="Arial" panose="020b0604020202020204" pitchFamily="34" charset="0"/>
                <a:ea typeface="隶书" pitchFamily="49" charset="-122"/>
              </a:defRPr>
            </a:lvl1pPr>
          </a:lstStyle>
          <a:p>
            <a:pPr lvl="0" fontAlgn="auto"/>
            <a:r>
              <a:rPr lang="zh-CN" altLang="en-US" strike="noStrike" noProof="1"/>
              <a:t>单击此处编辑文本</a:t>
            </a:r>
          </a:p>
        </p:txBody>
      </p:sp>
      <p:sp>
        <p:nvSpPr>
          <p:cNvPr id="13" name="文本占位符 12"/>
          <p:cNvSpPr>
            <a:spLocks noGrp="1"/>
          </p:cNvSpPr>
          <p:nvPr>
            <p:ph type="body" sz="quarter" idx="14" hasCustomPrompt="1"/>
          </p:nvPr>
        </p:nvSpPr>
        <p:spPr>
          <a:xfrm>
            <a:off x="4514850" y="3990847"/>
            <a:ext cx="1525271" cy="507487"/>
          </a:xfrm>
        </p:spPr>
        <p:txBody>
          <a:bodyPr lIns="90000" tIns="0" rIns="90000" bIns="46800" anchor="t" anchorCtr="0">
            <a:normAutofit/>
          </a:bodyPr>
          <a:lstStyle>
            <a:lvl1pPr marL="0" indent="0" algn="ctr">
              <a:buNone/>
              <a:defRPr sz="2400" baseline="0">
                <a:solidFill>
                  <a:schemeClr val="bg1">
                    <a:lumMod val="50000"/>
                  </a:schemeClr>
                </a:solidFill>
                <a:latin typeface="Arial" panose="020b0604020202020204" pitchFamily="34" charset="0"/>
                <a:ea typeface="隶书" pitchFamily="49" charset="-122"/>
              </a:defRPr>
            </a:lvl1pPr>
          </a:lstStyle>
          <a:p>
            <a:pPr lvl="0" fontAlgn="auto"/>
            <a:r>
              <a:rPr lang="zh-CN" altLang="en-US" strike="noStrike" noProof="1"/>
              <a:t>编辑文本</a:t>
            </a:r>
          </a:p>
        </p:txBody>
      </p:sp>
      <p:sp>
        <p:nvSpPr>
          <p:cNvPr id="21514" name="日期占位符 15"/>
          <p:cNvSpPr>
            <a:spLocks noGrp="1"/>
          </p:cNvSpPr>
          <p:nvPr>
            <p:ph type="dt" sz="half" idx="15"/>
            <p:custDataLst>
              <p:tags r:id="rId8"/>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D2E337B4-E7B4-4F67-850A-880B001D746B}"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1515" name="页脚占位符 16"/>
          <p:cNvSpPr>
            <a:spLocks noGrp="1"/>
          </p:cNvSpPr>
          <p:nvPr>
            <p:ph type="ftr" sz="quarter" idx="16"/>
            <p:custDataLst>
              <p:tags r:id="rId9"/>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1516" name="灯片编号占位符 17"/>
          <p:cNvSpPr>
            <a:spLocks noGrp="1"/>
          </p:cNvSpPr>
          <p:nvPr>
            <p:ph type="sldNum" sz="quarter" idx="17"/>
            <p:custDataLst>
              <p:tags r:id="rId10"/>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72EDFC78-C1BE-481D-9C2E-7ED3E5A42FFA}"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22533"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E250D6F3-925C-404A-9090-54F2101ACB61}"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2534"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2535"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ECCDE7C1-F806-4D2E-90E1-1A7DD66C4198}"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2"/>
        </a:solidFill>
        <a:effectLst/>
      </p:bgPr>
    </p:bg>
    <p:spTree>
      <p:nvGrpSpPr>
        <p:cNvPr id="1" name=""/>
        <p:cNvGrpSpPr/>
        <p:nvPr/>
      </p:nvGrpSpPr>
      <p:grpSpPr>
        <a:xfrm>
          <a:off x="0" y="0"/>
          <a:ext cx="0" cy="0"/>
        </a:xfrm>
      </p:grpSpPr>
      <p:pic>
        <p:nvPicPr>
          <p:cNvPr id="23555" name="图片 18"/>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pic>
        <p:nvPicPr>
          <p:cNvPr id="23556" name="图片 8" descr="图片3"/>
          <p:cNvPicPr>
            <a:picLocks noChangeAspect="1"/>
          </p:cNvPicPr>
          <p:nvPr>
            <p:custDataLst>
              <p:tags r:id="rId4"/>
            </p:custDataLst>
          </p:nvPr>
        </p:nvPicPr>
        <p:blipFill>
          <a:blip r:embed="rId3">
            <a:lum bright="-42000" contrast="42000"/>
          </a:blip>
          <a:stretch>
            <a:fillRect/>
          </a:stretch>
        </p:blipFill>
        <p:spPr>
          <a:xfrm flipH="1">
            <a:off x="1558925" y="504825"/>
            <a:ext cx="3235325" cy="1168400"/>
          </a:xfrm>
          <a:prstGeom prst="rect">
            <a:avLst/>
          </a:prstGeom>
          <a:noFill/>
          <a:ln>
            <a:noFill/>
            <a:miter lim="800000"/>
          </a:ln>
        </p:spPr>
      </p:pic>
      <p:grpSp>
        <p:nvGrpSpPr>
          <p:cNvPr id="23557" name="组合 12"/>
          <p:cNvGrpSpPr/>
          <p:nvPr/>
        </p:nvGrpSpPr>
        <p:grpSpPr>
          <a:xfrm>
            <a:off x="5116513" y="2967038"/>
            <a:ext cx="2455862" cy="436562"/>
            <a:chOff x="1304" y="-3753"/>
            <a:chExt cx="3866" cy="688"/>
          </a:xfrm>
        </p:grpSpPr>
        <p:sp>
          <p:nvSpPr>
            <p:cNvPr id="23558" name="平行四边形 13"/>
            <p:cNvSpPr/>
            <p:nvPr>
              <p:custDataLst>
                <p:tags r:id="rId5"/>
              </p:custDataLst>
            </p:nvPr>
          </p:nvSpPr>
          <p:spPr>
            <a:xfrm flipH="1">
              <a:off x="196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23559" name="平行四边形 14"/>
            <p:cNvSpPr/>
            <p:nvPr>
              <p:custDataLst>
                <p:tags r:id="rId6"/>
              </p:custDataLst>
            </p:nvPr>
          </p:nvSpPr>
          <p:spPr>
            <a:xfrm flipH="1">
              <a:off x="1740" y="-3753"/>
              <a:ext cx="3206" cy="689"/>
            </a:xfrm>
            <a:prstGeom prst="parallelogram">
              <a:avLst>
                <a:gd name="adj" fmla="val 51658"/>
              </a:avLst>
            </a:prstGeom>
            <a:solidFill>
              <a:schemeClr val="bg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23560" name="平行四边形 15"/>
            <p:cNvSpPr/>
            <p:nvPr>
              <p:custDataLst>
                <p:tags r:id="rId7"/>
              </p:custDataLst>
            </p:nvPr>
          </p:nvSpPr>
          <p:spPr>
            <a:xfrm flipH="1">
              <a:off x="164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23561" name="平行四边形 16"/>
            <p:cNvSpPr/>
            <p:nvPr>
              <p:custDataLst>
                <p:tags r:id="rId8"/>
              </p:custDataLst>
            </p:nvPr>
          </p:nvSpPr>
          <p:spPr>
            <a:xfrm flipH="1">
              <a:off x="1417" y="-3753"/>
              <a:ext cx="3206" cy="689"/>
            </a:xfrm>
            <a:prstGeom prst="parallelogram">
              <a:avLst>
                <a:gd name="adj" fmla="val 51658"/>
              </a:avLst>
            </a:prstGeom>
            <a:solidFill>
              <a:schemeClr val="bg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23562" name="平行四边形 17"/>
            <p:cNvSpPr/>
            <p:nvPr>
              <p:custDataLst>
                <p:tags r:id="rId9"/>
              </p:custDataLst>
            </p:nvPr>
          </p:nvSpPr>
          <p:spPr>
            <a:xfrm flipH="1">
              <a:off x="130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grpSp>
      <p:sp>
        <p:nvSpPr>
          <p:cNvPr id="2" name="标题 1"/>
          <p:cNvSpPr>
            <a:spLocks noGrp="1"/>
          </p:cNvSpPr>
          <p:nvPr>
            <p:ph type="title" hasCustomPrompt="1"/>
          </p:nvPr>
        </p:nvSpPr>
        <p:spPr>
          <a:xfrm>
            <a:off x="5116830" y="3479800"/>
            <a:ext cx="4331969" cy="778435"/>
          </a:xfrm>
        </p:spPr>
        <p:txBody>
          <a:bodyPr lIns="90000" tIns="46800" rIns="90000" bIns="46800" anchor="t"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文本占位符 2"/>
          <p:cNvSpPr>
            <a:spLocks noGrp="1"/>
          </p:cNvSpPr>
          <p:nvPr>
            <p:ph type="body" idx="1" hasCustomPrompt="1"/>
          </p:nvPr>
        </p:nvSpPr>
        <p:spPr>
          <a:xfrm>
            <a:off x="5127625" y="2958194"/>
            <a:ext cx="1953895" cy="437515"/>
          </a:xfrm>
        </p:spPr>
        <p:txBody>
          <a:bodyPr lIns="90000" tIns="0" rIns="90000" bIns="38100" anchor="t" anchorCtr="0">
            <a:noAutofit/>
          </a:bodyPr>
          <a:lstStyle>
            <a:lvl1pPr marL="0" indent="0" algn="ctr" eaLnBrk="1" fontAlgn="auto" latinLnBrk="0" hangingPunct="1">
              <a:buNone/>
              <a:defRPr kumimoji="0" lang="zh-CN" altLang="en-US" sz="2300" b="0" i="0" u="none" strike="noStrike" kern="1200" cap="none" spc="150" normalizeH="0" baseline="0" noProof="1">
                <a:solidFill>
                  <a:schemeClr val="bg1"/>
                </a:solidFill>
                <a:uFillTx/>
                <a:latin typeface="Arial" panose="020b0604020202020204" pitchFamily="34" charset="0"/>
                <a:ea typeface="隶书"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编辑文本</a:t>
            </a:r>
          </a:p>
        </p:txBody>
      </p:sp>
      <p:sp>
        <p:nvSpPr>
          <p:cNvPr id="23565" name="日期占位符 3"/>
          <p:cNvSpPr>
            <a:spLocks noGrp="1"/>
          </p:cNvSpPr>
          <p:nvPr>
            <p:ph type="dt" sz="half" idx="10"/>
            <p:custDataLst>
              <p:tags r:id="rId10"/>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9F462889-9519-4858-92B2-BE066C400800}"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3566" name="页脚占位符 4"/>
          <p:cNvSpPr>
            <a:spLocks noGrp="1"/>
          </p:cNvSpPr>
          <p:nvPr>
            <p:ph type="ftr" sz="quarter" idx="11"/>
            <p:custDataLst>
              <p:tags r:id="rId11"/>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3567" name="灯片编号占位符 5"/>
          <p:cNvSpPr>
            <a:spLocks noGrp="1"/>
          </p:cNvSpPr>
          <p:nvPr>
            <p:ph type="sldNum" sz="quarter" idx="12"/>
            <p:custDataLst>
              <p:tags r:id="rId12"/>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E7BB4CF9-A071-47A2-8E77-216ED06289D2}"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400" baseline="0">
                <a:latin typeface="Arial" panose="020b0604020202020204" pitchFamily="34" charset="0"/>
                <a:ea typeface="隶书" pitchFamily="49" charset="-122"/>
              </a:defRPr>
            </a:lvl1pPr>
            <a:lvl2pPr>
              <a:defRPr sz="1400" baseline="0">
                <a:latin typeface="Arial" panose="020b0604020202020204" pitchFamily="34" charset="0"/>
                <a:ea typeface="隶书" pitchFamily="49" charset="-122"/>
              </a:defRPr>
            </a:lvl2pPr>
            <a:lvl3pPr>
              <a:defRPr sz="1400" baseline="0">
                <a:latin typeface="Arial" panose="020b0604020202020204" pitchFamily="34" charset="0"/>
                <a:ea typeface="隶书" pitchFamily="49" charset="-122"/>
              </a:defRPr>
            </a:lvl3pPr>
            <a:lvl4pPr>
              <a:defRPr sz="1400" baseline="0">
                <a:latin typeface="Arial" panose="020b0604020202020204" pitchFamily="34" charset="0"/>
                <a:ea typeface="隶书" pitchFamily="49" charset="-122"/>
              </a:defRPr>
            </a:lvl4pPr>
            <a:lvl5pPr>
              <a:defRPr sz="1400" baseline="0">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24581" name="日期占位符 4"/>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A8B7F181-330C-41D5-A097-8A3744BDEB3B}"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4582" name="页脚占位符 5"/>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4583" name="灯片编号占位符 6"/>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D1A1F9A-3142-4148-ABD0-962BB97C3E04}"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25605" name="日期占位符 6"/>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25AB75E2-44D9-4346-8F44-8AE3FB36167D}"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5606" name="页脚占位符 7"/>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5607" name="灯片编号占位符 8"/>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9345FB37-7B5B-4BA9-95A7-3BD968483AAF}"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blipFill rotWithShape="0">
          <a:blip r:embed="rId6"/>
          <a:stretch>
            <a:fillRect/>
          </a:stretch>
        </a:blipFill>
        <a:effectLst/>
      </p:bgPr>
    </p:bg>
    <p:spTree>
      <p:nvGrpSpPr>
        <p:cNvPr id="1" name=""/>
        <p:cNvGrpSpPr/>
        <p:nvPr/>
      </p:nvGrpSpPr>
      <p:grpSpPr>
        <a:xfrm>
          <a:off x="0" y="0"/>
          <a:ext cx="0" cy="0"/>
        </a:xfrm>
      </p:grpSpPr>
      <p:pic>
        <p:nvPicPr>
          <p:cNvPr id="26627" name="图片 10" descr="图片3"/>
          <p:cNvPicPr>
            <a:picLocks noChangeAspect="1"/>
          </p:cNvPicPr>
          <p:nvPr>
            <p:custDataLst>
              <p:tags r:id="rId2"/>
            </p:custDataLst>
          </p:nvPr>
        </p:nvPicPr>
        <p:blipFill>
          <a:blip r:embed="rId1">
            <a:lum bright="-42000" contrast="42000"/>
          </a:blip>
          <a:stretch>
            <a:fillRect/>
          </a:stretch>
        </p:blipFill>
        <p:spPr>
          <a:xfrm flipH="1">
            <a:off x="627063" y="498475"/>
            <a:ext cx="3240087" cy="1182688"/>
          </a:xfrm>
          <a:prstGeom prst="rect">
            <a:avLst/>
          </a:prstGeom>
          <a:noFill/>
          <a:ln>
            <a:noFill/>
            <a:miter lim="800000"/>
          </a:ln>
        </p:spPr>
      </p:pic>
      <p:sp>
        <p:nvSpPr>
          <p:cNvPr id="2" name="标题 1"/>
          <p:cNvSpPr>
            <a:spLocks noGrp="1"/>
          </p:cNvSpPr>
          <p:nvPr>
            <p:ph type="title"/>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26630"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15F730D0-1EDD-4838-90E6-824B6949A4A4}"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6631"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6632"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C9379712-27BD-49C7-BE43-ED2358121F66}"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blipFill rotWithShape="0">
          <a:blip r:embed="rId4"/>
          <a:stretch>
            <a:fillRect/>
          </a:stretch>
        </a:blipFill>
        <a:effectLst/>
      </p:bgPr>
    </p:bg>
    <p:spTree>
      <p:nvGrpSpPr>
        <p:cNvPr id="1" name=""/>
        <p:cNvGrpSpPr/>
        <p:nvPr/>
      </p:nvGrpSpPr>
      <p:grpSpPr>
        <a:xfrm>
          <a:off x="0" y="0"/>
          <a:ext cx="0" cy="0"/>
        </a:xfrm>
      </p:grpSpPr>
      <p:sp>
        <p:nvSpPr>
          <p:cNvPr id="27653" name="日期占位符 1"/>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BFC23776-8008-40AA-A43D-AEB7A82BB005}"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7654" name="页脚占位符 2"/>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7655" name="灯片编号占位符 3"/>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9D762F1-EBE0-4819-9A4A-027767697FB5}"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00" b="0" i="0" u="none" strike="noStrike" kern="1200" cap="all"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all" spc="150" normalizeH="0" baseline="0" noProof="1">
                <a:solidFill>
                  <a:schemeClr val="tx1"/>
                </a:solidFill>
                <a:uFillTx/>
                <a:latin typeface="Arial" panose="020b0604020202020204" pitchFamily="34" charset="0"/>
                <a:ea typeface="隶书" pitchFamily="49" charset="-122"/>
                <a:cs typeface="+mn-cs"/>
                <a:sym typeface="+mn-ea"/>
              </a:defRPr>
            </a:lvl1pPr>
          </a:lstStyle>
          <a:p>
            <a:pPr lvl="0" fontAlgn="auto"/>
            <a:r>
              <a:rPr strike="noStrike" noProof="1">
                <a:sym typeface="+mn-ea"/>
              </a:rPr>
              <a:t>单击此处编辑母版文本样式</a:t>
            </a:r>
          </a:p>
        </p:txBody>
      </p:sp>
      <p:sp>
        <p:nvSpPr>
          <p:cNvPr id="28677" name="日期占位符 4"/>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923ED47A-4002-4469-9170-12D258D3E7E6}"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8678" name="页脚占位符 5"/>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8679" name="灯片编号占位符 6"/>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1625A95-1C74-43FF-8B57-5C4E09CEEE29}"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blipFill rotWithShape="0">
          <a:blip r:embed="rId4"/>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normAutofit/>
          </a:bodyPr>
          <a:lstStyle>
            <a:lvl1pPr indent="0" eaLnBrk="1" fontAlgn="auto" latinLnBrk="0" hangingPunct="1">
              <a:defRPr sz="1400" baseline="0">
                <a:latin typeface="Arial" panose="020b0604020202020204" pitchFamily="34" charset="0"/>
                <a:ea typeface="微软雅黑"/>
              </a:defRPr>
            </a:lvl1pPr>
            <a:lvl2pPr indent="0" eaLnBrk="1" fontAlgn="auto" latinLnBrk="0" hangingPunct="1">
              <a:defRPr sz="1400" baseline="0">
                <a:latin typeface="Arial" panose="020b0604020202020204" pitchFamily="34" charset="0"/>
                <a:ea typeface="微软雅黑"/>
              </a:defRPr>
            </a:lvl2pPr>
            <a:lvl3pPr indent="0" eaLnBrk="1" fontAlgn="auto" latinLnBrk="0" hangingPunct="1">
              <a:defRPr sz="1400" baseline="0">
                <a:latin typeface="Arial" panose="020b0604020202020204" pitchFamily="34" charset="0"/>
                <a:ea typeface="微软雅黑"/>
              </a:defRPr>
            </a:lvl3pPr>
            <a:lvl4pPr indent="0" eaLnBrk="1" fontAlgn="auto" latinLnBrk="0" hangingPunct="1">
              <a:defRPr sz="1400" baseline="0">
                <a:latin typeface="Arial" panose="020b0604020202020204" pitchFamily="34" charset="0"/>
                <a:ea typeface="微软雅黑"/>
              </a:defRPr>
            </a:lvl4pPr>
            <a:lvl5pPr indent="0" eaLnBrk="1" fontAlgn="auto" latinLnBrk="0" hangingPunct="1">
              <a:defRPr sz="1400" baseline="0">
                <a:latin typeface="Arial" panose="020b0604020202020204"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29701"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887C37B1-622A-462E-99E1-5A07C5559051}"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9702"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9703"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C63A49E-A7B1-4BE1-A33C-3762DDD4E636}"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blipFill rotWithShape="0">
          <a:blip r:embed="rId4"/>
          <a:stretch>
            <a:fillRect/>
          </a:stretch>
        </a:blipFill>
        <a:effectLst/>
      </p:bgPr>
    </p:bg>
    <p:spTree>
      <p:nvGrpSpPr>
        <p:cNvPr id="1" name=""/>
        <p:cNvGrpSpPr/>
        <p:nvPr/>
      </p:nvGrpSpPr>
      <p:grpSpPr>
        <a:xfrm>
          <a:off x="0" y="0"/>
          <a:ext cx="0" cy="0"/>
        </a:xfrm>
      </p:grpSpPr>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0725" name="日期占位符 2"/>
          <p:cNvSpPr>
            <a:spLocks noGrp="1"/>
          </p:cNvSpPr>
          <p:nvPr>
            <p:ph type="dt" sz="half" idx="14"/>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1746E831-737D-4B16-8214-DC9F76F95BBA}"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30726" name="页脚占位符 3"/>
          <p:cNvSpPr>
            <a:spLocks noGrp="1"/>
          </p:cNvSpPr>
          <p:nvPr>
            <p:ph type="ftr" sz="quarter" idx="15"/>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30727" name="灯片编号占位符 4"/>
          <p:cNvSpPr>
            <a:spLocks noGrp="1"/>
          </p:cNvSpPr>
          <p:nvPr>
            <p:ph type="sldNum" sz="quarter" idx="16"/>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DF980B3-18E8-492A-BBEB-09A0B2399413}"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2"/>
        </a:solidFill>
        <a:effectLst/>
      </p:bgPr>
    </p:bg>
    <p:spTree>
      <p:nvGrpSpPr>
        <p:cNvPr id="1" name=""/>
        <p:cNvGrpSpPr/>
        <p:nvPr/>
      </p:nvGrpSpPr>
      <p:grpSpPr>
        <a:xfrm>
          <a:off x="0" y="0"/>
          <a:ext cx="0" cy="0"/>
        </a:xfrm>
      </p:grpSpPr>
      <p:pic>
        <p:nvPicPr>
          <p:cNvPr id="5123" name="图片 18"/>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pic>
        <p:nvPicPr>
          <p:cNvPr id="5124" name="图片 8" descr="图片3"/>
          <p:cNvPicPr>
            <a:picLocks noChangeAspect="1"/>
          </p:cNvPicPr>
          <p:nvPr>
            <p:custDataLst>
              <p:tags r:id="rId4"/>
            </p:custDataLst>
          </p:nvPr>
        </p:nvPicPr>
        <p:blipFill>
          <a:blip r:embed="rId3">
            <a:lum bright="-42000" contrast="42000"/>
          </a:blip>
          <a:stretch>
            <a:fillRect/>
          </a:stretch>
        </p:blipFill>
        <p:spPr>
          <a:xfrm flipH="1">
            <a:off x="1558925" y="504825"/>
            <a:ext cx="3235325" cy="1168400"/>
          </a:xfrm>
          <a:prstGeom prst="rect">
            <a:avLst/>
          </a:prstGeom>
          <a:noFill/>
          <a:ln>
            <a:noFill/>
            <a:miter lim="800000"/>
          </a:ln>
        </p:spPr>
      </p:pic>
      <p:grpSp>
        <p:nvGrpSpPr>
          <p:cNvPr id="5125" name="组合 12"/>
          <p:cNvGrpSpPr/>
          <p:nvPr/>
        </p:nvGrpSpPr>
        <p:grpSpPr>
          <a:xfrm>
            <a:off x="5116513" y="2967038"/>
            <a:ext cx="2455862" cy="436562"/>
            <a:chOff x="1304" y="-3753"/>
            <a:chExt cx="3866" cy="688"/>
          </a:xfrm>
        </p:grpSpPr>
        <p:sp>
          <p:nvSpPr>
            <p:cNvPr id="5126" name="平行四边形 13"/>
            <p:cNvSpPr/>
            <p:nvPr>
              <p:custDataLst>
                <p:tags r:id="rId5"/>
              </p:custDataLst>
            </p:nvPr>
          </p:nvSpPr>
          <p:spPr>
            <a:xfrm flipH="1">
              <a:off x="196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5127" name="平行四边形 14"/>
            <p:cNvSpPr/>
            <p:nvPr>
              <p:custDataLst>
                <p:tags r:id="rId6"/>
              </p:custDataLst>
            </p:nvPr>
          </p:nvSpPr>
          <p:spPr>
            <a:xfrm flipH="1">
              <a:off x="1740" y="-3753"/>
              <a:ext cx="3206" cy="689"/>
            </a:xfrm>
            <a:prstGeom prst="parallelogram">
              <a:avLst>
                <a:gd name="adj" fmla="val 51658"/>
              </a:avLst>
            </a:prstGeom>
            <a:solidFill>
              <a:schemeClr val="bg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5128" name="平行四边形 15"/>
            <p:cNvSpPr/>
            <p:nvPr>
              <p:custDataLst>
                <p:tags r:id="rId7"/>
              </p:custDataLst>
            </p:nvPr>
          </p:nvSpPr>
          <p:spPr>
            <a:xfrm flipH="1">
              <a:off x="164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5129" name="平行四边形 16"/>
            <p:cNvSpPr/>
            <p:nvPr>
              <p:custDataLst>
                <p:tags r:id="rId8"/>
              </p:custDataLst>
            </p:nvPr>
          </p:nvSpPr>
          <p:spPr>
            <a:xfrm flipH="1">
              <a:off x="1417" y="-3753"/>
              <a:ext cx="3206" cy="689"/>
            </a:xfrm>
            <a:prstGeom prst="parallelogram">
              <a:avLst>
                <a:gd name="adj" fmla="val 51658"/>
              </a:avLst>
            </a:prstGeom>
            <a:solidFill>
              <a:schemeClr val="bg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5130" name="平行四边形 17"/>
            <p:cNvSpPr/>
            <p:nvPr>
              <p:custDataLst>
                <p:tags r:id="rId9"/>
              </p:custDataLst>
            </p:nvPr>
          </p:nvSpPr>
          <p:spPr>
            <a:xfrm flipH="1">
              <a:off x="1304" y="-3753"/>
              <a:ext cx="3206" cy="689"/>
            </a:xfrm>
            <a:prstGeom prst="parallelogram">
              <a:avLst>
                <a:gd name="adj" fmla="val 51658"/>
              </a:avLst>
            </a:prstGeom>
            <a:solidFill>
              <a:schemeClr val="accent1"/>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grpSp>
      <p:sp>
        <p:nvSpPr>
          <p:cNvPr id="2" name="标题 1"/>
          <p:cNvSpPr>
            <a:spLocks noGrp="1"/>
          </p:cNvSpPr>
          <p:nvPr>
            <p:ph type="title" hasCustomPrompt="1"/>
          </p:nvPr>
        </p:nvSpPr>
        <p:spPr>
          <a:xfrm>
            <a:off x="5116830" y="3479800"/>
            <a:ext cx="4331969" cy="778435"/>
          </a:xfrm>
        </p:spPr>
        <p:txBody>
          <a:bodyPr lIns="90000" tIns="46800" rIns="90000" bIns="46800" anchor="t"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文本占位符 2"/>
          <p:cNvSpPr>
            <a:spLocks noGrp="1"/>
          </p:cNvSpPr>
          <p:nvPr>
            <p:ph type="body" idx="1" hasCustomPrompt="1"/>
          </p:nvPr>
        </p:nvSpPr>
        <p:spPr>
          <a:xfrm>
            <a:off x="5127625" y="2958194"/>
            <a:ext cx="1953895" cy="437515"/>
          </a:xfrm>
        </p:spPr>
        <p:txBody>
          <a:bodyPr lIns="90000" tIns="0" rIns="90000" bIns="38100" anchor="t" anchorCtr="0">
            <a:noAutofit/>
          </a:bodyPr>
          <a:lstStyle>
            <a:lvl1pPr marL="0" indent="0" algn="ctr" eaLnBrk="1" fontAlgn="auto" latinLnBrk="0" hangingPunct="1">
              <a:buNone/>
              <a:defRPr kumimoji="0" lang="zh-CN" altLang="en-US" sz="2300" b="0" i="0" u="none" strike="noStrike" kern="1200" cap="none" spc="150" normalizeH="0" baseline="0" noProof="1">
                <a:solidFill>
                  <a:schemeClr val="bg1"/>
                </a:solidFill>
                <a:uFillTx/>
                <a:latin typeface="Arial" panose="020b0604020202020204" pitchFamily="34" charset="0"/>
                <a:ea typeface="隶书"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编辑文本</a:t>
            </a:r>
          </a:p>
        </p:txBody>
      </p:sp>
      <p:sp>
        <p:nvSpPr>
          <p:cNvPr id="5133" name="日期占位符 3"/>
          <p:cNvSpPr>
            <a:spLocks noGrp="1"/>
          </p:cNvSpPr>
          <p:nvPr>
            <p:ph type="dt" sz="half" idx="10"/>
            <p:custDataLst>
              <p:tags r:id="rId10"/>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907E6001-C8FA-496A-B273-1F8C05FB6A29}" type="datetime1">
              <a:rPr lang="zh-CN" altLang="en-US" sz="1200">
                <a:solidFill>
                  <a:srgbClr val="898989"/>
                </a:solidFill>
              </a:rPr>
              <a:t>2022/5/28</a:t>
            </a:fld>
            <a:endParaRPr lang="zh-CN" altLang="en-US" sz="1200">
              <a:solidFill>
                <a:srgbClr val="898989"/>
              </a:solidFill>
            </a:endParaRPr>
          </a:p>
        </p:txBody>
      </p:sp>
      <p:sp>
        <p:nvSpPr>
          <p:cNvPr id="5134" name="页脚占位符 4"/>
          <p:cNvSpPr>
            <a:spLocks noGrp="1"/>
          </p:cNvSpPr>
          <p:nvPr>
            <p:ph type="ftr" sz="quarter" idx="11"/>
            <p:custDataLst>
              <p:tags r:id="rId11"/>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5135" name="灯片编号占位符 5"/>
          <p:cNvSpPr>
            <a:spLocks noGrp="1"/>
          </p:cNvSpPr>
          <p:nvPr>
            <p:ph type="sldNum" sz="quarter" idx="12"/>
            <p:custDataLst>
              <p:tags r:id="rId12"/>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DFA2C1FB-934A-477B-A2CD-9336F873E4E7}"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bg>
      <p:bgPr>
        <a:solidFill>
          <a:schemeClr val="bg2"/>
        </a:solidFill>
        <a:effectLst/>
      </p:bgPr>
    </p:bg>
    <p:spTree>
      <p:nvGrpSpPr>
        <p:cNvPr id="1" name=""/>
        <p:cNvGrpSpPr/>
        <p:nvPr/>
      </p:nvGrpSpPr>
      <p:grpSpPr>
        <a:xfrm>
          <a:off x="0" y="0"/>
          <a:ext cx="0" cy="0"/>
        </a:xfrm>
      </p:grpSpPr>
      <p:pic>
        <p:nvPicPr>
          <p:cNvPr id="31747" name="图片 9"/>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pic>
        <p:nvPicPr>
          <p:cNvPr id="31748" name="图片 11" descr="图片3"/>
          <p:cNvPicPr>
            <a:picLocks noChangeAspect="1"/>
          </p:cNvPicPr>
          <p:nvPr>
            <p:custDataLst>
              <p:tags r:id="rId4"/>
            </p:custDataLst>
          </p:nvPr>
        </p:nvPicPr>
        <p:blipFill>
          <a:blip r:embed="rId3">
            <a:lum bright="-42000" contrast="42000"/>
          </a:blip>
          <a:stretch>
            <a:fillRect/>
          </a:stretch>
        </p:blipFill>
        <p:spPr>
          <a:xfrm flipH="1">
            <a:off x="628650" y="504825"/>
            <a:ext cx="3235325" cy="1168400"/>
          </a:xfrm>
          <a:prstGeom prst="rect">
            <a:avLst/>
          </a:prstGeom>
          <a:noFill/>
          <a:ln>
            <a:noFill/>
            <a:miter lim="800000"/>
          </a:ln>
        </p:spPr>
      </p:pic>
      <p:sp>
        <p:nvSpPr>
          <p:cNvPr id="2" name="标题 1"/>
          <p:cNvSpPr>
            <a:spLocks noGrp="1"/>
          </p:cNvSpPr>
          <p:nvPr>
            <p:ph type="ctrTitle" hasCustomPrompt="1"/>
          </p:nvPr>
        </p:nvSpPr>
        <p:spPr>
          <a:xfrm>
            <a:off x="2692206" y="1952005"/>
            <a:ext cx="6807587" cy="2953990"/>
          </a:xfrm>
        </p:spPr>
        <p:txBody>
          <a:bodyPr lIns="90000" tIns="46800" rIns="90000" bIns="46800" anchor="ctr" anchorCtr="0">
            <a:normAutofit/>
          </a:bodyPr>
          <a:lstStyle>
            <a:lvl1pPr algn="ctr">
              <a:defRPr sz="11000" spc="600" baseline="0">
                <a:solidFill>
                  <a:schemeClr val="accent1"/>
                </a:solidFill>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1751" name="日期占位符 15"/>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7C9F955E-EFE1-44BA-B729-046CCE67FA09}"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31752" name="页脚占位符 16"/>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31753" name="灯片编号占位符 17"/>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4304971-1ED4-46EE-8C36-0DB3DFCFD809}"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lvl1pPr>
              <a:defRPr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3277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2151E8AA-E2EC-4717-974E-3A55FDA7498E}"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3277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3277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60CF16B6-5919-4C12-96BB-E5071214E0E4}"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solidFill>
          <a:schemeClr val="tx2"/>
        </a:solidFill>
        <a:effectLst/>
      </p:bgPr>
    </p:bg>
    <p:spTree>
      <p:nvGrpSpPr>
        <p:cNvPr id="1" name=""/>
        <p:cNvGrpSpPr/>
        <p:nvPr/>
      </p:nvGrpSpPr>
      <p:grpSpPr>
        <a:xfrm>
          <a:off x="0" y="0"/>
          <a:ext cx="0" cy="0"/>
        </a:xfrm>
      </p:grpSpPr>
      <p:sp>
        <p:nvSpPr>
          <p:cNvPr id="33795" name="矩形 5"/>
          <p:cNvSpPr/>
          <p:nvPr>
            <p:custDataLst>
              <p:tags r:id="rId1"/>
            </p:custDataLst>
          </p:nvPr>
        </p:nvSpPr>
        <p:spPr>
          <a:xfrm>
            <a:off x="301625" y="247650"/>
            <a:ext cx="11615738"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pic>
        <p:nvPicPr>
          <p:cNvPr id="33796" name="图片 9" descr="图片3"/>
          <p:cNvPicPr>
            <a:picLocks noChangeAspect="1"/>
          </p:cNvPicPr>
          <p:nvPr>
            <p:custDataLst>
              <p:tags r:id="rId3"/>
            </p:custDataLst>
          </p:nvPr>
        </p:nvPicPr>
        <p:blipFill>
          <a:blip r:embed="rId2">
            <a:lum bright="-42000" contrast="42000"/>
          </a:blip>
          <a:stretch>
            <a:fillRect/>
          </a:stretch>
        </p:blipFill>
        <p:spPr>
          <a:xfrm flipH="1">
            <a:off x="9675813" y="0"/>
            <a:ext cx="2463800" cy="900113"/>
          </a:xfrm>
          <a:prstGeom prst="rect">
            <a:avLst/>
          </a:prstGeom>
          <a:noFill/>
          <a:ln>
            <a:noFill/>
            <a:miter lim="800000"/>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3799" name="日期占位符 2"/>
          <p:cNvSpPr>
            <a:spLocks noGrp="1"/>
          </p:cNvSpPr>
          <p:nvPr>
            <p:ph type="dt" sz="half" idx="14"/>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4A06C869-690F-4C4A-8D99-38D3E261F6BF}" type="datetime1">
              <a:rPr lang="zh-CN" altLang="en-US" sz="1200">
                <a:solidFill>
                  <a:srgbClr val="898989"/>
                </a:solidFill>
                <a:latin typeface="Arial" panose="020b0604020202020204" pitchFamily="34" charset="0"/>
                <a:ea typeface="隶书" pitchFamily="49" charset="-122"/>
              </a:rPr>
              <a:t>2022/5/28</a:t>
            </a:fld>
            <a:endParaRPr lang="zh-CN" altLang="en-US" sz="1200">
              <a:solidFill>
                <a:srgbClr val="898989"/>
              </a:solidFill>
              <a:latin typeface="Arial" panose="020b0604020202020204" pitchFamily="34" charset="0"/>
              <a:ea typeface="隶书" pitchFamily="49" charset="-122"/>
            </a:endParaRPr>
          </a:p>
        </p:txBody>
      </p:sp>
      <p:sp>
        <p:nvSpPr>
          <p:cNvPr id="33800" name="页脚占位符 3"/>
          <p:cNvSpPr>
            <a:spLocks noGrp="1"/>
          </p:cNvSpPr>
          <p:nvPr>
            <p:ph type="ftr" sz="quarter" idx="15"/>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隶书" pitchFamily="49" charset="-122"/>
            </a:endParaRPr>
          </a:p>
        </p:txBody>
      </p:sp>
      <p:sp>
        <p:nvSpPr>
          <p:cNvPr id="33801" name="灯片编号占位符 4"/>
          <p:cNvSpPr>
            <a:spLocks noGrp="1"/>
          </p:cNvSpPr>
          <p:nvPr>
            <p:ph type="sldNum" sz="quarter" idx="16"/>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858B2FA6-3EE9-4E96-9FFC-D71F3B87B364}" type="slidenum">
              <a:rPr lang="zh-CN" altLang="en-US" sz="1200">
                <a:solidFill>
                  <a:srgbClr val="898989"/>
                </a:solidFill>
                <a:latin typeface="Arial" panose="020b0604020202020204" pitchFamily="34" charset="0"/>
                <a:ea typeface="隶书" pitchFamily="49" charset="-122"/>
              </a:rPr>
              <a:t>‹#›</a:t>
            </a:fld>
            <a:endParaRPr lang="zh-CN" altLang="en-US" sz="1200">
              <a:solidFill>
                <a:srgbClr val="898989"/>
              </a:solidFill>
              <a:latin typeface="Arial" panose="020b0604020202020204" pitchFamily="34" charset="0"/>
              <a:ea typeface="隶书" pitchFamily="49" charset="-122"/>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blipFill rotWithShape="0">
          <a:blip r:embed="rId5"/>
          <a:stretch>
            <a:fillRect/>
          </a:stretch>
        </a:blipFill>
        <a:effectLst/>
      </p:bgPr>
    </p:bg>
    <p:spTree>
      <p:nvGrpSpPr>
        <p:cNvPr id="1" name=""/>
        <p:cNvGrpSpPr/>
        <p:nvPr/>
      </p:nvGrpSpPr>
      <p:grpSpPr>
        <a:xfrm>
          <a:off x="0" y="0"/>
          <a:ext cx="0" cy="0"/>
        </a:xfrm>
      </p:grpSpPr>
      <p:sp>
        <p:nvSpPr>
          <p:cNvPr id="34819" name="矩形 7"/>
          <p:cNvSpPr/>
          <p:nvPr>
            <p:custDataLst>
              <p:tags r:id="rId1"/>
            </p:custDataLst>
          </p:nvPr>
        </p:nvSpPr>
        <p:spPr>
          <a:xfrm>
            <a:off x="0" y="0"/>
            <a:ext cx="4822825"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sp>
        <p:nvSpPr>
          <p:cNvPr id="2" name="标题 1"/>
          <p:cNvSpPr>
            <a:spLocks noGrp="1"/>
          </p:cNvSpPr>
          <p:nvPr>
            <p:ph type="title" hasCustomPrompt="1"/>
          </p:nvPr>
        </p:nvSpPr>
        <p:spPr>
          <a:xfrm>
            <a:off x="583200" y="770400"/>
            <a:ext cx="3960000" cy="882000"/>
          </a:xfrm>
        </p:spPr>
        <p:txBody>
          <a:bodyPr lIns="90000" tIns="46800" rIns="90000" bIns="46800" anchor="ctr">
            <a:normAutofit/>
          </a:bodyPr>
          <a:lstStyle>
            <a:lvl1pPr>
              <a:defRPr sz="36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4822" name="日期占位符 2"/>
          <p:cNvSpPr>
            <a:spLocks noGrp="1"/>
          </p:cNvSpPr>
          <p:nvPr>
            <p:ph type="dt" sz="half" idx="15"/>
            <p:custDataLst>
              <p:tags r:id="rId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C16B8FD0-C7CD-4CF7-A471-20359F375026}" type="datetime1">
              <a:rPr lang="zh-CN" altLang="en-US" sz="1200">
                <a:solidFill>
                  <a:srgbClr val="898989"/>
                </a:solidFill>
                <a:latin typeface="Arial" panose="020b0604020202020204" pitchFamily="34" charset="0"/>
                <a:ea typeface="隶书" pitchFamily="49" charset="-122"/>
              </a:rPr>
              <a:t>2022/5/28</a:t>
            </a:fld>
            <a:endParaRPr lang="zh-CN" altLang="en-US" sz="1200">
              <a:solidFill>
                <a:srgbClr val="898989"/>
              </a:solidFill>
              <a:latin typeface="Arial" panose="020b0604020202020204" pitchFamily="34" charset="0"/>
              <a:ea typeface="隶书" pitchFamily="49" charset="-122"/>
            </a:endParaRPr>
          </a:p>
        </p:txBody>
      </p:sp>
      <p:sp>
        <p:nvSpPr>
          <p:cNvPr id="34823" name="页脚占位符 3"/>
          <p:cNvSpPr>
            <a:spLocks noGrp="1"/>
          </p:cNvSpPr>
          <p:nvPr>
            <p:ph type="ftr" sz="quarter" idx="16"/>
            <p:custDataLst>
              <p:tags r:id="rId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隶书" pitchFamily="49" charset="-122"/>
            </a:endParaRPr>
          </a:p>
        </p:txBody>
      </p:sp>
      <p:sp>
        <p:nvSpPr>
          <p:cNvPr id="34824" name="灯片编号占位符 4"/>
          <p:cNvSpPr>
            <a:spLocks noGrp="1"/>
          </p:cNvSpPr>
          <p:nvPr>
            <p:ph type="sldNum" sz="quarter" idx="17"/>
            <p:custDataLst>
              <p:tags r:id="rId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67C041-B077-4F9C-BC5B-873416C524D3}" type="slidenum">
              <a:rPr lang="zh-CN" altLang="en-US" sz="1200">
                <a:solidFill>
                  <a:srgbClr val="898989"/>
                </a:solidFill>
                <a:latin typeface="Arial" panose="020b0604020202020204" pitchFamily="34" charset="0"/>
                <a:ea typeface="隶书" pitchFamily="49" charset="-122"/>
              </a:rPr>
              <a:t>‹#›</a:t>
            </a:fld>
            <a:endParaRPr lang="zh-CN" altLang="en-US" sz="1200">
              <a:solidFill>
                <a:srgbClr val="898989"/>
              </a:solidFill>
              <a:latin typeface="Arial" panose="020b0604020202020204" pitchFamily="34" charset="0"/>
              <a:ea typeface="隶书" pitchFamily="49" charset="-122"/>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blipFill rotWithShape="0">
          <a:blip r:embed="rId7"/>
          <a:stretch>
            <a:fillRect/>
          </a:stretch>
        </a:blipFill>
        <a:effectLst/>
      </p:bgPr>
    </p:bg>
    <p:spTree>
      <p:nvGrpSpPr>
        <p:cNvPr id="1" name=""/>
        <p:cNvGrpSpPr/>
        <p:nvPr/>
      </p:nvGrpSpPr>
      <p:grpSpPr>
        <a:xfrm>
          <a:off x="0" y="0"/>
          <a:ext cx="0" cy="0"/>
        </a:xfrm>
      </p:grpSpPr>
      <p:sp>
        <p:nvSpPr>
          <p:cNvPr id="35843" name="矩形 9"/>
          <p:cNvSpPr/>
          <p:nvPr>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pic>
        <p:nvPicPr>
          <p:cNvPr id="35844" name="图片 10" descr="图片3"/>
          <p:cNvPicPr>
            <a:picLocks noChangeAspect="1"/>
          </p:cNvPicPr>
          <p:nvPr>
            <p:custDataLst>
              <p:tags r:id="rId3"/>
            </p:custDataLst>
          </p:nvPr>
        </p:nvPicPr>
        <p:blipFill>
          <a:blip r:embed="rId2">
            <a:lum bright="-42000" contrast="42000"/>
          </a:blip>
          <a:stretch>
            <a:fillRect/>
          </a:stretch>
        </p:blipFill>
        <p:spPr>
          <a:xfrm flipH="1">
            <a:off x="9747250" y="0"/>
            <a:ext cx="2268538" cy="828675"/>
          </a:xfrm>
          <a:prstGeom prst="rect">
            <a:avLst/>
          </a:prstGeom>
          <a:noFill/>
          <a:ln>
            <a:noFill/>
            <a:miter lim="800000"/>
          </a:ln>
        </p:spPr>
      </p:pic>
      <p:sp>
        <p:nvSpPr>
          <p:cNvPr id="2" name="标题 1"/>
          <p:cNvSpPr>
            <a:spLocks noGrp="1"/>
          </p:cNvSpPr>
          <p:nvPr>
            <p:ph type="title"/>
          </p:nvPr>
        </p:nvSpPr>
        <p:spPr>
          <a:xfrm>
            <a:off x="612000" y="781200"/>
            <a:ext cx="10976400" cy="626400"/>
          </a:xfrm>
        </p:spPr>
        <p:txBody>
          <a:bodyPr lIns="90000" tIns="46800" rIns="90000" bIns="46800" anchor="ctr">
            <a:normAutofit/>
          </a:bodyPr>
          <a:lstStyle>
            <a:lvl1pPr algn="ctr">
              <a:defRPr sz="36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5847" name="日期占位符 2"/>
          <p:cNvSpPr>
            <a:spLocks noGrp="1"/>
          </p:cNvSpPr>
          <p:nvPr>
            <p:ph type="dt" sz="half" idx="15"/>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7DAB9186-998C-4D42-9AA0-F3A799592290}" type="datetime1">
              <a:rPr lang="zh-CN" altLang="en-US" sz="1200">
                <a:solidFill>
                  <a:srgbClr val="898989"/>
                </a:solidFill>
                <a:latin typeface="Arial" panose="020b0604020202020204" pitchFamily="34" charset="0"/>
                <a:ea typeface="隶书" pitchFamily="49" charset="-122"/>
              </a:rPr>
              <a:t>2022/5/28</a:t>
            </a:fld>
            <a:endParaRPr lang="zh-CN" altLang="en-US" sz="1200">
              <a:solidFill>
                <a:srgbClr val="898989"/>
              </a:solidFill>
              <a:latin typeface="Arial" panose="020b0604020202020204" pitchFamily="34" charset="0"/>
              <a:ea typeface="隶书" pitchFamily="49" charset="-122"/>
            </a:endParaRPr>
          </a:p>
        </p:txBody>
      </p:sp>
      <p:sp>
        <p:nvSpPr>
          <p:cNvPr id="35848" name="页脚占位符 3"/>
          <p:cNvSpPr>
            <a:spLocks noGrp="1"/>
          </p:cNvSpPr>
          <p:nvPr>
            <p:ph type="ftr" sz="quarter" idx="16"/>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隶书" pitchFamily="49" charset="-122"/>
            </a:endParaRPr>
          </a:p>
        </p:txBody>
      </p:sp>
      <p:sp>
        <p:nvSpPr>
          <p:cNvPr id="35849" name="灯片编号占位符 4"/>
          <p:cNvSpPr>
            <a:spLocks noGrp="1"/>
          </p:cNvSpPr>
          <p:nvPr>
            <p:ph type="sldNum" sz="quarter" idx="17"/>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E955FB7-D205-4CB7-82CA-7EB25FA567B2}" type="slidenum">
              <a:rPr lang="zh-CN" altLang="en-US" sz="1200">
                <a:solidFill>
                  <a:srgbClr val="898989"/>
                </a:solidFill>
                <a:latin typeface="Arial" panose="020b0604020202020204" pitchFamily="34" charset="0"/>
                <a:ea typeface="隶书" pitchFamily="49" charset="-122"/>
              </a:rPr>
              <a:t>‹#›</a:t>
            </a:fld>
            <a:endParaRPr lang="zh-CN" altLang="en-US" sz="1200">
              <a:solidFill>
                <a:srgbClr val="898989"/>
              </a:solidFill>
              <a:latin typeface="Arial" panose="020b0604020202020204" pitchFamily="34" charset="0"/>
              <a:ea typeface="隶书" pitchFamily="49" charset="-122"/>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blipFill rotWithShape="0">
          <a:blip r:embed="rId7"/>
          <a:stretch>
            <a:fillRect/>
          </a:stretch>
        </a:blipFill>
        <a:effectLst/>
      </p:bgPr>
    </p:bg>
    <p:spTree>
      <p:nvGrpSpPr>
        <p:cNvPr id="1" name=""/>
        <p:cNvGrpSpPr/>
        <p:nvPr/>
      </p:nvGrpSpPr>
      <p:grpSpPr>
        <a:xfrm>
          <a:off x="0" y="0"/>
          <a:ext cx="0" cy="0"/>
        </a:xfrm>
      </p:grpSpPr>
      <p:pic>
        <p:nvPicPr>
          <p:cNvPr id="36867" name="图片 10" descr="图片3"/>
          <p:cNvPicPr>
            <a:picLocks noChangeAspect="1"/>
          </p:cNvPicPr>
          <p:nvPr>
            <p:custDataLst>
              <p:tags r:id="rId2"/>
            </p:custDataLst>
          </p:nvPr>
        </p:nvPicPr>
        <p:blipFill>
          <a:blip r:embed="rId1">
            <a:lum bright="-42000" contrast="42000"/>
          </a:blip>
          <a:stretch>
            <a:fillRect/>
          </a:stretch>
        </p:blipFill>
        <p:spPr>
          <a:xfrm flipH="1">
            <a:off x="9747250" y="0"/>
            <a:ext cx="2268538" cy="828675"/>
          </a:xfrm>
          <a:prstGeom prst="rect">
            <a:avLst/>
          </a:prstGeom>
          <a:noFill/>
          <a:ln>
            <a:noFill/>
            <a:miter lim="800000"/>
          </a:ln>
        </p:spPr>
      </p:pic>
      <p:sp>
        <p:nvSpPr>
          <p:cNvPr id="36868" name="矩形 7"/>
          <p:cNvSpPr/>
          <p:nvPr>
            <p:custDataLst>
              <p:tags r:id="rId3"/>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隶书" pitchFamily="49" charset="-122"/>
              <a:sym typeface="微软雅黑" panose="020b0503020204020204" charset="-122"/>
            </a:endParaRPr>
          </a:p>
        </p:txBody>
      </p:sp>
      <p:sp>
        <p:nvSpPr>
          <p:cNvPr id="2" name="标题 1"/>
          <p:cNvSpPr>
            <a:spLocks noGrp="1"/>
          </p:cNvSpPr>
          <p:nvPr>
            <p:ph type="title"/>
          </p:nvPr>
        </p:nvSpPr>
        <p:spPr>
          <a:xfrm>
            <a:off x="604800" y="669600"/>
            <a:ext cx="10976400" cy="565200"/>
          </a:xfrm>
        </p:spPr>
        <p:txBody>
          <a:bodyPr lIns="90000" tIns="46800" rIns="90000" bIns="46800" anchor="ctr">
            <a:normAutofit/>
          </a:bodyPr>
          <a:lstStyle>
            <a:lvl1pPr algn="ctr">
              <a:defRPr sz="32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36871" name="日期占位符 2"/>
          <p:cNvSpPr>
            <a:spLocks noGrp="1"/>
          </p:cNvSpPr>
          <p:nvPr>
            <p:ph type="dt" sz="half" idx="15"/>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474D5C85-A5A7-4E0E-9260-F7C04F5ACB78}" type="datetime1">
              <a:rPr lang="zh-CN" altLang="en-US" sz="1200">
                <a:solidFill>
                  <a:srgbClr val="898989"/>
                </a:solidFill>
                <a:latin typeface="Arial" panose="020b0604020202020204" pitchFamily="34" charset="0"/>
                <a:ea typeface="隶书" pitchFamily="49" charset="-122"/>
              </a:rPr>
              <a:t>2022/5/28</a:t>
            </a:fld>
            <a:endParaRPr lang="zh-CN" altLang="en-US" sz="1200">
              <a:solidFill>
                <a:srgbClr val="898989"/>
              </a:solidFill>
              <a:latin typeface="Arial" panose="020b0604020202020204" pitchFamily="34" charset="0"/>
              <a:ea typeface="隶书" pitchFamily="49" charset="-122"/>
            </a:endParaRPr>
          </a:p>
        </p:txBody>
      </p:sp>
      <p:sp>
        <p:nvSpPr>
          <p:cNvPr id="36872" name="页脚占位符 3"/>
          <p:cNvSpPr>
            <a:spLocks noGrp="1"/>
          </p:cNvSpPr>
          <p:nvPr>
            <p:ph type="ftr" sz="quarter" idx="16"/>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隶书" pitchFamily="49" charset="-122"/>
            </a:endParaRPr>
          </a:p>
        </p:txBody>
      </p:sp>
      <p:sp>
        <p:nvSpPr>
          <p:cNvPr id="36873" name="灯片编号占位符 4"/>
          <p:cNvSpPr>
            <a:spLocks noGrp="1"/>
          </p:cNvSpPr>
          <p:nvPr>
            <p:ph type="sldNum" sz="quarter" idx="17"/>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隶书" pitchFamily="49"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B4364B31-F5FA-48FD-B1B8-663C8C67139C}" type="slidenum">
              <a:rPr lang="zh-CN" altLang="en-US" sz="1200">
                <a:solidFill>
                  <a:srgbClr val="898989"/>
                </a:solidFill>
                <a:latin typeface="Arial" panose="020b0604020202020204" pitchFamily="34" charset="0"/>
                <a:ea typeface="隶书" pitchFamily="49" charset="-122"/>
              </a:rPr>
              <a:t>‹#›</a:t>
            </a:fld>
            <a:endParaRPr lang="zh-CN" altLang="en-US" sz="1200">
              <a:solidFill>
                <a:srgbClr val="898989"/>
              </a:solidFill>
              <a:latin typeface="Arial" panose="020b0604020202020204" pitchFamily="34" charset="0"/>
              <a:ea typeface="隶书" pitchFamily="49" charset="-122"/>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blipFill rotWithShape="0">
          <a:blip r:embed="rId5"/>
          <a:stretch>
            <a:fillRect/>
          </a:stretch>
        </a:blipFill>
        <a:effectLst/>
      </p:bgPr>
    </p:bg>
    <p:spTree>
      <p:nvGrpSpPr>
        <p:cNvPr id="1" name=""/>
        <p:cNvGrpSpPr/>
        <p:nvPr/>
      </p:nvGrpSpPr>
      <p:grpSpPr>
        <a:xfrm>
          <a:off x="0" y="0"/>
          <a:ext cx="0" cy="0"/>
        </a:xfrm>
      </p:grpSpPr>
      <p:sp>
        <p:nvSpPr>
          <p:cNvPr id="37891"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微软雅黑"/>
              <a:sym typeface="微软雅黑" panose="020b0503020204020204" charset="-122"/>
            </a:endParaRPr>
          </a:p>
        </p:txBody>
      </p:sp>
      <p:sp>
        <p:nvSpPr>
          <p:cNvPr id="2" name="标题 1"/>
          <p:cNvSpPr>
            <a:spLocks noGrp="1"/>
          </p:cNvSpPr>
          <p:nvPr>
            <p:ph type="title"/>
          </p:nvPr>
        </p:nvSpPr>
        <p:spPr>
          <a:xfrm>
            <a:off x="579600" y="237600"/>
            <a:ext cx="11037600" cy="441964"/>
          </a:xfrm>
        </p:spPr>
        <p:txBody>
          <a:bodyPr lIns="90000" tIns="46800" rIns="90000" bIns="46800">
            <a:normAutofit/>
          </a:bodyPr>
          <a:lstStyle>
            <a:lvl1pPr>
              <a:defRPr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vl2pPr>
              <a:defRPr baseline="0">
                <a:solidFill>
                  <a:schemeClr val="tx1">
                    <a:lumMod val="85000"/>
                    <a:lumOff val="15000"/>
                  </a:schemeClr>
                </a:solidFill>
                <a:latin typeface="Arial" panose="020b0604020202020204" pitchFamily="34" charset="0"/>
                <a:ea typeface="隶书" pitchFamily="49" charset="-122"/>
              </a:defRPr>
            </a:lvl2pPr>
            <a:lvl3pPr>
              <a:defRPr baseline="0">
                <a:solidFill>
                  <a:schemeClr val="tx1">
                    <a:lumMod val="85000"/>
                    <a:lumOff val="15000"/>
                  </a:schemeClr>
                </a:solidFill>
                <a:latin typeface="Arial" panose="020b0604020202020204" pitchFamily="34" charset="0"/>
                <a:ea typeface="隶书" pitchFamily="49" charset="-122"/>
              </a:defRPr>
            </a:lvl3pPr>
            <a:lvl4pPr>
              <a:defRPr baseline="0">
                <a:solidFill>
                  <a:schemeClr val="tx1">
                    <a:lumMod val="85000"/>
                    <a:lumOff val="15000"/>
                  </a:schemeClr>
                </a:solidFill>
                <a:latin typeface="Arial" panose="020b0604020202020204" pitchFamily="34" charset="0"/>
                <a:ea typeface="隶书" pitchFamily="49" charset="-122"/>
              </a:defRPr>
            </a:lvl4pPr>
            <a:lvl5pPr>
              <a:defRPr baseline="0">
                <a:solidFill>
                  <a:schemeClr val="tx1">
                    <a:lumMod val="85000"/>
                    <a:lumOff val="15000"/>
                  </a:schemeClr>
                </a:solidFill>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37894" name="日期占位符 2"/>
          <p:cNvSpPr>
            <a:spLocks noGrp="1"/>
          </p:cNvSpPr>
          <p:nvPr>
            <p:ph type="dt" sz="half" idx="17"/>
            <p:custDataLst>
              <p:tags r:id="rId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DAF1C4CF-61E4-4786-ABEC-DA2694E43961}"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37895" name="页脚占位符 3"/>
          <p:cNvSpPr>
            <a:spLocks noGrp="1"/>
          </p:cNvSpPr>
          <p:nvPr>
            <p:ph type="ftr" sz="quarter" idx="18"/>
            <p:custDataLst>
              <p:tags r:id="rId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37896" name="灯片编号占位符 4"/>
          <p:cNvSpPr>
            <a:spLocks noGrp="1"/>
          </p:cNvSpPr>
          <p:nvPr>
            <p:ph type="sldNum" sz="quarter" idx="19"/>
            <p:custDataLst>
              <p:tags r:id="rId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73037ED8-B6E9-416D-9BAE-391F76DF214B}"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blipFill rotWithShape="0">
          <a:blip r:embed="rId7"/>
          <a:stretch>
            <a:fillRect/>
          </a:stretch>
        </a:blipFill>
        <a:effectLst/>
      </p:bgPr>
    </p:bg>
    <p:spTree>
      <p:nvGrpSpPr>
        <p:cNvPr id="1" name=""/>
        <p:cNvGrpSpPr/>
        <p:nvPr/>
      </p:nvGrpSpPr>
      <p:grpSpPr>
        <a:xfrm>
          <a:off x="0" y="0"/>
          <a:ext cx="0" cy="0"/>
        </a:xfrm>
      </p:grpSpPr>
      <p:sp>
        <p:nvSpPr>
          <p:cNvPr id="38915" name="矩形 9"/>
          <p:cNvSpPr/>
          <p:nvPr>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a:solidFill>
                <a:srgbClr val="FFFFFF"/>
              </a:solidFill>
              <a:latin typeface="Arial" panose="020b0604020202020204" pitchFamily="34" charset="0"/>
              <a:ea typeface="微软雅黑"/>
              <a:sym typeface="微软雅黑" panose="020b0503020204020204" charset="-122"/>
            </a:endParaRPr>
          </a:p>
        </p:txBody>
      </p:sp>
      <p:pic>
        <p:nvPicPr>
          <p:cNvPr id="38916" name="图片 10" descr="图片3"/>
          <p:cNvPicPr>
            <a:picLocks noChangeAspect="1"/>
          </p:cNvPicPr>
          <p:nvPr>
            <p:custDataLst>
              <p:tags r:id="rId3"/>
            </p:custDataLst>
          </p:nvPr>
        </p:nvPicPr>
        <p:blipFill>
          <a:blip r:embed="rId2">
            <a:lum bright="-42000" contrast="42000"/>
          </a:blip>
          <a:stretch>
            <a:fillRect/>
          </a:stretch>
        </p:blipFill>
        <p:spPr>
          <a:xfrm flipH="1">
            <a:off x="241300" y="153988"/>
            <a:ext cx="3176588" cy="1158875"/>
          </a:xfrm>
          <a:prstGeom prst="rect">
            <a:avLst/>
          </a:prstGeom>
          <a:noFill/>
          <a:ln>
            <a:noFill/>
            <a:miter lim="800000"/>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accent1"/>
                </a:solidFill>
                <a:latin typeface="Arial" panose="020b0604020202020204" pitchFamily="34" charset="0"/>
                <a:ea typeface="隶书" pitchFamily="49" charset="-122"/>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itchFamily="49" charset="-122"/>
              </a:defRPr>
            </a:lvl1pPr>
          </a:lstStyle>
          <a:p>
            <a:pPr lvl="0" fontAlgn="auto"/>
            <a:r>
              <a:rPr lang="zh-CN" altLang="en-US" strike="noStrike" noProof="1"/>
              <a:t>单击此处编辑母版文本样式</a:t>
            </a:r>
          </a:p>
        </p:txBody>
      </p:sp>
      <p:sp>
        <p:nvSpPr>
          <p:cNvPr id="38919" name="日期占位符 2"/>
          <p:cNvSpPr>
            <a:spLocks noGrp="1"/>
          </p:cNvSpPr>
          <p:nvPr>
            <p:ph type="dt" sz="half" idx="14"/>
            <p:custDataLst>
              <p:tags r:id="rId4"/>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C32F3227-562C-4105-ABB1-07AD2B943B60}"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38920" name="页脚占位符 3"/>
          <p:cNvSpPr>
            <a:spLocks noGrp="1"/>
          </p:cNvSpPr>
          <p:nvPr>
            <p:ph type="ftr" sz="quarter" idx="15"/>
            <p:custDataLst>
              <p:tags r:id="rId5"/>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38921" name="灯片编号占位符 4"/>
          <p:cNvSpPr>
            <a:spLocks noGrp="1"/>
          </p:cNvSpPr>
          <p:nvPr>
            <p:ph type="sldNum" sz="quarter" idx="16"/>
            <p:custDataLst>
              <p:tags r:id="rId6"/>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F4081020-BA45-4466-80B6-B4039CEC2236}"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172595CC-8876-443C-BE6B-14D583D316CF}"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4"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5"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507BD805-6996-4FAA-BF33-5041EE7E515E}"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400" baseline="0">
                <a:latin typeface="Arial" panose="020b0604020202020204" pitchFamily="34" charset="0"/>
                <a:ea typeface="隶书" pitchFamily="49" charset="-122"/>
              </a:defRPr>
            </a:lvl1pPr>
            <a:lvl2pPr>
              <a:defRPr sz="1400" baseline="0">
                <a:latin typeface="Arial" panose="020b0604020202020204" pitchFamily="34" charset="0"/>
                <a:ea typeface="隶书" pitchFamily="49" charset="-122"/>
              </a:defRPr>
            </a:lvl2pPr>
            <a:lvl3pPr>
              <a:defRPr sz="1400" baseline="0">
                <a:latin typeface="Arial" panose="020b0604020202020204" pitchFamily="34" charset="0"/>
                <a:ea typeface="隶书" pitchFamily="49" charset="-122"/>
              </a:defRPr>
            </a:lvl3pPr>
            <a:lvl4pPr>
              <a:defRPr sz="1400" baseline="0">
                <a:latin typeface="Arial" panose="020b0604020202020204" pitchFamily="34" charset="0"/>
                <a:ea typeface="隶书" pitchFamily="49" charset="-122"/>
              </a:defRPr>
            </a:lvl4pPr>
            <a:lvl5pPr>
              <a:defRPr sz="1400" baseline="0">
                <a:latin typeface="Arial" panose="020b0604020202020204" pitchFamily="34" charset="0"/>
                <a:ea typeface="隶书"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6149" name="日期占位符 4"/>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40D71300-3FF6-4EFF-A1BB-42BDEF6ECC60}" type="datetime1">
              <a:rPr lang="zh-CN" altLang="en-US" sz="1200">
                <a:solidFill>
                  <a:srgbClr val="898989"/>
                </a:solidFill>
              </a:rPr>
              <a:t>2022/5/28</a:t>
            </a:fld>
            <a:endParaRPr lang="zh-CN" altLang="en-US" sz="1200">
              <a:solidFill>
                <a:srgbClr val="898989"/>
              </a:solidFill>
            </a:endParaRPr>
          </a:p>
        </p:txBody>
      </p:sp>
      <p:sp>
        <p:nvSpPr>
          <p:cNvPr id="6150" name="页脚占位符 5"/>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6151" name="灯片编号占位符 6"/>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5C164DB8-E1EC-4509-BFCA-33A1520FDF07}"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173" name="日期占位符 6"/>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B23781A0-7A1D-49E4-BD3C-D5EE8E8F5D0B}" type="datetime1">
              <a:rPr lang="zh-CN" altLang="en-US" sz="1200">
                <a:solidFill>
                  <a:srgbClr val="898989"/>
                </a:solidFill>
              </a:rPr>
              <a:t>2022/5/28</a:t>
            </a:fld>
            <a:endParaRPr lang="zh-CN" altLang="en-US" sz="1200">
              <a:solidFill>
                <a:srgbClr val="898989"/>
              </a:solidFill>
            </a:endParaRPr>
          </a:p>
        </p:txBody>
      </p:sp>
      <p:sp>
        <p:nvSpPr>
          <p:cNvPr id="7174" name="页脚占位符 7"/>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7175" name="灯片编号占位符 8"/>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76B59624-3973-49D0-888C-8BA79E98EB25}"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blipFill rotWithShape="0">
          <a:blip r:embed="rId6"/>
          <a:stretch>
            <a:fillRect/>
          </a:stretch>
        </a:blipFill>
        <a:effectLst/>
      </p:bgPr>
    </p:bg>
    <p:spTree>
      <p:nvGrpSpPr>
        <p:cNvPr id="1" name=""/>
        <p:cNvGrpSpPr/>
        <p:nvPr/>
      </p:nvGrpSpPr>
      <p:grpSpPr>
        <a:xfrm>
          <a:off x="0" y="0"/>
          <a:ext cx="0" cy="0"/>
        </a:xfrm>
      </p:grpSpPr>
      <p:pic>
        <p:nvPicPr>
          <p:cNvPr id="8195" name="图片 10" descr="图片3"/>
          <p:cNvPicPr>
            <a:picLocks noChangeAspect="1"/>
          </p:cNvPicPr>
          <p:nvPr>
            <p:custDataLst>
              <p:tags r:id="rId2"/>
            </p:custDataLst>
          </p:nvPr>
        </p:nvPicPr>
        <p:blipFill>
          <a:blip r:embed="rId1">
            <a:lum bright="-42000" contrast="42000"/>
          </a:blip>
          <a:stretch>
            <a:fillRect/>
          </a:stretch>
        </p:blipFill>
        <p:spPr>
          <a:xfrm flipH="1">
            <a:off x="627063" y="498475"/>
            <a:ext cx="3240087" cy="1182688"/>
          </a:xfrm>
          <a:prstGeom prst="rect">
            <a:avLst/>
          </a:prstGeom>
          <a:noFill/>
          <a:ln>
            <a:noFill/>
            <a:miter lim="800000"/>
          </a:ln>
        </p:spPr>
      </p:pic>
      <p:sp>
        <p:nvSpPr>
          <p:cNvPr id="2" name="标题 1"/>
          <p:cNvSpPr>
            <a:spLocks noGrp="1"/>
          </p:cNvSpPr>
          <p:nvPr>
            <p:ph type="title"/>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8198"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88254984-E34F-4627-8516-0AB8D3993E07}" type="datetime1">
              <a:rPr lang="zh-CN" altLang="en-US" sz="1200">
                <a:solidFill>
                  <a:srgbClr val="898989"/>
                </a:solidFill>
              </a:rPr>
              <a:t>2022/5/28</a:t>
            </a:fld>
            <a:endParaRPr lang="zh-CN" altLang="en-US" sz="1200">
              <a:solidFill>
                <a:srgbClr val="898989"/>
              </a:solidFill>
            </a:endParaRPr>
          </a:p>
        </p:txBody>
      </p:sp>
      <p:sp>
        <p:nvSpPr>
          <p:cNvPr id="8199"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8200"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E68DACE9-61E1-4D7F-B654-54FB473BDC40}"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blipFill rotWithShape="0">
          <a:blip r:embed="rId4"/>
          <a:stretch>
            <a:fillRect/>
          </a:stretch>
        </a:blipFill>
        <a:effectLst/>
      </p:bgPr>
    </p:bg>
    <p:spTree>
      <p:nvGrpSpPr>
        <p:cNvPr id="1" name=""/>
        <p:cNvGrpSpPr/>
        <p:nvPr/>
      </p:nvGrpSpPr>
      <p:grpSpPr>
        <a:xfrm>
          <a:off x="0" y="0"/>
          <a:ext cx="0" cy="0"/>
        </a:xfrm>
      </p:grpSpPr>
      <p:sp>
        <p:nvSpPr>
          <p:cNvPr id="9221" name="日期占位符 1"/>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C52639E9-1C64-455A-A753-838E90496BFB}" type="datetime1">
              <a:rPr lang="zh-CN" altLang="en-US" sz="1200">
                <a:solidFill>
                  <a:srgbClr val="898989"/>
                </a:solidFill>
              </a:rPr>
              <a:t>2022/5/28</a:t>
            </a:fld>
            <a:endParaRPr lang="zh-CN" altLang="en-US" sz="1200">
              <a:solidFill>
                <a:srgbClr val="898989"/>
              </a:solidFill>
            </a:endParaRPr>
          </a:p>
        </p:txBody>
      </p:sp>
      <p:sp>
        <p:nvSpPr>
          <p:cNvPr id="9222" name="页脚占位符 2"/>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9223" name="灯片编号占位符 3"/>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D08E3301-1DEA-4AB7-8D64-E9A58BFD098B}"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blipFill rotWithShape="0">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a:solidFill>
                  <a:schemeClr val="accent1"/>
                </a:solidFill>
                <a:uFillTx/>
                <a:latin typeface="Arial" panose="020b0604020202020204" pitchFamily="34" charset="0"/>
                <a:ea typeface="隶书" pitchFamily="49"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00" b="0" i="0" u="none" strike="noStrike" kern="1200" cap="all"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all" spc="150" normalizeH="0" baseline="0" noProof="1">
                <a:solidFill>
                  <a:schemeClr val="tx1"/>
                </a:solidFill>
                <a:uFillTx/>
                <a:latin typeface="Arial" panose="020b0604020202020204" pitchFamily="34" charset="0"/>
                <a:ea typeface="隶书" pitchFamily="49" charset="-122"/>
                <a:cs typeface="+mn-cs"/>
                <a:sym typeface="+mn-ea"/>
              </a:defRPr>
            </a:lvl1pPr>
          </a:lstStyle>
          <a:p>
            <a:pPr lvl="0" fontAlgn="auto"/>
            <a:r>
              <a:rPr strike="noStrike" noProof="1">
                <a:sym typeface="+mn-ea"/>
              </a:rPr>
              <a:t>单击此处编辑母版文本样式</a:t>
            </a:r>
          </a:p>
        </p:txBody>
      </p:sp>
      <p:sp>
        <p:nvSpPr>
          <p:cNvPr id="10245" name="日期占位符 4"/>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30F26C15-54EA-492F-9F17-1B0F15089A38}" type="datetime1">
              <a:rPr lang="zh-CN" altLang="en-US" sz="1200">
                <a:solidFill>
                  <a:srgbClr val="898989"/>
                </a:solidFill>
              </a:rPr>
              <a:t>2022/5/28</a:t>
            </a:fld>
            <a:endParaRPr lang="zh-CN" altLang="en-US" sz="1200">
              <a:solidFill>
                <a:srgbClr val="898989"/>
              </a:solidFill>
            </a:endParaRPr>
          </a:p>
        </p:txBody>
      </p:sp>
      <p:sp>
        <p:nvSpPr>
          <p:cNvPr id="10246" name="页脚占位符 5"/>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0247" name="灯片编号占位符 6"/>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C4743468-AB5E-4AA8-96B3-AE3C57FA4284}"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blipFill rotWithShape="0">
          <a:blip r:embed="rId4"/>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normAutofit/>
          </a:bodyPr>
          <a:lstStyle>
            <a:lvl1pPr indent="0" eaLnBrk="1" fontAlgn="auto" latinLnBrk="0" hangingPunct="1">
              <a:defRPr sz="1400" baseline="0">
                <a:latin typeface="Arial" panose="020b0604020202020204" pitchFamily="34" charset="0"/>
                <a:ea typeface="微软雅黑"/>
              </a:defRPr>
            </a:lvl1pPr>
            <a:lvl2pPr indent="0" eaLnBrk="1" fontAlgn="auto" latinLnBrk="0" hangingPunct="1">
              <a:defRPr sz="1400" baseline="0">
                <a:latin typeface="Arial" panose="020b0604020202020204" pitchFamily="34" charset="0"/>
                <a:ea typeface="微软雅黑"/>
              </a:defRPr>
            </a:lvl2pPr>
            <a:lvl3pPr indent="0" eaLnBrk="1" fontAlgn="auto" latinLnBrk="0" hangingPunct="1">
              <a:defRPr sz="1400" baseline="0">
                <a:latin typeface="Arial" panose="020b0604020202020204" pitchFamily="34" charset="0"/>
                <a:ea typeface="微软雅黑"/>
              </a:defRPr>
            </a:lvl3pPr>
            <a:lvl4pPr indent="0" eaLnBrk="1" fontAlgn="auto" latinLnBrk="0" hangingPunct="1">
              <a:defRPr sz="1400" baseline="0">
                <a:latin typeface="Arial" panose="020b0604020202020204" pitchFamily="34" charset="0"/>
                <a:ea typeface="微软雅黑"/>
              </a:defRPr>
            </a:lvl4pPr>
            <a:lvl5pPr indent="0" eaLnBrk="1" fontAlgn="auto" latinLnBrk="0" hangingPunct="1">
              <a:defRPr sz="1400" baseline="0">
                <a:latin typeface="Arial" panose="020b0604020202020204"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269"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FEF9D918-EF21-4B2C-8E49-A7FBB8813FD5}" type="datetime1">
              <a:rPr lang="zh-CN" altLang="en-US" sz="1200">
                <a:solidFill>
                  <a:srgbClr val="898989"/>
                </a:solidFill>
              </a:rPr>
              <a:t>2022/5/28</a:t>
            </a:fld>
            <a:endParaRPr lang="zh-CN" altLang="en-US" sz="1200">
              <a:solidFill>
                <a:srgbClr val="898989"/>
              </a:solidFill>
            </a:endParaRPr>
          </a:p>
        </p:txBody>
      </p:sp>
      <p:sp>
        <p:nvSpPr>
          <p:cNvPr id="11270"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1271"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4AAB5C1-EC6D-4A8E-869A-89629780A6B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83.xml" /><Relationship Id="rId21" Type="http://schemas.openxmlformats.org/officeDocument/2006/relationships/tags" Target="../tags/tag84.xml" /><Relationship Id="rId22" Type="http://schemas.openxmlformats.org/officeDocument/2006/relationships/tags" Target="../tags/tag85.xml" /><Relationship Id="rId23" Type="http://schemas.openxmlformats.org/officeDocument/2006/relationships/tags" Target="../tags/tag86.xml" /><Relationship Id="rId24" Type="http://schemas.openxmlformats.org/officeDocument/2006/relationships/tags" Target="../tags/tag87.xml" /><Relationship Id="rId25" Type="http://schemas.openxmlformats.org/officeDocument/2006/relationships/tags" Target="../tags/tag88.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3.png" /><Relationship Id="rId28"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openxmlformats.org/officeDocument/2006/relationships/slideLayout" Target="../slideLayouts/slideLayout29.xml" /><Relationship Id="rId11" Type="http://schemas.openxmlformats.org/officeDocument/2006/relationships/slideLayout" Target="../slideLayouts/slideLayout30.xml" /><Relationship Id="rId12" Type="http://schemas.openxmlformats.org/officeDocument/2006/relationships/slideLayout" Target="../slideLayouts/slideLayout31.xml" /><Relationship Id="rId13" Type="http://schemas.openxmlformats.org/officeDocument/2006/relationships/slideLayout" Target="../slideLayouts/slideLayout32.xml" /><Relationship Id="rId14" Type="http://schemas.openxmlformats.org/officeDocument/2006/relationships/slideLayout" Target="../slideLayouts/slideLayout33.xml" /><Relationship Id="rId15" Type="http://schemas.openxmlformats.org/officeDocument/2006/relationships/slideLayout" Target="../slideLayouts/slideLayout34.xml" /><Relationship Id="rId16" Type="http://schemas.openxmlformats.org/officeDocument/2006/relationships/slideLayout" Target="../slideLayouts/slideLayout35.xml" /><Relationship Id="rId17" Type="http://schemas.openxmlformats.org/officeDocument/2006/relationships/slideLayout" Target="../slideLayouts/slideLayout36.xml" /><Relationship Id="rId18" Type="http://schemas.openxmlformats.org/officeDocument/2006/relationships/slideLayout" Target="../slideLayouts/slideLayout37.xml" /><Relationship Id="rId19" Type="http://schemas.openxmlformats.org/officeDocument/2006/relationships/slideLayout" Target="../slideLayouts/slideLayout38.xml" /><Relationship Id="rId2" Type="http://schemas.openxmlformats.org/officeDocument/2006/relationships/slideLayout" Target="../slideLayouts/slideLayout21.xml" /><Relationship Id="rId20" Type="http://schemas.openxmlformats.org/officeDocument/2006/relationships/tags" Target="../tags/tag171.xml" /><Relationship Id="rId21" Type="http://schemas.openxmlformats.org/officeDocument/2006/relationships/tags" Target="../tags/tag172.xml" /><Relationship Id="rId22" Type="http://schemas.openxmlformats.org/officeDocument/2006/relationships/tags" Target="../tags/tag173.xml" /><Relationship Id="rId23" Type="http://schemas.openxmlformats.org/officeDocument/2006/relationships/tags" Target="../tags/tag174.xml" /><Relationship Id="rId24" Type="http://schemas.openxmlformats.org/officeDocument/2006/relationships/tags" Target="../tags/tag175.xml" /><Relationship Id="rId25" Type="http://schemas.openxmlformats.org/officeDocument/2006/relationships/tags" Target="../tags/tag176.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3.png" /><Relationship Id="rId28" Type="http://schemas.openxmlformats.org/officeDocument/2006/relationships/theme" Target="../theme/theme2.xml" /><Relationship Id="rId3" Type="http://schemas.openxmlformats.org/officeDocument/2006/relationships/slideLayout" Target="../slideLayouts/slideLayout22.xml" /><Relationship Id="rId4" Type="http://schemas.openxmlformats.org/officeDocument/2006/relationships/slideLayout" Target="../slideLayouts/slideLayout23.xml" /><Relationship Id="rId5" Type="http://schemas.openxmlformats.org/officeDocument/2006/relationships/slideLayout" Target="../slideLayouts/slideLayout24.xml" /><Relationship Id="rId6" Type="http://schemas.openxmlformats.org/officeDocument/2006/relationships/slideLayout" Target="../slideLayouts/slideLayout25.xml" /><Relationship Id="rId7" Type="http://schemas.openxmlformats.org/officeDocument/2006/relationships/slideLayout" Target="../slideLayouts/slideLayout26.xml" /><Relationship Id="rId8" Type="http://schemas.openxmlformats.org/officeDocument/2006/relationships/slideLayout" Target="../slideLayouts/slideLayout27.xml" /><Relationship Id="rId9" Type="http://schemas.openxmlformats.org/officeDocument/2006/relationships/slideLayout" Target="../slideLayouts/slideLayout2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idx="4294967295"/>
            <p:custDataLst>
              <p:tags r:id="rId20"/>
            </p:custDataLst>
          </p:nvPr>
        </p:nvSpPr>
        <p:spPr>
          <a:xfrm>
            <a:off x="669925" y="442913"/>
            <a:ext cx="10852150" cy="442912"/>
          </a:xfrm>
          <a:prstGeom prst="rect">
            <a:avLst/>
          </a:prstGeom>
          <a:noFill/>
          <a:ln>
            <a:noFill/>
            <a:miter lim="800000"/>
          </a:ln>
        </p:spPr>
        <p:txBody>
          <a:bodyPr vert="horz" lIns="101600" tIns="38100" rIns="76200" bIns="3810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anose="020b0604020202020204" pitchFamily="34" charset="0"/>
                <a:ea typeface="隶书" pitchFamily="49" charset="-122"/>
                <a:cs typeface="+mj-cs"/>
              </a:defRPr>
            </a:lvl1pPr>
          </a:lstStyle>
          <a:p>
            <a:pPr lvl="0"/>
            <a:r>
              <a:t>单击此处编辑母版标题样式</a:t>
            </a:r>
          </a:p>
        </p:txBody>
      </p:sp>
      <p:sp>
        <p:nvSpPr>
          <p:cNvPr id="1027" name="文本占位符 2"/>
          <p:cNvSpPr>
            <a:spLocks noGrp="1"/>
          </p:cNvSpPr>
          <p:nvPr>
            <p:ph type="body" idx="1"/>
            <p:custDataLst>
              <p:tags r:id="rId21"/>
            </p:custDataLst>
          </p:nvPr>
        </p:nvSpPr>
        <p:spPr>
          <a:xfrm>
            <a:off x="669925" y="952500"/>
            <a:ext cx="10852150" cy="5389563"/>
          </a:xfrm>
          <a:prstGeom prst="rect">
            <a:avLst/>
          </a:prstGeom>
          <a:noFill/>
          <a:ln>
            <a:noFill/>
            <a:miter lim="800000"/>
          </a:ln>
        </p:spPr>
        <p:txBody>
          <a:bodyPr vert="horz" lIns="101600" tIns="0" rIns="82550" bIns="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lvl="0" indent="-228600"/>
            <a:r>
              <a:t>单击此处编辑母版文本样式</a:t>
            </a:r>
          </a:p>
          <a:p>
            <a:pPr marL="685800" lvl="1" indent="-228600"/>
            <a:r>
              <a:t>第二级</a:t>
            </a:r>
          </a:p>
          <a:p>
            <a:pPr marL="1143000" lvl="2" indent="-228600"/>
            <a:r>
              <a:t>第三级</a:t>
            </a:r>
          </a:p>
          <a:p>
            <a:pPr marL="1600200" lvl="3" indent="-228600"/>
            <a:r>
              <a:t>第四级</a:t>
            </a:r>
          </a:p>
          <a:p>
            <a:pPr marL="2057400" lvl="4" indent="-228600"/>
            <a:r>
              <a:t>第五级</a:t>
            </a:r>
          </a:p>
        </p:txBody>
      </p:sp>
      <p:sp>
        <p:nvSpPr>
          <p:cNvPr id="1028" name="日期占位符 3"/>
          <p:cNvSpPr>
            <a:spLocks noGrp="1"/>
          </p:cNvSpPr>
          <p:nvPr>
            <p:ph type="dt" sz="half" idx="2"/>
            <p:custDataLst>
              <p:tags r:id="rId2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F6D658F6-C5BB-4525-AFFA-F7CD07DB04D9}" type="datetime1">
              <a:rPr lang="zh-CN" altLang="en-US" sz="1200">
                <a:solidFill>
                  <a:srgbClr val="898989"/>
                </a:solidFill>
              </a:rPr>
              <a:t>2022/5/28</a:t>
            </a:fld>
            <a:endParaRPr lang="zh-CN" altLang="en-US" sz="1200">
              <a:solidFill>
                <a:srgbClr val="898989"/>
              </a:solidFill>
            </a:endParaRPr>
          </a:p>
        </p:txBody>
      </p:sp>
      <p:sp>
        <p:nvSpPr>
          <p:cNvPr id="1029" name="页脚占位符 4"/>
          <p:cNvSpPr>
            <a:spLocks noGrp="1"/>
          </p:cNvSpPr>
          <p:nvPr>
            <p:ph type="ftr" sz="quarter" idx="3"/>
            <p:custDataLst>
              <p:tags r:id="rId2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endParaRPr>
          </a:p>
        </p:txBody>
      </p:sp>
      <p:sp>
        <p:nvSpPr>
          <p:cNvPr id="1030" name="灯片编号占位符 5"/>
          <p:cNvSpPr>
            <a:spLocks noGrp="1"/>
          </p:cNvSpPr>
          <p:nvPr>
            <p:ph type="sldNum" sz="quarter" idx="4"/>
            <p:custDataLst>
              <p:tags r:id="rId2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13F1743F-0AD1-4BF4-BD65-416F54EA9746}" type="slidenum">
              <a:rPr lang="zh-CN" altLang="en-US" sz="1200">
                <a:solidFill>
                  <a:srgbClr val="898989"/>
                </a:solidFill>
              </a:rPr>
              <a:t>‹#›</a:t>
            </a:fld>
            <a:endParaRPr lang="zh-CN" altLang="en-US" sz="1200">
              <a:solidFill>
                <a:srgbClr val="898989"/>
              </a:solidFill>
            </a:endParaRPr>
          </a:p>
        </p:txBody>
      </p:sp>
      <p:sp>
        <p:nvSpPr>
          <p:cNvPr id="1031"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pic>
        <p:nvPicPr>
          <p:cNvPr id="1032"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pic>
        <p:nvPicPr>
          <p:cNvPr id="1033"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262626"/>
          </a:solidFill>
          <a:uFillTx/>
          <a:latin typeface="Arial" panose="020b0604020202020204" pitchFamily="34" charset="0"/>
          <a:ea typeface="隶书"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标题占位符 1"/>
          <p:cNvSpPr>
            <a:spLocks noGrp="1"/>
          </p:cNvSpPr>
          <p:nvPr>
            <p:ph type="title" idx="4294967295"/>
            <p:custDataLst>
              <p:tags r:id="rId20"/>
            </p:custDataLst>
          </p:nvPr>
        </p:nvSpPr>
        <p:spPr>
          <a:xfrm>
            <a:off x="669925" y="442913"/>
            <a:ext cx="10852150" cy="442912"/>
          </a:xfrm>
          <a:prstGeom prst="rect">
            <a:avLst/>
          </a:prstGeom>
          <a:noFill/>
          <a:ln>
            <a:noFill/>
            <a:miter lim="800000"/>
          </a:ln>
        </p:spPr>
        <p:txBody>
          <a:bodyPr vert="horz" lIns="101600" tIns="38100" rIns="76200" bIns="3810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anose="020b0604020202020204" pitchFamily="34" charset="0"/>
                <a:ea typeface="隶书" pitchFamily="49" charset="-122"/>
                <a:cs typeface="+mj-cs"/>
              </a:defRPr>
            </a:lvl1pPr>
          </a:lstStyle>
          <a:p>
            <a:pPr lvl="0"/>
            <a:r>
              <a:t>单击此处编辑母版标题样式</a:t>
            </a:r>
          </a:p>
        </p:txBody>
      </p:sp>
      <p:sp>
        <p:nvSpPr>
          <p:cNvPr id="2051" name="文本占位符 2"/>
          <p:cNvSpPr>
            <a:spLocks noGrp="1"/>
          </p:cNvSpPr>
          <p:nvPr>
            <p:ph type="body" idx="1"/>
            <p:custDataLst>
              <p:tags r:id="rId21"/>
            </p:custDataLst>
          </p:nvPr>
        </p:nvSpPr>
        <p:spPr>
          <a:xfrm>
            <a:off x="669925" y="952500"/>
            <a:ext cx="10852150" cy="5389563"/>
          </a:xfrm>
          <a:prstGeom prst="rect">
            <a:avLst/>
          </a:prstGeom>
          <a:noFill/>
          <a:ln>
            <a:noFill/>
            <a:miter lim="800000"/>
          </a:ln>
        </p:spPr>
        <p:txBody>
          <a:bodyPr vert="horz" lIns="101600" tIns="0" rIns="82550" bIns="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lvl="0" indent="-228600"/>
            <a:r>
              <a:t>单击此处编辑母版文本样式</a:t>
            </a:r>
          </a:p>
          <a:p>
            <a:pPr marL="685800" lvl="1" indent="-228600"/>
            <a:r>
              <a:t>第二级</a:t>
            </a:r>
          </a:p>
          <a:p>
            <a:pPr marL="1143000" lvl="2" indent="-228600"/>
            <a:r>
              <a:t>第三级</a:t>
            </a:r>
          </a:p>
          <a:p>
            <a:pPr marL="1600200" lvl="3" indent="-228600"/>
            <a:r>
              <a:t>第四级</a:t>
            </a:r>
          </a:p>
          <a:p>
            <a:pPr marL="2057400" lvl="4" indent="-228600"/>
            <a:r>
              <a:t>第五级</a:t>
            </a:r>
          </a:p>
        </p:txBody>
      </p:sp>
      <p:sp>
        <p:nvSpPr>
          <p:cNvPr id="2052" name="日期占位符 3"/>
          <p:cNvSpPr>
            <a:spLocks noGrp="1"/>
          </p:cNvSpPr>
          <p:nvPr>
            <p:ph type="dt" sz="half" idx="2"/>
            <p:custDataLst>
              <p:tags r:id="rId22"/>
            </p:custDataLst>
          </p:nvPr>
        </p:nvSpPr>
        <p:spPr>
          <a:xfrm>
            <a:off x="879475" y="6350000"/>
            <a:ext cx="2700338" cy="315913"/>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fld id="{172595CC-8876-443C-BE6B-14D583D316CF}" type="datetime1">
              <a:rPr lang="zh-CN" altLang="en-US" sz="1200">
                <a:solidFill>
                  <a:srgbClr val="898989"/>
                </a:solidFill>
                <a:latin typeface="Arial" panose="020b0604020202020204" pitchFamily="34" charset="0"/>
                <a:ea typeface="宋体" panose="02010600030101010101" pitchFamily="2" charset="-122"/>
              </a:rPr>
              <a:t>2022/5/28</a:t>
            </a:fld>
            <a:endParaRPr lang="zh-CN" altLang="en-US" sz="1200">
              <a:solidFill>
                <a:srgbClr val="898989"/>
              </a:solidFill>
              <a:latin typeface="Arial" panose="020b0604020202020204" pitchFamily="34" charset="0"/>
              <a:ea typeface="宋体" panose="02010600030101010101" pitchFamily="2" charset="-122"/>
            </a:endParaRPr>
          </a:p>
        </p:txBody>
      </p:sp>
      <p:sp>
        <p:nvSpPr>
          <p:cNvPr id="2053" name="页脚占位符 4"/>
          <p:cNvSpPr>
            <a:spLocks noGrp="1"/>
          </p:cNvSpPr>
          <p:nvPr>
            <p:ph type="ftr" sz="quarter" idx="3"/>
            <p:custDataLst>
              <p:tags r:id="rId23"/>
            </p:custDataLst>
          </p:nvPr>
        </p:nvSpPr>
        <p:spPr>
          <a:xfrm>
            <a:off x="4116388" y="6350000"/>
            <a:ext cx="3959225" cy="315913"/>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200">
              <a:solidFill>
                <a:srgbClr val="898989"/>
              </a:solidFill>
              <a:latin typeface="Arial" panose="020b0604020202020204" pitchFamily="34" charset="0"/>
              <a:ea typeface="宋体" panose="02010600030101010101" pitchFamily="2" charset="-122"/>
            </a:endParaRPr>
          </a:p>
        </p:txBody>
      </p:sp>
      <p:sp>
        <p:nvSpPr>
          <p:cNvPr id="2054" name="灯片编号占位符 5"/>
          <p:cNvSpPr>
            <a:spLocks noGrp="1"/>
          </p:cNvSpPr>
          <p:nvPr>
            <p:ph type="sldNum" sz="quarter" idx="4"/>
            <p:custDataLst>
              <p:tags r:id="rId24"/>
            </p:custDataLst>
          </p:nvPr>
        </p:nvSpPr>
        <p:spPr>
          <a:xfrm>
            <a:off x="8610600" y="6350000"/>
            <a:ext cx="2700338" cy="315913"/>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507BD805-6996-4FAA-BF33-5041EE7E515E}" type="slidenum">
              <a:rPr lang="zh-CN" altLang="en-US" sz="1200">
                <a:solidFill>
                  <a:srgbClr val="898989"/>
                </a:solidFill>
                <a:latin typeface="Arial" panose="020b0604020202020204" pitchFamily="34" charset="0"/>
                <a:ea typeface="宋体" panose="02010600030101010101" pitchFamily="2" charset="-122"/>
              </a:rPr>
              <a:t>‹#›</a:t>
            </a:fld>
            <a:endParaRPr lang="zh-CN" altLang="en-US" sz="1200">
              <a:solidFill>
                <a:srgbClr val="898989"/>
              </a:solidFill>
              <a:latin typeface="Arial" panose="020b0604020202020204" pitchFamily="34" charset="0"/>
              <a:ea typeface="宋体" panose="02010600030101010101" pitchFamily="2" charset="-122"/>
            </a:endParaRPr>
          </a:p>
        </p:txBody>
      </p:sp>
      <p:sp>
        <p:nvSpPr>
          <p:cNvPr id="2055"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pic>
        <p:nvPicPr>
          <p:cNvPr id="2056"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pic>
        <p:nvPicPr>
          <p:cNvPr id="2057"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transition/>
  <p:timing/>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262626"/>
          </a:solidFill>
          <a:uFillTx/>
          <a:latin typeface="Arial" panose="020b0604020202020204" pitchFamily="34" charset="0"/>
          <a:ea typeface="隶书"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18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18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18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8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19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19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20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21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21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tags" Target="../tags/tag22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tags" Target="../tags/tag22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22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2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2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2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28.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29.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0.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3.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4.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5.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6.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7.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8.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39.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240.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17.png" /><Relationship Id="rId3" Type="http://schemas.openxmlformats.org/officeDocument/2006/relationships/image" Target="../media/image18.png" /><Relationship Id="rId4" Type="http://schemas.openxmlformats.org/officeDocument/2006/relationships/tags" Target="../tags/tag24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矩形 4"/>
          <p:cNvSpPr/>
          <p:nvPr/>
        </p:nvSpPr>
        <p:spPr>
          <a:xfrm>
            <a:off x="2351088" y="2406650"/>
            <a:ext cx="8145463"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40962" name="标题 3073"/>
          <p:cNvSpPr>
            <a:spLocks noGrp="1"/>
          </p:cNvSpPr>
          <p:nvPr>
            <p:ph type="ctrTitle"/>
          </p:nvPr>
        </p:nvSpPr>
        <p:spPr>
          <a:xfrm>
            <a:off x="882650" y="2684463"/>
            <a:ext cx="10428288" cy="1649413"/>
          </a:xfrm>
          <a:prstGeom prst="rect">
            <a:avLst/>
          </a:prstGeom>
        </p:spPr>
        <p:txBody>
          <a:bodyPr vert="horz" lIns="90000" tIns="46800" rIns="90000" bIns="46800" anchor="ctr" anchorCtr="0">
            <a:normAutofit fontScale="90000"/>
          </a:bodyPr>
          <a:lstStyle>
            <a:lvl1pPr marL="0" indent="0" algn="l" defTabSz="914400" rtl="0" eaLnBrk="1" fontAlgn="base" hangingPunct="1">
              <a:lnSpc>
                <a:spcPct val="100000"/>
              </a:lnSpc>
              <a:spcBef>
                <a:spcPct val="0"/>
              </a:spcBef>
              <a:spcAft>
                <a:spcPct val="0"/>
              </a:spcAft>
              <a:buClrTx/>
              <a:buSzTx/>
              <a:buFontTx/>
              <a:buNone/>
              <a:defRPr lang="zh-CN" altLang="en-US" sz="2400" b="1" u="none" baseline="0">
                <a:solidFill>
                  <a:srgbClr val="262626"/>
                </a:solidFill>
                <a:latin typeface="Arial" panose="020b0604020202020204" pitchFamily="34" charset="0"/>
                <a:ea typeface="隶书" pitchFamily="49" charset="-122"/>
              </a:defRPr>
            </a:lvl1pPr>
          </a:lstStyle>
          <a:p>
            <a:pPr marL="0" marR="0" lvl="0" indent="0" algn="ctr">
              <a:spcAft>
                <a:spcPct val="0"/>
              </a:spcAft>
              <a:buClrTx/>
            </a:pPr>
            <a:r>
              <a:rPr lang="zh-CN" altLang="en-US" sz="7335" spc="600">
                <a:latin typeface="黑体" panose="02010609060101010101" charset="-122"/>
                <a:ea typeface="黑体" panose="02010609060101010101" charset="-122"/>
              </a:rPr>
              <a:t>正确使用标点符号</a:t>
            </a:r>
            <a:br>
              <a:rPr lang="zh-CN" altLang="en-US" sz="6600">
                <a:latin typeface="黑体" panose="02010609060101010101" charset="-122"/>
                <a:ea typeface="黑体" panose="02010609060101010101" charset="-122"/>
              </a:rPr>
            </a:br>
            <a:endParaRPr lang="zh-CN" altLang="en-US" sz="6600">
              <a:solidFill>
                <a:schemeClr val="tx1"/>
              </a:solidFill>
              <a:latin typeface="黑体" panose="02010609060101010101" charset="-122"/>
              <a:ea typeface="黑体" panose="02010609060101010101" charset="-122"/>
            </a:endParaRPr>
          </a:p>
        </p:txBody>
      </p:sp>
      <p:sp>
        <p:nvSpPr>
          <p:cNvPr id="40963" name="矩形 5"/>
          <p:cNvSpPr/>
          <p:nvPr/>
        </p:nvSpPr>
        <p:spPr>
          <a:xfrm>
            <a:off x="5969000" y="3844925"/>
            <a:ext cx="4327525" cy="617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7" name="图片 7"/>
          <p:cNvPicPr>
            <a:picLocks noGrp="1" noChangeAspect="1"/>
          </p:cNvPicPr>
          <p:nvPr/>
        </p:nvPicPr>
        <p:blipFill>
          <a:blip r:embed="rId2"/>
          <a:stretch>
            <a:fillRect/>
          </a:stretch>
        </p:blipFill>
        <p:spPr>
          <a:xfrm>
            <a:off x="127000" y="1355725"/>
            <a:ext cx="3324225" cy="3424238"/>
          </a:xfrm>
          <a:prstGeom prst="rect">
            <a:avLst/>
          </a:prstGeom>
          <a:noFill/>
          <a:ln>
            <a:miter lim="800000"/>
          </a:ln>
        </p:spPr>
      </p:pic>
      <p:sp>
        <p:nvSpPr>
          <p:cNvPr id="50178" name="文本框 3"/>
          <p:cNvSpPr/>
          <p:nvPr/>
        </p:nvSpPr>
        <p:spPr>
          <a:xfrm>
            <a:off x="5224463" y="352425"/>
            <a:ext cx="4460875" cy="706438"/>
          </a:xfrm>
          <a:prstGeom prst="rect">
            <a:avLst/>
          </a:prstGeom>
          <a:noFill/>
          <a:ln w="38100">
            <a:solidFill>
              <a:srgbClr val="0070C0"/>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问号用法总结</a:t>
            </a:r>
          </a:p>
        </p:txBody>
      </p:sp>
      <p:sp>
        <p:nvSpPr>
          <p:cNvPr id="50179" name="文本框 4"/>
          <p:cNvSpPr/>
          <p:nvPr/>
        </p:nvSpPr>
        <p:spPr>
          <a:xfrm>
            <a:off x="3629025" y="1541463"/>
            <a:ext cx="8359775" cy="2862262"/>
          </a:xfrm>
          <a:prstGeom prst="rect">
            <a:avLst/>
          </a:prstGeom>
          <a:noFill/>
          <a:ln>
            <a:solidFill>
              <a:srgbClr val="00B0F0"/>
            </a:solidFill>
            <a:prstDash val="lgDashDot"/>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第一注意无疑问，陈述语气不用问。</a:t>
            </a:r>
          </a:p>
          <a:p>
            <a:pPr lvl="0"/>
            <a:r>
              <a:rPr lang="zh-CN" altLang="en-US" sz="3600" b="1">
                <a:latin typeface="黑体" panose="02010609060101010101" charset="-122"/>
                <a:ea typeface="黑体" panose="02010609060101010101" charset="-122"/>
              </a:rPr>
              <a:t>第二注意选择问，全句末尾才用问。</a:t>
            </a:r>
          </a:p>
          <a:p>
            <a:pPr lvl="0"/>
            <a:r>
              <a:rPr lang="zh-CN" altLang="en-US" sz="3600" b="1">
                <a:latin typeface="黑体" panose="02010609060101010101" charset="-122"/>
                <a:ea typeface="黑体" panose="02010609060101010101" charset="-122"/>
              </a:rPr>
              <a:t>第三注意倒装问，全句末尾也用问。</a:t>
            </a:r>
          </a:p>
          <a:p>
            <a:pPr lvl="0"/>
            <a:r>
              <a:rPr lang="zh-CN" altLang="en-US" sz="3600" b="1">
                <a:latin typeface="黑体" panose="02010609060101010101" charset="-122"/>
                <a:ea typeface="黑体" panose="02010609060101010101" charset="-122"/>
              </a:rPr>
              <a:t>第四注意连续问，每句末尾都用问。</a:t>
            </a:r>
          </a:p>
          <a:p>
            <a:pPr lvl="0"/>
            <a:r>
              <a:rPr lang="zh-CN" altLang="en-US" sz="3600" b="1">
                <a:latin typeface="黑体" panose="02010609060101010101" charset="-122"/>
                <a:ea typeface="黑体" panose="02010609060101010101" charset="-122"/>
              </a:rPr>
              <a:t>第五注意引文有问号，问号打在引号内。</a:t>
            </a:r>
          </a:p>
        </p:txBody>
      </p:sp>
      <p:sp>
        <p:nvSpPr>
          <p:cNvPr id="50180" name="下箭头 11"/>
          <p:cNvSpPr/>
          <p:nvPr/>
        </p:nvSpPr>
        <p:spPr>
          <a:xfrm>
            <a:off x="6938963" y="4716463"/>
            <a:ext cx="357188" cy="4794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50181" name="文本框 12"/>
          <p:cNvSpPr/>
          <p:nvPr/>
        </p:nvSpPr>
        <p:spPr>
          <a:xfrm>
            <a:off x="5872163" y="5554663"/>
            <a:ext cx="2335212" cy="706437"/>
          </a:xfrm>
          <a:prstGeom prst="rect">
            <a:avLst/>
          </a:prstGeom>
          <a:noFill/>
          <a:ln>
            <a:solidFill>
              <a:schemeClr val="tx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50177"/>
                                        </p:tgtEl>
                                        <p:attrNameLst>
                                          <p:attrName>style.visibility</p:attrName>
                                        </p:attrNameLst>
                                      </p:cBhvr>
                                      <p:to>
                                        <p:strVal val="visible"/>
                                      </p:to>
                                    </p:set>
                                    <p:animEffect transition="in" filter="plus(in)">
                                      <p:cBhvr>
                                        <p:cTn id="7" dur="2000" fill="hold"/>
                                        <p:tgtEl>
                                          <p:spTgt spid="5017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0178"/>
                                        </p:tgtEl>
                                        <p:attrNameLst>
                                          <p:attrName>style.visibility</p:attrName>
                                        </p:attrNameLst>
                                      </p:cBhvr>
                                      <p:to>
                                        <p:strVal val="visible"/>
                                      </p:to>
                                    </p:set>
                                    <p:animEffect transition="in" filter="wheel(1)">
                                      <p:cBhvr>
                                        <p:cTn id="12" dur="2000" fill="hold"/>
                                        <p:tgtEl>
                                          <p:spTgt spid="501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0179"/>
                                        </p:tgtEl>
                                        <p:attrNameLst>
                                          <p:attrName>style.visibility</p:attrName>
                                        </p:attrNameLst>
                                      </p:cBhvr>
                                      <p:to>
                                        <p:strVal val="visible"/>
                                      </p:to>
                                    </p:set>
                                    <p:animEffect transition="in" filter="wheel(1)">
                                      <p:cBhvr>
                                        <p:cTn id="17" dur="2000" fill="hold"/>
                                        <p:tgtEl>
                                          <p:spTgt spid="5017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0180"/>
                                        </p:tgtEl>
                                        <p:attrNameLst>
                                          <p:attrName>style.visibility</p:attrName>
                                        </p:attrNameLst>
                                      </p:cBhvr>
                                      <p:to>
                                        <p:strVal val="visible"/>
                                      </p:to>
                                    </p:set>
                                    <p:animEffect transition="in" filter="wheel(1)">
                                      <p:cBhvr>
                                        <p:cTn id="22" dur="2000" fill="hold"/>
                                        <p:tgtEl>
                                          <p:spTgt spid="5018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0181"/>
                                        </p:tgtEl>
                                        <p:attrNameLst>
                                          <p:attrName>style.visibility</p:attrName>
                                        </p:attrNameLst>
                                      </p:cBhvr>
                                      <p:to>
                                        <p:strVal val="visible"/>
                                      </p:to>
                                    </p:set>
                                    <p:animEffect transition="in" filter="wheel(1)">
                                      <p:cBhvr>
                                        <p:cTn id="27" dur="2000" fill="hold"/>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P spid="50180" grpId="0"/>
      <p:bldP spid="5018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文本框 3"/>
          <p:cNvSpPr/>
          <p:nvPr/>
        </p:nvSpPr>
        <p:spPr>
          <a:xfrm>
            <a:off x="2198688" y="247650"/>
            <a:ext cx="7764462"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二、句号使用</a:t>
            </a:r>
          </a:p>
        </p:txBody>
      </p:sp>
      <p:sp>
        <p:nvSpPr>
          <p:cNvPr id="51202" name="文本框 9"/>
          <p:cNvSpPr/>
          <p:nvPr/>
        </p:nvSpPr>
        <p:spPr>
          <a:xfrm>
            <a:off x="254000" y="1325563"/>
            <a:ext cx="11685588"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a:solidFill>
                  <a:srgbClr val="FF0000"/>
                </a:solidFill>
                <a:latin typeface="黑体" panose="02010609060101010101" charset="-122"/>
                <a:ea typeface="黑体" panose="02010609060101010101" charset="-122"/>
              </a:rPr>
              <a:t>句号是表示一句话完了之后的停顿。一般停顿较长。用于陈述句以及语气舒缓的祈使句末尾。</a:t>
            </a:r>
          </a:p>
        </p:txBody>
      </p:sp>
      <p:sp>
        <p:nvSpPr>
          <p:cNvPr id="51203" name="文本框 12"/>
          <p:cNvSpPr/>
          <p:nvPr/>
        </p:nvSpPr>
        <p:spPr>
          <a:xfrm>
            <a:off x="212725" y="2901950"/>
            <a:ext cx="11685588"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［例题］春天，沙枣树伸展着粗糙的树枝。上面覆盖着一片片短小的叶子。叶子上一层细沙一样的东西晶莹发亮。</a:t>
            </a:r>
          </a:p>
        </p:txBody>
      </p:sp>
      <p:sp>
        <p:nvSpPr>
          <p:cNvPr id="51204" name="文本框 13"/>
          <p:cNvSpPr/>
          <p:nvPr/>
        </p:nvSpPr>
        <p:spPr>
          <a:xfrm>
            <a:off x="173038" y="4476750"/>
            <a:ext cx="11766550" cy="17541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［答案］前两个句号改为逗号。</a:t>
            </a:r>
          </a:p>
          <a:p>
            <a:pPr lvl="0"/>
            <a:r>
              <a:rPr lang="zh-CN" altLang="en-US" sz="3600" b="1">
                <a:solidFill>
                  <a:srgbClr val="1D41D5"/>
                </a:solidFill>
                <a:latin typeface="黑体" panose="02010609060101010101" charset="-122"/>
                <a:ea typeface="黑体" panose="02010609060101010101" charset="-122"/>
              </a:rPr>
              <a:t>［讲评］这其实是一句话，结尾用一个句号就可以了，但作者用了三个句号，前两个句号中断了句子内部的联系。</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Effect transition="in" filter="wheel(1)">
                                      <p:cBhvr>
                                        <p:cTn id="7" dur="2000" fill="hold"/>
                                        <p:tgtEl>
                                          <p:spTgt spid="512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1202"/>
                                        </p:tgtEl>
                                        <p:attrNameLst>
                                          <p:attrName>style.visibility</p:attrName>
                                        </p:attrNameLst>
                                      </p:cBhvr>
                                      <p:to>
                                        <p:strVal val="visible"/>
                                      </p:to>
                                    </p:set>
                                    <p:animEffect transition="in" filter="wheel(1)">
                                      <p:cBhvr>
                                        <p:cTn id="12" dur="2000" fill="hold"/>
                                        <p:tgtEl>
                                          <p:spTgt spid="5120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1203"/>
                                        </p:tgtEl>
                                        <p:attrNameLst>
                                          <p:attrName>style.visibility</p:attrName>
                                        </p:attrNameLst>
                                      </p:cBhvr>
                                      <p:to>
                                        <p:strVal val="visible"/>
                                      </p:to>
                                    </p:set>
                                    <p:animEffect transition="in" filter="wheel(1)">
                                      <p:cBhvr>
                                        <p:cTn id="17" dur="2000" fill="hold"/>
                                        <p:tgtEl>
                                          <p:spTgt spid="5120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1204"/>
                                        </p:tgtEl>
                                        <p:attrNameLst>
                                          <p:attrName>style.visibility</p:attrName>
                                        </p:attrNameLst>
                                      </p:cBhvr>
                                      <p:to>
                                        <p:strVal val="visible"/>
                                      </p:to>
                                    </p:set>
                                    <p:animEffect transition="in" filter="wheel(1)">
                                      <p:cBhvr>
                                        <p:cTn id="22" dur="2000" fill="hold"/>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51202" grpId="0"/>
      <p:bldP spid="51203" grpId="0"/>
      <p:bldP spid="5120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5" name="文本框 3"/>
          <p:cNvSpPr/>
          <p:nvPr/>
        </p:nvSpPr>
        <p:spPr>
          <a:xfrm>
            <a:off x="3538538" y="139700"/>
            <a:ext cx="4287837"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三、叹号使用</a:t>
            </a:r>
          </a:p>
        </p:txBody>
      </p:sp>
      <p:pic>
        <p:nvPicPr>
          <p:cNvPr id="52226" name="图片 4"/>
          <p:cNvPicPr>
            <a:picLocks noGrp="1" noChangeAspect="1"/>
          </p:cNvPicPr>
          <p:nvPr/>
        </p:nvPicPr>
        <p:blipFill>
          <a:blip r:embed="rId2"/>
          <a:stretch>
            <a:fillRect/>
          </a:stretch>
        </p:blipFill>
        <p:spPr>
          <a:xfrm>
            <a:off x="8715375" y="76200"/>
            <a:ext cx="1143000" cy="879475"/>
          </a:xfrm>
          <a:prstGeom prst="rect">
            <a:avLst/>
          </a:prstGeom>
          <a:noFill/>
          <a:ln>
            <a:miter lim="800000"/>
          </a:ln>
        </p:spPr>
      </p:pic>
      <p:sp>
        <p:nvSpPr>
          <p:cNvPr id="52227" name="文本框 8"/>
          <p:cNvSpPr/>
          <p:nvPr/>
        </p:nvSpPr>
        <p:spPr>
          <a:xfrm>
            <a:off x="285750" y="892175"/>
            <a:ext cx="11620500"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用不用叹号要看句子有没有表达强烈的感情，有没有提出什么命令、请求等，如果没有，就可以不用。</a:t>
            </a:r>
          </a:p>
        </p:txBody>
      </p:sp>
      <p:sp>
        <p:nvSpPr>
          <p:cNvPr id="52228" name="文本框 9"/>
          <p:cNvSpPr txBox="1"/>
          <p:nvPr/>
        </p:nvSpPr>
        <p:spPr>
          <a:xfrm>
            <a:off x="286385" y="2091055"/>
            <a:ext cx="10558145" cy="1198880"/>
          </a:xfrm>
          <a:prstGeom prst="rect">
            <a:avLst/>
          </a:prstGeom>
          <a:noFill/>
          <a:ln w="38100">
            <a:solidFill>
              <a:schemeClr val="bg2"/>
            </a:solidFill>
          </a:ln>
        </p:spPr>
        <p:txBody>
          <a:bodyPr wrap="square" rtlCol="0">
            <a:spAutoFit/>
          </a:bodyPr>
          <a:lstStyle/>
          <a:p>
            <a:pPr fontAlgn="base"/>
            <a:r>
              <a:rPr lang="zh-CN" altLang="en-US" sz="3600" b="1" strike="noStrike" noProof="1">
                <a:ln>
                  <a:solidFill>
                    <a:srgbClr val="767171"/>
                  </a:solidFill>
                </a:ln>
                <a:latin typeface="黑体" panose="02010609060101010101" charset="-122"/>
                <a:ea typeface="黑体" panose="02010609060101010101" charset="-122"/>
                <a:cs typeface="+mn-cs"/>
              </a:rPr>
              <a:t>例如</a:t>
            </a:r>
            <a:r>
              <a:rPr lang="zh-CN" altLang="en-US" sz="3600" b="1" strike="noStrike" noProof="1">
                <a:latin typeface="黑体" panose="02010609060101010101" charset="-122"/>
                <a:ea typeface="黑体" panose="02010609060101010101" charset="-122"/>
                <a:cs typeface="+mn-cs"/>
              </a:rPr>
              <a:t>：到马陵山旅游的人都说三仙洞是圣地！</a:t>
            </a:r>
            <a:endParaRPr lang="zh-CN" altLang="en-US" sz="3600" b="1" strike="noStrike" noProof="1">
              <a:latin typeface="黑体" panose="02010609060101010101" charset="-122"/>
              <a:ea typeface="黑体" panose="02010609060101010101" charset="-122"/>
            </a:endParaRPr>
          </a:p>
          <a:p>
            <a:pPr fontAlgn="base"/>
            <a:r>
              <a:rPr lang="zh-CN" altLang="en-US" sz="3600" b="1" strike="noStrike" noProof="1">
                <a:solidFill>
                  <a:srgbClr val="FF0000"/>
                </a:solidFill>
                <a:latin typeface="黑体" panose="02010609060101010101" charset="-122"/>
                <a:ea typeface="黑体" panose="02010609060101010101" charset="-122"/>
                <a:cs typeface="+mn-cs"/>
              </a:rPr>
              <a:t>         （叹号可以改为句号。）</a:t>
            </a:r>
            <a:endParaRPr lang="zh-CN" altLang="en-US" sz="3600" b="1" strike="noStrike" noProof="1">
              <a:solidFill>
                <a:srgbClr val="FF0000"/>
              </a:solidFill>
              <a:latin typeface="黑体" panose="02010609060101010101" charset="-122"/>
              <a:ea typeface="黑体" panose="02010609060101010101" charset="-122"/>
            </a:endParaRPr>
          </a:p>
        </p:txBody>
      </p:sp>
      <p:sp>
        <p:nvSpPr>
          <p:cNvPr id="52229" name="文本框 5"/>
          <p:cNvSpPr/>
          <p:nvPr/>
        </p:nvSpPr>
        <p:spPr>
          <a:xfrm>
            <a:off x="161925" y="3182938"/>
            <a:ext cx="8204200"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（1）倒装叹，全句末尾用叹</a:t>
            </a:r>
            <a:r>
              <a:rPr lang="zh-CN" altLang="en-US" sz="3600">
                <a:solidFill>
                  <a:srgbClr val="FF0000"/>
                </a:solidFill>
                <a:latin typeface="黑体" panose="02010609060101010101" charset="-122"/>
                <a:ea typeface="黑体" panose="02010609060101010101" charset="-122"/>
              </a:rPr>
              <a:t>。 </a:t>
            </a:r>
          </a:p>
          <a:p>
            <a:pPr lvl="0"/>
            <a:r>
              <a:rPr lang="zh-CN" altLang="en-US" sz="3600">
                <a:latin typeface="黑体" panose="02010609060101010101" charset="-122"/>
                <a:ea typeface="黑体" panose="02010609060101010101" charset="-122"/>
              </a:rPr>
              <a:t>（主谓倒装的句子，感叹号放在句末。 ）</a:t>
            </a:r>
          </a:p>
        </p:txBody>
      </p:sp>
      <p:sp>
        <p:nvSpPr>
          <p:cNvPr id="52230" name="文本框 6"/>
          <p:cNvSpPr/>
          <p:nvPr/>
        </p:nvSpPr>
        <p:spPr>
          <a:xfrm>
            <a:off x="2524125" y="4381500"/>
            <a:ext cx="6083300" cy="5842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1D41D5"/>
                </a:solidFill>
                <a:latin typeface="黑体" panose="02010609060101010101" charset="-122"/>
                <a:ea typeface="黑体" panose="02010609060101010101" charset="-122"/>
              </a:rPr>
              <a:t>例：多美呀 ，祖国的春天！</a:t>
            </a:r>
          </a:p>
        </p:txBody>
      </p:sp>
      <p:sp>
        <p:nvSpPr>
          <p:cNvPr id="52231" name="文本框 7"/>
          <p:cNvSpPr/>
          <p:nvPr/>
        </p:nvSpPr>
        <p:spPr>
          <a:xfrm>
            <a:off x="101600" y="5122863"/>
            <a:ext cx="11161713"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（2）语气很重，很强烈的祈使句、反问句也用叹号。</a:t>
            </a:r>
            <a:endParaRPr lang="zh-CN" altLang="en-US" sz="3600" b="1" u="sng">
              <a:solidFill>
                <a:srgbClr val="FF0000"/>
              </a:solidFill>
              <a:latin typeface="黑体" panose="02010609060101010101" charset="-122"/>
              <a:ea typeface="黑体" panose="02010609060101010101" charset="-122"/>
            </a:endParaRPr>
          </a:p>
        </p:txBody>
      </p:sp>
      <p:sp>
        <p:nvSpPr>
          <p:cNvPr id="52232" name="文本框 10"/>
          <p:cNvSpPr/>
          <p:nvPr/>
        </p:nvSpPr>
        <p:spPr>
          <a:xfrm>
            <a:off x="2397125" y="5781675"/>
            <a:ext cx="6335713" cy="10763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1D41D5"/>
                </a:solidFill>
                <a:latin typeface="黑体" panose="02010609060101010101" charset="-122"/>
                <a:ea typeface="黑体" panose="02010609060101010101" charset="-122"/>
              </a:rPr>
              <a:t>例</a:t>
            </a:r>
            <a:r>
              <a:rPr lang="en-US" altLang="zh-CN" sz="3200" b="1">
                <a:solidFill>
                  <a:srgbClr val="1D41D5"/>
                </a:solidFill>
                <a:latin typeface="黑体" panose="02010609060101010101" charset="-122"/>
                <a:ea typeface="黑体" panose="02010609060101010101" charset="-122"/>
              </a:rPr>
              <a:t>1</a:t>
            </a:r>
            <a:r>
              <a:rPr lang="zh-CN" altLang="en-US" sz="3200" b="1">
                <a:solidFill>
                  <a:srgbClr val="1D41D5"/>
                </a:solidFill>
                <a:latin typeface="黑体" panose="02010609060101010101" charset="-122"/>
                <a:ea typeface="黑体" panose="02010609060101010101" charset="-122"/>
              </a:rPr>
              <a:t>：小王，快来！快来！</a:t>
            </a:r>
          </a:p>
          <a:p>
            <a:pPr lvl="0"/>
            <a:r>
              <a:rPr lang="zh-CN" altLang="en-US" sz="3200" b="1">
                <a:solidFill>
                  <a:srgbClr val="1D41D5"/>
                </a:solidFill>
                <a:latin typeface="黑体" panose="02010609060101010101" charset="-122"/>
                <a:ea typeface="黑体" panose="02010609060101010101" charset="-122"/>
              </a:rPr>
              <a:t>例</a:t>
            </a:r>
            <a:r>
              <a:rPr lang="en-US" altLang="zh-CN" sz="3200" b="1">
                <a:solidFill>
                  <a:srgbClr val="1D41D5"/>
                </a:solidFill>
                <a:latin typeface="黑体" panose="02010609060101010101" charset="-122"/>
                <a:ea typeface="黑体" panose="02010609060101010101" charset="-122"/>
              </a:rPr>
              <a:t>2</a:t>
            </a:r>
            <a:r>
              <a:rPr lang="zh-CN" altLang="en-US" sz="3200" b="1">
                <a:solidFill>
                  <a:srgbClr val="1D41D5"/>
                </a:solidFill>
                <a:latin typeface="黑体" panose="02010609060101010101" charset="-122"/>
                <a:ea typeface="黑体" panose="02010609060101010101" charset="-122"/>
              </a:rPr>
              <a:t>：怎么会讲的这么糟呢！</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2225"/>
                                        </p:tgtEl>
                                        <p:attrNameLst>
                                          <p:attrName>style.visibility</p:attrName>
                                        </p:attrNameLst>
                                      </p:cBhvr>
                                      <p:to>
                                        <p:strVal val="visible"/>
                                      </p:to>
                                    </p:set>
                                    <p:animEffect transition="in" filter="wheel(1)">
                                      <p:cBhvr>
                                        <p:cTn id="7" dur="2000" fill="hold"/>
                                        <p:tgtEl>
                                          <p:spTgt spid="522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52226"/>
                                        </p:tgtEl>
                                        <p:attrNameLst>
                                          <p:attrName>style.visibility</p:attrName>
                                        </p:attrNameLst>
                                      </p:cBhvr>
                                      <p:to>
                                        <p:strVal val="visible"/>
                                      </p:to>
                                    </p:set>
                                    <p:animEffect transition="in" filter="plus(in)">
                                      <p:cBhvr>
                                        <p:cTn id="12" dur="2000" fill="hold"/>
                                        <p:tgtEl>
                                          <p:spTgt spid="5222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2227"/>
                                        </p:tgtEl>
                                        <p:attrNameLst>
                                          <p:attrName>style.visibility</p:attrName>
                                        </p:attrNameLst>
                                      </p:cBhvr>
                                      <p:to>
                                        <p:strVal val="visible"/>
                                      </p:to>
                                    </p:set>
                                    <p:animEffect transition="in" filter="wheel(1)">
                                      <p:cBhvr>
                                        <p:cTn id="17" dur="2000" fill="hold"/>
                                        <p:tgtEl>
                                          <p:spTgt spid="522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wheel(1)">
                                      <p:cBhvr>
                                        <p:cTn id="22" dur="2000" fill="hold"/>
                                        <p:tgtEl>
                                          <p:spTgt spid="522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wheel(1)">
                                      <p:cBhvr>
                                        <p:cTn id="27" dur="2000" fill="hold"/>
                                        <p:tgtEl>
                                          <p:spTgt spid="5222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wheel(1)">
                                      <p:cBhvr>
                                        <p:cTn id="32" dur="2000" fill="hold"/>
                                        <p:tgtEl>
                                          <p:spTgt spid="5223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52231"/>
                                        </p:tgtEl>
                                        <p:attrNameLst>
                                          <p:attrName>style.visibility</p:attrName>
                                        </p:attrNameLst>
                                      </p:cBhvr>
                                      <p:to>
                                        <p:strVal val="visible"/>
                                      </p:to>
                                    </p:set>
                                    <p:animEffect transition="in" filter="wheel(1)">
                                      <p:cBhvr>
                                        <p:cTn id="37" dur="2000" fill="hold"/>
                                        <p:tgtEl>
                                          <p:spTgt spid="522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52232"/>
                                        </p:tgtEl>
                                        <p:attrNameLst>
                                          <p:attrName>style.visibility</p:attrName>
                                        </p:attrNameLst>
                                      </p:cBhvr>
                                      <p:to>
                                        <p:strVal val="visible"/>
                                      </p:to>
                                    </p:set>
                                    <p:animEffect transition="in" filter="wheel(1)">
                                      <p:cBhvr>
                                        <p:cTn id="42" dur="2000" fill="hold"/>
                                        <p:tgtEl>
                                          <p:spTgt spid="52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p:bldP spid="52227" grpId="0"/>
      <p:bldP spid="52228" grpId="0"/>
      <p:bldP spid="52229" grpId="0"/>
      <p:bldP spid="52230" grpId="0"/>
      <p:bldP spid="52231" grpId="0"/>
      <p:bldP spid="5223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文本框 3"/>
          <p:cNvSpPr/>
          <p:nvPr/>
        </p:nvSpPr>
        <p:spPr>
          <a:xfrm>
            <a:off x="406400" y="2047875"/>
            <a:ext cx="11579225" cy="13223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热点二：</a:t>
            </a:r>
          </a:p>
          <a:p>
            <a:pPr lvl="0"/>
            <a:r>
              <a:rPr lang="zh-CN" altLang="en-US" sz="4000" b="1">
                <a:solidFill>
                  <a:srgbClr val="FF0000"/>
                </a:solidFill>
                <a:latin typeface="黑体" panose="02010609060101010101" charset="-122"/>
                <a:ea typeface="黑体" panose="02010609060101010101" charset="-122"/>
              </a:rPr>
              <a:t>顿号、逗号、分号、冒号——表示句子中间的停顿</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49"/>
                                        </p:tgtEl>
                                        <p:attrNameLst>
                                          <p:attrName>style.visibility</p:attrName>
                                        </p:attrNameLst>
                                      </p:cBhvr>
                                      <p:to>
                                        <p:strVal val="visible"/>
                                      </p:to>
                                    </p:set>
                                    <p:anim calcmode="lin" valueType="num">
                                      <p:cBhvr>
                                        <p:cTn id="7" dur="500" fill="hold"/>
                                        <p:tgtEl>
                                          <p:spTgt spid="53249"/>
                                        </p:tgtEl>
                                        <p:attrNameLst>
                                          <p:attrName>ppt_x</p:attrName>
                                        </p:attrNameLst>
                                      </p:cBhvr>
                                      <p:tavLst>
                                        <p:tav tm="0">
                                          <p:val>
                                            <p:strVal val="#ppt_x"/>
                                          </p:val>
                                        </p:tav>
                                        <p:tav tm="100000">
                                          <p:val>
                                            <p:strVal val="#ppt_x"/>
                                          </p:val>
                                        </p:tav>
                                      </p:tavLst>
                                    </p:anim>
                                    <p:anim calcmode="lin" valueType="num">
                                      <p:cBhvr>
                                        <p:cTn id="8" dur="500" fill="hold"/>
                                        <p:tgtEl>
                                          <p:spTgt spid="532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文本框 4"/>
          <p:cNvSpPr/>
          <p:nvPr/>
        </p:nvSpPr>
        <p:spPr>
          <a:xfrm>
            <a:off x="1566863" y="168275"/>
            <a:ext cx="8656637"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Arial" panose="020b0604020202020204" pitchFamily="34" charset="0"/>
                <a:ea typeface="宋体" panose="02010600030101010101" pitchFamily="2" charset="-122"/>
              </a:rPr>
              <a:t>四、顿号使用</a:t>
            </a:r>
          </a:p>
        </p:txBody>
      </p:sp>
      <p:pic>
        <p:nvPicPr>
          <p:cNvPr id="54274" name="图片 7"/>
          <p:cNvPicPr>
            <a:picLocks noGrp="1" noChangeAspect="1"/>
          </p:cNvPicPr>
          <p:nvPr/>
        </p:nvPicPr>
        <p:blipFill>
          <a:blip r:embed="rId2"/>
          <a:stretch>
            <a:fillRect/>
          </a:stretch>
        </p:blipFill>
        <p:spPr>
          <a:xfrm>
            <a:off x="8216900" y="206375"/>
            <a:ext cx="927100" cy="668338"/>
          </a:xfrm>
          <a:prstGeom prst="rect">
            <a:avLst/>
          </a:prstGeom>
          <a:noFill/>
          <a:ln>
            <a:miter lim="800000"/>
          </a:ln>
        </p:spPr>
      </p:pic>
      <p:sp>
        <p:nvSpPr>
          <p:cNvPr id="54275" name="文本框 8"/>
          <p:cNvSpPr/>
          <p:nvPr/>
        </p:nvSpPr>
        <p:spPr>
          <a:xfrm>
            <a:off x="285750" y="990600"/>
            <a:ext cx="11618913" cy="2060575"/>
          </a:xfrm>
          <a:prstGeom prst="rect">
            <a:avLst/>
          </a:prstGeom>
          <a:noFill/>
          <a:ln>
            <a:solidFill>
              <a:schemeClr val="tx1"/>
            </a:solidFill>
            <a:prstDash val="lgDashDot"/>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rPr>
              <a:t>作用：表示句子内部并列词语之间很小的停顿。</a:t>
            </a:r>
          </a:p>
          <a:p>
            <a:pPr lvl="0"/>
            <a:r>
              <a:rPr lang="zh-CN" altLang="en-US" sz="3200" b="1">
                <a:solidFill>
                  <a:srgbClr val="1D41D5"/>
                </a:solidFill>
                <a:latin typeface="黑体" panose="02010609060101010101" charset="-122"/>
                <a:ea typeface="黑体" panose="02010609060101010101" charset="-122"/>
              </a:rPr>
              <a:t>误用顿号的两种情况：</a:t>
            </a:r>
          </a:p>
          <a:p>
            <a:pPr lvl="0"/>
            <a:r>
              <a:rPr lang="zh-CN" altLang="en-US" sz="3200" b="1">
                <a:latin typeface="黑体" panose="02010609060101010101" charset="-122"/>
                <a:ea typeface="黑体" panose="02010609060101010101" charset="-122"/>
              </a:rPr>
              <a:t>1、滥用，不该用而用；</a:t>
            </a:r>
          </a:p>
          <a:p>
            <a:pPr lvl="0"/>
            <a:r>
              <a:rPr lang="zh-CN" altLang="en-US" sz="3200" b="1">
                <a:latin typeface="黑体" panose="02010609060101010101" charset="-122"/>
                <a:ea typeface="黑体" panose="02010609060101010101" charset="-122"/>
              </a:rPr>
              <a:t>2、误用，造成层级不清，表意混乱。</a:t>
            </a:r>
          </a:p>
        </p:txBody>
      </p:sp>
      <p:sp>
        <p:nvSpPr>
          <p:cNvPr id="54276" name="文本框 11"/>
          <p:cNvSpPr/>
          <p:nvPr/>
        </p:nvSpPr>
        <p:spPr>
          <a:xfrm>
            <a:off x="1082675" y="3244850"/>
            <a:ext cx="8405813" cy="1076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rPr>
              <a:t>(1)概数约数不确切，不用顿号。</a:t>
            </a:r>
            <a:endParaRPr lang="zh-CN" altLang="en-US" sz="3200">
              <a:solidFill>
                <a:srgbClr val="FF0000"/>
              </a:solidFill>
              <a:latin typeface="黑体" panose="02010609060101010101" charset="-122"/>
              <a:ea typeface="黑体" panose="02010609060101010101" charset="-122"/>
            </a:endParaRPr>
          </a:p>
          <a:p>
            <a:pPr lvl="0"/>
            <a:r>
              <a:rPr lang="zh-CN" altLang="en-US" sz="3200" b="1">
                <a:solidFill>
                  <a:srgbClr val="1D41D5"/>
                </a:solidFill>
                <a:latin typeface="黑体" panose="02010609060101010101" charset="-122"/>
                <a:ea typeface="黑体" panose="02010609060101010101" charset="-122"/>
              </a:rPr>
              <a:t>（概数即约数，是不确切的数目）</a:t>
            </a:r>
          </a:p>
        </p:txBody>
      </p:sp>
      <p:sp>
        <p:nvSpPr>
          <p:cNvPr id="54277" name="文本框 12"/>
          <p:cNvSpPr/>
          <p:nvPr/>
        </p:nvSpPr>
        <p:spPr>
          <a:xfrm>
            <a:off x="314325" y="4497388"/>
            <a:ext cx="11590338" cy="2062162"/>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例：A、看上去十七、八岁，一副瘦骨伶仃的样子。</a:t>
            </a:r>
          </a:p>
          <a:p>
            <a:pPr lvl="0"/>
            <a:r>
              <a:rPr lang="zh-CN" altLang="en-US" sz="3200" b="1">
                <a:latin typeface="黑体" panose="02010609060101010101" charset="-122"/>
                <a:ea typeface="黑体" panose="02010609060101010101" charset="-122"/>
              </a:rPr>
              <a:t>         B、小河对岸三、四里外是浅山。 </a:t>
            </a:r>
          </a:p>
          <a:p>
            <a:pPr lvl="0"/>
            <a:r>
              <a:rPr lang="zh-CN" altLang="en-US" sz="3200" b="1">
                <a:solidFill>
                  <a:srgbClr val="C00000"/>
                </a:solidFill>
                <a:latin typeface="黑体" panose="02010609060101010101" charset="-122"/>
                <a:ea typeface="黑体" panose="02010609060101010101" charset="-122"/>
              </a:rPr>
              <a:t>正</a:t>
            </a:r>
            <a:r>
              <a:rPr lang="zh-CN" altLang="en-US" sz="3200" b="1">
                <a:latin typeface="黑体" panose="02010609060101010101" charset="-122"/>
                <a:ea typeface="黑体" panose="02010609060101010101" charset="-122"/>
              </a:rPr>
              <a:t>：A、看上去十七八岁，一副瘦骨伶仃的样子。</a:t>
            </a:r>
          </a:p>
          <a:p>
            <a:pPr lvl="0"/>
            <a:r>
              <a:rPr lang="zh-CN" altLang="en-US" sz="3200" b="1">
                <a:latin typeface="黑体" panose="02010609060101010101" charset="-122"/>
                <a:ea typeface="黑体" panose="02010609060101010101" charset="-122"/>
              </a:rPr>
              <a:t>         B、小河对岸三四里外是浅山。</a:t>
            </a:r>
            <a:endParaRPr lang="zh-CN" altLang="en-US" sz="3200" b="1">
              <a:solidFill>
                <a:srgbClr val="C00000"/>
              </a:solidFill>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4273"/>
                                        </p:tgtEl>
                                        <p:attrNameLst>
                                          <p:attrName>style.visibility</p:attrName>
                                        </p:attrNameLst>
                                      </p:cBhvr>
                                      <p:to>
                                        <p:strVal val="visible"/>
                                      </p:to>
                                    </p:set>
                                    <p:animEffect transition="in" filter="wheel(1)">
                                      <p:cBhvr>
                                        <p:cTn id="7" dur="2000" fill="hold"/>
                                        <p:tgtEl>
                                          <p:spTgt spid="542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54274"/>
                                        </p:tgtEl>
                                        <p:attrNameLst>
                                          <p:attrName>style.visibility</p:attrName>
                                        </p:attrNameLst>
                                      </p:cBhvr>
                                      <p:to>
                                        <p:strVal val="visible"/>
                                      </p:to>
                                    </p:set>
                                    <p:animEffect transition="in" filter="plus(in)">
                                      <p:cBhvr>
                                        <p:cTn id="12" dur="2000" fill="hold"/>
                                        <p:tgtEl>
                                          <p:spTgt spid="5427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4275"/>
                                        </p:tgtEl>
                                        <p:attrNameLst>
                                          <p:attrName>style.visibility</p:attrName>
                                        </p:attrNameLst>
                                      </p:cBhvr>
                                      <p:to>
                                        <p:strVal val="visible"/>
                                      </p:to>
                                    </p:set>
                                    <p:animEffect transition="in" filter="wheel(1)">
                                      <p:cBhvr>
                                        <p:cTn id="17" dur="2000" fill="hold"/>
                                        <p:tgtEl>
                                          <p:spTgt spid="5427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4276"/>
                                        </p:tgtEl>
                                        <p:attrNameLst>
                                          <p:attrName>style.visibility</p:attrName>
                                        </p:attrNameLst>
                                      </p:cBhvr>
                                      <p:to>
                                        <p:strVal val="visible"/>
                                      </p:to>
                                    </p:set>
                                    <p:animEffect transition="in" filter="wheel(1)">
                                      <p:cBhvr>
                                        <p:cTn id="22" dur="2000" fill="hold"/>
                                        <p:tgtEl>
                                          <p:spTgt spid="5427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4277"/>
                                        </p:tgtEl>
                                        <p:attrNameLst>
                                          <p:attrName>style.visibility</p:attrName>
                                        </p:attrNameLst>
                                      </p:cBhvr>
                                      <p:to>
                                        <p:strVal val="visible"/>
                                      </p:to>
                                    </p:set>
                                    <p:animEffect transition="in" filter="wheel(1)">
                                      <p:cBhvr>
                                        <p:cTn id="27" dur="2000" fill="hold"/>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p:bldP spid="54275" grpId="0"/>
      <p:bldP spid="54276" grpId="0"/>
      <p:bldP spid="5427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7" name="文本框 9"/>
          <p:cNvSpPr/>
          <p:nvPr/>
        </p:nvSpPr>
        <p:spPr>
          <a:xfrm>
            <a:off x="254000" y="74613"/>
            <a:ext cx="11115675"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（2）相邻的两个数字，不表约数，要用顿号。</a:t>
            </a:r>
          </a:p>
        </p:txBody>
      </p:sp>
      <p:sp>
        <p:nvSpPr>
          <p:cNvPr id="55298" name="文本框 11"/>
          <p:cNvSpPr/>
          <p:nvPr/>
        </p:nvSpPr>
        <p:spPr>
          <a:xfrm>
            <a:off x="963613" y="781050"/>
            <a:ext cx="9952037" cy="23082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a:t>
            </a:r>
          </a:p>
          <a:p>
            <a:pPr lvl="0"/>
            <a:r>
              <a:rPr lang="zh-CN" altLang="en-US" sz="3600" b="1">
                <a:latin typeface="黑体" panose="02010609060101010101" charset="-122"/>
                <a:ea typeface="黑体" panose="02010609060101010101" charset="-122"/>
              </a:rPr>
              <a:t>A、退居二、三线</a:t>
            </a:r>
          </a:p>
          <a:p>
            <a:pPr lvl="0"/>
            <a:r>
              <a:rPr lang="zh-CN" altLang="en-US" sz="3600" b="1">
                <a:latin typeface="黑体" panose="02010609060101010101" charset="-122"/>
                <a:ea typeface="黑体" panose="02010609060101010101" charset="-122"/>
              </a:rPr>
              <a:t>B、 在一、二分句之间</a:t>
            </a:r>
          </a:p>
          <a:p>
            <a:pPr lvl="0"/>
            <a:r>
              <a:rPr lang="zh-CN" altLang="en-US" sz="3600" b="1">
                <a:latin typeface="黑体" panose="02010609060101010101" charset="-122"/>
                <a:ea typeface="黑体" panose="02010609060101010101" charset="-122"/>
              </a:rPr>
              <a:t>C、诗歌的三、四联</a:t>
            </a:r>
          </a:p>
        </p:txBody>
      </p:sp>
      <p:sp>
        <p:nvSpPr>
          <p:cNvPr id="55299" name="文本框 12"/>
          <p:cNvSpPr/>
          <p:nvPr/>
        </p:nvSpPr>
        <p:spPr>
          <a:xfrm>
            <a:off x="150813" y="3182938"/>
            <a:ext cx="11577637" cy="18145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3）集合词语连得紧，中间不用顿号。</a:t>
            </a:r>
          </a:p>
          <a:p>
            <a:pPr lvl="0"/>
            <a:r>
              <a:rPr lang="zh-CN" altLang="en-US" sz="3600" b="1">
                <a:solidFill>
                  <a:srgbClr val="1D41D5"/>
                </a:solidFill>
                <a:latin typeface="黑体" panose="02010609060101010101" charset="-122"/>
                <a:ea typeface="黑体" panose="02010609060101010101" charset="-122"/>
              </a:rPr>
              <a:t>（集合词语是紧密的结构，不能用顿号分隔开来。如“师生员工”，其间就不能用顿号。） </a:t>
            </a:r>
          </a:p>
        </p:txBody>
      </p:sp>
      <p:sp>
        <p:nvSpPr>
          <p:cNvPr id="55300" name="文本框 13"/>
          <p:cNvSpPr/>
          <p:nvPr/>
        </p:nvSpPr>
        <p:spPr>
          <a:xfrm>
            <a:off x="311150" y="4997450"/>
            <a:ext cx="11569700" cy="17526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例：A、这次“严打”的成功，和广大</a:t>
            </a:r>
            <a:r>
              <a:rPr lang="zh-CN" altLang="en-US" sz="3600" b="1" u="sng">
                <a:latin typeface="黑体" panose="02010609060101010101" charset="-122"/>
                <a:ea typeface="黑体" panose="02010609060101010101" charset="-122"/>
              </a:rPr>
              <a:t>公安干警</a:t>
            </a:r>
            <a:r>
              <a:rPr lang="zh-CN" altLang="en-US" sz="3600" b="1">
                <a:latin typeface="黑体" panose="02010609060101010101" charset="-122"/>
                <a:ea typeface="黑体" panose="02010609060101010101" charset="-122"/>
              </a:rPr>
              <a:t>的努力是分不开的，和公安干警家属的支持是分不开的。</a:t>
            </a:r>
          </a:p>
          <a:p>
            <a:pPr lvl="0"/>
            <a:r>
              <a:rPr lang="zh-CN" altLang="en-US" sz="3600" b="1">
                <a:latin typeface="黑体" panose="02010609060101010101" charset="-122"/>
                <a:ea typeface="黑体" panose="02010609060101010101" charset="-122"/>
              </a:rPr>
              <a:t>    B、这个县有30多所</a:t>
            </a:r>
            <a:r>
              <a:rPr lang="zh-CN" altLang="en-US" sz="3600" b="1" u="sng">
                <a:latin typeface="黑体" panose="02010609060101010101" charset="-122"/>
                <a:ea typeface="黑体" panose="02010609060101010101" charset="-122"/>
              </a:rPr>
              <a:t>中小学</a:t>
            </a:r>
            <a:r>
              <a:rPr lang="zh-CN" altLang="en-US" sz="3600" b="1">
                <a:latin typeface="黑体" panose="02010609060101010101" charset="-122"/>
                <a:ea typeface="黑体" panose="02010609060101010101" charset="-122"/>
              </a:rPr>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5297"/>
                                        </p:tgtEl>
                                        <p:attrNameLst>
                                          <p:attrName>style.visibility</p:attrName>
                                        </p:attrNameLst>
                                      </p:cBhvr>
                                      <p:to>
                                        <p:strVal val="visible"/>
                                      </p:to>
                                    </p:set>
                                    <p:animEffect transition="in" filter="wheel(1)">
                                      <p:cBhvr>
                                        <p:cTn id="7" dur="2000" fill="hold"/>
                                        <p:tgtEl>
                                          <p:spTgt spid="552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wheel(1)">
                                      <p:cBhvr>
                                        <p:cTn id="12" dur="2000" fill="hold"/>
                                        <p:tgtEl>
                                          <p:spTgt spid="552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5299"/>
                                        </p:tgtEl>
                                        <p:attrNameLst>
                                          <p:attrName>style.visibility</p:attrName>
                                        </p:attrNameLst>
                                      </p:cBhvr>
                                      <p:to>
                                        <p:strVal val="visible"/>
                                      </p:to>
                                    </p:set>
                                    <p:animEffect transition="in" filter="wheel(1)">
                                      <p:cBhvr>
                                        <p:cTn id="17" dur="2000" fill="hold"/>
                                        <p:tgtEl>
                                          <p:spTgt spid="5529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5300"/>
                                        </p:tgtEl>
                                        <p:attrNameLst>
                                          <p:attrName>style.visibility</p:attrName>
                                        </p:attrNameLst>
                                      </p:cBhvr>
                                      <p:to>
                                        <p:strVal val="visible"/>
                                      </p:to>
                                    </p:set>
                                    <p:animEffect transition="in" filter="wheel(1)">
                                      <p:cBhvr>
                                        <p:cTn id="22" dur="2000" fill="hold"/>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 grpId="0"/>
      <p:bldP spid="55298" grpId="0"/>
      <p:bldP spid="55299" grpId="0"/>
      <p:bldP spid="5530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文本框 3"/>
          <p:cNvSpPr/>
          <p:nvPr/>
        </p:nvSpPr>
        <p:spPr>
          <a:xfrm>
            <a:off x="263525" y="111125"/>
            <a:ext cx="110632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(4)连词（和、及、跟、与）与顿号不并存</a:t>
            </a:r>
          </a:p>
        </p:txBody>
      </p:sp>
      <p:sp>
        <p:nvSpPr>
          <p:cNvPr id="56322" name="文本框 7"/>
          <p:cNvSpPr/>
          <p:nvPr/>
        </p:nvSpPr>
        <p:spPr>
          <a:xfrm>
            <a:off x="263525" y="919163"/>
            <a:ext cx="11664950" cy="10763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例：各级政府、人民团体</a:t>
            </a:r>
            <a:r>
              <a:rPr lang="zh-CN" altLang="en-US" sz="3200" b="1">
                <a:solidFill>
                  <a:srgbClr val="FF0000"/>
                </a:solidFill>
                <a:latin typeface="黑体" panose="02010609060101010101" charset="-122"/>
                <a:ea typeface="黑体" panose="02010609060101010101" charset="-122"/>
              </a:rPr>
              <a:t>、和</a:t>
            </a:r>
            <a:r>
              <a:rPr lang="zh-CN" altLang="en-US" sz="3200" b="1">
                <a:latin typeface="黑体" panose="02010609060101010101" charset="-122"/>
                <a:ea typeface="黑体" panose="02010609060101010101" charset="-122"/>
              </a:rPr>
              <a:t>社会个方面都要按要求开展工作。</a:t>
            </a:r>
          </a:p>
          <a:p>
            <a:pPr lvl="0"/>
            <a:r>
              <a:rPr lang="zh-CN" altLang="en-US" sz="3200" b="1">
                <a:solidFill>
                  <a:srgbClr val="1D41D5"/>
                </a:solidFill>
                <a:latin typeface="黑体" panose="02010609060101010101" charset="-122"/>
                <a:ea typeface="黑体" panose="02010609060101010101" charset="-122"/>
              </a:rPr>
              <a:t>（各级政府、人民团体和社会个方面都要按要求开展工作。）</a:t>
            </a:r>
          </a:p>
        </p:txBody>
      </p:sp>
      <p:sp>
        <p:nvSpPr>
          <p:cNvPr id="56323" name="文本框 8"/>
          <p:cNvSpPr/>
          <p:nvPr/>
        </p:nvSpPr>
        <p:spPr>
          <a:xfrm>
            <a:off x="303213" y="2108200"/>
            <a:ext cx="11585575"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(5)并列词语中带“啊”“哇”“呀”等语气助词，不用顿号，用逗号。</a:t>
            </a:r>
          </a:p>
        </p:txBody>
      </p:sp>
      <p:sp>
        <p:nvSpPr>
          <p:cNvPr id="56324" name="文本框 9"/>
          <p:cNvSpPr/>
          <p:nvPr/>
        </p:nvSpPr>
        <p:spPr>
          <a:xfrm>
            <a:off x="320675" y="3306763"/>
            <a:ext cx="11503025" cy="156845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例:农贸市场的水果品种极其丰富，如西瓜呀，苹果呀，梨呀，葡萄呀……真可谓应有尽有啊！</a:t>
            </a:r>
          </a:p>
          <a:p>
            <a:pPr lvl="0"/>
            <a:r>
              <a:rPr lang="zh-CN" altLang="en-US" sz="3200" b="1">
                <a:solidFill>
                  <a:srgbClr val="1D41D5"/>
                </a:solidFill>
                <a:latin typeface="黑体" panose="02010609060101010101" charset="-122"/>
                <a:ea typeface="黑体" panose="02010609060101010101" charset="-122"/>
              </a:rPr>
              <a:t>（顿号改为逗号）</a:t>
            </a:r>
          </a:p>
        </p:txBody>
      </p:sp>
      <p:sp>
        <p:nvSpPr>
          <p:cNvPr id="56325" name="文本框 14"/>
          <p:cNvSpPr/>
          <p:nvPr/>
        </p:nvSpPr>
        <p:spPr>
          <a:xfrm>
            <a:off x="250825" y="5067300"/>
            <a:ext cx="115601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(6)多个(3个及以上)引号书名号并用，中间不用顿号。</a:t>
            </a:r>
          </a:p>
        </p:txBody>
      </p:sp>
      <p:sp>
        <p:nvSpPr>
          <p:cNvPr id="56326" name="文本框 15"/>
          <p:cNvSpPr/>
          <p:nvPr/>
        </p:nvSpPr>
        <p:spPr>
          <a:xfrm>
            <a:off x="344488" y="5803900"/>
            <a:ext cx="11466512" cy="954088"/>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例：a、“大宅子”“鱼翅”“鸦片”“烟灯和烟枪”分别比喻什么?</a:t>
            </a:r>
          </a:p>
          <a:p>
            <a:pPr lvl="0"/>
            <a:r>
              <a:rPr lang="zh-CN" altLang="en-US" sz="2800" b="1">
                <a:latin typeface="黑体" panose="02010609060101010101" charset="-122"/>
                <a:ea typeface="黑体" panose="02010609060101010101" charset="-122"/>
              </a:rPr>
              <a:t>b、《客至》《旅夜书怀》《登岳阳楼》都是杜甫后期的律诗代表作品。</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6321"/>
                                        </p:tgtEl>
                                        <p:attrNameLst>
                                          <p:attrName>style.visibility</p:attrName>
                                        </p:attrNameLst>
                                      </p:cBhvr>
                                      <p:to>
                                        <p:strVal val="visible"/>
                                      </p:to>
                                    </p:set>
                                    <p:animEffect transition="in" filter="wheel(1)">
                                      <p:cBhvr>
                                        <p:cTn id="7" dur="2000" fill="hold"/>
                                        <p:tgtEl>
                                          <p:spTgt spid="563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56322">
                                            <p:txEl>
                                              <p:pRg st="0" end="0"/>
                                            </p:txEl>
                                          </p:spTgt>
                                        </p:tgtEl>
                                        <p:attrNameLst>
                                          <p:attrName>style.visibility</p:attrName>
                                        </p:attrNameLst>
                                      </p:cBhvr>
                                      <p:to>
                                        <p:strVal val="visible"/>
                                      </p:to>
                                    </p:set>
                                    <p:animEffect transition="in" filter="wheel(1)">
                                      <p:cBhvr>
                                        <p:cTn id="12" dur="2000" fill="hold"/>
                                        <p:tgtEl>
                                          <p:spTgt spid="5632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6323"/>
                                        </p:tgtEl>
                                        <p:attrNameLst>
                                          <p:attrName>style.visibility</p:attrName>
                                        </p:attrNameLst>
                                      </p:cBhvr>
                                      <p:to>
                                        <p:strVal val="visible"/>
                                      </p:to>
                                    </p:set>
                                    <p:animEffect transition="in" filter="wheel(1)">
                                      <p:cBhvr>
                                        <p:cTn id="17" dur="2000" fill="hold"/>
                                        <p:tgtEl>
                                          <p:spTgt spid="563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6324"/>
                                        </p:tgtEl>
                                        <p:attrNameLst>
                                          <p:attrName>style.visibility</p:attrName>
                                        </p:attrNameLst>
                                      </p:cBhvr>
                                      <p:to>
                                        <p:strVal val="visible"/>
                                      </p:to>
                                    </p:set>
                                    <p:animEffect transition="in" filter="wheel(1)">
                                      <p:cBhvr>
                                        <p:cTn id="22" dur="2000" fill="hold"/>
                                        <p:tgtEl>
                                          <p:spTgt spid="5632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6325"/>
                                        </p:tgtEl>
                                        <p:attrNameLst>
                                          <p:attrName>style.visibility</p:attrName>
                                        </p:attrNameLst>
                                      </p:cBhvr>
                                      <p:to>
                                        <p:strVal val="visible"/>
                                      </p:to>
                                    </p:set>
                                    <p:animEffect transition="in" filter="wheel(1)">
                                      <p:cBhvr>
                                        <p:cTn id="27" dur="2000" fill="hold"/>
                                        <p:tgtEl>
                                          <p:spTgt spid="5632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56326"/>
                                        </p:tgtEl>
                                        <p:attrNameLst>
                                          <p:attrName>style.visibility</p:attrName>
                                        </p:attrNameLst>
                                      </p:cBhvr>
                                      <p:to>
                                        <p:strVal val="visible"/>
                                      </p:to>
                                    </p:set>
                                    <p:animEffect transition="in" filter="wheel(1)">
                                      <p:cBhvr>
                                        <p:cTn id="32" dur="2000" fill="hold"/>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1" grpId="0"/>
      <p:bldP spid="56323" grpId="0"/>
      <p:bldP spid="56324" grpId="0"/>
      <p:bldP spid="56325" grpId="0"/>
      <p:bldP spid="563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3"/>
          <p:cNvSpPr/>
          <p:nvPr/>
        </p:nvSpPr>
        <p:spPr>
          <a:xfrm>
            <a:off x="222250" y="66675"/>
            <a:ext cx="11750675"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（7）大并套小并，大并逗，小并顿。</a:t>
            </a:r>
          </a:p>
          <a:p>
            <a:pPr lvl="0"/>
            <a:r>
              <a:rPr lang="zh-CN" altLang="en-US" sz="3600" b="1">
                <a:solidFill>
                  <a:srgbClr val="1D41D5"/>
                </a:solidFill>
                <a:latin typeface="黑体" panose="02010609060101010101" charset="-122"/>
                <a:ea typeface="黑体" panose="02010609060101010101" charset="-122"/>
              </a:rPr>
              <a:t>（并列结构内部又包含并列词语，为区分层次，大的并列结构之间用逗号，小的并列词语之间用顿号。） </a:t>
            </a:r>
          </a:p>
        </p:txBody>
      </p:sp>
      <p:sp>
        <p:nvSpPr>
          <p:cNvPr id="58370" name="文本框 4"/>
          <p:cNvSpPr/>
          <p:nvPr/>
        </p:nvSpPr>
        <p:spPr>
          <a:xfrm>
            <a:off x="265113" y="1993900"/>
            <a:ext cx="11576050" cy="22447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t>
            </a:r>
          </a:p>
          <a:p>
            <a:pPr lvl="0"/>
            <a:r>
              <a:rPr lang="zh-CN" altLang="en-US" sz="2800" b="1">
                <a:latin typeface="黑体" panose="02010609060101010101" charset="-122"/>
                <a:ea typeface="黑体" panose="02010609060101010101" charset="-122"/>
              </a:rPr>
              <a:t>a.过去、现在、未来，上下、左右，中国、外国，都是互相联系、互相影响、互相制约的。</a:t>
            </a:r>
          </a:p>
          <a:p>
            <a:pPr lvl="0"/>
            <a:r>
              <a:rPr lang="zh-CN" altLang="en-US" sz="2800" b="1">
                <a:latin typeface="黑体" panose="02010609060101010101" charset="-122"/>
                <a:ea typeface="黑体" panose="02010609060101010101" charset="-122"/>
              </a:rPr>
              <a:t>b.这个经济协作区，具有大量的科技信息，较强的工业基础，巨大的生活资料、生产资料市场，较丰富的动植物、矿产、海洋、旅游等资源。 </a:t>
            </a:r>
          </a:p>
        </p:txBody>
      </p:sp>
      <p:sp>
        <p:nvSpPr>
          <p:cNvPr id="58371" name="文本框 8"/>
          <p:cNvSpPr/>
          <p:nvPr/>
        </p:nvSpPr>
        <p:spPr>
          <a:xfrm>
            <a:off x="161925" y="4441825"/>
            <a:ext cx="785495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（8）并列的定语、状语一般用顿号。</a:t>
            </a:r>
          </a:p>
        </p:txBody>
      </p:sp>
      <p:sp>
        <p:nvSpPr>
          <p:cNvPr id="58372" name="文本框 9"/>
          <p:cNvSpPr/>
          <p:nvPr/>
        </p:nvSpPr>
        <p:spPr>
          <a:xfrm>
            <a:off x="265113" y="5372100"/>
            <a:ext cx="11349037" cy="10763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A、年仅三十岁、无儿无女、重病在身的老王，是个老红军。</a:t>
            </a:r>
          </a:p>
          <a:p>
            <a:pPr lvl="0"/>
            <a:r>
              <a:rPr lang="zh-CN" altLang="en-US" sz="3200" b="1">
                <a:latin typeface="黑体" panose="02010609060101010101" charset="-122"/>
                <a:ea typeface="黑体" panose="02010609060101010101" charset="-122"/>
              </a:rPr>
              <a:t>B、他也跟着大摇大摆、若无其事地走进会场。</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8369"/>
                                        </p:tgtEl>
                                        <p:attrNameLst>
                                          <p:attrName>style.visibility</p:attrName>
                                        </p:attrNameLst>
                                      </p:cBhvr>
                                      <p:to>
                                        <p:strVal val="visible"/>
                                      </p:to>
                                    </p:set>
                                    <p:animEffect transition="in" filter="wheel(1)">
                                      <p:cBhvr>
                                        <p:cTn id="7" dur="2000" fill="hold"/>
                                        <p:tgtEl>
                                          <p:spTgt spid="583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wheel(1)">
                                      <p:cBhvr>
                                        <p:cTn id="12" dur="2000" fill="hold"/>
                                        <p:tgtEl>
                                          <p:spTgt spid="5837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8371"/>
                                        </p:tgtEl>
                                        <p:attrNameLst>
                                          <p:attrName>style.visibility</p:attrName>
                                        </p:attrNameLst>
                                      </p:cBhvr>
                                      <p:to>
                                        <p:strVal val="visible"/>
                                      </p:to>
                                    </p:set>
                                    <p:animEffect transition="in" filter="wheel(1)">
                                      <p:cBhvr>
                                        <p:cTn id="17" dur="2000" fill="hold"/>
                                        <p:tgtEl>
                                          <p:spTgt spid="5837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8372"/>
                                        </p:tgtEl>
                                        <p:attrNameLst>
                                          <p:attrName>style.visibility</p:attrName>
                                        </p:attrNameLst>
                                      </p:cBhvr>
                                      <p:to>
                                        <p:strVal val="visible"/>
                                      </p:to>
                                    </p:set>
                                    <p:animEffect transition="in" filter="wheel(1)">
                                      <p:cBhvr>
                                        <p:cTn id="22" dur="2000" fill="hold"/>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9" grpId="0"/>
      <p:bldP spid="58370" grpId="0"/>
      <p:bldP spid="58371" grpId="0"/>
      <p:bldP spid="5837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3" name="文本框 8"/>
          <p:cNvSpPr/>
          <p:nvPr/>
        </p:nvSpPr>
        <p:spPr>
          <a:xfrm>
            <a:off x="565150" y="268288"/>
            <a:ext cx="10863263" cy="25527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sym typeface="微软雅黑" panose="020b0503020204020204" charset="-122"/>
              </a:rPr>
              <a:t>补充：后置并列定语用逗号。</a:t>
            </a:r>
            <a:endParaRPr lang="zh-CN" altLang="en-US" sz="4000" b="1">
              <a:solidFill>
                <a:srgbClr val="FF0000"/>
              </a:solidFill>
              <a:latin typeface="黑体" panose="02010609060101010101" charset="-122"/>
              <a:ea typeface="黑体" panose="02010609060101010101" charset="-122"/>
            </a:endParaRPr>
          </a:p>
          <a:p>
            <a:pPr lvl="0"/>
            <a:r>
              <a:rPr lang="zh-CN" altLang="en-US" sz="4000" b="1">
                <a:latin typeface="黑体" panose="02010609060101010101" charset="-122"/>
                <a:ea typeface="黑体" panose="02010609060101010101" charset="-122"/>
                <a:sym typeface="微软雅黑" panose="020b0503020204020204" charset="-122"/>
              </a:rPr>
              <a:t>她的篮子里放着一个碗，空的，破的。</a:t>
            </a:r>
            <a:endParaRPr lang="zh-CN" altLang="en-US" sz="4000" b="1">
              <a:latin typeface="黑体" panose="02010609060101010101" charset="-122"/>
              <a:ea typeface="黑体" panose="02010609060101010101" charset="-122"/>
            </a:endParaRPr>
          </a:p>
          <a:p>
            <a:pPr lvl="0"/>
            <a:r>
              <a:rPr lang="zh-CN" altLang="en-US" sz="4000" b="1">
                <a:solidFill>
                  <a:srgbClr val="FF0000"/>
                </a:solidFill>
                <a:latin typeface="黑体" panose="02010609060101010101" charset="-122"/>
                <a:ea typeface="黑体" panose="02010609060101010101" charset="-122"/>
                <a:sym typeface="微软雅黑" panose="020b0503020204020204" charset="-122"/>
              </a:rPr>
              <a:t>补充：并列介宾短语作状语，一般用逗号。</a:t>
            </a:r>
            <a:endParaRPr lang="zh-CN" altLang="en-US" sz="4000" b="1">
              <a:latin typeface="黑体" panose="02010609060101010101" charset="-122"/>
              <a:ea typeface="黑体" panose="02010609060101010101" charset="-122"/>
            </a:endParaRPr>
          </a:p>
          <a:p>
            <a:pPr lvl="0"/>
            <a:r>
              <a:rPr lang="zh-CN" altLang="en-US" sz="4000" b="1">
                <a:latin typeface="黑体" panose="02010609060101010101" charset="-122"/>
                <a:ea typeface="黑体" panose="02010609060101010101" charset="-122"/>
                <a:sym typeface="微软雅黑" panose="020b0503020204020204" charset="-122"/>
              </a:rPr>
              <a:t>在风里，在雨里，我们一起走过。</a:t>
            </a:r>
            <a:endParaRPr lang="zh-CN" altLang="en-US" sz="4000" b="1">
              <a:latin typeface="黑体" panose="02010609060101010101" charset="-122"/>
              <a:ea typeface="黑体" panose="02010609060101010101" charset="-122"/>
            </a:endParaRPr>
          </a:p>
        </p:txBody>
      </p:sp>
      <p:sp>
        <p:nvSpPr>
          <p:cNvPr id="59394" name="文本框 3"/>
          <p:cNvSpPr/>
          <p:nvPr/>
        </p:nvSpPr>
        <p:spPr>
          <a:xfrm>
            <a:off x="465138" y="2970213"/>
            <a:ext cx="11063287"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(9)并列谓语和并列补语之间用逗号。</a:t>
            </a:r>
          </a:p>
          <a:p>
            <a:pPr lvl="0"/>
            <a:r>
              <a:rPr lang="zh-CN" altLang="en-US" sz="3600" b="1">
                <a:solidFill>
                  <a:srgbClr val="1D41D5"/>
                </a:solidFill>
                <a:latin typeface="黑体" panose="02010609060101010101" charset="-122"/>
                <a:ea typeface="黑体" panose="02010609060101010101" charset="-122"/>
              </a:rPr>
              <a:t>（并列性的谓语之间和并列性的补语之间打逗号，而不打顿号。）</a:t>
            </a:r>
          </a:p>
        </p:txBody>
      </p:sp>
      <p:sp>
        <p:nvSpPr>
          <p:cNvPr id="59395" name="文本框 4"/>
          <p:cNvSpPr/>
          <p:nvPr/>
        </p:nvSpPr>
        <p:spPr>
          <a:xfrm>
            <a:off x="1597025" y="4975225"/>
            <a:ext cx="7642225" cy="1322388"/>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latin typeface="黑体" panose="02010609060101010101" charset="-122"/>
                <a:ea typeface="黑体" panose="02010609060101010101" charset="-122"/>
              </a:rPr>
              <a:t>a.你要不断进步，识字，生产。</a:t>
            </a:r>
          </a:p>
          <a:p>
            <a:pPr lvl="0"/>
            <a:r>
              <a:rPr lang="zh-CN" altLang="en-US" sz="4000" b="1">
                <a:latin typeface="黑体" panose="02010609060101010101" charset="-122"/>
                <a:ea typeface="黑体" panose="02010609060101010101" charset="-122"/>
              </a:rPr>
              <a:t>b.这个故事讲得真实，动人。 </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393"/>
                                        </p:tgtEl>
                                        <p:attrNameLst>
                                          <p:attrName>style.visibility</p:attrName>
                                        </p:attrNameLst>
                                      </p:cBhvr>
                                      <p:to>
                                        <p:strVal val="visible"/>
                                      </p:to>
                                    </p:set>
                                    <p:animEffect transition="in" filter="wheel(1)">
                                      <p:cBhvr>
                                        <p:cTn id="7" dur="2000" fill="hold"/>
                                        <p:tgtEl>
                                          <p:spTgt spid="593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9394"/>
                                        </p:tgtEl>
                                        <p:attrNameLst>
                                          <p:attrName>style.visibility</p:attrName>
                                        </p:attrNameLst>
                                      </p:cBhvr>
                                      <p:to>
                                        <p:strVal val="visible"/>
                                      </p:to>
                                    </p:set>
                                    <p:animEffect transition="in" filter="wheel(1)">
                                      <p:cBhvr>
                                        <p:cTn id="12" dur="2000" fill="hold"/>
                                        <p:tgtEl>
                                          <p:spTgt spid="5939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9395"/>
                                        </p:tgtEl>
                                        <p:attrNameLst>
                                          <p:attrName>style.visibility</p:attrName>
                                        </p:attrNameLst>
                                      </p:cBhvr>
                                      <p:to>
                                        <p:strVal val="visible"/>
                                      </p:to>
                                    </p:set>
                                    <p:animEffect transition="in" filter="wheel(1)">
                                      <p:cBhvr>
                                        <p:cTn id="17" dur="2000" fill="hold"/>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3" grpId="0"/>
      <p:bldP spid="59394" grpId="0"/>
      <p:bldP spid="5939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文本框 11"/>
          <p:cNvSpPr/>
          <p:nvPr/>
        </p:nvSpPr>
        <p:spPr>
          <a:xfrm>
            <a:off x="385763" y="184150"/>
            <a:ext cx="2349500"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p>
        </p:txBody>
      </p:sp>
      <p:pic>
        <p:nvPicPr>
          <p:cNvPr id="60418" name="图片 9"/>
          <p:cNvPicPr>
            <a:picLocks noGrp="1" noChangeAspect="1"/>
          </p:cNvPicPr>
          <p:nvPr/>
        </p:nvPicPr>
        <p:blipFill>
          <a:blip r:embed="rId2"/>
          <a:stretch>
            <a:fillRect/>
          </a:stretch>
        </p:blipFill>
        <p:spPr>
          <a:xfrm>
            <a:off x="169863" y="1933575"/>
            <a:ext cx="2584450" cy="2965450"/>
          </a:xfrm>
          <a:prstGeom prst="rect">
            <a:avLst/>
          </a:prstGeom>
          <a:noFill/>
          <a:ln>
            <a:miter lim="800000"/>
          </a:ln>
        </p:spPr>
      </p:pic>
      <p:sp>
        <p:nvSpPr>
          <p:cNvPr id="60419" name="文本框 3"/>
          <p:cNvSpPr txBox="1"/>
          <p:nvPr/>
        </p:nvSpPr>
        <p:spPr>
          <a:xfrm>
            <a:off x="5857875" y="100013"/>
            <a:ext cx="1965325" cy="706438"/>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60420" name="文本框 4"/>
          <p:cNvSpPr txBox="1"/>
          <p:nvPr/>
        </p:nvSpPr>
        <p:spPr>
          <a:xfrm>
            <a:off x="2913063" y="1066800"/>
            <a:ext cx="9075738" cy="4524375"/>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一 、集合词语连得紧，中间不要插进顿。</a:t>
            </a:r>
          </a:p>
          <a:p>
            <a:pPr lvl="0"/>
            <a:r>
              <a:rPr lang="zh-CN" altLang="en-US" sz="3200" b="1">
                <a:latin typeface="黑体" panose="02010609060101010101" charset="-122"/>
                <a:ea typeface="黑体" panose="02010609060101010101" charset="-122"/>
              </a:rPr>
              <a:t>二、概数约数不确切，中间也别带上顿</a:t>
            </a:r>
          </a:p>
          <a:p>
            <a:pPr lvl="0"/>
            <a:r>
              <a:rPr lang="zh-CN" altLang="en-US" sz="3200" b="1">
                <a:latin typeface="黑体" panose="02010609060101010101" charset="-122"/>
                <a:ea typeface="黑体" panose="02010609060101010101" charset="-122"/>
              </a:rPr>
              <a:t>三、大并套小并，大并逗，小并顿。</a:t>
            </a:r>
          </a:p>
          <a:p>
            <a:pPr lvl="0"/>
            <a:r>
              <a:rPr lang="zh-CN" altLang="en-US" sz="3200" b="1">
                <a:latin typeface="黑体" panose="02010609060101010101" charset="-122"/>
                <a:ea typeface="黑体" panose="02010609060101010101" charset="-122"/>
              </a:rPr>
              <a:t>四、并列谓和并列补，中间不打顿打逗。</a:t>
            </a:r>
          </a:p>
          <a:p>
            <a:pPr lvl="0"/>
            <a:r>
              <a:rPr lang="zh-CN" altLang="en-US" sz="3200" b="1">
                <a:latin typeface="黑体" panose="02010609060101010101" charset="-122"/>
                <a:ea typeface="黑体" panose="02010609060101010101" charset="-122"/>
              </a:rPr>
              <a:t>五、多个引号书名号并用，中间不插顿。</a:t>
            </a:r>
          </a:p>
          <a:p>
            <a:pPr lvl="0"/>
            <a:r>
              <a:rPr lang="zh-CN" altLang="en-US" sz="3200" b="1">
                <a:latin typeface="黑体" panose="02010609060101010101" charset="-122"/>
                <a:ea typeface="黑体" panose="02010609060101010101" charset="-122"/>
              </a:rPr>
              <a:t>六、并列词语中用“和” “及”“或” 等连词，连词前不带顿。</a:t>
            </a:r>
          </a:p>
          <a:p>
            <a:pPr lvl="0"/>
            <a:r>
              <a:rPr lang="zh-CN" altLang="en-US" sz="3200" b="1">
                <a:latin typeface="黑体" panose="02010609060101010101" charset="-122"/>
                <a:ea typeface="黑体" panose="02010609060101010101" charset="-122"/>
              </a:rPr>
              <a:t>七、并列词语中带“啊”“哇”“呀”等语气助词，并列成分之间不打顿打逗。</a:t>
            </a:r>
          </a:p>
        </p:txBody>
      </p:sp>
      <p:sp>
        <p:nvSpPr>
          <p:cNvPr id="60421" name="下箭头 7"/>
          <p:cNvSpPr/>
          <p:nvPr/>
        </p:nvSpPr>
        <p:spPr>
          <a:xfrm>
            <a:off x="7045325" y="5784850"/>
            <a:ext cx="171450" cy="406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60422" name="文本框 8"/>
          <p:cNvSpPr/>
          <p:nvPr/>
        </p:nvSpPr>
        <p:spPr>
          <a:xfrm>
            <a:off x="6156325" y="6273800"/>
            <a:ext cx="1947863" cy="584200"/>
          </a:xfrm>
          <a:prstGeom prst="rect">
            <a:avLst/>
          </a:prstGeom>
          <a:noFill/>
          <a:ln w="3175">
            <a:solidFill>
              <a:schemeClr val="tx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2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plus(in)">
                                      <p:cBhvr>
                                        <p:cTn id="7" dur="2000" fill="hold"/>
                                        <p:tgtEl>
                                          <p:spTgt spid="604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0419"/>
                                        </p:tgtEl>
                                        <p:attrNameLst>
                                          <p:attrName>style.visibility</p:attrName>
                                        </p:attrNameLst>
                                      </p:cBhvr>
                                      <p:to>
                                        <p:strVal val="visible"/>
                                      </p:to>
                                    </p:set>
                                    <p:animEffect transition="in" filter="wheel(1)">
                                      <p:cBhvr>
                                        <p:cTn id="12" dur="2000" fill="hold"/>
                                        <p:tgtEl>
                                          <p:spTgt spid="604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0420"/>
                                        </p:tgtEl>
                                        <p:attrNameLst>
                                          <p:attrName>style.visibility</p:attrName>
                                        </p:attrNameLst>
                                      </p:cBhvr>
                                      <p:to>
                                        <p:strVal val="visible"/>
                                      </p:to>
                                    </p:set>
                                    <p:animEffect transition="in" filter="wheel(1)">
                                      <p:cBhvr>
                                        <p:cTn id="17" dur="2000" fill="hold"/>
                                        <p:tgtEl>
                                          <p:spTgt spid="6042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0421"/>
                                        </p:tgtEl>
                                        <p:attrNameLst>
                                          <p:attrName>style.visibility</p:attrName>
                                        </p:attrNameLst>
                                      </p:cBhvr>
                                      <p:to>
                                        <p:strVal val="visible"/>
                                      </p:to>
                                    </p:set>
                                    <p:animEffect transition="in" filter="wheel(1)">
                                      <p:cBhvr>
                                        <p:cTn id="22" dur="2000" fill="hold"/>
                                        <p:tgtEl>
                                          <p:spTgt spid="6042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0422"/>
                                        </p:tgtEl>
                                        <p:attrNameLst>
                                          <p:attrName>style.visibility</p:attrName>
                                        </p:attrNameLst>
                                      </p:cBhvr>
                                      <p:to>
                                        <p:strVal val="visible"/>
                                      </p:to>
                                    </p:set>
                                    <p:animEffect transition="in" filter="wheel(1)">
                                      <p:cBhvr>
                                        <p:cTn id="27" dur="2000" fill="hold"/>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60420" grpId="0"/>
      <p:bldP spid="60421" grpId="0"/>
      <p:bldP spid="604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标题 1"/>
          <p:cNvSpPr>
            <a:spLocks noGrp="1"/>
          </p:cNvSpPr>
          <p:nvPr>
            <p:ph type="title"/>
          </p:nvPr>
        </p:nvSpPr>
        <p:spPr bwMode="auto">
          <a:xfrm>
            <a:off x="2604135" y="66675"/>
            <a:ext cx="7885430" cy="988060"/>
          </a:xfrm>
          <a:prstGeom prst="rect">
            <a:avLst/>
          </a:prstGeom>
          <a:ln>
            <a:miter/>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smtClean="0">
                <a:ln>
                  <a:noFill/>
                </a:ln>
                <a:solidFill>
                  <a:srgbClr val="FF0000"/>
                </a:solidFill>
                <a:effectLst>
                  <a:glow rad="139700">
                    <a:schemeClr val="accent4">
                      <a:satMod val="175000"/>
                      <a:alpha val="40000"/>
                    </a:schemeClr>
                  </a:glow>
                </a:effectLst>
                <a:uLnTx/>
                <a:uFillTx/>
                <a:latin typeface="华文隶书" pitchFamily="2" charset="-122"/>
                <a:ea typeface="华文隶书" pitchFamily="2" charset="-122"/>
                <a:cs typeface="+mn-cs"/>
              </a:rPr>
              <a:t>标点符号分为点号与标号</a:t>
            </a:r>
          </a:p>
        </p:txBody>
      </p:sp>
      <p:sp>
        <p:nvSpPr>
          <p:cNvPr id="41986" name="内容占位符 2"/>
          <p:cNvSpPr>
            <a:spLocks noGrp="1"/>
          </p:cNvSpPr>
          <p:nvPr>
            <p:ph idx="1"/>
          </p:nvPr>
        </p:nvSpPr>
        <p:spPr>
          <a:xfrm>
            <a:off x="293688" y="987425"/>
            <a:ext cx="8158163" cy="657225"/>
          </a:xfrm>
          <a:prstGeom prst="rect">
            <a:avLst/>
          </a:prstGeom>
        </p:spPr>
        <p:txBody>
          <a:bodyPr vert="horz" wrap="square" lIns="91440" tIns="45720" rIns="91440" bIns="4572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buClrTx/>
              <a:buNone/>
            </a:pPr>
            <a:r>
              <a:rPr lang="zh-CN" altLang="en-US" sz="3600" b="1" spc="150">
                <a:solidFill>
                  <a:srgbClr val="FF0000"/>
                </a:solidFill>
                <a:latin typeface="黑体" panose="02010609060101010101" charset="-122"/>
                <a:ea typeface="黑体" panose="02010609060101010101" charset="-122"/>
                <a:sym typeface="微软雅黑" panose="020b0503020204020204" charset="-122"/>
              </a:rPr>
              <a:t>点号主要是表示语言中的停顿和语气。</a:t>
            </a:r>
            <a:endParaRPr lang="en-US" altLang="zh-CN" sz="3600" b="1">
              <a:solidFill>
                <a:srgbClr val="FF0000"/>
              </a:solidFill>
              <a:latin typeface="黑体" panose="02010609060101010101" charset="-122"/>
              <a:ea typeface="黑体" panose="02010609060101010101" charset="-122"/>
              <a:sym typeface="微软雅黑" panose="020b0503020204020204" charset="-122"/>
            </a:endParaRPr>
          </a:p>
          <a:p>
            <a:pPr marL="228600" marR="0" lvl="0" indent="-228600">
              <a:buClrTx/>
            </a:pPr>
            <a:endParaRPr lang="en-US" altLang="zh-CN" sz="3600" b="1">
              <a:solidFill>
                <a:srgbClr val="FF0000"/>
              </a:solidFill>
              <a:latin typeface="黑体" panose="02010609060101010101" charset="-122"/>
              <a:ea typeface="黑体" panose="02010609060101010101" charset="-122"/>
              <a:sym typeface="微软雅黑" panose="020b0503020204020204" charset="-122"/>
            </a:endParaRPr>
          </a:p>
        </p:txBody>
      </p:sp>
      <p:graphicFrame>
        <p:nvGraphicFramePr>
          <p:cNvPr id="41987" name="表格 58371"/>
          <p:cNvGraphicFramePr>
            <a:graphicFrameLocks noGrp="1"/>
          </p:cNvGraphicFramePr>
          <p:nvPr/>
        </p:nvGraphicFramePr>
        <p:xfrm>
          <a:off x="492125" y="1849438"/>
          <a:ext cx="11361737" cy="1706563"/>
        </p:xfrm>
        <a:graphic>
          <a:graphicData uri="http://schemas.openxmlformats.org/drawingml/2006/table">
            <a:tbl>
              <a:tblPr/>
              <a:tblGrid>
                <a:gridCol w="1419225"/>
                <a:gridCol w="1419225"/>
                <a:gridCol w="1422400"/>
                <a:gridCol w="1419225"/>
                <a:gridCol w="1417638"/>
                <a:gridCol w="1420812"/>
                <a:gridCol w="1420812"/>
                <a:gridCol w="1422400"/>
              </a:tblGrid>
              <a:tr h="852488">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名称</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顿号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逗号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分号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句号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问号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叹号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冒号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854075">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形式</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graphicFrame>
        <p:nvGraphicFramePr>
          <p:cNvPr id="42016" name="表格 58400"/>
          <p:cNvGraphicFramePr>
            <a:graphicFrameLocks noGrp="1"/>
          </p:cNvGraphicFramePr>
          <p:nvPr/>
        </p:nvGraphicFramePr>
        <p:xfrm>
          <a:off x="460375" y="4398962"/>
          <a:ext cx="11436351" cy="2152015"/>
        </p:xfrm>
        <a:graphic>
          <a:graphicData uri="http://schemas.openxmlformats.org/drawingml/2006/table">
            <a:tbl>
              <a:tblPr/>
              <a:tblGrid>
                <a:gridCol w="1430338"/>
                <a:gridCol w="1939925"/>
                <a:gridCol w="1430338"/>
                <a:gridCol w="1835150"/>
                <a:gridCol w="2759075"/>
                <a:gridCol w="2041525"/>
              </a:tblGrid>
              <a:tr h="800100">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名称</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破折号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括号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书名号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引号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省略号</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547688">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形式</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zh-CN"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a:t>
                      </a:r>
                      <a:endParaRPr lang="zh-CN" altLang="zh-CN" sz="3600" b="1">
                        <a:latin typeface="黑体" panose="02010609060101010101" charset="-122"/>
                        <a:ea typeface="黑体" panose="02010609060101010101" charset="-122"/>
                      </a:endParaRP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a:t>
                      </a:r>
                      <a:endParaRPr lang="zh-CN" altLang="zh-CN" sz="3600" b="1">
                        <a:latin typeface="黑体" panose="02010609060101010101" charset="-122"/>
                        <a:ea typeface="黑体" panose="02010609060101010101" charset="-122"/>
                      </a:endParaRP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803275">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备注</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占两格</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sz="3600" b="1">
                        <a:latin typeface="黑体" panose="02010609060101010101" charset="-122"/>
                        <a:ea typeface="黑体" panose="02010609060101010101" charset="-122"/>
                      </a:endParaRP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en-US" altLang="zh-CN" sz="3600" b="1">
                        <a:latin typeface="黑体" panose="02010609060101010101" charset="-122"/>
                        <a:ea typeface="黑体" panose="02010609060101010101" charset="-122"/>
                      </a:endParaRP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右左上角</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latin typeface="黑体" panose="02010609060101010101" charset="-122"/>
                          <a:ea typeface="黑体" panose="02010609060101010101" charset="-122"/>
                        </a:rPr>
                        <a:t>占两格</a:t>
                      </a:r>
                    </a:p>
                  </a:txBody>
                  <a:tcPr marL="68580" marR="685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
        <p:nvSpPr>
          <p:cNvPr id="42046" name="矩形 5"/>
          <p:cNvSpPr/>
          <p:nvPr/>
        </p:nvSpPr>
        <p:spPr>
          <a:xfrm>
            <a:off x="293688" y="3560763"/>
            <a:ext cx="8572500"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华文新魏" panose="02010800040101010101" pitchFamily="2" charset="-122"/>
                <a:ea typeface="黑体" panose="02010609060101010101" charset="-122"/>
              </a:rPr>
              <a:t>标号主要标明词语或句子的性质和作用。</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文本框 10"/>
          <p:cNvSpPr/>
          <p:nvPr/>
        </p:nvSpPr>
        <p:spPr>
          <a:xfrm>
            <a:off x="449263" y="85725"/>
            <a:ext cx="2351087"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sym typeface="Arial" panose="020b0604020202020204" pitchFamily="34" charset="0"/>
              </a:rPr>
              <a:t>课堂练习</a:t>
            </a:r>
          </a:p>
        </p:txBody>
      </p:sp>
      <p:sp>
        <p:nvSpPr>
          <p:cNvPr id="61442" name="文本框 3"/>
          <p:cNvSpPr/>
          <p:nvPr/>
        </p:nvSpPr>
        <p:spPr>
          <a:xfrm>
            <a:off x="317500" y="950913"/>
            <a:ext cx="10163175"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latin typeface="黑体" panose="02010609060101010101" charset="-122"/>
                <a:ea typeface="黑体" panose="02010609060101010101" charset="-122"/>
                <a:sym typeface="微软雅黑" panose="020b0503020204020204" charset="-122"/>
              </a:rPr>
              <a:t>①</a:t>
            </a:r>
            <a:r>
              <a:rPr lang="zh-CN" altLang="en-US" sz="3600" b="1">
                <a:latin typeface="黑体" panose="02010609060101010101" charset="-122"/>
                <a:ea typeface="黑体" panose="02010609060101010101" charset="-122"/>
                <a:sym typeface="微软雅黑" panose="020b0503020204020204" charset="-122"/>
              </a:rPr>
              <a:t>这瓷器看上去有五、六百年的历史了。</a:t>
            </a:r>
            <a:endParaRPr lang="zh-CN" altLang="en-US" sz="3600" b="1">
              <a:latin typeface="黑体" panose="02010609060101010101" charset="-122"/>
              <a:ea typeface="黑体" panose="02010609060101010101" charset="-122"/>
            </a:endParaRPr>
          </a:p>
        </p:txBody>
      </p:sp>
      <p:sp>
        <p:nvSpPr>
          <p:cNvPr id="61443" name="文本框 7"/>
          <p:cNvSpPr/>
          <p:nvPr/>
        </p:nvSpPr>
        <p:spPr>
          <a:xfrm>
            <a:off x="825500" y="1752600"/>
            <a:ext cx="72151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sym typeface="微软雅黑" panose="020b0503020204020204" charset="-122"/>
              </a:rPr>
              <a:t>概数中间不用顿</a:t>
            </a:r>
          </a:p>
        </p:txBody>
      </p:sp>
      <p:sp>
        <p:nvSpPr>
          <p:cNvPr id="61444" name="文本框 8"/>
          <p:cNvSpPr/>
          <p:nvPr/>
        </p:nvSpPr>
        <p:spPr>
          <a:xfrm>
            <a:off x="250825" y="2474913"/>
            <a:ext cx="11393488" cy="17541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sym typeface="微软雅黑" panose="020b0503020204020204" charset="-122"/>
              </a:rPr>
              <a:t>②国家有关法律文件对非法制造、贩卖、运输、持有毒品</a:t>
            </a:r>
            <a:r>
              <a:rPr lang="zh-CN" altLang="en-US" sz="3600" b="1">
                <a:solidFill>
                  <a:srgbClr val="FF0000"/>
                </a:solidFill>
                <a:latin typeface="黑体" panose="02010609060101010101" charset="-122"/>
                <a:ea typeface="黑体" panose="02010609060101010101" charset="-122"/>
                <a:sym typeface="微软雅黑" panose="020b0503020204020204" charset="-122"/>
              </a:rPr>
              <a:t>、</a:t>
            </a:r>
            <a:r>
              <a:rPr lang="zh-CN" altLang="en-US" sz="3600" b="1">
                <a:latin typeface="黑体" panose="02010609060101010101" charset="-122"/>
                <a:ea typeface="黑体" panose="02010609060101010101" charset="-122"/>
                <a:sym typeface="微软雅黑" panose="020b0503020204020204" charset="-122"/>
              </a:rPr>
              <a:t>非法种植罂粟、大麻等植物</a:t>
            </a:r>
            <a:r>
              <a:rPr lang="zh-CN" altLang="en-US" sz="3600" b="1">
                <a:solidFill>
                  <a:srgbClr val="FF0000"/>
                </a:solidFill>
                <a:latin typeface="黑体" panose="02010609060101010101" charset="-122"/>
                <a:ea typeface="黑体" panose="02010609060101010101" charset="-122"/>
                <a:sym typeface="微软雅黑" panose="020b0503020204020204" charset="-122"/>
              </a:rPr>
              <a:t>、</a:t>
            </a:r>
            <a:r>
              <a:rPr lang="zh-CN" altLang="en-US" sz="3600" b="1">
                <a:latin typeface="黑体" panose="02010609060101010101" charset="-122"/>
                <a:ea typeface="黑体" panose="02010609060101010101" charset="-122"/>
                <a:sym typeface="微软雅黑" panose="020b0503020204020204" charset="-122"/>
              </a:rPr>
              <a:t>引诱、教唆他人吸食和注射毒品等，都作了相应的处罚规定。</a:t>
            </a:r>
            <a:endParaRPr lang="zh-CN" altLang="en-US" sz="3600" b="1">
              <a:latin typeface="黑体" panose="02010609060101010101" charset="-122"/>
              <a:ea typeface="黑体" panose="02010609060101010101" charset="-122"/>
            </a:endParaRPr>
          </a:p>
        </p:txBody>
      </p:sp>
      <p:sp>
        <p:nvSpPr>
          <p:cNvPr id="61445" name="文本框 9"/>
          <p:cNvSpPr/>
          <p:nvPr/>
        </p:nvSpPr>
        <p:spPr>
          <a:xfrm>
            <a:off x="728663" y="4560888"/>
            <a:ext cx="7408862"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sym typeface="微软雅黑" panose="020b0503020204020204" charset="-122"/>
              </a:rPr>
              <a:t>大并套小并，大并逗，小并顿</a:t>
            </a:r>
          </a:p>
        </p:txBody>
      </p:sp>
      <p:sp>
        <p:nvSpPr>
          <p:cNvPr id="61446" name="文本框 12"/>
          <p:cNvSpPr/>
          <p:nvPr/>
        </p:nvSpPr>
        <p:spPr>
          <a:xfrm>
            <a:off x="158750" y="5299075"/>
            <a:ext cx="1187450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latin typeface="黑体" panose="02010609060101010101" charset="-122"/>
                <a:ea typeface="黑体" panose="02010609060101010101" charset="-122"/>
                <a:sym typeface="微软雅黑" panose="020b0503020204020204" charset="-122"/>
              </a:rPr>
              <a:t>③</a:t>
            </a:r>
            <a:r>
              <a:rPr lang="zh-CN" altLang="en-US" sz="3600" b="1">
                <a:latin typeface="黑体" panose="02010609060101010101" charset="-122"/>
                <a:ea typeface="黑体" panose="02010609060101010101" charset="-122"/>
                <a:sym typeface="微软雅黑" panose="020b0503020204020204" charset="-122"/>
              </a:rPr>
              <a:t>观众长时间地等待，只为一睹她的风采、或签上一个名。</a:t>
            </a:r>
            <a:endParaRPr lang="zh-CN" altLang="en-US" sz="3600" b="1">
              <a:latin typeface="黑体" panose="02010609060101010101" charset="-122"/>
              <a:ea typeface="黑体" panose="02010609060101010101" charset="-122"/>
            </a:endParaRPr>
          </a:p>
        </p:txBody>
      </p:sp>
      <p:sp>
        <p:nvSpPr>
          <p:cNvPr id="61447" name="文本框 11"/>
          <p:cNvSpPr/>
          <p:nvPr/>
        </p:nvSpPr>
        <p:spPr>
          <a:xfrm>
            <a:off x="825500" y="6038850"/>
            <a:ext cx="609600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a:solidFill>
                  <a:srgbClr val="FF0000"/>
                </a:solidFill>
                <a:latin typeface="Comic Sans MS" panose="030f0702030302020204" pitchFamily="2" charset="0"/>
                <a:ea typeface="楷体" panose="02010609060101010101" charset="-122"/>
                <a:sym typeface="微软雅黑" panose="020b0503020204020204" charset="-122"/>
              </a:rPr>
              <a:t>      </a:t>
            </a:r>
            <a:r>
              <a:rPr lang="zh-CN" altLang="en-US" sz="3600" b="1">
                <a:solidFill>
                  <a:srgbClr val="FF0000"/>
                </a:solidFill>
                <a:latin typeface="黑体" panose="02010609060101010101" charset="-122"/>
                <a:ea typeface="黑体" panose="02010609060101010101" charset="-122"/>
                <a:sym typeface="微软雅黑" panose="020b0503020204020204" charset="-122"/>
              </a:rPr>
              <a:t>连词前不用顿</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441"/>
                                        </p:tgtEl>
                                        <p:attrNameLst>
                                          <p:attrName>style.visibility</p:attrName>
                                        </p:attrNameLst>
                                      </p:cBhvr>
                                      <p:to>
                                        <p:strVal val="visible"/>
                                      </p:to>
                                    </p:set>
                                    <p:animEffect transition="in" filter="wipe(left)">
                                      <p:cBhvr>
                                        <p:cTn id="7" dur="500" fill="hold"/>
                                        <p:tgtEl>
                                          <p:spTgt spid="6144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1442"/>
                                        </p:tgtEl>
                                        <p:attrNameLst>
                                          <p:attrName>style.visibility</p:attrName>
                                        </p:attrNameLst>
                                      </p:cBhvr>
                                      <p:to>
                                        <p:strVal val="visible"/>
                                      </p:to>
                                    </p:set>
                                    <p:animEffect transition="in" filter="wheel(1)">
                                      <p:cBhvr>
                                        <p:cTn id="12" dur="2000" fill="hold"/>
                                        <p:tgtEl>
                                          <p:spTgt spid="6144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1443"/>
                                        </p:tgtEl>
                                        <p:attrNameLst>
                                          <p:attrName>style.visibility</p:attrName>
                                        </p:attrNameLst>
                                      </p:cBhvr>
                                      <p:to>
                                        <p:strVal val="visible"/>
                                      </p:to>
                                    </p:set>
                                    <p:animEffect transition="in" filter="wheel(1)">
                                      <p:cBhvr>
                                        <p:cTn id="17" dur="2000" fill="hold"/>
                                        <p:tgtEl>
                                          <p:spTgt spid="61443"/>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1444"/>
                                        </p:tgtEl>
                                        <p:attrNameLst>
                                          <p:attrName>style.visibility</p:attrName>
                                        </p:attrNameLst>
                                      </p:cBhvr>
                                      <p:to>
                                        <p:strVal val="visible"/>
                                      </p:to>
                                    </p:set>
                                    <p:animEffect transition="in" filter="wheel(1)">
                                      <p:cBhvr>
                                        <p:cTn id="22" dur="2000" fill="hold"/>
                                        <p:tgtEl>
                                          <p:spTgt spid="61444"/>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1445"/>
                                        </p:tgtEl>
                                        <p:attrNameLst>
                                          <p:attrName>style.visibility</p:attrName>
                                        </p:attrNameLst>
                                      </p:cBhvr>
                                      <p:to>
                                        <p:strVal val="visible"/>
                                      </p:to>
                                    </p:set>
                                    <p:animEffect transition="in" filter="wheel(1)">
                                      <p:cBhvr>
                                        <p:cTn id="27" dur="2000" fill="hold"/>
                                        <p:tgtEl>
                                          <p:spTgt spid="61445"/>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61446"/>
                                        </p:tgtEl>
                                        <p:attrNameLst>
                                          <p:attrName>style.visibility</p:attrName>
                                        </p:attrNameLst>
                                      </p:cBhvr>
                                      <p:to>
                                        <p:strVal val="visible"/>
                                      </p:to>
                                    </p:set>
                                    <p:animEffect transition="in" filter="wheel(1)">
                                      <p:cBhvr>
                                        <p:cTn id="32" dur="2000" fill="hold"/>
                                        <p:tgtEl>
                                          <p:spTgt spid="61446"/>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61447"/>
                                        </p:tgtEl>
                                        <p:attrNameLst>
                                          <p:attrName>style.visibility</p:attrName>
                                        </p:attrNameLst>
                                      </p:cBhvr>
                                      <p:to>
                                        <p:strVal val="visible"/>
                                      </p:to>
                                    </p:set>
                                    <p:animEffect transition="in" filter="wheel(1)">
                                      <p:cBhvr>
                                        <p:cTn id="37" dur="2000" fill="hold"/>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P spid="61442" grpId="0"/>
      <p:bldP spid="61443" grpId="0"/>
      <p:bldP spid="61444" grpId="0"/>
      <p:bldP spid="61445" grpId="0"/>
      <p:bldP spid="61446" grpId="0"/>
      <p:bldP spid="6144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文本框 12"/>
          <p:cNvSpPr/>
          <p:nvPr/>
        </p:nvSpPr>
        <p:spPr>
          <a:xfrm>
            <a:off x="357188" y="130175"/>
            <a:ext cx="11622087"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sym typeface="微软雅黑" panose="020b0503020204020204" charset="-122"/>
              </a:rPr>
              <a:t>④“陆资入台”可以使两岸在更广泛的领域实现优势互补、互利双赢，特别是在当前国际金融危机的形式下，更需要两岸携手、共渡难关。</a:t>
            </a:r>
            <a:endParaRPr lang="zh-CN" altLang="en-US" sz="3200">
              <a:latin typeface="黑体" panose="02010609060101010101" charset="-122"/>
              <a:ea typeface="黑体" panose="02010609060101010101" charset="-122"/>
            </a:endParaRPr>
          </a:p>
        </p:txBody>
      </p:sp>
      <p:sp>
        <p:nvSpPr>
          <p:cNvPr id="62466" name="文本框 13"/>
          <p:cNvSpPr/>
          <p:nvPr/>
        </p:nvSpPr>
        <p:spPr>
          <a:xfrm>
            <a:off x="158750" y="1698625"/>
            <a:ext cx="11822113"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FF0000"/>
                </a:solidFill>
                <a:latin typeface="黑体" panose="02010609060101010101" charset="-122"/>
                <a:ea typeface="黑体" panose="02010609060101010101" charset="-122"/>
                <a:sym typeface="微软雅黑" panose="020b0503020204020204" charset="-122"/>
              </a:rPr>
              <a:t>“</a:t>
            </a:r>
            <a:r>
              <a:rPr lang="zh-CN" altLang="en-US" sz="3200" b="1">
                <a:solidFill>
                  <a:srgbClr val="FF0000"/>
                </a:solidFill>
                <a:latin typeface="黑体" panose="02010609060101010101" charset="-122"/>
                <a:ea typeface="黑体" panose="02010609060101010101" charset="-122"/>
                <a:sym typeface="微软雅黑" panose="020b0503020204020204" charset="-122"/>
              </a:rPr>
              <a:t>需要携手”和“共渡难关”是两个句子，故将顿号改成逗号</a:t>
            </a:r>
          </a:p>
        </p:txBody>
      </p:sp>
      <p:sp>
        <p:nvSpPr>
          <p:cNvPr id="62467" name="文本框 3"/>
          <p:cNvSpPr/>
          <p:nvPr/>
        </p:nvSpPr>
        <p:spPr>
          <a:xfrm>
            <a:off x="357188" y="2362200"/>
            <a:ext cx="11329987" cy="1076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latin typeface="黑体" panose="02010609060101010101" charset="-122"/>
                <a:ea typeface="黑体" panose="02010609060101010101" charset="-122"/>
                <a:sym typeface="微软雅黑" panose="020b0503020204020204" charset="-122"/>
              </a:rPr>
              <a:t>⑤</a:t>
            </a:r>
            <a:r>
              <a:rPr lang="zh-CN" altLang="en-US" sz="3200" b="1">
                <a:latin typeface="黑体" panose="02010609060101010101" charset="-122"/>
                <a:ea typeface="黑体" panose="02010609060101010101" charset="-122"/>
                <a:sym typeface="微软雅黑" panose="020b0503020204020204" charset="-122"/>
              </a:rPr>
              <a:t>我国科学、文化、艺术、卫生、教育、和新闻出版业有了很多的发展。</a:t>
            </a:r>
            <a:endParaRPr lang="zh-CN" altLang="en-US" sz="3200" b="1">
              <a:latin typeface="黑体" panose="02010609060101010101" charset="-122"/>
              <a:ea typeface="黑体" panose="02010609060101010101" charset="-122"/>
            </a:endParaRPr>
          </a:p>
        </p:txBody>
      </p:sp>
      <p:sp>
        <p:nvSpPr>
          <p:cNvPr id="62468" name="文本框 4"/>
          <p:cNvSpPr/>
          <p:nvPr/>
        </p:nvSpPr>
        <p:spPr>
          <a:xfrm>
            <a:off x="1057275" y="3438525"/>
            <a:ext cx="7467600"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sym typeface="微软雅黑" panose="020b0503020204020204" charset="-122"/>
              </a:rPr>
              <a:t>连词前不带顿</a:t>
            </a:r>
          </a:p>
        </p:txBody>
      </p:sp>
      <p:sp>
        <p:nvSpPr>
          <p:cNvPr id="62469" name="文本框 17"/>
          <p:cNvSpPr/>
          <p:nvPr/>
        </p:nvSpPr>
        <p:spPr>
          <a:xfrm>
            <a:off x="357188" y="4083050"/>
            <a:ext cx="1125855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sym typeface="微软雅黑" panose="020b0503020204020204" charset="-122"/>
              </a:rPr>
              <a:t>⑥这次受到沙尘暴袭击的共三省、五十六个县。</a:t>
            </a:r>
            <a:endParaRPr lang="zh-CN" altLang="en-US" sz="3600" b="1">
              <a:latin typeface="黑体" panose="02010609060101010101" charset="-122"/>
              <a:ea typeface="黑体" panose="02010609060101010101" charset="-122"/>
            </a:endParaRPr>
          </a:p>
        </p:txBody>
      </p:sp>
      <p:sp>
        <p:nvSpPr>
          <p:cNvPr id="62470" name="文本框 18"/>
          <p:cNvSpPr/>
          <p:nvPr/>
        </p:nvSpPr>
        <p:spPr>
          <a:xfrm>
            <a:off x="1035050" y="4729163"/>
            <a:ext cx="7489825" cy="5826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sym typeface="微软雅黑" panose="020b0503020204020204" charset="-122"/>
              </a:rPr>
              <a:t>集合词语不用顿</a:t>
            </a:r>
          </a:p>
        </p:txBody>
      </p:sp>
      <p:sp>
        <p:nvSpPr>
          <p:cNvPr id="62471" name="文本框 11"/>
          <p:cNvSpPr/>
          <p:nvPr/>
        </p:nvSpPr>
        <p:spPr>
          <a:xfrm>
            <a:off x="357188" y="5367338"/>
            <a:ext cx="8062912" cy="5826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latin typeface="黑体" panose="02010609060101010101" charset="-122"/>
                <a:ea typeface="黑体" panose="02010609060101010101" charset="-122"/>
                <a:sym typeface="微软雅黑" panose="020b0503020204020204" charset="-122"/>
              </a:rPr>
              <a:t>⑦</a:t>
            </a:r>
            <a:r>
              <a:rPr lang="zh-CN" altLang="en-US" sz="3200" b="1">
                <a:latin typeface="黑体" panose="02010609060101010101" charset="-122"/>
                <a:ea typeface="黑体" panose="02010609060101010101" charset="-122"/>
                <a:sym typeface="微软雅黑" panose="020b0503020204020204" charset="-122"/>
              </a:rPr>
              <a:t>男、女、老、少都很喜欢收看湖南卫视。</a:t>
            </a:r>
            <a:endParaRPr lang="zh-CN" altLang="en-US" sz="3200" b="1">
              <a:latin typeface="黑体" panose="02010609060101010101" charset="-122"/>
              <a:ea typeface="黑体" panose="02010609060101010101" charset="-122"/>
            </a:endParaRPr>
          </a:p>
        </p:txBody>
      </p:sp>
      <p:sp>
        <p:nvSpPr>
          <p:cNvPr id="62472" name="文本框 19"/>
          <p:cNvSpPr/>
          <p:nvPr/>
        </p:nvSpPr>
        <p:spPr>
          <a:xfrm>
            <a:off x="904875" y="5949950"/>
            <a:ext cx="6088063"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sym typeface="微软雅黑" panose="020b0503020204020204" charset="-122"/>
              </a:rPr>
              <a:t>集合词语不用顿</a:t>
            </a:r>
            <a:endParaRPr lang="zh-CN" altLang="en-US" sz="3200" b="1">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62465"/>
                                        </p:tgtEl>
                                        <p:attrNameLst>
                                          <p:attrName>style.visibility</p:attrName>
                                        </p:attrNameLst>
                                      </p:cBhvr>
                                      <p:to>
                                        <p:strVal val="visible"/>
                                      </p:to>
                                    </p:set>
                                    <p:anim calcmode="lin" valueType="num">
                                      <p:cBhvr>
                                        <p:cTn id="7" dur="500" fill="hold"/>
                                        <p:tgtEl>
                                          <p:spTgt spid="62465"/>
                                        </p:tgtEl>
                                        <p:attrNameLst>
                                          <p:attrName>ppt_x</p:attrName>
                                        </p:attrNameLst>
                                      </p:cBhvr>
                                      <p:tavLst>
                                        <p:tav tm="0">
                                          <p:val>
                                            <p:strVal val="#ppt_x"/>
                                          </p:val>
                                        </p:tav>
                                        <p:tav tm="100000">
                                          <p:val>
                                            <p:strVal val="#ppt_x"/>
                                          </p:val>
                                        </p:tav>
                                      </p:tavLst>
                                    </p:anim>
                                    <p:anim calcmode="lin" valueType="num">
                                      <p:cBhvr>
                                        <p:cTn id="8" dur="500" fill="hold"/>
                                        <p:tgtEl>
                                          <p:spTgt spid="624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62466"/>
                                        </p:tgtEl>
                                        <p:attrNameLst>
                                          <p:attrName>style.visibility</p:attrName>
                                        </p:attrNameLst>
                                      </p:cBhvr>
                                      <p:to>
                                        <p:strVal val="visible"/>
                                      </p:to>
                                    </p:set>
                                    <p:anim calcmode="lin" valueType="num">
                                      <p:cBhvr>
                                        <p:cTn id="13" dur="500" fill="hold"/>
                                        <p:tgtEl>
                                          <p:spTgt spid="62466"/>
                                        </p:tgtEl>
                                        <p:attrNameLst>
                                          <p:attrName>ppt_x</p:attrName>
                                        </p:attrNameLst>
                                      </p:cBhvr>
                                      <p:tavLst>
                                        <p:tav tm="0">
                                          <p:val>
                                            <p:strVal val="#ppt_x"/>
                                          </p:val>
                                        </p:tav>
                                        <p:tav tm="100000">
                                          <p:val>
                                            <p:strVal val="#ppt_x"/>
                                          </p:val>
                                        </p:tav>
                                      </p:tavLst>
                                    </p:anim>
                                    <p:anim calcmode="lin" valueType="num">
                                      <p:cBhvr>
                                        <p:cTn id="14"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2" nodeType="clickEffect">
                                  <p:stCondLst>
                                    <p:cond delay="0"/>
                                  </p:stCondLst>
                                  <p:childTnLst>
                                    <p:set>
                                      <p:cBhvr>
                                        <p:cTn id="18" dur="1" fill="hold">
                                          <p:stCondLst>
                                            <p:cond delay="0"/>
                                          </p:stCondLst>
                                        </p:cTn>
                                        <p:tgtEl>
                                          <p:spTgt spid="62467"/>
                                        </p:tgtEl>
                                        <p:attrNameLst>
                                          <p:attrName>style.visibility</p:attrName>
                                        </p:attrNameLst>
                                      </p:cBhvr>
                                      <p:to>
                                        <p:strVal val="visible"/>
                                      </p:to>
                                    </p:set>
                                    <p:animEffect transition="in" filter="barn(inVertical)">
                                      <p:cBhvr>
                                        <p:cTn id="19" dur="500" fill="hold"/>
                                        <p:tgtEl>
                                          <p:spTgt spid="6246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2" nodeType="clickEffect">
                                  <p:stCondLst>
                                    <p:cond delay="0"/>
                                  </p:stCondLst>
                                  <p:childTnLst>
                                    <p:set>
                                      <p:cBhvr>
                                        <p:cTn id="23" dur="1" fill="hold">
                                          <p:stCondLst>
                                            <p:cond delay="0"/>
                                          </p:stCondLst>
                                        </p:cTn>
                                        <p:tgtEl>
                                          <p:spTgt spid="62468"/>
                                        </p:tgtEl>
                                        <p:attrNameLst>
                                          <p:attrName>style.visibility</p:attrName>
                                        </p:attrNameLst>
                                      </p:cBhvr>
                                      <p:to>
                                        <p:strVal val="visible"/>
                                      </p:to>
                                    </p:set>
                                    <p:anim calcmode="lin" valueType="num">
                                      <p:cBhvr>
                                        <p:cTn id="24" dur="500" fill="hold"/>
                                        <p:tgtEl>
                                          <p:spTgt spid="62468"/>
                                        </p:tgtEl>
                                        <p:attrNameLst>
                                          <p:attrName>ppt_x</p:attrName>
                                        </p:attrNameLst>
                                      </p:cBhvr>
                                      <p:tavLst>
                                        <p:tav tm="0">
                                          <p:val>
                                            <p:strVal val="#ppt_x"/>
                                          </p:val>
                                        </p:tav>
                                        <p:tav tm="100000">
                                          <p:val>
                                            <p:strVal val="#ppt_x"/>
                                          </p:val>
                                        </p:tav>
                                      </p:tavLst>
                                    </p:anim>
                                    <p:anim calcmode="lin" valueType="num">
                                      <p:cBhvr>
                                        <p:cTn id="25"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grpId="2" nodeType="clickEffect">
                                  <p:stCondLst>
                                    <p:cond delay="0"/>
                                  </p:stCondLst>
                                  <p:childTnLst>
                                    <p:set>
                                      <p:cBhvr>
                                        <p:cTn id="29" dur="1" fill="hold">
                                          <p:stCondLst>
                                            <p:cond delay="0"/>
                                          </p:stCondLst>
                                        </p:cTn>
                                        <p:tgtEl>
                                          <p:spTgt spid="62469"/>
                                        </p:tgtEl>
                                        <p:attrNameLst>
                                          <p:attrName>style.visibility</p:attrName>
                                        </p:attrNameLst>
                                      </p:cBhvr>
                                      <p:to>
                                        <p:strVal val="visible"/>
                                      </p:to>
                                    </p:set>
                                    <p:animEffect transition="in" filter="fade">
                                      <p:cBhvr>
                                        <p:cTn id="30" dur="500" fill="hold"/>
                                        <p:tgtEl>
                                          <p:spTgt spid="6246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62470"/>
                                        </p:tgtEl>
                                        <p:attrNameLst>
                                          <p:attrName>style.visibility</p:attrName>
                                        </p:attrNameLst>
                                      </p:cBhvr>
                                      <p:to>
                                        <p:strVal val="visible"/>
                                      </p:to>
                                    </p:set>
                                    <p:animEffect transition="in" filter="fade">
                                      <p:cBhvr>
                                        <p:cTn id="35" dur="500" fill="hold"/>
                                        <p:tgtEl>
                                          <p:spTgt spid="6247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2" nodeType="clickEffect">
                                  <p:stCondLst>
                                    <p:cond delay="0"/>
                                  </p:stCondLst>
                                  <p:childTnLst>
                                    <p:set>
                                      <p:cBhvr>
                                        <p:cTn id="39" dur="1" fill="hold">
                                          <p:stCondLst>
                                            <p:cond delay="0"/>
                                          </p:stCondLst>
                                        </p:cTn>
                                        <p:tgtEl>
                                          <p:spTgt spid="62471"/>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21" fill="hold" grpId="2" nodeType="clickEffect">
                                  <p:stCondLst>
                                    <p:cond delay="0"/>
                                  </p:stCondLst>
                                  <p:childTnLst>
                                    <p:set>
                                      <p:cBhvr>
                                        <p:cTn id="43" dur="1" fill="hold">
                                          <p:stCondLst>
                                            <p:cond delay="0"/>
                                          </p:stCondLst>
                                        </p:cTn>
                                        <p:tgtEl>
                                          <p:spTgt spid="62472"/>
                                        </p:tgtEl>
                                        <p:attrNameLst>
                                          <p:attrName>style.visibility</p:attrName>
                                        </p:attrNameLst>
                                      </p:cBhvr>
                                      <p:to>
                                        <p:strVal val="visible"/>
                                      </p:to>
                                    </p:set>
                                    <p:animEffect transition="in" filter="barn(inVertical)">
                                      <p:cBhvr>
                                        <p:cTn id="44" dur="500" fill="hold"/>
                                        <p:tgtEl>
                                          <p:spTgt spid="62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5" grpId="2"/>
      <p:bldP spid="62466" grpId="2"/>
      <p:bldP spid="62467" grpId="2"/>
      <p:bldP spid="62468" grpId="2"/>
      <p:bldP spid="62469" grpId="2"/>
      <p:bldP spid="62470" grpId="2"/>
      <p:bldP spid="62471" grpId="2"/>
      <p:bldP spid="62472" grpId="2"/>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89" name="文本框 3"/>
          <p:cNvSpPr/>
          <p:nvPr/>
        </p:nvSpPr>
        <p:spPr>
          <a:xfrm>
            <a:off x="2089150" y="22225"/>
            <a:ext cx="7529513" cy="7080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五、分号使用</a:t>
            </a:r>
          </a:p>
        </p:txBody>
      </p:sp>
      <p:sp>
        <p:nvSpPr>
          <p:cNvPr id="63490" name="文本框 4"/>
          <p:cNvSpPr/>
          <p:nvPr/>
        </p:nvSpPr>
        <p:spPr>
          <a:xfrm>
            <a:off x="219075" y="730250"/>
            <a:ext cx="11690350"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作用：</a:t>
            </a:r>
            <a:r>
              <a:rPr lang="zh-CN" altLang="en-US" sz="3600" b="1">
                <a:latin typeface="黑体" panose="02010609060101010101" charset="-122"/>
                <a:ea typeface="黑体" panose="02010609060101010101" charset="-122"/>
              </a:rPr>
              <a:t>用于复句内部分句之间、多重复句第一层的前后两部分并列之间、分项例举的各部分之间的停顿。</a:t>
            </a:r>
          </a:p>
        </p:txBody>
      </p:sp>
      <p:sp>
        <p:nvSpPr>
          <p:cNvPr id="63491" name="文本框 7"/>
          <p:cNvSpPr/>
          <p:nvPr/>
        </p:nvSpPr>
        <p:spPr>
          <a:xfrm>
            <a:off x="219075" y="1928813"/>
            <a:ext cx="83089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1、简单分句不用分号用逗号</a:t>
            </a:r>
          </a:p>
        </p:txBody>
      </p:sp>
      <p:sp>
        <p:nvSpPr>
          <p:cNvPr id="63492" name="文本框 8"/>
          <p:cNvSpPr txBox="1"/>
          <p:nvPr/>
        </p:nvSpPr>
        <p:spPr>
          <a:xfrm>
            <a:off x="317500" y="2724150"/>
            <a:ext cx="11493500" cy="1568450"/>
          </a:xfrm>
          <a:prstGeom prst="rect">
            <a:avLst/>
          </a:prstGeom>
          <a:noFill/>
          <a:ln w="38100">
            <a:solidFill>
              <a:schemeClr val="accent3"/>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例：“画人画鬼”，指《聊斋志异》的题材内容；它借狐鬼故事来达到“刺贪刺虐”的目的。</a:t>
            </a:r>
          </a:p>
          <a:p>
            <a:pPr lvl="0"/>
            <a:r>
              <a:rPr lang="zh-CN" altLang="en-US" sz="3200" b="1">
                <a:solidFill>
                  <a:srgbClr val="1D41D5"/>
                </a:solidFill>
                <a:latin typeface="黑体" panose="02010609060101010101" charset="-122"/>
                <a:ea typeface="黑体" panose="02010609060101010101" charset="-122"/>
              </a:rPr>
              <a:t>（简单分句，分句间用逗号，不用分号。将分号改成逗号。）</a:t>
            </a:r>
          </a:p>
        </p:txBody>
      </p:sp>
      <p:sp>
        <p:nvSpPr>
          <p:cNvPr id="63493" name="文本框 11"/>
          <p:cNvSpPr/>
          <p:nvPr/>
        </p:nvSpPr>
        <p:spPr>
          <a:xfrm>
            <a:off x="317500" y="4521200"/>
            <a:ext cx="827563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2、并列分句内有逗才能分</a:t>
            </a:r>
          </a:p>
        </p:txBody>
      </p:sp>
      <p:sp>
        <p:nvSpPr>
          <p:cNvPr id="63494" name="文本框 12"/>
          <p:cNvSpPr txBox="1"/>
          <p:nvPr/>
        </p:nvSpPr>
        <p:spPr>
          <a:xfrm>
            <a:off x="219075" y="5310188"/>
            <a:ext cx="11690350" cy="1384300"/>
          </a:xfrm>
          <a:prstGeom prst="rect">
            <a:avLst/>
          </a:prstGeom>
          <a:noFill/>
          <a:ln w="38100">
            <a:solidFill>
              <a:schemeClr val="accent3"/>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例：（山东卷）一方面是旅游路线老化、接待率不足；另一方面是游客口味不一、经济承受能力不同：这是我国开放旅游面临的两大难题。 </a:t>
            </a:r>
          </a:p>
          <a:p>
            <a:pPr lvl="0"/>
            <a:r>
              <a:rPr lang="zh-CN" altLang="en-US" sz="2800" b="1">
                <a:solidFill>
                  <a:srgbClr val="1D41D5"/>
                </a:solidFill>
                <a:latin typeface="黑体" panose="02010609060101010101" charset="-122"/>
                <a:ea typeface="黑体" panose="02010609060101010101" charset="-122"/>
              </a:rPr>
              <a:t>（并列分句内部有了逗号，分句之间才用分号。将分号改成逗号。）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wheel(1)">
                                      <p:cBhvr>
                                        <p:cTn id="7" dur="2000" fill="hold"/>
                                        <p:tgtEl>
                                          <p:spTgt spid="634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wheel(1)">
                                      <p:cBhvr>
                                        <p:cTn id="12" dur="2000" fill="hold"/>
                                        <p:tgtEl>
                                          <p:spTgt spid="634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3491"/>
                                        </p:tgtEl>
                                        <p:attrNameLst>
                                          <p:attrName>style.visibility</p:attrName>
                                        </p:attrNameLst>
                                      </p:cBhvr>
                                      <p:to>
                                        <p:strVal val="visible"/>
                                      </p:to>
                                    </p:set>
                                    <p:animEffect transition="in" filter="wheel(1)">
                                      <p:cBhvr>
                                        <p:cTn id="17" dur="2000" fill="hold"/>
                                        <p:tgtEl>
                                          <p:spTgt spid="6349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3492"/>
                                        </p:tgtEl>
                                        <p:attrNameLst>
                                          <p:attrName>style.visibility</p:attrName>
                                        </p:attrNameLst>
                                      </p:cBhvr>
                                      <p:to>
                                        <p:strVal val="visible"/>
                                      </p:to>
                                    </p:set>
                                    <p:animEffect transition="in" filter="wheel(1)">
                                      <p:cBhvr>
                                        <p:cTn id="22" dur="2000" fill="hold"/>
                                        <p:tgtEl>
                                          <p:spTgt spid="6349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3493"/>
                                        </p:tgtEl>
                                        <p:attrNameLst>
                                          <p:attrName>style.visibility</p:attrName>
                                        </p:attrNameLst>
                                      </p:cBhvr>
                                      <p:to>
                                        <p:strVal val="visible"/>
                                      </p:to>
                                    </p:set>
                                    <p:animEffect transition="in" filter="wheel(1)">
                                      <p:cBhvr>
                                        <p:cTn id="27" dur="2000" fill="hold"/>
                                        <p:tgtEl>
                                          <p:spTgt spid="6349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63494"/>
                                        </p:tgtEl>
                                        <p:attrNameLst>
                                          <p:attrName>style.visibility</p:attrName>
                                        </p:attrNameLst>
                                      </p:cBhvr>
                                      <p:to>
                                        <p:strVal val="visible"/>
                                      </p:to>
                                    </p:set>
                                    <p:animEffect transition="in" filter="wheel(1)">
                                      <p:cBhvr>
                                        <p:cTn id="32" dur="2000" fill="hold"/>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9" grpId="0"/>
      <p:bldP spid="63490" grpId="0"/>
      <p:bldP spid="63491" grpId="0"/>
      <p:bldP spid="63492" grpId="0"/>
      <p:bldP spid="63493" grpId="0"/>
      <p:bldP spid="6349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框 3"/>
          <p:cNvSpPr/>
          <p:nvPr/>
        </p:nvSpPr>
        <p:spPr>
          <a:xfrm>
            <a:off x="292100" y="193675"/>
            <a:ext cx="826770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3、分项列举的各项之间用分号</a:t>
            </a:r>
          </a:p>
        </p:txBody>
      </p:sp>
      <p:sp>
        <p:nvSpPr>
          <p:cNvPr id="64514" name="文本框 4"/>
          <p:cNvSpPr txBox="1"/>
          <p:nvPr/>
        </p:nvSpPr>
        <p:spPr>
          <a:xfrm>
            <a:off x="381000" y="1101725"/>
            <a:ext cx="11452225" cy="2062163"/>
          </a:xfrm>
          <a:prstGeom prst="rect">
            <a:avLst/>
          </a:prstGeom>
          <a:noFill/>
          <a:ln w="38100">
            <a:solidFill>
              <a:schemeClr val="accent3"/>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例：农民对一个好的村干部的要求是：一、办事公道,二、自己不要吃得太饱,三、有经济头脑。</a:t>
            </a:r>
          </a:p>
          <a:p>
            <a:pPr lvl="0"/>
            <a:r>
              <a:rPr lang="zh-CN" altLang="en-US" sz="3200" b="1">
                <a:solidFill>
                  <a:srgbClr val="1D41D5"/>
                </a:solidFill>
                <a:latin typeface="黑体" panose="02010609060101010101" charset="-122"/>
                <a:ea typeface="黑体" panose="02010609060101010101" charset="-122"/>
              </a:rPr>
              <a:t>（分项列举的各项之间用分号，将两个逗号改成分号，最后一条完了用句号。）</a:t>
            </a:r>
          </a:p>
        </p:txBody>
      </p:sp>
      <p:sp>
        <p:nvSpPr>
          <p:cNvPr id="64515" name="文本框 7"/>
          <p:cNvSpPr/>
          <p:nvPr/>
        </p:nvSpPr>
        <p:spPr>
          <a:xfrm>
            <a:off x="381000" y="3556000"/>
            <a:ext cx="1134110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4、分项列举里余指代词“等等”前也要用分号</a:t>
            </a:r>
          </a:p>
        </p:txBody>
      </p:sp>
      <p:sp>
        <p:nvSpPr>
          <p:cNvPr id="64516" name="文本框 8"/>
          <p:cNvSpPr txBox="1"/>
          <p:nvPr/>
        </p:nvSpPr>
        <p:spPr>
          <a:xfrm>
            <a:off x="209550" y="4471988"/>
            <a:ext cx="11772900" cy="2062163"/>
          </a:xfrm>
          <a:prstGeom prst="rect">
            <a:avLst/>
          </a:prstGeom>
          <a:noFill/>
          <a:ln w="38100">
            <a:solidFill>
              <a:schemeClr val="accent3"/>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例：中国谜语具有许多特点：一是结构固定，形式灵活；二是趣味性强，引人入胜；三是文学性强，形象生动</a:t>
            </a:r>
            <a:r>
              <a:rPr lang="zh-CN" altLang="en-US" sz="3200" b="1">
                <a:solidFill>
                  <a:srgbClr val="FF0000"/>
                </a:solidFill>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等等。</a:t>
            </a:r>
          </a:p>
          <a:p>
            <a:pPr lvl="0"/>
            <a:r>
              <a:rPr lang="zh-CN" altLang="en-US" sz="3200" b="1">
                <a:solidFill>
                  <a:srgbClr val="1D41D5"/>
                </a:solidFill>
                <a:latin typeface="黑体" panose="02010609060101010101" charset="-122"/>
                <a:ea typeface="黑体" panose="02010609060101010101" charset="-122"/>
              </a:rPr>
              <a:t>（分项列举的句子里有余指代词“等等”，代表未说出的并列部分，在“等等”的前边也要用分号。将句号改成分号。）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4513"/>
                                        </p:tgtEl>
                                        <p:attrNameLst>
                                          <p:attrName>style.visibility</p:attrName>
                                        </p:attrNameLst>
                                      </p:cBhvr>
                                      <p:to>
                                        <p:strVal val="visible"/>
                                      </p:to>
                                    </p:set>
                                    <p:animEffect transition="in" filter="wheel(1)">
                                      <p:cBhvr>
                                        <p:cTn id="7" dur="2000" fill="hold"/>
                                        <p:tgtEl>
                                          <p:spTgt spid="645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4514"/>
                                        </p:tgtEl>
                                        <p:attrNameLst>
                                          <p:attrName>style.visibility</p:attrName>
                                        </p:attrNameLst>
                                      </p:cBhvr>
                                      <p:to>
                                        <p:strVal val="visible"/>
                                      </p:to>
                                    </p:set>
                                    <p:animEffect transition="in" filter="wheel(1)">
                                      <p:cBhvr>
                                        <p:cTn id="12" dur="2000" fill="hold"/>
                                        <p:tgtEl>
                                          <p:spTgt spid="645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4515"/>
                                        </p:tgtEl>
                                        <p:attrNameLst>
                                          <p:attrName>style.visibility</p:attrName>
                                        </p:attrNameLst>
                                      </p:cBhvr>
                                      <p:to>
                                        <p:strVal val="visible"/>
                                      </p:to>
                                    </p:set>
                                    <p:animEffect transition="in" filter="wheel(1)">
                                      <p:cBhvr>
                                        <p:cTn id="17" dur="2000" fill="hold"/>
                                        <p:tgtEl>
                                          <p:spTgt spid="645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4516"/>
                                        </p:tgtEl>
                                        <p:attrNameLst>
                                          <p:attrName>style.visibility</p:attrName>
                                        </p:attrNameLst>
                                      </p:cBhvr>
                                      <p:to>
                                        <p:strVal val="visible"/>
                                      </p:to>
                                    </p:set>
                                    <p:animEffect transition="in" filter="wheel(1)">
                                      <p:cBhvr>
                                        <p:cTn id="22" dur="2000" fill="hold"/>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3" grpId="0"/>
      <p:bldP spid="64514" grpId="0"/>
      <p:bldP spid="64515" grpId="0"/>
      <p:bldP spid="6451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文本框 3"/>
          <p:cNvSpPr/>
          <p:nvPr/>
        </p:nvSpPr>
        <p:spPr>
          <a:xfrm>
            <a:off x="363538" y="615950"/>
            <a:ext cx="11445875"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5、非并列关系(如转折关系、因果关系等)的多重复句，第一层的前后两部分之间，也用分号。 </a:t>
            </a:r>
          </a:p>
        </p:txBody>
      </p:sp>
      <p:sp>
        <p:nvSpPr>
          <p:cNvPr id="65538" name="文本框 4"/>
          <p:cNvSpPr txBox="1"/>
          <p:nvPr/>
        </p:nvSpPr>
        <p:spPr>
          <a:xfrm>
            <a:off x="363538" y="2536825"/>
            <a:ext cx="11512550" cy="2306638"/>
          </a:xfrm>
          <a:prstGeom prst="rect">
            <a:avLst/>
          </a:prstGeom>
          <a:noFill/>
          <a:ln w="28575">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例：我国年满十八周岁的公民，不分民族、种族、性别、职业、家庭出身、宗教信仰、教育程度、财产状况、居住期限，都有选举权与被选举权</a:t>
            </a:r>
            <a:r>
              <a:rPr lang="zh-CN" altLang="en-US" sz="3600" b="1">
                <a:solidFill>
                  <a:srgbClr val="FF0000"/>
                </a:solidFill>
                <a:latin typeface="黑体" panose="02010609060101010101" charset="-122"/>
                <a:ea typeface="黑体" panose="02010609060101010101" charset="-122"/>
              </a:rPr>
              <a:t>；但是</a:t>
            </a:r>
            <a:r>
              <a:rPr lang="zh-CN" altLang="en-US" sz="3600" b="1">
                <a:latin typeface="黑体" panose="02010609060101010101" charset="-122"/>
                <a:ea typeface="黑体" panose="02010609060101010101" charset="-122"/>
              </a:rPr>
              <a:t>依照法律被剥夺政治权利的人除外。</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5537"/>
                                        </p:tgtEl>
                                        <p:attrNameLst>
                                          <p:attrName>style.visibility</p:attrName>
                                        </p:attrNameLst>
                                      </p:cBhvr>
                                      <p:to>
                                        <p:strVal val="visible"/>
                                      </p:to>
                                    </p:set>
                                    <p:animEffect transition="in" filter="wheel(1)">
                                      <p:cBhvr>
                                        <p:cTn id="7" dur="2000" fill="hold"/>
                                        <p:tgtEl>
                                          <p:spTgt spid="6553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5538"/>
                                        </p:tgtEl>
                                        <p:attrNameLst>
                                          <p:attrName>style.visibility</p:attrName>
                                        </p:attrNameLst>
                                      </p:cBhvr>
                                      <p:to>
                                        <p:strVal val="visible"/>
                                      </p:to>
                                    </p:set>
                                    <p:animEffect transition="in" filter="wheel(1)">
                                      <p:cBhvr>
                                        <p:cTn id="12" dur="2000" fill="hold"/>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P spid="6553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文本框 10"/>
          <p:cNvSpPr/>
          <p:nvPr/>
        </p:nvSpPr>
        <p:spPr>
          <a:xfrm>
            <a:off x="827088" y="319088"/>
            <a:ext cx="2257425"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67586" name="图片 9"/>
          <p:cNvPicPr>
            <a:picLocks noGrp="1" noChangeAspect="1"/>
          </p:cNvPicPr>
          <p:nvPr/>
        </p:nvPicPr>
        <p:blipFill>
          <a:blip r:embed="rId2"/>
          <a:stretch>
            <a:fillRect/>
          </a:stretch>
        </p:blipFill>
        <p:spPr>
          <a:xfrm>
            <a:off x="100013" y="1733550"/>
            <a:ext cx="2982912" cy="3390900"/>
          </a:xfrm>
          <a:prstGeom prst="rect">
            <a:avLst/>
          </a:prstGeom>
          <a:noFill/>
          <a:ln>
            <a:miter lim="800000"/>
          </a:ln>
        </p:spPr>
      </p:pic>
      <p:sp>
        <p:nvSpPr>
          <p:cNvPr id="67587" name="文本框 3"/>
          <p:cNvSpPr txBox="1"/>
          <p:nvPr/>
        </p:nvSpPr>
        <p:spPr>
          <a:xfrm>
            <a:off x="5699125" y="173038"/>
            <a:ext cx="2387600" cy="706438"/>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67588" name="文本框 4"/>
          <p:cNvSpPr txBox="1"/>
          <p:nvPr/>
        </p:nvSpPr>
        <p:spPr>
          <a:xfrm>
            <a:off x="3328988" y="1162050"/>
            <a:ext cx="8643938" cy="4400550"/>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latin typeface="黑体" panose="02010609060101010101" charset="-122"/>
                <a:ea typeface="黑体" panose="02010609060101010101" charset="-122"/>
              </a:rPr>
              <a:t>一、无逗不分</a:t>
            </a:r>
          </a:p>
          <a:p>
            <a:pPr lvl="0"/>
            <a:r>
              <a:rPr lang="zh-CN" altLang="en-US" sz="4000" b="1">
                <a:latin typeface="黑体" panose="02010609060101010101" charset="-122"/>
                <a:ea typeface="黑体" panose="02010609060101010101" charset="-122"/>
              </a:rPr>
              <a:t>二、分项列举的各项之间用分号</a:t>
            </a:r>
          </a:p>
          <a:p>
            <a:pPr lvl="0"/>
            <a:r>
              <a:rPr lang="zh-CN" altLang="en-US" sz="4000" b="1">
                <a:latin typeface="黑体" panose="02010609060101010101" charset="-122"/>
                <a:ea typeface="黑体" panose="02010609060101010101" charset="-122"/>
              </a:rPr>
              <a:t>三、分项列举里余指代词“等等”前也要用分号</a:t>
            </a:r>
          </a:p>
          <a:p>
            <a:pPr lvl="0"/>
            <a:r>
              <a:rPr lang="zh-CN" altLang="en-US" sz="4000" b="1">
                <a:latin typeface="黑体" panose="02010609060101010101" charset="-122"/>
                <a:ea typeface="黑体" panose="02010609060101010101" charset="-122"/>
              </a:rPr>
              <a:t>四、非并列关系(如转折关系、因果关系等)的多重复句，第一层的前后两部分之间，也用分号。</a:t>
            </a:r>
          </a:p>
        </p:txBody>
      </p:sp>
      <p:sp>
        <p:nvSpPr>
          <p:cNvPr id="67589" name="下箭头 7"/>
          <p:cNvSpPr/>
          <p:nvPr/>
        </p:nvSpPr>
        <p:spPr>
          <a:xfrm>
            <a:off x="7010400" y="5562600"/>
            <a:ext cx="219075" cy="568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67590" name="文本框 8"/>
          <p:cNvSpPr/>
          <p:nvPr/>
        </p:nvSpPr>
        <p:spPr>
          <a:xfrm>
            <a:off x="5988050" y="6269038"/>
            <a:ext cx="2263775" cy="522287"/>
          </a:xfrm>
          <a:prstGeom prst="rect">
            <a:avLst/>
          </a:prstGeom>
          <a:noFill/>
          <a:ln>
            <a:solidFill>
              <a:schemeClr val="tx2"/>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585"/>
                                        </p:tgtEl>
                                        <p:attrNameLst>
                                          <p:attrName>style.visibility</p:attrName>
                                        </p:attrNameLst>
                                      </p:cBhvr>
                                      <p:to>
                                        <p:strVal val="visible"/>
                                      </p:to>
                                    </p:set>
                                    <p:animEffect transition="in" filter="wipe(left)">
                                      <p:cBhvr>
                                        <p:cTn id="7" dur="500" fill="hold"/>
                                        <p:tgtEl>
                                          <p:spTgt spid="6758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67586"/>
                                        </p:tgtEl>
                                        <p:attrNameLst>
                                          <p:attrName>style.visibility</p:attrName>
                                        </p:attrNameLst>
                                      </p:cBhvr>
                                      <p:to>
                                        <p:strVal val="visible"/>
                                      </p:to>
                                    </p:set>
                                    <p:animEffect transition="in" filter="plus(in)">
                                      <p:cBhvr>
                                        <p:cTn id="12" dur="2000" fill="hold"/>
                                        <p:tgtEl>
                                          <p:spTgt spid="6758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587"/>
                                        </p:tgtEl>
                                        <p:attrNameLst>
                                          <p:attrName>style.visibility</p:attrName>
                                        </p:attrNameLst>
                                      </p:cBhvr>
                                      <p:to>
                                        <p:strVal val="visible"/>
                                      </p:to>
                                    </p:set>
                                    <p:animEffect transition="in" filter="wheel(1)">
                                      <p:cBhvr>
                                        <p:cTn id="17" dur="2000" fill="hold"/>
                                        <p:tgtEl>
                                          <p:spTgt spid="67587"/>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7588"/>
                                        </p:tgtEl>
                                        <p:attrNameLst>
                                          <p:attrName>style.visibility</p:attrName>
                                        </p:attrNameLst>
                                      </p:cBhvr>
                                      <p:to>
                                        <p:strVal val="visible"/>
                                      </p:to>
                                    </p:set>
                                    <p:animEffect transition="in" filter="wheel(1)">
                                      <p:cBhvr>
                                        <p:cTn id="22" dur="2000" fill="hold"/>
                                        <p:tgtEl>
                                          <p:spTgt spid="6758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7589"/>
                                        </p:tgtEl>
                                        <p:attrNameLst>
                                          <p:attrName>style.visibility</p:attrName>
                                        </p:attrNameLst>
                                      </p:cBhvr>
                                      <p:to>
                                        <p:strVal val="visible"/>
                                      </p:to>
                                    </p:set>
                                    <p:animEffect transition="in" filter="wheel(1)">
                                      <p:cBhvr>
                                        <p:cTn id="27" dur="2000" fill="hold"/>
                                        <p:tgtEl>
                                          <p:spTgt spid="67589"/>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67590"/>
                                        </p:tgtEl>
                                        <p:attrNameLst>
                                          <p:attrName>style.visibility</p:attrName>
                                        </p:attrNameLst>
                                      </p:cBhvr>
                                      <p:to>
                                        <p:strVal val="visible"/>
                                      </p:to>
                                    </p:set>
                                    <p:animEffect transition="in" filter="wheel(1)">
                                      <p:cBhvr>
                                        <p:cTn id="32" dur="2000" fill="hold"/>
                                        <p:tgtEl>
                                          <p:spTgt spid="67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67587" grpId="0"/>
      <p:bldP spid="67588" grpId="0"/>
      <p:bldP spid="67589" grpId="0"/>
      <p:bldP spid="6759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文本框 3"/>
          <p:cNvSpPr txBox="1"/>
          <p:nvPr/>
        </p:nvSpPr>
        <p:spPr>
          <a:xfrm>
            <a:off x="642938" y="492125"/>
            <a:ext cx="2582863" cy="708025"/>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课堂练习</a:t>
            </a:r>
          </a:p>
        </p:txBody>
      </p:sp>
      <p:sp>
        <p:nvSpPr>
          <p:cNvPr id="68610" name="文本框 4"/>
          <p:cNvSpPr/>
          <p:nvPr/>
        </p:nvSpPr>
        <p:spPr>
          <a:xfrm>
            <a:off x="287338" y="2065338"/>
            <a:ext cx="11576050"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sym typeface="微软雅黑" panose="020b0503020204020204" charset="-122"/>
              </a:rPr>
              <a:t>诈骗犯有一种特长，讲究“适销对路”：你迷信鬼神，他就以鬼神为饵，你迷信权力，他就以权力相诱。</a:t>
            </a:r>
            <a:endParaRPr lang="zh-CN" altLang="en-US" sz="3600">
              <a:latin typeface="黑体" panose="02010609060101010101" charset="-122"/>
              <a:ea typeface="黑体" panose="02010609060101010101" charset="-122"/>
            </a:endParaRPr>
          </a:p>
        </p:txBody>
      </p:sp>
      <p:sp>
        <p:nvSpPr>
          <p:cNvPr id="68611" name="文本框 7"/>
          <p:cNvSpPr/>
          <p:nvPr/>
        </p:nvSpPr>
        <p:spPr>
          <a:xfrm>
            <a:off x="720725" y="3924300"/>
            <a:ext cx="11142663"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sym typeface="微软雅黑" panose="020b0503020204020204" charset="-122"/>
              </a:rPr>
              <a:t>并列分句内的停顿用分号。（已满足无逗不分的条件）</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wheel(1)">
                                      <p:cBhvr>
                                        <p:cTn id="7" dur="2000" fill="hold"/>
                                        <p:tgtEl>
                                          <p:spTgt spid="686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8611"/>
                                        </p:tgtEl>
                                        <p:attrNameLst>
                                          <p:attrName>style.visibility</p:attrName>
                                        </p:attrNameLst>
                                      </p:cBhvr>
                                      <p:to>
                                        <p:strVal val="visible"/>
                                      </p:to>
                                    </p:set>
                                    <p:animEffect transition="in" filter="wheel(1)">
                                      <p:cBhvr>
                                        <p:cTn id="12" dur="2000" fill="hold"/>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3" name="文本框 3"/>
          <p:cNvSpPr/>
          <p:nvPr/>
        </p:nvSpPr>
        <p:spPr>
          <a:xfrm>
            <a:off x="1965325" y="31750"/>
            <a:ext cx="8259763"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六、冒号使用</a:t>
            </a:r>
          </a:p>
        </p:txBody>
      </p:sp>
      <p:sp>
        <p:nvSpPr>
          <p:cNvPr id="69634" name="文本框 4"/>
          <p:cNvSpPr/>
          <p:nvPr/>
        </p:nvSpPr>
        <p:spPr>
          <a:xfrm>
            <a:off x="336550" y="660400"/>
            <a:ext cx="11518900"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作用：</a:t>
            </a:r>
            <a:r>
              <a:rPr lang="zh-CN" altLang="en-US" sz="3600" b="1">
                <a:latin typeface="黑体" panose="02010609060101010101" charset="-122"/>
                <a:ea typeface="黑体" panose="02010609060101010101" charset="-122"/>
              </a:rPr>
              <a:t>起提示下文或总括上文的作用；提醒读者对下文的注意，有时表示下边是说明。</a:t>
            </a:r>
          </a:p>
        </p:txBody>
      </p:sp>
      <p:sp>
        <p:nvSpPr>
          <p:cNvPr id="69635" name="文本框 7"/>
          <p:cNvSpPr/>
          <p:nvPr/>
        </p:nvSpPr>
        <p:spPr>
          <a:xfrm>
            <a:off x="257175" y="1770063"/>
            <a:ext cx="11004550"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（1）同一句话不重复使用冒号（冒号不能连用）</a:t>
            </a:r>
          </a:p>
        </p:txBody>
      </p:sp>
      <p:sp>
        <p:nvSpPr>
          <p:cNvPr id="69636" name="文本框 8"/>
          <p:cNvSpPr txBox="1"/>
          <p:nvPr/>
        </p:nvSpPr>
        <p:spPr>
          <a:xfrm>
            <a:off x="257175" y="2484438"/>
            <a:ext cx="11703050" cy="206057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例：晚上开大会，张书记宣布：厂里要实行两项改革措施：一是持证上岗，二是脱产培训。</a:t>
            </a:r>
          </a:p>
          <a:p>
            <a:pPr lvl="0"/>
            <a:r>
              <a:rPr lang="zh-CN" altLang="en-US" sz="3200" b="1">
                <a:solidFill>
                  <a:srgbClr val="1D41D5"/>
                </a:solidFill>
                <a:latin typeface="黑体" panose="02010609060101010101" charset="-122"/>
                <a:ea typeface="黑体" panose="02010609060101010101" charset="-122"/>
              </a:rPr>
              <a:t>（句中虽然有“宣布”“注意”“证明”等引起下文的词语，但一个句子中不重复使用冒号。两个冒号中应有一个改为逗号。）</a:t>
            </a:r>
          </a:p>
        </p:txBody>
      </p:sp>
      <p:sp>
        <p:nvSpPr>
          <p:cNvPr id="69637" name="文本框 9"/>
          <p:cNvSpPr/>
          <p:nvPr/>
        </p:nvSpPr>
        <p:spPr>
          <a:xfrm>
            <a:off x="279400" y="4633913"/>
            <a:ext cx="10960100"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（2）冒号不与“即”“也就是”同时使用。</a:t>
            </a:r>
          </a:p>
        </p:txBody>
      </p:sp>
      <p:sp>
        <p:nvSpPr>
          <p:cNvPr id="69638" name="文本框 11"/>
          <p:cNvSpPr txBox="1"/>
          <p:nvPr/>
        </p:nvSpPr>
        <p:spPr>
          <a:xfrm>
            <a:off x="257175" y="5289550"/>
            <a:ext cx="11787188" cy="156845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例：我们要有两种“力”：即毅力、努力。</a:t>
            </a:r>
          </a:p>
          <a:p>
            <a:pPr lvl="0"/>
            <a:r>
              <a:rPr lang="zh-CN" altLang="en-US" sz="3200" b="1">
                <a:solidFill>
                  <a:srgbClr val="1D41D5"/>
                </a:solidFill>
                <a:latin typeface="黑体" panose="02010609060101010101" charset="-122"/>
                <a:ea typeface="黑体" panose="02010609060101010101" charset="-122"/>
              </a:rPr>
              <a:t>（“即”与冒号具有相同的提示作用，不能同时使用，必须删掉其中一个。）</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wheel(1)">
                                      <p:cBhvr>
                                        <p:cTn id="7" dur="2000" fill="hold"/>
                                        <p:tgtEl>
                                          <p:spTgt spid="696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wheel(1)">
                                      <p:cBhvr>
                                        <p:cTn id="12" dur="2000" fill="hold"/>
                                        <p:tgtEl>
                                          <p:spTgt spid="696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9636"/>
                                        </p:tgtEl>
                                        <p:attrNameLst>
                                          <p:attrName>style.visibility</p:attrName>
                                        </p:attrNameLst>
                                      </p:cBhvr>
                                      <p:to>
                                        <p:strVal val="visible"/>
                                      </p:to>
                                    </p:set>
                                    <p:animEffect transition="in" filter="wheel(1)">
                                      <p:cBhvr>
                                        <p:cTn id="17" dur="2000" fill="hold"/>
                                        <p:tgtEl>
                                          <p:spTgt spid="6963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9637"/>
                                        </p:tgtEl>
                                        <p:attrNameLst>
                                          <p:attrName>style.visibility</p:attrName>
                                        </p:attrNameLst>
                                      </p:cBhvr>
                                      <p:to>
                                        <p:strVal val="visible"/>
                                      </p:to>
                                    </p:set>
                                    <p:animEffect transition="in" filter="wheel(1)">
                                      <p:cBhvr>
                                        <p:cTn id="22" dur="2000" fill="hold"/>
                                        <p:tgtEl>
                                          <p:spTgt spid="6963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9638"/>
                                        </p:tgtEl>
                                        <p:attrNameLst>
                                          <p:attrName>style.visibility</p:attrName>
                                        </p:attrNameLst>
                                      </p:cBhvr>
                                      <p:to>
                                        <p:strVal val="visible"/>
                                      </p:to>
                                    </p:set>
                                    <p:animEffect transition="in" filter="wheel(1)">
                                      <p:cBhvr>
                                        <p:cTn id="27" dur="2000" fill="hold"/>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69634" grpId="0"/>
      <p:bldP spid="69636" grpId="0"/>
      <p:bldP spid="69637" grpId="0"/>
      <p:bldP spid="6963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文本框 3"/>
          <p:cNvSpPr/>
          <p:nvPr/>
        </p:nvSpPr>
        <p:spPr>
          <a:xfrm>
            <a:off x="76200" y="0"/>
            <a:ext cx="12039600"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（3）分说项与总括项之间用冒号。</a:t>
            </a:r>
          </a:p>
          <a:p>
            <a:pPr lvl="0"/>
            <a:r>
              <a:rPr lang="zh-CN" altLang="en-US" sz="3600" b="1">
                <a:solidFill>
                  <a:srgbClr val="1D41D5"/>
                </a:solidFill>
                <a:latin typeface="黑体" panose="02010609060101010101" charset="-122"/>
                <a:ea typeface="黑体" panose="02010609060101010101" charset="-122"/>
              </a:rPr>
              <a:t>无论分说项在前还是在后，分说项与总括项之间都用冒号。</a:t>
            </a:r>
          </a:p>
        </p:txBody>
      </p:sp>
      <p:sp>
        <p:nvSpPr>
          <p:cNvPr id="70658" name="文本框 7"/>
          <p:cNvSpPr txBox="1"/>
          <p:nvPr/>
        </p:nvSpPr>
        <p:spPr>
          <a:xfrm>
            <a:off x="425450" y="1198563"/>
            <a:ext cx="11341100" cy="2554288"/>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例：a、好一派万紫千红的灿烂春光：桃花开了，红得像火；梨花开了，白得像雪 ；郁金香也开了，黄色、紫色交相辉映。</a:t>
            </a:r>
            <a:r>
              <a:rPr lang="zh-CN" altLang="en-US" sz="3200" b="1" u="sng">
                <a:solidFill>
                  <a:srgbClr val="FF0000"/>
                </a:solidFill>
                <a:latin typeface="黑体" panose="02010609060101010101" charset="-122"/>
                <a:ea typeface="黑体" panose="02010609060101010101" charset="-122"/>
              </a:rPr>
              <a:t>（先总括后分说）</a:t>
            </a:r>
          </a:p>
          <a:p>
            <a:pPr lvl="0"/>
            <a:r>
              <a:rPr lang="zh-CN" altLang="en-US" sz="3200" b="1">
                <a:latin typeface="黑体" panose="02010609060101010101" charset="-122"/>
                <a:ea typeface="黑体" panose="02010609060101010101" charset="-122"/>
              </a:rPr>
              <a:t>b、晴空万里，阳光普照，微风和煦：真是难得的好天气。</a:t>
            </a:r>
            <a:r>
              <a:rPr lang="zh-CN" altLang="en-US" sz="3200" b="1" u="sng">
                <a:solidFill>
                  <a:srgbClr val="E1AF2B"/>
                </a:solidFill>
                <a:latin typeface="黑体" panose="02010609060101010101" charset="-122"/>
                <a:ea typeface="黑体" panose="02010609060101010101" charset="-122"/>
              </a:rPr>
              <a:t>（</a:t>
            </a:r>
            <a:r>
              <a:rPr lang="zh-CN" altLang="en-US" sz="3200" b="1" u="sng">
                <a:solidFill>
                  <a:srgbClr val="FF0000"/>
                </a:solidFill>
                <a:latin typeface="黑体" panose="02010609060101010101" charset="-122"/>
                <a:ea typeface="黑体" panose="02010609060101010101" charset="-122"/>
              </a:rPr>
              <a:t>先分说后总括）</a:t>
            </a:r>
          </a:p>
        </p:txBody>
      </p:sp>
      <p:sp>
        <p:nvSpPr>
          <p:cNvPr id="70659" name="文本框 8"/>
          <p:cNvSpPr/>
          <p:nvPr/>
        </p:nvSpPr>
        <p:spPr>
          <a:xfrm>
            <a:off x="176213" y="3898900"/>
            <a:ext cx="11306175"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(4)冒号作提示，管到句末。</a:t>
            </a:r>
          </a:p>
          <a:p>
            <a:pPr lvl="0"/>
            <a:r>
              <a:rPr lang="zh-CN" altLang="en-US" sz="3600" b="1">
                <a:solidFill>
                  <a:srgbClr val="1D41D5"/>
                </a:solidFill>
                <a:latin typeface="黑体" panose="02010609060101010101" charset="-122"/>
                <a:ea typeface="黑体" panose="02010609060101010101" charset="-122"/>
              </a:rPr>
              <a:t>冒号的提示范围一般要管到句子的末尾，不能只管到句子的中间。</a:t>
            </a:r>
          </a:p>
        </p:txBody>
      </p:sp>
      <p:sp>
        <p:nvSpPr>
          <p:cNvPr id="70660" name="文本框 9"/>
          <p:cNvSpPr txBox="1"/>
          <p:nvPr/>
        </p:nvSpPr>
        <p:spPr>
          <a:xfrm>
            <a:off x="357188" y="5651500"/>
            <a:ext cx="11409363" cy="10763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例：整个推介会由三大亮点：奥运商机信息、项目招商信息和招标信息组成。</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0657"/>
                                        </p:tgtEl>
                                        <p:attrNameLst>
                                          <p:attrName>style.visibility</p:attrName>
                                        </p:attrNameLst>
                                      </p:cBhvr>
                                      <p:to>
                                        <p:strVal val="visible"/>
                                      </p:to>
                                    </p:set>
                                    <p:animEffect transition="in" filter="wheel(1)">
                                      <p:cBhvr>
                                        <p:cTn id="7" dur="2000" fill="hold"/>
                                        <p:tgtEl>
                                          <p:spTgt spid="706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0658"/>
                                        </p:tgtEl>
                                        <p:attrNameLst>
                                          <p:attrName>style.visibility</p:attrName>
                                        </p:attrNameLst>
                                      </p:cBhvr>
                                      <p:to>
                                        <p:strVal val="visible"/>
                                      </p:to>
                                    </p:set>
                                    <p:animEffect transition="in" filter="wheel(1)">
                                      <p:cBhvr>
                                        <p:cTn id="12" dur="2000" fill="hold"/>
                                        <p:tgtEl>
                                          <p:spTgt spid="706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0659"/>
                                        </p:tgtEl>
                                        <p:attrNameLst>
                                          <p:attrName>style.visibility</p:attrName>
                                        </p:attrNameLst>
                                      </p:cBhvr>
                                      <p:to>
                                        <p:strVal val="visible"/>
                                      </p:to>
                                    </p:set>
                                    <p:animEffect transition="in" filter="wheel(1)">
                                      <p:cBhvr>
                                        <p:cTn id="17" dur="2000" fill="hold"/>
                                        <p:tgtEl>
                                          <p:spTgt spid="7065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0660"/>
                                        </p:tgtEl>
                                        <p:attrNameLst>
                                          <p:attrName>style.visibility</p:attrName>
                                        </p:attrNameLst>
                                      </p:cBhvr>
                                      <p:to>
                                        <p:strVal val="visible"/>
                                      </p:to>
                                    </p:set>
                                    <p:animEffect transition="in" filter="wheel(1)">
                                      <p:cBhvr>
                                        <p:cTn id="22" dur="2000" fill="hold"/>
                                        <p:tgtEl>
                                          <p:spTgt spid="70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7" grpId="0"/>
      <p:bldP spid="70658" grpId="0"/>
      <p:bldP spid="70659" grpId="0"/>
      <p:bldP spid="7066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文本框 3"/>
          <p:cNvSpPr/>
          <p:nvPr/>
        </p:nvSpPr>
        <p:spPr>
          <a:xfrm>
            <a:off x="225425" y="0"/>
            <a:ext cx="11742738"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（5）“某某说” “某某叫嚷”“某某想”“切切地说”“斥责我”等词后面视情况定符号。</a:t>
            </a:r>
          </a:p>
          <a:p>
            <a:pPr lvl="0"/>
            <a:r>
              <a:rPr lang="zh-CN" altLang="en-US" sz="3600" b="1">
                <a:solidFill>
                  <a:srgbClr val="1D41D5"/>
                </a:solidFill>
                <a:latin typeface="黑体" panose="02010609060101010101" charset="-122"/>
                <a:ea typeface="黑体" panose="02010609060101010101" charset="-122"/>
              </a:rPr>
              <a:t>“某某说”在句首用冒号，在句中用逗号，在句末用句号</a:t>
            </a:r>
          </a:p>
        </p:txBody>
      </p:sp>
      <p:sp>
        <p:nvSpPr>
          <p:cNvPr id="71682" name="文本框 7"/>
          <p:cNvSpPr txBox="1"/>
          <p:nvPr/>
        </p:nvSpPr>
        <p:spPr>
          <a:xfrm>
            <a:off x="4541838" y="1752600"/>
            <a:ext cx="2252663" cy="708025"/>
          </a:xfrm>
          <a:prstGeom prst="rect">
            <a:avLst/>
          </a:prstGeom>
          <a:noFill/>
          <a:ln w="127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latin typeface="黑体" panose="02010609060101010101" charset="-122"/>
                <a:ea typeface="黑体" panose="02010609060101010101" charset="-122"/>
              </a:rPr>
              <a:t>简要公式</a:t>
            </a:r>
          </a:p>
        </p:txBody>
      </p:sp>
      <p:sp>
        <p:nvSpPr>
          <p:cNvPr id="71683" name="文本框 4"/>
          <p:cNvSpPr txBox="1"/>
          <p:nvPr/>
        </p:nvSpPr>
        <p:spPr>
          <a:xfrm>
            <a:off x="1801813" y="2611438"/>
            <a:ext cx="7732713" cy="2306638"/>
          </a:xfrm>
          <a:prstGeom prst="rect">
            <a:avLst/>
          </a:prstGeom>
          <a:noFill/>
          <a:ln w="762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E1AF2B"/>
                </a:solidFill>
                <a:latin typeface="Comic Sans MS" panose="030f0702030302020204" pitchFamily="2" charset="0"/>
                <a:ea typeface="楷体" panose="02010609060101010101" charset="-122"/>
                <a:sym typeface="微软雅黑" panose="020b0503020204020204" charset="-122"/>
              </a:rPr>
              <a:t> </a:t>
            </a:r>
            <a:r>
              <a:rPr lang="en-US" altLang="zh-CN" sz="3200" b="1">
                <a:solidFill>
                  <a:srgbClr val="E1AF2B"/>
                </a:solidFill>
                <a:latin typeface="黑体" panose="02010609060101010101" charset="-122"/>
                <a:ea typeface="黑体" panose="02010609060101010101" charset="-122"/>
                <a:sym typeface="微软雅黑" panose="020b0503020204020204" charset="-122"/>
              </a:rPr>
              <a:t> </a:t>
            </a:r>
            <a:r>
              <a:rPr lang="zh-CN" altLang="en-US" sz="2800" b="1">
                <a:latin typeface="黑体" panose="02010609060101010101" charset="-122"/>
                <a:ea typeface="黑体" panose="02010609060101010101" charset="-122"/>
                <a:sym typeface="微软雅黑" panose="020b0503020204020204" charset="-122"/>
              </a:rPr>
              <a:t>某某说</a:t>
            </a:r>
            <a:r>
              <a:rPr lang="zh-CN" altLang="en-US" sz="2800" b="1">
                <a:solidFill>
                  <a:srgbClr val="FF0000"/>
                </a:solidFill>
                <a:latin typeface="黑体" panose="02010609060101010101" charset="-122"/>
                <a:ea typeface="黑体" panose="02010609060101010101" charset="-122"/>
                <a:sym typeface="微软雅黑" panose="020b0503020204020204" charset="-122"/>
              </a:rPr>
              <a:t>：</a:t>
            </a:r>
            <a:r>
              <a:rPr lang="zh-CN" altLang="en-US" sz="2800" b="1">
                <a:solidFill>
                  <a:srgbClr val="E1AF2B"/>
                </a:solidFill>
                <a:latin typeface="黑体" panose="02010609060101010101" charset="-122"/>
                <a:ea typeface="黑体" panose="02010609060101010101" charset="-122"/>
                <a:sym typeface="微软雅黑" panose="020b0503020204020204" charset="-122"/>
              </a:rPr>
              <a:t> </a:t>
            </a:r>
            <a:r>
              <a:rPr lang="zh-CN" altLang="en-US" sz="2800" b="1">
                <a:latin typeface="黑体" panose="02010609060101010101" charset="-122"/>
                <a:ea typeface="黑体" panose="02010609060101010101" charset="-122"/>
                <a:sym typeface="微软雅黑" panose="020b0503020204020204" charset="-122"/>
              </a:rPr>
              <a:t>“</a:t>
            </a:r>
            <a:r>
              <a:rPr lang="en-US" altLang="zh-CN" sz="2800" b="1">
                <a:latin typeface="黑体" panose="02010609060101010101" charset="-122"/>
                <a:ea typeface="黑体" panose="02010609060101010101" charset="-122"/>
                <a:sym typeface="微软雅黑" panose="020b0503020204020204" charset="-122"/>
              </a:rPr>
              <a:t>XXXX</a:t>
            </a:r>
            <a:r>
              <a:rPr lang="zh-CN" altLang="en-US" sz="2800" b="1">
                <a:latin typeface="黑体" panose="02010609060101010101" charset="-122"/>
                <a:ea typeface="黑体" panose="02010609060101010101" charset="-122"/>
                <a:sym typeface="微软雅黑" panose="020b0503020204020204" charset="-122"/>
              </a:rPr>
              <a:t>。”</a:t>
            </a:r>
            <a:r>
              <a:rPr lang="zh-CN" altLang="en-US" sz="2800" b="1">
                <a:solidFill>
                  <a:srgbClr val="FF0000"/>
                </a:solidFill>
                <a:latin typeface="黑体" panose="02010609060101010101" charset="-122"/>
                <a:ea typeface="黑体" panose="02010609060101010101" charset="-122"/>
                <a:sym typeface="微软雅黑" panose="020b0503020204020204" charset="-122"/>
              </a:rPr>
              <a:t> </a:t>
            </a:r>
            <a:r>
              <a:rPr lang="zh-CN" altLang="en-US" sz="2800" b="1" u="sng">
                <a:solidFill>
                  <a:srgbClr val="FF0000"/>
                </a:solidFill>
                <a:latin typeface="黑体" panose="02010609060101010101" charset="-122"/>
                <a:ea typeface="黑体" panose="02010609060101010101" charset="-122"/>
                <a:sym typeface="微软雅黑" panose="020b0503020204020204" charset="-122"/>
              </a:rPr>
              <a:t>（句首）</a:t>
            </a:r>
            <a:endParaRPr lang="zh-CN" altLang="en-US" sz="2800" b="1" u="sng">
              <a:solidFill>
                <a:srgbClr val="FF0000"/>
              </a:solidFill>
              <a:latin typeface="黑体" panose="02010609060101010101" charset="-122"/>
              <a:ea typeface="黑体" panose="02010609060101010101" charset="-122"/>
            </a:endParaRPr>
          </a:p>
          <a:p>
            <a:pPr lvl="0"/>
            <a:endParaRPr lang="zh-CN" altLang="en-US" sz="2800" b="1">
              <a:solidFill>
                <a:srgbClr val="E1AF2B"/>
              </a:solidFill>
              <a:latin typeface="黑体" panose="02010609060101010101" charset="-122"/>
              <a:ea typeface="黑体" panose="02010609060101010101" charset="-122"/>
            </a:endParaRPr>
          </a:p>
          <a:p>
            <a:pPr lvl="0"/>
            <a:r>
              <a:rPr lang="zh-CN" altLang="en-US" sz="2800" b="1">
                <a:solidFill>
                  <a:srgbClr val="E1AF2B"/>
                </a:solidFill>
                <a:latin typeface="黑体" panose="02010609060101010101" charset="-122"/>
                <a:ea typeface="黑体" panose="02010609060101010101" charset="-122"/>
                <a:sym typeface="微软雅黑" panose="020b0503020204020204" charset="-122"/>
              </a:rPr>
              <a:t> </a:t>
            </a:r>
            <a:r>
              <a:rPr lang="zh-CN" altLang="en-US" sz="2800" b="1">
                <a:latin typeface="黑体" panose="02010609060101010101" charset="-122"/>
                <a:ea typeface="黑体" panose="02010609060101010101" charset="-122"/>
                <a:sym typeface="微软雅黑" panose="020b0503020204020204" charset="-122"/>
              </a:rPr>
              <a:t>“</a:t>
            </a:r>
            <a:r>
              <a:rPr lang="en-US" altLang="zh-CN" sz="2800" b="1">
                <a:latin typeface="黑体" panose="02010609060101010101" charset="-122"/>
                <a:ea typeface="黑体" panose="02010609060101010101" charset="-122"/>
                <a:sym typeface="微软雅黑" panose="020b0503020204020204" charset="-122"/>
              </a:rPr>
              <a:t>XXXX</a:t>
            </a:r>
            <a:r>
              <a:rPr lang="zh-CN" altLang="en-US" sz="2800" b="1">
                <a:latin typeface="黑体" panose="02010609060101010101" charset="-122"/>
                <a:ea typeface="黑体" panose="02010609060101010101" charset="-122"/>
                <a:sym typeface="微软雅黑" panose="020b0503020204020204" charset="-122"/>
              </a:rPr>
              <a:t>，”某某说</a:t>
            </a:r>
            <a:r>
              <a:rPr lang="zh-CN" altLang="en-US" sz="2800" b="1">
                <a:solidFill>
                  <a:srgbClr val="FF0000"/>
                </a:solidFill>
                <a:latin typeface="黑体" panose="02010609060101010101" charset="-122"/>
                <a:ea typeface="黑体" panose="02010609060101010101" charset="-122"/>
                <a:sym typeface="微软雅黑" panose="020b0503020204020204" charset="-122"/>
              </a:rPr>
              <a:t>，</a:t>
            </a:r>
            <a:r>
              <a:rPr lang="zh-CN" altLang="en-US" sz="2800" b="1">
                <a:latin typeface="黑体" panose="02010609060101010101" charset="-122"/>
                <a:ea typeface="黑体" panose="02010609060101010101" charset="-122"/>
                <a:sym typeface="微软雅黑" panose="020b0503020204020204" charset="-122"/>
              </a:rPr>
              <a:t>“</a:t>
            </a:r>
            <a:r>
              <a:rPr lang="en-US" altLang="zh-CN" sz="2800" b="1">
                <a:latin typeface="黑体" panose="02010609060101010101" charset="-122"/>
                <a:ea typeface="黑体" panose="02010609060101010101" charset="-122"/>
                <a:sym typeface="微软雅黑" panose="020b0503020204020204" charset="-122"/>
              </a:rPr>
              <a:t>XXXX</a:t>
            </a:r>
            <a:r>
              <a:rPr lang="zh-CN" altLang="en-US" sz="2800" b="1">
                <a:latin typeface="黑体" panose="02010609060101010101" charset="-122"/>
                <a:ea typeface="黑体" panose="02010609060101010101" charset="-122"/>
                <a:sym typeface="微软雅黑" panose="020b0503020204020204" charset="-122"/>
              </a:rPr>
              <a:t>。”</a:t>
            </a:r>
            <a:r>
              <a:rPr lang="zh-CN" altLang="en-US" sz="2800" b="1" u="sng">
                <a:solidFill>
                  <a:srgbClr val="FF0000"/>
                </a:solidFill>
                <a:latin typeface="黑体" panose="02010609060101010101" charset="-122"/>
                <a:ea typeface="黑体" panose="02010609060101010101" charset="-122"/>
                <a:sym typeface="微软雅黑" panose="020b0503020204020204" charset="-122"/>
              </a:rPr>
              <a:t>（句中）</a:t>
            </a:r>
            <a:endParaRPr lang="zh-CN" altLang="en-US" sz="2800" b="1">
              <a:solidFill>
                <a:srgbClr val="E1AF2B"/>
              </a:solidFill>
              <a:latin typeface="黑体" panose="02010609060101010101" charset="-122"/>
              <a:ea typeface="黑体" panose="02010609060101010101" charset="-122"/>
            </a:endParaRPr>
          </a:p>
          <a:p>
            <a:pPr lvl="0"/>
            <a:endParaRPr lang="zh-CN" altLang="en-US" sz="2800" b="1">
              <a:solidFill>
                <a:srgbClr val="E1AF2B"/>
              </a:solidFill>
              <a:latin typeface="黑体" panose="02010609060101010101" charset="-122"/>
              <a:ea typeface="黑体" panose="02010609060101010101" charset="-122"/>
            </a:endParaRPr>
          </a:p>
          <a:p>
            <a:pPr lvl="0"/>
            <a:r>
              <a:rPr lang="zh-CN" altLang="en-US" sz="2800" b="1">
                <a:solidFill>
                  <a:srgbClr val="E1AF2B"/>
                </a:solidFill>
                <a:latin typeface="黑体" panose="02010609060101010101" charset="-122"/>
                <a:ea typeface="黑体" panose="02010609060101010101" charset="-122"/>
                <a:sym typeface="微软雅黑" panose="020b0503020204020204" charset="-122"/>
              </a:rPr>
              <a:t> </a:t>
            </a:r>
            <a:r>
              <a:rPr lang="zh-CN" altLang="en-US" sz="2800" b="1">
                <a:latin typeface="黑体" panose="02010609060101010101" charset="-122"/>
                <a:ea typeface="黑体" panose="02010609060101010101" charset="-122"/>
                <a:sym typeface="微软雅黑" panose="020b0503020204020204" charset="-122"/>
              </a:rPr>
              <a:t>“</a:t>
            </a:r>
            <a:r>
              <a:rPr lang="en-US" altLang="zh-CN" sz="2800" b="1">
                <a:latin typeface="黑体" panose="02010609060101010101" charset="-122"/>
                <a:ea typeface="黑体" panose="02010609060101010101" charset="-122"/>
                <a:sym typeface="微软雅黑" panose="020b0503020204020204" charset="-122"/>
              </a:rPr>
              <a:t>XXXX</a:t>
            </a:r>
            <a:r>
              <a:rPr lang="zh-CN" altLang="en-US" sz="2800" b="1">
                <a:latin typeface="黑体" panose="02010609060101010101" charset="-122"/>
                <a:ea typeface="黑体" panose="02010609060101010101" charset="-122"/>
                <a:sym typeface="微软雅黑" panose="020b0503020204020204" charset="-122"/>
              </a:rPr>
              <a:t>。”某某说</a:t>
            </a:r>
            <a:r>
              <a:rPr lang="zh-CN" altLang="en-US" sz="2800" b="1">
                <a:solidFill>
                  <a:srgbClr val="FF0000"/>
                </a:solidFill>
                <a:latin typeface="黑体" panose="02010609060101010101" charset="-122"/>
                <a:ea typeface="黑体" panose="02010609060101010101" charset="-122"/>
                <a:sym typeface="微软雅黑" panose="020b0503020204020204" charset="-122"/>
              </a:rPr>
              <a:t>。</a:t>
            </a:r>
            <a:r>
              <a:rPr lang="zh-CN" altLang="en-US" sz="2800" b="1" u="sng">
                <a:solidFill>
                  <a:srgbClr val="FF0000"/>
                </a:solidFill>
                <a:latin typeface="黑体" panose="02010609060101010101" charset="-122"/>
                <a:ea typeface="黑体" panose="02010609060101010101" charset="-122"/>
                <a:sym typeface="微软雅黑" panose="020b0503020204020204" charset="-122"/>
              </a:rPr>
              <a:t>（句末）</a:t>
            </a:r>
          </a:p>
        </p:txBody>
      </p:sp>
      <p:sp>
        <p:nvSpPr>
          <p:cNvPr id="71684" name="文本框 5"/>
          <p:cNvSpPr txBox="1"/>
          <p:nvPr/>
        </p:nvSpPr>
        <p:spPr>
          <a:xfrm>
            <a:off x="273050" y="5148263"/>
            <a:ext cx="11695113" cy="138430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例：a、老师说</a:t>
            </a:r>
            <a:r>
              <a:rPr lang="zh-CN" altLang="en-US" sz="2800" b="1">
                <a:solidFill>
                  <a:srgbClr val="FF0000"/>
                </a:solidFill>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“李白是唐代的大诗人，中学课本里有不少李白的诗。” </a:t>
            </a:r>
          </a:p>
          <a:p>
            <a:pPr lvl="0"/>
            <a:r>
              <a:rPr lang="zh-CN" altLang="en-US" sz="2800" b="1">
                <a:latin typeface="黑体" panose="02010609060101010101" charset="-122"/>
                <a:ea typeface="黑体" panose="02010609060101010101" charset="-122"/>
              </a:rPr>
              <a:t>b、“李白是唐代的大诗人,”老师说</a:t>
            </a:r>
            <a:r>
              <a:rPr lang="zh-CN" altLang="en-US" sz="2800" b="1">
                <a:solidFill>
                  <a:srgbClr val="FF0000"/>
                </a:solidFill>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“中学课本里有不少李白的诗。” </a:t>
            </a:r>
          </a:p>
          <a:p>
            <a:pPr lvl="0"/>
            <a:r>
              <a:rPr lang="zh-CN" altLang="en-US" sz="2800" b="1">
                <a:latin typeface="黑体" panose="02010609060101010101" charset="-122"/>
                <a:ea typeface="黑体" panose="02010609060101010101" charset="-122"/>
              </a:rPr>
              <a:t>c、“李白是唐代的大诗人，中学课本里有不少李白的诗。”老师说</a:t>
            </a:r>
            <a:r>
              <a:rPr lang="zh-CN" altLang="en-US" sz="2800" b="1">
                <a:solidFill>
                  <a:srgbClr val="FF0000"/>
                </a:solidFill>
                <a:latin typeface="黑体" panose="02010609060101010101" charset="-122"/>
                <a:ea typeface="黑体" panose="02010609060101010101" charset="-122"/>
              </a:rPr>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681"/>
                                        </p:tgtEl>
                                        <p:attrNameLst>
                                          <p:attrName>style.visibility</p:attrName>
                                        </p:attrNameLst>
                                      </p:cBhvr>
                                      <p:to>
                                        <p:strVal val="visible"/>
                                      </p:to>
                                    </p:set>
                                    <p:animEffect transition="in" filter="wheel(1)">
                                      <p:cBhvr>
                                        <p:cTn id="7" dur="2000" fill="hold"/>
                                        <p:tgtEl>
                                          <p:spTgt spid="716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1682"/>
                                        </p:tgtEl>
                                        <p:attrNameLst>
                                          <p:attrName>style.visibility</p:attrName>
                                        </p:attrNameLst>
                                      </p:cBhvr>
                                      <p:to>
                                        <p:strVal val="visible"/>
                                      </p:to>
                                    </p:set>
                                    <p:animEffect transition="in" filter="wheel(1)">
                                      <p:cBhvr>
                                        <p:cTn id="12" dur="2000" fill="hold"/>
                                        <p:tgtEl>
                                          <p:spTgt spid="7168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1683"/>
                                        </p:tgtEl>
                                        <p:attrNameLst>
                                          <p:attrName>style.visibility</p:attrName>
                                        </p:attrNameLst>
                                      </p:cBhvr>
                                      <p:to>
                                        <p:strVal val="visible"/>
                                      </p:to>
                                    </p:set>
                                    <p:animEffect transition="in" filter="wheel(1)">
                                      <p:cBhvr>
                                        <p:cTn id="17" dur="2000" fill="hold"/>
                                        <p:tgtEl>
                                          <p:spTgt spid="7168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1684"/>
                                        </p:tgtEl>
                                        <p:attrNameLst>
                                          <p:attrName>style.visibility</p:attrName>
                                        </p:attrNameLst>
                                      </p:cBhvr>
                                      <p:to>
                                        <p:strVal val="visible"/>
                                      </p:to>
                                    </p:set>
                                    <p:animEffect transition="in" filter="wheel(1)">
                                      <p:cBhvr>
                                        <p:cTn id="22" dur="2000" fill="hold"/>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1" grpId="0"/>
      <p:bldP spid="71682" grpId="0"/>
      <p:bldP spid="71683" grpId="0"/>
      <p:bldP spid="7168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文本框 3"/>
          <p:cNvSpPr/>
          <p:nvPr/>
        </p:nvSpPr>
        <p:spPr>
          <a:xfrm>
            <a:off x="66675" y="812800"/>
            <a:ext cx="12058650" cy="4616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5400" b="1">
                <a:solidFill>
                  <a:srgbClr val="FF0000"/>
                </a:solidFill>
                <a:latin typeface="黑体" panose="02010609060101010101" charset="-122"/>
                <a:ea typeface="黑体" panose="02010609060101010101" charset="-122"/>
              </a:rPr>
              <a:t>一、考点解读：</a:t>
            </a:r>
          </a:p>
          <a:p>
            <a:pPr lvl="0"/>
            <a:r>
              <a:rPr lang="zh-CN" altLang="en-US" sz="4000" b="1">
                <a:latin typeface="黑体" panose="02010609060101010101" charset="-122"/>
                <a:ea typeface="黑体" panose="02010609060101010101" charset="-122"/>
              </a:rPr>
              <a:t> 1、考试频率最高的知识点有：</a:t>
            </a:r>
          </a:p>
          <a:p>
            <a:pPr lvl="0"/>
            <a:r>
              <a:rPr lang="zh-CN" altLang="en-US" sz="4000" b="1">
                <a:solidFill>
                  <a:srgbClr val="1D41D5"/>
                </a:solidFill>
                <a:latin typeface="黑体" panose="02010609060101010101" charset="-122"/>
                <a:ea typeface="黑体" panose="02010609060101010101" charset="-122"/>
              </a:rPr>
              <a:t>①问号的使用。</a:t>
            </a:r>
          </a:p>
          <a:p>
            <a:pPr lvl="0"/>
            <a:r>
              <a:rPr lang="zh-CN" altLang="en-US" sz="4000" b="1">
                <a:solidFill>
                  <a:srgbClr val="1D41D5"/>
                </a:solidFill>
                <a:latin typeface="黑体" panose="02010609060101010101" charset="-122"/>
                <a:ea typeface="黑体" panose="02010609060101010101" charset="-122"/>
              </a:rPr>
              <a:t>②引号与相关点号的位置关系。</a:t>
            </a:r>
          </a:p>
          <a:p>
            <a:pPr lvl="0"/>
            <a:r>
              <a:rPr lang="zh-CN" altLang="en-US" sz="4000" b="1">
                <a:solidFill>
                  <a:srgbClr val="1D41D5"/>
                </a:solidFill>
                <a:latin typeface="黑体" panose="02010609060101010101" charset="-122"/>
                <a:ea typeface="黑体" panose="02010609060101010101" charset="-122"/>
              </a:rPr>
              <a:t>③用句号、冒号、分号、逗号、顿号显示文章的层次。</a:t>
            </a:r>
            <a:endParaRPr lang="zh-CN" altLang="en-US" sz="4000" b="1">
              <a:solidFill>
                <a:schemeClr val="tx2"/>
              </a:solidFill>
              <a:latin typeface="黑体" panose="02010609060101010101" charset="-122"/>
              <a:ea typeface="黑体" panose="02010609060101010101" charset="-122"/>
            </a:endParaRPr>
          </a:p>
          <a:p>
            <a:pPr lvl="0"/>
            <a:r>
              <a:rPr lang="zh-CN" altLang="en-US" sz="4000" b="1">
                <a:latin typeface="黑体" panose="02010609060101010101" charset="-122"/>
                <a:ea typeface="黑体" panose="02010609060101010101" charset="-122"/>
              </a:rPr>
              <a:t>2、考点的命题形式：单项选择题。</a:t>
            </a:r>
          </a:p>
          <a:p>
            <a:pPr lvl="0"/>
            <a:r>
              <a:rPr lang="zh-CN" altLang="en-US" sz="4000" b="1">
                <a:latin typeface="黑体" panose="02010609060101010101" charset="-122"/>
                <a:ea typeface="黑体" panose="02010609060101010101" charset="-122"/>
              </a:rPr>
              <a:t>3、能力层级：D级。分值为3分。</a:t>
            </a:r>
            <a:endParaRPr lang="zh-CN" altLang="en-US" sz="4000" b="1">
              <a:solidFill>
                <a:srgbClr val="C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fill="hold"/>
                                        <p:tgtEl>
                                          <p:spTgt spid="43009"/>
                                        </p:tgtEl>
                                      </p:cBhvr>
                                    </p:animEffect>
                                    <p:set>
                                      <p:cBhvr>
                                        <p:cTn id="7" dur="1" fill="hold">
                                          <p:stCondLst>
                                            <p:cond delay="499"/>
                                          </p:stCondLst>
                                        </p:cTn>
                                        <p:tgtEl>
                                          <p:spTgt spid="430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文本框 7"/>
          <p:cNvSpPr/>
          <p:nvPr/>
        </p:nvSpPr>
        <p:spPr>
          <a:xfrm>
            <a:off x="336550" y="355600"/>
            <a:ext cx="11553825"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（6）提示性动词指向引文之外的内容，提示性的词语后不用冒号。</a:t>
            </a:r>
          </a:p>
        </p:txBody>
      </p:sp>
      <p:sp>
        <p:nvSpPr>
          <p:cNvPr id="72706" name="文本框 8"/>
          <p:cNvSpPr txBox="1"/>
          <p:nvPr/>
        </p:nvSpPr>
        <p:spPr>
          <a:xfrm>
            <a:off x="527050" y="1889125"/>
            <a:ext cx="11363325" cy="175260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例：学校领导及时</a:t>
            </a:r>
            <a:r>
              <a:rPr lang="zh-CN" altLang="en-US" sz="3600" b="1">
                <a:solidFill>
                  <a:srgbClr val="FF0000"/>
                </a:solidFill>
                <a:latin typeface="黑体" panose="02010609060101010101" charset="-122"/>
                <a:ea typeface="黑体" panose="02010609060101010101" charset="-122"/>
              </a:rPr>
              <a:t>提出</a:t>
            </a:r>
            <a:r>
              <a:rPr lang="zh-CN" altLang="en-US" sz="3600" b="1">
                <a:latin typeface="黑体" panose="02010609060101010101" charset="-122"/>
                <a:ea typeface="黑体" panose="02010609060101010101" charset="-122"/>
              </a:rPr>
              <a:t> ：“办精品名校”的思路。</a:t>
            </a:r>
          </a:p>
          <a:p>
            <a:pPr lvl="0"/>
            <a:r>
              <a:rPr lang="zh-CN" altLang="en-US" sz="3600" b="1">
                <a:solidFill>
                  <a:srgbClr val="1D41D5"/>
                </a:solidFill>
                <a:latin typeface="黑体" panose="02010609060101010101" charset="-122"/>
                <a:ea typeface="黑体" panose="02010609060101010101" charset="-122"/>
              </a:rPr>
              <a:t>（提示性动词“提出”指向引文之外的内容“新办学思路”，提示性的词语后不用冒号，将冒号删除。）</a:t>
            </a:r>
          </a:p>
        </p:txBody>
      </p:sp>
      <p:sp>
        <p:nvSpPr>
          <p:cNvPr id="72707" name="文本框 9"/>
          <p:cNvSpPr/>
          <p:nvPr/>
        </p:nvSpPr>
        <p:spPr>
          <a:xfrm>
            <a:off x="527050" y="4010025"/>
            <a:ext cx="817880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（7）引文不独立成句，不用冒号</a:t>
            </a:r>
          </a:p>
        </p:txBody>
      </p:sp>
      <p:sp>
        <p:nvSpPr>
          <p:cNvPr id="72708" name="文本框 11"/>
          <p:cNvSpPr txBox="1"/>
          <p:nvPr/>
        </p:nvSpPr>
        <p:spPr>
          <a:xfrm>
            <a:off x="336550" y="4894263"/>
            <a:ext cx="11518900" cy="175260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例：同学们唱着：“团结就是力量”走向军训场地。</a:t>
            </a:r>
          </a:p>
          <a:p>
            <a:pPr lvl="0"/>
            <a:r>
              <a:rPr lang="zh-CN" altLang="en-US" sz="3600" b="1">
                <a:solidFill>
                  <a:srgbClr val="1D41D5"/>
                </a:solidFill>
                <a:latin typeface="黑体" panose="02010609060101010101" charset="-122"/>
                <a:ea typeface="黑体" panose="02010609060101010101" charset="-122"/>
              </a:rPr>
              <a:t>（引文“团结就是力量”不独立成句而只是整个句子的一部分，它前面不用冒号。）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2705"/>
                                        </p:tgtEl>
                                        <p:attrNameLst>
                                          <p:attrName>style.visibility</p:attrName>
                                        </p:attrNameLst>
                                      </p:cBhvr>
                                      <p:to>
                                        <p:strVal val="visible"/>
                                      </p:to>
                                    </p:set>
                                    <p:animEffect transition="in" filter="wheel(1)">
                                      <p:cBhvr>
                                        <p:cTn id="7" dur="2000" fill="hold"/>
                                        <p:tgtEl>
                                          <p:spTgt spid="7270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2706"/>
                                        </p:tgtEl>
                                        <p:attrNameLst>
                                          <p:attrName>style.visibility</p:attrName>
                                        </p:attrNameLst>
                                      </p:cBhvr>
                                      <p:to>
                                        <p:strVal val="visible"/>
                                      </p:to>
                                    </p:set>
                                    <p:animEffect transition="in" filter="wheel(1)">
                                      <p:cBhvr>
                                        <p:cTn id="12" dur="2000" fill="hold"/>
                                        <p:tgtEl>
                                          <p:spTgt spid="7270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2707"/>
                                        </p:tgtEl>
                                        <p:attrNameLst>
                                          <p:attrName>style.visibility</p:attrName>
                                        </p:attrNameLst>
                                      </p:cBhvr>
                                      <p:to>
                                        <p:strVal val="visible"/>
                                      </p:to>
                                    </p:set>
                                    <p:animEffect transition="in" filter="wheel(1)">
                                      <p:cBhvr>
                                        <p:cTn id="17" dur="2000" fill="hold"/>
                                        <p:tgtEl>
                                          <p:spTgt spid="7270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2708"/>
                                        </p:tgtEl>
                                        <p:attrNameLst>
                                          <p:attrName>style.visibility</p:attrName>
                                        </p:attrNameLst>
                                      </p:cBhvr>
                                      <p:to>
                                        <p:strVal val="visible"/>
                                      </p:to>
                                    </p:set>
                                    <p:animEffect transition="in" filter="wheel(1)">
                                      <p:cBhvr>
                                        <p:cTn id="22" dur="2000" fill="hold"/>
                                        <p:tgtEl>
                                          <p:spTgt spid="72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p:bldP spid="72706" grpId="0"/>
      <p:bldP spid="72707" grpId="0"/>
      <p:bldP spid="7270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29" name="文本框 10"/>
          <p:cNvSpPr/>
          <p:nvPr/>
        </p:nvSpPr>
        <p:spPr>
          <a:xfrm>
            <a:off x="727075" y="230188"/>
            <a:ext cx="2457450"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73730" name="图片 9"/>
          <p:cNvPicPr>
            <a:picLocks noGrp="1" noChangeAspect="1"/>
          </p:cNvPicPr>
          <p:nvPr/>
        </p:nvPicPr>
        <p:blipFill>
          <a:blip r:embed="rId2"/>
          <a:stretch>
            <a:fillRect/>
          </a:stretch>
        </p:blipFill>
        <p:spPr>
          <a:xfrm>
            <a:off x="361950" y="1758950"/>
            <a:ext cx="2720975" cy="3175000"/>
          </a:xfrm>
          <a:prstGeom prst="rect">
            <a:avLst/>
          </a:prstGeom>
          <a:noFill/>
          <a:ln>
            <a:miter lim="800000"/>
          </a:ln>
        </p:spPr>
      </p:pic>
      <p:sp>
        <p:nvSpPr>
          <p:cNvPr id="73731" name="文本框 3"/>
          <p:cNvSpPr txBox="1"/>
          <p:nvPr/>
        </p:nvSpPr>
        <p:spPr>
          <a:xfrm>
            <a:off x="6157913" y="315913"/>
            <a:ext cx="2740025" cy="706438"/>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73732" name="文本框 4"/>
          <p:cNvSpPr txBox="1"/>
          <p:nvPr/>
        </p:nvSpPr>
        <p:spPr>
          <a:xfrm>
            <a:off x="3352800" y="1235075"/>
            <a:ext cx="8594725" cy="4225925"/>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pPr>
            <a:r>
              <a:rPr lang="en-US" altLang="zh-CN" sz="3200" b="1">
                <a:latin typeface="黑体" panose="02010609060101010101" charset="-122"/>
                <a:ea typeface="黑体" panose="02010609060101010101" charset="-122"/>
                <a:sym typeface="微软雅黑" panose="020b0503020204020204" charset="-122"/>
              </a:rPr>
              <a:t>⑴</a:t>
            </a:r>
            <a:r>
              <a:rPr lang="zh-CN" altLang="en-US" sz="3200" b="1">
                <a:latin typeface="黑体" panose="02010609060101010101" charset="-122"/>
                <a:ea typeface="黑体" panose="02010609060101010101" charset="-122"/>
                <a:sym typeface="微软雅黑" panose="020b0503020204020204" charset="-122"/>
              </a:rPr>
              <a:t>提示下文用冒号，总结上文要带冒。一般管到句号处，两边内容要平衡。</a:t>
            </a:r>
            <a:endParaRPr lang="zh-CN" altLang="en-US" sz="3200" b="1">
              <a:latin typeface="黑体" panose="02010609060101010101" charset="-122"/>
              <a:ea typeface="黑体" panose="02010609060101010101" charset="-122"/>
            </a:endParaRPr>
          </a:p>
          <a:p>
            <a:pPr lvl="0">
              <a:lnSpc>
                <a:spcPct val="120000"/>
              </a:lnSpc>
            </a:pPr>
            <a:r>
              <a:rPr lang="zh-CN" altLang="en-US" sz="3200" b="1">
                <a:latin typeface="黑体" panose="02010609060101010101" charset="-122"/>
                <a:ea typeface="黑体" panose="02010609060101010101" charset="-122"/>
                <a:sym typeface="微软雅黑" panose="020b0503020204020204" charset="-122"/>
              </a:rPr>
              <a:t>⑵一句不两冒。</a:t>
            </a:r>
            <a:endParaRPr lang="zh-CN" altLang="en-US" sz="3200" b="1">
              <a:latin typeface="黑体" panose="02010609060101010101" charset="-122"/>
              <a:ea typeface="黑体" panose="02010609060101010101" charset="-122"/>
            </a:endParaRPr>
          </a:p>
          <a:p>
            <a:pPr lvl="0">
              <a:lnSpc>
                <a:spcPct val="120000"/>
              </a:lnSpc>
            </a:pPr>
            <a:r>
              <a:rPr lang="zh-CN" altLang="en-US" sz="3200" b="1">
                <a:latin typeface="黑体" panose="02010609060101010101" charset="-122"/>
                <a:ea typeface="黑体" panose="02010609060101010101" charset="-122"/>
                <a:sym typeface="微软雅黑" panose="020b0503020204020204" charset="-122"/>
              </a:rPr>
              <a:t>⑶小停顿不冒。</a:t>
            </a:r>
            <a:endParaRPr lang="zh-CN" altLang="en-US" sz="3200" b="1">
              <a:latin typeface="黑体" panose="02010609060101010101" charset="-122"/>
              <a:ea typeface="黑体" panose="02010609060101010101" charset="-122"/>
            </a:endParaRPr>
          </a:p>
          <a:p>
            <a:pPr lvl="0">
              <a:lnSpc>
                <a:spcPct val="120000"/>
              </a:lnSpc>
            </a:pPr>
            <a:r>
              <a:rPr lang="zh-CN" altLang="en-US" sz="3200" b="1">
                <a:latin typeface="黑体" panose="02010609060101010101" charset="-122"/>
                <a:ea typeface="黑体" panose="02010609060101010101" charset="-122"/>
                <a:sym typeface="微软雅黑" panose="020b0503020204020204" charset="-122"/>
              </a:rPr>
              <a:t>⑷不与“即”“就是”套用。</a:t>
            </a:r>
            <a:endParaRPr lang="zh-CN" altLang="en-US" sz="3200" b="1">
              <a:latin typeface="黑体" panose="02010609060101010101" charset="-122"/>
              <a:ea typeface="黑体" panose="02010609060101010101" charset="-122"/>
            </a:endParaRPr>
          </a:p>
          <a:p>
            <a:pPr lvl="0">
              <a:lnSpc>
                <a:spcPct val="120000"/>
              </a:lnSpc>
            </a:pPr>
            <a:r>
              <a:rPr lang="zh-CN" altLang="en-US" sz="3200" b="1">
                <a:latin typeface="黑体" panose="02010609060101010101" charset="-122"/>
                <a:ea typeface="黑体" panose="02010609060101010101" charset="-122"/>
                <a:sym typeface="微软雅黑" panose="020b0503020204020204" charset="-122"/>
              </a:rPr>
              <a:t>⑸前面说，用冒号；中间说，用逗号；最后说，用句号。</a:t>
            </a:r>
          </a:p>
        </p:txBody>
      </p:sp>
      <p:sp>
        <p:nvSpPr>
          <p:cNvPr id="73733" name="下箭头 7"/>
          <p:cNvSpPr/>
          <p:nvPr/>
        </p:nvSpPr>
        <p:spPr>
          <a:xfrm>
            <a:off x="7394575" y="5567363"/>
            <a:ext cx="509588" cy="4699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微软雅黑"/>
            </a:endParaRPr>
          </a:p>
        </p:txBody>
      </p:sp>
      <p:sp>
        <p:nvSpPr>
          <p:cNvPr id="73734" name="文本框 8"/>
          <p:cNvSpPr txBox="1"/>
          <p:nvPr/>
        </p:nvSpPr>
        <p:spPr>
          <a:xfrm>
            <a:off x="6672263" y="6170613"/>
            <a:ext cx="2127250" cy="582613"/>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a:solidFill>
                  <a:srgbClr val="FF0000"/>
                </a:solidFill>
                <a:latin typeface="Arial" panose="020b0604020202020204" pitchFamily="34" charset="0"/>
              </a:rPr>
              <a:t>         </a:t>
            </a:r>
            <a:r>
              <a:rPr lang="zh-CN" altLang="en-US" sz="32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729"/>
                                        </p:tgtEl>
                                        <p:attrNameLst>
                                          <p:attrName>style.visibility</p:attrName>
                                        </p:attrNameLst>
                                      </p:cBhvr>
                                      <p:to>
                                        <p:strVal val="visible"/>
                                      </p:to>
                                    </p:set>
                                    <p:animEffect transition="in" filter="wipe(left)">
                                      <p:cBhvr>
                                        <p:cTn id="7" dur="500" fill="hold"/>
                                        <p:tgtEl>
                                          <p:spTgt spid="73729"/>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plus(in)">
                                      <p:cBhvr>
                                        <p:cTn id="12" dur="2000" fill="hold"/>
                                        <p:tgtEl>
                                          <p:spTgt spid="7373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3731"/>
                                        </p:tgtEl>
                                        <p:attrNameLst>
                                          <p:attrName>style.visibility</p:attrName>
                                        </p:attrNameLst>
                                      </p:cBhvr>
                                      <p:to>
                                        <p:strVal val="visible"/>
                                      </p:to>
                                    </p:set>
                                    <p:animEffect transition="in" filter="wheel(1)">
                                      <p:cBhvr>
                                        <p:cTn id="17" dur="2000" fill="hold"/>
                                        <p:tgtEl>
                                          <p:spTgt spid="73731"/>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3732"/>
                                        </p:tgtEl>
                                        <p:attrNameLst>
                                          <p:attrName>style.visibility</p:attrName>
                                        </p:attrNameLst>
                                      </p:cBhvr>
                                      <p:to>
                                        <p:strVal val="visible"/>
                                      </p:to>
                                    </p:set>
                                    <p:animEffect transition="in" filter="wheel(1)">
                                      <p:cBhvr>
                                        <p:cTn id="22" dur="2000" fill="hold"/>
                                        <p:tgtEl>
                                          <p:spTgt spid="73732"/>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3733"/>
                                        </p:tgtEl>
                                        <p:attrNameLst>
                                          <p:attrName>style.visibility</p:attrName>
                                        </p:attrNameLst>
                                      </p:cBhvr>
                                      <p:to>
                                        <p:strVal val="visible"/>
                                      </p:to>
                                    </p:set>
                                    <p:animEffect transition="in" filter="wheel(1)">
                                      <p:cBhvr>
                                        <p:cTn id="27" dur="2000" fill="hold"/>
                                        <p:tgtEl>
                                          <p:spTgt spid="73733"/>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3734"/>
                                        </p:tgtEl>
                                        <p:attrNameLst>
                                          <p:attrName>style.visibility</p:attrName>
                                        </p:attrNameLst>
                                      </p:cBhvr>
                                      <p:to>
                                        <p:strVal val="visible"/>
                                      </p:to>
                                    </p:set>
                                    <p:animEffect transition="in" filter="wheel(1)">
                                      <p:cBhvr>
                                        <p:cTn id="32" dur="2000" fill="hold"/>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p:bldP spid="73731" grpId="0"/>
      <p:bldP spid="73732" grpId="0"/>
      <p:bldP spid="73733" grpId="0"/>
      <p:bldP spid="7373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文本框 10"/>
          <p:cNvSpPr/>
          <p:nvPr/>
        </p:nvSpPr>
        <p:spPr>
          <a:xfrm>
            <a:off x="282575" y="0"/>
            <a:ext cx="2112963" cy="620713"/>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课堂练习</a:t>
            </a:r>
            <a:endParaRPr lang="zh-CN" altLang="en-US" sz="3600" b="1">
              <a:solidFill>
                <a:srgbClr val="FF0000"/>
              </a:solidFill>
              <a:latin typeface="黑体" panose="02010609060101010101" charset="-122"/>
              <a:ea typeface="黑体" panose="02010609060101010101" charset="-122"/>
              <a:sym typeface="Arial" panose="020b0604020202020204" pitchFamily="34" charset="0"/>
            </a:endParaRPr>
          </a:p>
        </p:txBody>
      </p:sp>
      <p:sp>
        <p:nvSpPr>
          <p:cNvPr id="74754" name="文本框 3"/>
          <p:cNvSpPr/>
          <p:nvPr/>
        </p:nvSpPr>
        <p:spPr>
          <a:xfrm>
            <a:off x="207963" y="620713"/>
            <a:ext cx="11471275" cy="1076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1</a:t>
            </a:r>
            <a:r>
              <a:rPr lang="zh-CN" altLang="en-US" sz="3200" b="1">
                <a:solidFill>
                  <a:srgbClr val="000000"/>
                </a:solidFill>
                <a:latin typeface="黑体" panose="02010609060101010101" charset="-122"/>
                <a:ea typeface="黑体" panose="02010609060101010101" charset="-122"/>
                <a:sym typeface="微软雅黑" panose="020b0503020204020204" charset="-122"/>
              </a:rPr>
              <a:t>、参加国庆献礼的优秀影片：</a:t>
            </a:r>
            <a:r>
              <a:rPr lang="en-US" altLang="zh-CN" sz="3200" b="1">
                <a:solidFill>
                  <a:srgbClr val="00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建国大业</a:t>
            </a:r>
            <a:r>
              <a:rPr lang="en-US" altLang="zh-CN" sz="3200" b="1">
                <a:solidFill>
                  <a:srgbClr val="00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青春之歌</a:t>
            </a:r>
            <a:r>
              <a:rPr lang="en-US" altLang="zh-CN" sz="3200" b="1">
                <a:solidFill>
                  <a:srgbClr val="00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林则徐</a:t>
            </a:r>
            <a:r>
              <a:rPr lang="en-US" altLang="zh-CN" sz="3200" b="1">
                <a:solidFill>
                  <a:srgbClr val="00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等，也将在各大城市放</a:t>
            </a:r>
            <a:r>
              <a:rPr lang="zh-CN" altLang="en-US" sz="2800" b="1">
                <a:solidFill>
                  <a:srgbClr val="000000"/>
                </a:solidFill>
                <a:latin typeface="黑体" panose="02010609060101010101" charset="-122"/>
                <a:ea typeface="黑体" panose="02010609060101010101" charset="-122"/>
                <a:sym typeface="微软雅黑" panose="020b0503020204020204" charset="-122"/>
              </a:rPr>
              <a:t>映。</a:t>
            </a:r>
            <a:endParaRPr lang="zh-CN" altLang="en-US" sz="2800" b="1" u="sng">
              <a:latin typeface="黑体" panose="02010609060101010101" charset="-122"/>
              <a:ea typeface="黑体" panose="02010609060101010101" charset="-122"/>
            </a:endParaRPr>
          </a:p>
        </p:txBody>
      </p:sp>
      <p:sp>
        <p:nvSpPr>
          <p:cNvPr id="74755" name="文本框 9"/>
          <p:cNvSpPr/>
          <p:nvPr/>
        </p:nvSpPr>
        <p:spPr>
          <a:xfrm>
            <a:off x="1463675" y="1697038"/>
            <a:ext cx="3963988"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管到句号</a:t>
            </a:r>
            <a:r>
              <a:rPr lang="en-US" altLang="zh-CN" sz="2800" b="1" u="sng">
                <a:solidFill>
                  <a:srgbClr val="1D41D5"/>
                </a:solidFill>
                <a:latin typeface="黑体" panose="02010609060101010101" charset="-122"/>
                <a:ea typeface="黑体" panose="02010609060101010101" charset="-122"/>
                <a:sym typeface="微软雅黑" panose="020b0503020204020204" charset="-122"/>
              </a:rPr>
              <a:t>! </a:t>
            </a:r>
          </a:p>
        </p:txBody>
      </p:sp>
      <p:sp>
        <p:nvSpPr>
          <p:cNvPr id="74756" name="文本框 4"/>
          <p:cNvSpPr/>
          <p:nvPr/>
        </p:nvSpPr>
        <p:spPr>
          <a:xfrm>
            <a:off x="282575" y="2317750"/>
            <a:ext cx="7483475"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2</a:t>
            </a:r>
            <a:r>
              <a:rPr lang="zh-CN" altLang="en-US" sz="3200" b="1">
                <a:solidFill>
                  <a:srgbClr val="000000"/>
                </a:solidFill>
                <a:latin typeface="黑体" panose="02010609060101010101" charset="-122"/>
                <a:ea typeface="黑体" panose="02010609060101010101" charset="-122"/>
                <a:sym typeface="微软雅黑" panose="020b0503020204020204" charset="-122"/>
              </a:rPr>
              <a:t>、老师说了一声：“下课”就走了。</a:t>
            </a:r>
            <a:endParaRPr lang="zh-CN" altLang="en-US" sz="3200" b="1" u="sng">
              <a:latin typeface="黑体" panose="02010609060101010101" charset="-122"/>
              <a:ea typeface="黑体" panose="02010609060101010101" charset="-122"/>
            </a:endParaRPr>
          </a:p>
        </p:txBody>
      </p:sp>
      <p:sp>
        <p:nvSpPr>
          <p:cNvPr id="74757" name="文本框 11"/>
          <p:cNvSpPr/>
          <p:nvPr/>
        </p:nvSpPr>
        <p:spPr>
          <a:xfrm>
            <a:off x="1463675" y="2901950"/>
            <a:ext cx="7181850"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u="sng">
                <a:solidFill>
                  <a:srgbClr val="1D41D5"/>
                </a:solidFill>
                <a:latin typeface="黑体" panose="02010609060101010101" charset="-122"/>
                <a:ea typeface="黑体" panose="02010609060101010101" charset="-122"/>
                <a:sym typeface="微软雅黑" panose="020b0503020204020204" charset="-122"/>
              </a:rPr>
              <a:t>小停顿不冒！</a:t>
            </a:r>
          </a:p>
        </p:txBody>
      </p:sp>
      <p:sp>
        <p:nvSpPr>
          <p:cNvPr id="74758" name="文本框 7"/>
          <p:cNvSpPr txBox="1"/>
          <p:nvPr/>
        </p:nvSpPr>
        <p:spPr>
          <a:xfrm>
            <a:off x="207963" y="3486150"/>
            <a:ext cx="11396663" cy="1076325"/>
          </a:xfrm>
          <a:prstGeom prst="rect">
            <a:avLst/>
          </a:prstGeom>
          <a:noFill/>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3</a:t>
            </a:r>
            <a:r>
              <a:rPr lang="zh-CN" altLang="en-US" sz="3200" b="1">
                <a:solidFill>
                  <a:srgbClr val="000000"/>
                </a:solidFill>
                <a:latin typeface="黑体" panose="02010609060101010101" charset="-122"/>
                <a:ea typeface="黑体" panose="02010609060101010101" charset="-122"/>
                <a:sym typeface="微软雅黑" panose="020b0503020204020204" charset="-122"/>
              </a:rPr>
              <a:t>、开班会时，班主任正式向全班同学宣布</a:t>
            </a:r>
            <a:r>
              <a:rPr lang="zh-CN" altLang="en-US" sz="3200" b="1">
                <a:solidFill>
                  <a:srgbClr val="FF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学校这次征文比赛确立了两个主题</a:t>
            </a:r>
            <a:r>
              <a:rPr lang="zh-CN" altLang="en-US" sz="3200" b="1">
                <a:solidFill>
                  <a:srgbClr val="FF0000"/>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一是支持奥运；二是抗震救灾。</a:t>
            </a:r>
            <a:endParaRPr lang="zh-CN" altLang="en-US" sz="3200" b="1" u="sng">
              <a:solidFill>
                <a:srgbClr val="E1AF2B"/>
              </a:solidFill>
              <a:latin typeface="黑体" panose="02010609060101010101" charset="-122"/>
              <a:ea typeface="黑体" panose="02010609060101010101" charset="-122"/>
              <a:sym typeface="微软雅黑" panose="020b0503020204020204" charset="-122"/>
            </a:endParaRPr>
          </a:p>
        </p:txBody>
      </p:sp>
      <p:sp>
        <p:nvSpPr>
          <p:cNvPr id="74759" name="文本框 12"/>
          <p:cNvSpPr/>
          <p:nvPr/>
        </p:nvSpPr>
        <p:spPr>
          <a:xfrm>
            <a:off x="1516063" y="4562475"/>
            <a:ext cx="7077075" cy="5207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一句不两冒</a:t>
            </a:r>
          </a:p>
        </p:txBody>
      </p:sp>
      <p:sp>
        <p:nvSpPr>
          <p:cNvPr id="74760" name="文本框 8"/>
          <p:cNvSpPr/>
          <p:nvPr/>
        </p:nvSpPr>
        <p:spPr>
          <a:xfrm>
            <a:off x="182563" y="5224463"/>
            <a:ext cx="11826875" cy="1076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4</a:t>
            </a:r>
            <a:r>
              <a:rPr lang="zh-CN" altLang="en-US" sz="3200" b="1">
                <a:solidFill>
                  <a:srgbClr val="000000"/>
                </a:solidFill>
                <a:latin typeface="黑体" panose="02010609060101010101" charset="-122"/>
                <a:ea typeface="黑体" panose="02010609060101010101" charset="-122"/>
                <a:sym typeface="微软雅黑" panose="020b0503020204020204" charset="-122"/>
              </a:rPr>
              <a:t>、 一方面是旅游路线老化、接待率不足，另一方面是游客口味不一、经济承受能力不同</a:t>
            </a:r>
            <a:r>
              <a:rPr lang="zh-CN" altLang="en-US" sz="3200" b="1">
                <a:solidFill>
                  <a:srgbClr val="10181C"/>
                </a:solidFill>
                <a:latin typeface="黑体" panose="02010609060101010101" charset="-122"/>
                <a:ea typeface="黑体" panose="02010609060101010101" charset="-122"/>
                <a:sym typeface="微软雅黑" panose="020b0503020204020204" charset="-122"/>
              </a:rPr>
              <a:t>，</a:t>
            </a:r>
            <a:r>
              <a:rPr lang="zh-CN" altLang="en-US" sz="3200" b="1">
                <a:solidFill>
                  <a:srgbClr val="000000"/>
                </a:solidFill>
                <a:latin typeface="黑体" panose="02010609060101010101" charset="-122"/>
                <a:ea typeface="黑体" panose="02010609060101010101" charset="-122"/>
                <a:sym typeface="微软雅黑" panose="020b0503020204020204" charset="-122"/>
              </a:rPr>
              <a:t>这是我国开放旅游面临的两大难题。</a:t>
            </a:r>
            <a:endParaRPr lang="zh-CN" altLang="en-US" sz="3200" u="sng">
              <a:latin typeface="黑体" panose="02010609060101010101" charset="-122"/>
              <a:ea typeface="黑体" panose="02010609060101010101" charset="-122"/>
            </a:endParaRPr>
          </a:p>
        </p:txBody>
      </p:sp>
      <p:sp>
        <p:nvSpPr>
          <p:cNvPr id="74761" name="文本框 14"/>
          <p:cNvSpPr/>
          <p:nvPr/>
        </p:nvSpPr>
        <p:spPr>
          <a:xfrm>
            <a:off x="1704975" y="6335713"/>
            <a:ext cx="7288213"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总结上文用冒号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753"/>
                                        </p:tgtEl>
                                        <p:attrNameLst>
                                          <p:attrName>style.visibility</p:attrName>
                                        </p:attrNameLst>
                                      </p:cBhvr>
                                      <p:to>
                                        <p:strVal val="visible"/>
                                      </p:to>
                                    </p:set>
                                    <p:animEffect transition="in" filter="wipe(left)">
                                      <p:cBhvr>
                                        <p:cTn id="7" dur="500" fill="hold"/>
                                        <p:tgtEl>
                                          <p:spTgt spid="7475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4754"/>
                                        </p:tgtEl>
                                        <p:attrNameLst>
                                          <p:attrName>style.visibility</p:attrName>
                                        </p:attrNameLst>
                                      </p:cBhvr>
                                      <p:to>
                                        <p:strVal val="visible"/>
                                      </p:to>
                                    </p:set>
                                    <p:animEffect transition="in" filter="wheel(1)">
                                      <p:cBhvr>
                                        <p:cTn id="12" dur="2000" fill="hold"/>
                                        <p:tgtEl>
                                          <p:spTgt spid="7475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4755"/>
                                        </p:tgtEl>
                                        <p:attrNameLst>
                                          <p:attrName>style.visibility</p:attrName>
                                        </p:attrNameLst>
                                      </p:cBhvr>
                                      <p:to>
                                        <p:strVal val="visible"/>
                                      </p:to>
                                    </p:set>
                                    <p:animEffect transition="in" filter="wheel(1)">
                                      <p:cBhvr>
                                        <p:cTn id="17" dur="2000" fill="hold"/>
                                        <p:tgtEl>
                                          <p:spTgt spid="7475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4756"/>
                                        </p:tgtEl>
                                        <p:attrNameLst>
                                          <p:attrName>style.visibility</p:attrName>
                                        </p:attrNameLst>
                                      </p:cBhvr>
                                      <p:to>
                                        <p:strVal val="visible"/>
                                      </p:to>
                                    </p:set>
                                    <p:animEffect transition="in" filter="wheel(1)">
                                      <p:cBhvr>
                                        <p:cTn id="22" dur="2000" fill="hold"/>
                                        <p:tgtEl>
                                          <p:spTgt spid="7475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4757"/>
                                        </p:tgtEl>
                                        <p:attrNameLst>
                                          <p:attrName>style.visibility</p:attrName>
                                        </p:attrNameLst>
                                      </p:cBhvr>
                                      <p:to>
                                        <p:strVal val="visible"/>
                                      </p:to>
                                    </p:set>
                                    <p:animEffect transition="in" filter="wheel(1)">
                                      <p:cBhvr>
                                        <p:cTn id="27" dur="2000" fill="hold"/>
                                        <p:tgtEl>
                                          <p:spTgt spid="74757"/>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4758"/>
                                        </p:tgtEl>
                                        <p:attrNameLst>
                                          <p:attrName>style.visibility</p:attrName>
                                        </p:attrNameLst>
                                      </p:cBhvr>
                                      <p:to>
                                        <p:strVal val="visible"/>
                                      </p:to>
                                    </p:set>
                                    <p:animEffect transition="in" filter="wheel(1)">
                                      <p:cBhvr>
                                        <p:cTn id="32" dur="2000" fill="hold"/>
                                        <p:tgtEl>
                                          <p:spTgt spid="74758"/>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74759"/>
                                        </p:tgtEl>
                                        <p:attrNameLst>
                                          <p:attrName>style.visibility</p:attrName>
                                        </p:attrNameLst>
                                      </p:cBhvr>
                                      <p:to>
                                        <p:strVal val="visible"/>
                                      </p:to>
                                    </p:set>
                                    <p:animEffect transition="in" filter="wheel(1)">
                                      <p:cBhvr>
                                        <p:cTn id="37" dur="2000" fill="hold"/>
                                        <p:tgtEl>
                                          <p:spTgt spid="74759"/>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74760"/>
                                        </p:tgtEl>
                                        <p:attrNameLst>
                                          <p:attrName>style.visibility</p:attrName>
                                        </p:attrNameLst>
                                      </p:cBhvr>
                                      <p:to>
                                        <p:strVal val="visible"/>
                                      </p:to>
                                    </p:set>
                                    <p:animEffect transition="in" filter="wheel(1)">
                                      <p:cBhvr>
                                        <p:cTn id="42" dur="2000" fill="hold"/>
                                        <p:tgtEl>
                                          <p:spTgt spid="74760"/>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74761"/>
                                        </p:tgtEl>
                                        <p:attrNameLst>
                                          <p:attrName>style.visibility</p:attrName>
                                        </p:attrNameLst>
                                      </p:cBhvr>
                                      <p:to>
                                        <p:strVal val="visible"/>
                                      </p:to>
                                    </p:set>
                                    <p:animEffect transition="in" filter="wheel(1)">
                                      <p:cBhvr>
                                        <p:cTn id="47" dur="2000" fill="hold"/>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p:bldP spid="74754" grpId="0"/>
      <p:bldP spid="74755" grpId="0"/>
      <p:bldP spid="74756" grpId="0"/>
      <p:bldP spid="74757" grpId="0"/>
      <p:bldP spid="74758" grpId="0"/>
      <p:bldP spid="74759" grpId="0"/>
      <p:bldP spid="74760" grpId="0"/>
      <p:bldP spid="7476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7" name="文本框 3"/>
          <p:cNvSpPr/>
          <p:nvPr/>
        </p:nvSpPr>
        <p:spPr>
          <a:xfrm>
            <a:off x="285750" y="44450"/>
            <a:ext cx="11776075" cy="13827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b="1">
                <a:solidFill>
                  <a:srgbClr val="000000"/>
                </a:solidFill>
                <a:latin typeface="黑体" panose="02010609060101010101" charset="-122"/>
                <a:ea typeface="黑体" panose="02010609060101010101" charset="-122"/>
                <a:sym typeface="微软雅黑" panose="020b0503020204020204" charset="-122"/>
              </a:rPr>
              <a:t>5</a:t>
            </a:r>
            <a:r>
              <a:rPr lang="zh-CN" altLang="en-US" sz="2800" b="1">
                <a:solidFill>
                  <a:srgbClr val="000000"/>
                </a:solidFill>
                <a:latin typeface="黑体" panose="02010609060101010101" charset="-122"/>
                <a:ea typeface="黑体" panose="02010609060101010101" charset="-122"/>
                <a:sym typeface="微软雅黑" panose="020b0503020204020204" charset="-122"/>
              </a:rPr>
              <a:t>、“频繁更换密码费时费力且未必安全，”雅虎网站</a:t>
            </a:r>
            <a:r>
              <a:rPr lang="en-US" altLang="zh-CN" sz="2800" b="1">
                <a:solidFill>
                  <a:srgbClr val="000000"/>
                </a:solidFill>
                <a:latin typeface="黑体" panose="02010609060101010101" charset="-122"/>
                <a:ea typeface="黑体" panose="02010609060101010101" charset="-122"/>
                <a:sym typeface="微软雅黑" panose="020b0503020204020204" charset="-122"/>
              </a:rPr>
              <a:t>4</a:t>
            </a:r>
            <a:r>
              <a:rPr lang="zh-CN" altLang="en-US" sz="2800" b="1">
                <a:solidFill>
                  <a:srgbClr val="000000"/>
                </a:solidFill>
                <a:latin typeface="黑体" panose="02010609060101010101" charset="-122"/>
                <a:ea typeface="黑体" panose="02010609060101010101" charset="-122"/>
                <a:sym typeface="微软雅黑" panose="020b0503020204020204" charset="-122"/>
              </a:rPr>
              <a:t>月</a:t>
            </a:r>
            <a:r>
              <a:rPr lang="en-US" altLang="zh-CN" sz="2800" b="1">
                <a:solidFill>
                  <a:srgbClr val="000000"/>
                </a:solidFill>
                <a:latin typeface="黑体" panose="02010609060101010101" charset="-122"/>
                <a:ea typeface="黑体" panose="02010609060101010101" charset="-122"/>
                <a:sym typeface="微软雅黑" panose="020b0503020204020204" charset="-122"/>
              </a:rPr>
              <a:t>13</a:t>
            </a:r>
            <a:r>
              <a:rPr lang="zh-CN" altLang="en-US" sz="2800" b="1">
                <a:solidFill>
                  <a:srgbClr val="000000"/>
                </a:solidFill>
                <a:latin typeface="黑体" panose="02010609060101010101" charset="-122"/>
                <a:ea typeface="黑体" panose="02010609060101010101" charset="-122"/>
                <a:sym typeface="微软雅黑" panose="020b0503020204020204" charset="-122"/>
              </a:rPr>
              <a:t>日援引微软研究院首席研究员科马斯</a:t>
            </a:r>
            <a:r>
              <a:rPr lang="en-US" altLang="zh-CN" sz="2800" b="1">
                <a:solidFill>
                  <a:srgbClr val="000000"/>
                </a:solidFill>
                <a:latin typeface="黑体" panose="02010609060101010101" charset="-122"/>
                <a:ea typeface="黑体" panose="02010609060101010101" charset="-122"/>
                <a:sym typeface="微软雅黑" panose="020b0503020204020204" charset="-122"/>
              </a:rPr>
              <a:t>·</a:t>
            </a:r>
            <a:r>
              <a:rPr lang="zh-CN" altLang="en-US" sz="2800" b="1">
                <a:solidFill>
                  <a:srgbClr val="000000"/>
                </a:solidFill>
                <a:latin typeface="黑体" panose="02010609060101010101" charset="-122"/>
                <a:ea typeface="黑体" panose="02010609060101010101" charset="-122"/>
                <a:sym typeface="微软雅黑" panose="020b0503020204020204" charset="-122"/>
              </a:rPr>
              <a:t>赫尔利的话说</a:t>
            </a:r>
            <a:r>
              <a:rPr lang="zh-CN" altLang="en-US" sz="2800" b="1">
                <a:solidFill>
                  <a:srgbClr val="10181C"/>
                </a:solidFill>
                <a:latin typeface="黑体" panose="02010609060101010101" charset="-122"/>
                <a:ea typeface="黑体" panose="02010609060101010101" charset="-122"/>
                <a:sym typeface="微软雅黑" panose="020b0503020204020204" charset="-122"/>
              </a:rPr>
              <a:t>：</a:t>
            </a:r>
            <a:r>
              <a:rPr lang="zh-CN" altLang="en-US" sz="2800" b="1">
                <a:solidFill>
                  <a:srgbClr val="000000"/>
                </a:solidFill>
                <a:latin typeface="黑体" panose="02010609060101010101" charset="-122"/>
                <a:ea typeface="黑体" panose="02010609060101010101" charset="-122"/>
                <a:sym typeface="微软雅黑" panose="020b0503020204020204" charset="-122"/>
              </a:rPr>
              <a:t>“最好一开始设置的密码就有很高的安全系数。”</a:t>
            </a:r>
            <a:endParaRPr lang="zh-CN" altLang="en-US" sz="2800" u="sng">
              <a:latin typeface="黑体" panose="02010609060101010101" charset="-122"/>
              <a:ea typeface="黑体" panose="02010609060101010101" charset="-122"/>
            </a:endParaRPr>
          </a:p>
        </p:txBody>
      </p:sp>
      <p:sp>
        <p:nvSpPr>
          <p:cNvPr id="75778" name="文本框 11"/>
          <p:cNvSpPr/>
          <p:nvPr/>
        </p:nvSpPr>
        <p:spPr>
          <a:xfrm>
            <a:off x="646113" y="1341438"/>
            <a:ext cx="8008937"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中间说用逗号</a:t>
            </a:r>
          </a:p>
        </p:txBody>
      </p:sp>
      <p:sp>
        <p:nvSpPr>
          <p:cNvPr id="75779" name="文本框 7"/>
          <p:cNvSpPr/>
          <p:nvPr/>
        </p:nvSpPr>
        <p:spPr>
          <a:xfrm>
            <a:off x="285750" y="1968500"/>
            <a:ext cx="11620500" cy="9540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b="1">
                <a:solidFill>
                  <a:srgbClr val="000000"/>
                </a:solidFill>
                <a:latin typeface="黑体" panose="02010609060101010101" charset="-122"/>
                <a:ea typeface="黑体" panose="02010609060101010101" charset="-122"/>
                <a:sym typeface="微软雅黑" panose="020b0503020204020204" charset="-122"/>
              </a:rPr>
              <a:t>6</a:t>
            </a:r>
            <a:r>
              <a:rPr lang="zh-CN" altLang="en-US" sz="2800" b="1">
                <a:solidFill>
                  <a:srgbClr val="000000"/>
                </a:solidFill>
                <a:latin typeface="黑体" panose="02010609060101010101" charset="-122"/>
                <a:ea typeface="黑体" panose="02010609060101010101" charset="-122"/>
                <a:sym typeface="微软雅黑" panose="020b0503020204020204" charset="-122"/>
              </a:rPr>
              <a:t>、朱熹</a:t>
            </a:r>
            <a:r>
              <a:rPr lang="en-US" altLang="zh-CN" sz="2800" b="1">
                <a:solidFill>
                  <a:srgbClr val="000000"/>
                </a:solidFill>
                <a:latin typeface="黑体" panose="02010609060101010101" charset="-122"/>
                <a:ea typeface="黑体" panose="02010609060101010101" charset="-122"/>
                <a:sym typeface="微软雅黑" panose="020b0503020204020204" charset="-122"/>
              </a:rPr>
              <a:t>49</a:t>
            </a:r>
            <a:r>
              <a:rPr lang="zh-CN" altLang="en-US" sz="2800" b="1">
                <a:solidFill>
                  <a:srgbClr val="000000"/>
                </a:solidFill>
                <a:latin typeface="黑体" panose="02010609060101010101" charset="-122"/>
                <a:ea typeface="黑体" panose="02010609060101010101" charset="-122"/>
                <a:sym typeface="微软雅黑" panose="020b0503020204020204" charset="-122"/>
              </a:rPr>
              <a:t>岁那年，上书建议朝廷重修了白鹿洞书院，并亲自制定学规，提出</a:t>
            </a:r>
            <a:r>
              <a:rPr lang="zh-CN" altLang="en-US" sz="2800" b="1">
                <a:solidFill>
                  <a:srgbClr val="10181C"/>
                </a:solidFill>
                <a:latin typeface="黑体" panose="02010609060101010101" charset="-122"/>
                <a:ea typeface="黑体" panose="02010609060101010101" charset="-122"/>
                <a:sym typeface="微软雅黑" panose="020b0503020204020204" charset="-122"/>
              </a:rPr>
              <a:t>：</a:t>
            </a:r>
            <a:r>
              <a:rPr lang="zh-CN" altLang="en-US" sz="2800" b="1">
                <a:solidFill>
                  <a:srgbClr val="000000"/>
                </a:solidFill>
                <a:latin typeface="黑体" panose="02010609060101010101" charset="-122"/>
                <a:ea typeface="黑体" panose="02010609060101010101" charset="-122"/>
                <a:sym typeface="微软雅黑" panose="020b0503020204020204" charset="-122"/>
              </a:rPr>
              <a:t>“博学之，审问之，谨思之，明辨之，笃行之”的治学方法。</a:t>
            </a:r>
            <a:endParaRPr lang="zh-CN" altLang="en-US" sz="2800" b="1">
              <a:latin typeface="黑体" panose="02010609060101010101" charset="-122"/>
              <a:ea typeface="黑体" panose="02010609060101010101" charset="-122"/>
            </a:endParaRPr>
          </a:p>
        </p:txBody>
      </p:sp>
      <p:sp>
        <p:nvSpPr>
          <p:cNvPr id="75780" name="文本框 12"/>
          <p:cNvSpPr/>
          <p:nvPr/>
        </p:nvSpPr>
        <p:spPr>
          <a:xfrm>
            <a:off x="728663" y="2922588"/>
            <a:ext cx="8301037"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小停顿不冒</a:t>
            </a:r>
          </a:p>
        </p:txBody>
      </p:sp>
      <p:sp>
        <p:nvSpPr>
          <p:cNvPr id="75781" name="文本框 8"/>
          <p:cNvSpPr/>
          <p:nvPr/>
        </p:nvSpPr>
        <p:spPr>
          <a:xfrm>
            <a:off x="225425" y="3576638"/>
            <a:ext cx="11398250" cy="9540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b="1">
                <a:solidFill>
                  <a:srgbClr val="000000"/>
                </a:solidFill>
                <a:latin typeface="黑体" panose="02010609060101010101" charset="-122"/>
                <a:ea typeface="黑体" panose="02010609060101010101" charset="-122"/>
                <a:sym typeface="微软雅黑" panose="020b0503020204020204" charset="-122"/>
              </a:rPr>
              <a:t>7</a:t>
            </a:r>
            <a:r>
              <a:rPr lang="zh-CN" altLang="en-US" sz="2800" b="1">
                <a:solidFill>
                  <a:srgbClr val="000000"/>
                </a:solidFill>
                <a:latin typeface="黑体" panose="02010609060101010101" charset="-122"/>
                <a:ea typeface="黑体" panose="02010609060101010101" charset="-122"/>
                <a:sym typeface="微软雅黑" panose="020b0503020204020204" charset="-122"/>
              </a:rPr>
              <a:t>、郝明义认为“没有越界不成阅读”，提出阅读者应走的四步：即向前一步、往旁一步、随便走几步、在网络与书籍之间跨步。</a:t>
            </a:r>
            <a:endParaRPr lang="zh-CN" altLang="en-US" sz="2800" u="sng">
              <a:latin typeface="黑体" panose="02010609060101010101" charset="-122"/>
              <a:ea typeface="黑体" panose="02010609060101010101" charset="-122"/>
            </a:endParaRPr>
          </a:p>
        </p:txBody>
      </p:sp>
      <p:sp>
        <p:nvSpPr>
          <p:cNvPr id="75782" name="文本框 13"/>
          <p:cNvSpPr/>
          <p:nvPr/>
        </p:nvSpPr>
        <p:spPr>
          <a:xfrm>
            <a:off x="728663" y="4603750"/>
            <a:ext cx="7983537" cy="5207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1D41D5"/>
                </a:solidFill>
                <a:latin typeface="黑体" panose="02010609060101010101" charset="-122"/>
                <a:ea typeface="黑体" panose="02010609060101010101" charset="-122"/>
                <a:sym typeface="微软雅黑" panose="020b0503020204020204" charset="-122"/>
              </a:rPr>
              <a:t>不与“即”“就是”套用</a:t>
            </a:r>
          </a:p>
        </p:txBody>
      </p:sp>
      <p:sp>
        <p:nvSpPr>
          <p:cNvPr id="75783" name="文本框 9"/>
          <p:cNvSpPr/>
          <p:nvPr/>
        </p:nvSpPr>
        <p:spPr>
          <a:xfrm>
            <a:off x="285750" y="5241925"/>
            <a:ext cx="11276013" cy="8651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en-US" altLang="zh-CN" sz="2800" b="1">
                <a:solidFill>
                  <a:srgbClr val="000000"/>
                </a:solidFill>
                <a:latin typeface="黑体" panose="02010609060101010101" charset="-122"/>
                <a:ea typeface="黑体" panose="02010609060101010101" charset="-122"/>
                <a:sym typeface="微软雅黑" panose="020b0503020204020204" charset="-122"/>
              </a:rPr>
              <a:t>8</a:t>
            </a:r>
            <a:r>
              <a:rPr lang="zh-CN" altLang="en-US" sz="2800" b="1">
                <a:solidFill>
                  <a:srgbClr val="000000"/>
                </a:solidFill>
                <a:latin typeface="黑体" panose="02010609060101010101" charset="-122"/>
                <a:ea typeface="黑体" panose="02010609060101010101" charset="-122"/>
                <a:sym typeface="微软雅黑" panose="020b0503020204020204" charset="-122"/>
              </a:rPr>
              <a:t>、中国谜语具有许多特点，一是结构固定，形式灵活；二是趣味性强，引人入胜；三是文学性强，形象生动。</a:t>
            </a:r>
            <a:endParaRPr lang="zh-CN" altLang="en-US" sz="2800" b="1">
              <a:latin typeface="黑体" panose="02010609060101010101" charset="-122"/>
              <a:ea typeface="黑体" panose="02010609060101010101" charset="-122"/>
            </a:endParaRPr>
          </a:p>
        </p:txBody>
      </p:sp>
      <p:sp>
        <p:nvSpPr>
          <p:cNvPr id="75784" name="文本框 14"/>
          <p:cNvSpPr/>
          <p:nvPr/>
        </p:nvSpPr>
        <p:spPr>
          <a:xfrm>
            <a:off x="728663" y="6170613"/>
            <a:ext cx="4210050" cy="4778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zh-CN" altLang="en-US" sz="2800" u="sng">
                <a:solidFill>
                  <a:srgbClr val="1D41D5"/>
                </a:solidFill>
                <a:latin typeface="黑体" panose="02010609060101010101" charset="-122"/>
                <a:ea typeface="黑体" panose="02010609060101010101" charset="-122"/>
                <a:sym typeface="微软雅黑" panose="020b0503020204020204" charset="-122"/>
              </a:rPr>
              <a:t>提示下文用冒号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5777"/>
                                        </p:tgtEl>
                                        <p:attrNameLst>
                                          <p:attrName>style.visibility</p:attrName>
                                        </p:attrNameLst>
                                      </p:cBhvr>
                                      <p:to>
                                        <p:strVal val="visible"/>
                                      </p:to>
                                    </p:set>
                                    <p:animEffect transition="in" filter="wheel(1)">
                                      <p:cBhvr>
                                        <p:cTn id="7" dur="2000" fill="hold"/>
                                        <p:tgtEl>
                                          <p:spTgt spid="7577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5778"/>
                                        </p:tgtEl>
                                        <p:attrNameLst>
                                          <p:attrName>style.visibility</p:attrName>
                                        </p:attrNameLst>
                                      </p:cBhvr>
                                      <p:to>
                                        <p:strVal val="visible"/>
                                      </p:to>
                                    </p:set>
                                    <p:animEffect transition="in" filter="wheel(1)">
                                      <p:cBhvr>
                                        <p:cTn id="12" dur="2000" fill="hold"/>
                                        <p:tgtEl>
                                          <p:spTgt spid="757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5779"/>
                                        </p:tgtEl>
                                        <p:attrNameLst>
                                          <p:attrName>style.visibility</p:attrName>
                                        </p:attrNameLst>
                                      </p:cBhvr>
                                      <p:to>
                                        <p:strVal val="visible"/>
                                      </p:to>
                                    </p:set>
                                    <p:animEffect transition="in" filter="wheel(1)">
                                      <p:cBhvr>
                                        <p:cTn id="17" dur="2000" fill="hold"/>
                                        <p:tgtEl>
                                          <p:spTgt spid="7577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5780"/>
                                        </p:tgtEl>
                                        <p:attrNameLst>
                                          <p:attrName>style.visibility</p:attrName>
                                        </p:attrNameLst>
                                      </p:cBhvr>
                                      <p:to>
                                        <p:strVal val="visible"/>
                                      </p:to>
                                    </p:set>
                                    <p:animEffect transition="in" filter="wheel(1)">
                                      <p:cBhvr>
                                        <p:cTn id="22" dur="2000" fill="hold"/>
                                        <p:tgtEl>
                                          <p:spTgt spid="7578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5781"/>
                                        </p:tgtEl>
                                        <p:attrNameLst>
                                          <p:attrName>style.visibility</p:attrName>
                                        </p:attrNameLst>
                                      </p:cBhvr>
                                      <p:to>
                                        <p:strVal val="visible"/>
                                      </p:to>
                                    </p:set>
                                    <p:animEffect transition="in" filter="wheel(1)">
                                      <p:cBhvr>
                                        <p:cTn id="27" dur="2000" fill="hold"/>
                                        <p:tgtEl>
                                          <p:spTgt spid="7578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5782"/>
                                        </p:tgtEl>
                                        <p:attrNameLst>
                                          <p:attrName>style.visibility</p:attrName>
                                        </p:attrNameLst>
                                      </p:cBhvr>
                                      <p:to>
                                        <p:strVal val="visible"/>
                                      </p:to>
                                    </p:set>
                                    <p:animEffect transition="in" filter="wheel(1)">
                                      <p:cBhvr>
                                        <p:cTn id="32" dur="2000" fill="hold"/>
                                        <p:tgtEl>
                                          <p:spTgt spid="7578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75783"/>
                                        </p:tgtEl>
                                        <p:attrNameLst>
                                          <p:attrName>style.visibility</p:attrName>
                                        </p:attrNameLst>
                                      </p:cBhvr>
                                      <p:to>
                                        <p:strVal val="visible"/>
                                      </p:to>
                                    </p:set>
                                    <p:animEffect transition="in" filter="wheel(1)">
                                      <p:cBhvr>
                                        <p:cTn id="37" dur="2000" fill="hold"/>
                                        <p:tgtEl>
                                          <p:spTgt spid="7578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75784"/>
                                        </p:tgtEl>
                                        <p:attrNameLst>
                                          <p:attrName>style.visibility</p:attrName>
                                        </p:attrNameLst>
                                      </p:cBhvr>
                                      <p:to>
                                        <p:strVal val="visible"/>
                                      </p:to>
                                    </p:set>
                                    <p:animEffect transition="in" filter="wheel(1)">
                                      <p:cBhvr>
                                        <p:cTn id="42" dur="2000" fill="hold"/>
                                        <p:tgtEl>
                                          <p:spTgt spid="75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p:bldP spid="75778" grpId="0"/>
      <p:bldP spid="75779" grpId="0"/>
      <p:bldP spid="75780" grpId="0"/>
      <p:bldP spid="75781" grpId="0"/>
      <p:bldP spid="75782" grpId="0"/>
      <p:bldP spid="75783" grpId="0"/>
      <p:bldP spid="7578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1" name="文本框 3"/>
          <p:cNvSpPr/>
          <p:nvPr/>
        </p:nvSpPr>
        <p:spPr>
          <a:xfrm>
            <a:off x="1581150" y="2374900"/>
            <a:ext cx="9518650" cy="13208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热点三：</a:t>
            </a:r>
          </a:p>
          <a:p>
            <a:pPr lvl="0"/>
            <a:r>
              <a:rPr lang="zh-CN" altLang="en-US" sz="4000" b="1">
                <a:solidFill>
                  <a:srgbClr val="FF0000"/>
                </a:solidFill>
                <a:latin typeface="黑体" panose="02010609060101010101" charset="-122"/>
                <a:ea typeface="黑体" panose="02010609060101010101" charset="-122"/>
              </a:rPr>
              <a:t>引号、括号、破折号、省略号、书名号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1">
                                            <p:txEl>
                                              <p:pRg st="0" end="0"/>
                                            </p:txEl>
                                          </p:spTgt>
                                        </p:tgtEl>
                                        <p:attrNameLst>
                                          <p:attrName>style.visibility</p:attrName>
                                        </p:attrNameLst>
                                      </p:cBhvr>
                                      <p:to>
                                        <p:strVal val="visible"/>
                                      </p:to>
                                    </p:set>
                                    <p:anim calcmode="lin" valueType="num">
                                      <p:cBhvr>
                                        <p:cTn id="7" dur="500" fill="hold"/>
                                        <p:tgtEl>
                                          <p:spTgt spid="7680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68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6801">
                                            <p:txEl>
                                              <p:pRg st="1" end="1"/>
                                            </p:txEl>
                                          </p:spTgt>
                                        </p:tgtEl>
                                        <p:attrNameLst>
                                          <p:attrName>style.visibility</p:attrName>
                                        </p:attrNameLst>
                                      </p:cBhvr>
                                      <p:to>
                                        <p:strVal val="visible"/>
                                      </p:to>
                                    </p:set>
                                    <p:anim calcmode="lin" valueType="num">
                                      <p:cBhvr>
                                        <p:cTn id="13" dur="500" fill="hold"/>
                                        <p:tgtEl>
                                          <p:spTgt spid="7680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7680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5" name="文本框 3"/>
          <p:cNvSpPr/>
          <p:nvPr/>
        </p:nvSpPr>
        <p:spPr>
          <a:xfrm>
            <a:off x="1211263" y="73025"/>
            <a:ext cx="8291512" cy="7080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七、引号使用</a:t>
            </a:r>
          </a:p>
        </p:txBody>
      </p:sp>
      <p:sp>
        <p:nvSpPr>
          <p:cNvPr id="77826" name="文本框 7"/>
          <p:cNvSpPr/>
          <p:nvPr/>
        </p:nvSpPr>
        <p:spPr>
          <a:xfrm>
            <a:off x="222250" y="679450"/>
            <a:ext cx="849630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（1）表示突出强调。</a:t>
            </a:r>
          </a:p>
        </p:txBody>
      </p:sp>
      <p:sp>
        <p:nvSpPr>
          <p:cNvPr id="77827" name="文本框 8"/>
          <p:cNvSpPr txBox="1"/>
          <p:nvPr/>
        </p:nvSpPr>
        <p:spPr>
          <a:xfrm>
            <a:off x="398463" y="1325563"/>
            <a:ext cx="11453813" cy="644525"/>
          </a:xfrm>
          <a:prstGeom prst="rect">
            <a:avLst/>
          </a:prstGeom>
          <a:noFill/>
          <a:ln w="38100">
            <a:solidFill>
              <a:schemeClr val="accent3">
                <a:lumMod val="60000"/>
                <a:lumOff val="40000"/>
              </a:schemeClr>
            </a:solidFill>
          </a:ln>
        </p:spPr>
        <p:txBody>
          <a:bodyPr wrap="square" rtlCol="0">
            <a:spAutoFit/>
          </a:bodyPr>
          <a:lstStyle/>
          <a:p>
            <a:pPr fontAlgn="base"/>
            <a:r>
              <a:rPr lang="zh-CN" altLang="en-US" sz="3600" b="1" strike="noStrike" noProof="1">
                <a:latin typeface="黑体" panose="02010609060101010101" charset="-122"/>
                <a:ea typeface="黑体" panose="02010609060101010101" charset="-122"/>
                <a:cs typeface="黑体" panose="02010609060101010101" charset="-122"/>
              </a:rPr>
              <a:t>例如：包身工没有“做”或“不做”的自由。       </a:t>
            </a:r>
          </a:p>
        </p:txBody>
      </p:sp>
      <p:sp>
        <p:nvSpPr>
          <p:cNvPr id="77828" name="文本框 9"/>
          <p:cNvSpPr/>
          <p:nvPr/>
        </p:nvSpPr>
        <p:spPr>
          <a:xfrm>
            <a:off x="479425" y="1970088"/>
            <a:ext cx="4829175"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(2)、表示特定称谓</a:t>
            </a:r>
          </a:p>
        </p:txBody>
      </p:sp>
      <p:sp>
        <p:nvSpPr>
          <p:cNvPr id="77829" name="文本框 11"/>
          <p:cNvSpPr txBox="1"/>
          <p:nvPr/>
        </p:nvSpPr>
        <p:spPr>
          <a:xfrm>
            <a:off x="368300" y="2616200"/>
            <a:ext cx="11455400" cy="6445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例如：“芦柴棒”着急地要将大锅子里的稀饭烧滚。</a:t>
            </a:r>
          </a:p>
        </p:txBody>
      </p:sp>
      <p:sp>
        <p:nvSpPr>
          <p:cNvPr id="77830" name="文本框 12"/>
          <p:cNvSpPr/>
          <p:nvPr/>
        </p:nvSpPr>
        <p:spPr>
          <a:xfrm>
            <a:off x="398463" y="3332163"/>
            <a:ext cx="921385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(3)、有时用来引用成语、谚语、歇后语等</a:t>
            </a:r>
            <a:r>
              <a:rPr lang="zh-CN" altLang="en-US" sz="3600">
                <a:solidFill>
                  <a:srgbClr val="FF0000"/>
                </a:solidFill>
                <a:latin typeface="黑体" panose="02010609060101010101" charset="-122"/>
                <a:ea typeface="黑体" panose="02010609060101010101" charset="-122"/>
              </a:rPr>
              <a:t>。</a:t>
            </a:r>
          </a:p>
        </p:txBody>
      </p:sp>
      <p:sp>
        <p:nvSpPr>
          <p:cNvPr id="77831" name="文本框 13"/>
          <p:cNvSpPr txBox="1"/>
          <p:nvPr/>
        </p:nvSpPr>
        <p:spPr>
          <a:xfrm>
            <a:off x="368300" y="3976688"/>
            <a:ext cx="11483975" cy="64611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例如：“如坐春风”，唔，让人开怀令人奋发的春风呵！</a:t>
            </a:r>
          </a:p>
        </p:txBody>
      </p:sp>
      <p:sp>
        <p:nvSpPr>
          <p:cNvPr id="77832" name="文本框 4"/>
          <p:cNvSpPr/>
          <p:nvPr/>
        </p:nvSpPr>
        <p:spPr>
          <a:xfrm>
            <a:off x="398463" y="4775200"/>
            <a:ext cx="893445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(4)、引中有引，外双里单。</a:t>
            </a:r>
          </a:p>
        </p:txBody>
      </p:sp>
      <p:sp>
        <p:nvSpPr>
          <p:cNvPr id="77833" name="文本框 5"/>
          <p:cNvSpPr txBox="1"/>
          <p:nvPr/>
        </p:nvSpPr>
        <p:spPr>
          <a:xfrm>
            <a:off x="376238" y="5521325"/>
            <a:ext cx="11476038" cy="119856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例：老师教导我们：“你们要学习鲁迅先生的“横眉冷对千夫指，俯首甘为孺子牛”的精神”。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7825"/>
                                        </p:tgtEl>
                                        <p:attrNameLst>
                                          <p:attrName>style.visibility</p:attrName>
                                        </p:attrNameLst>
                                      </p:cBhvr>
                                      <p:to>
                                        <p:strVal val="visible"/>
                                      </p:to>
                                    </p:set>
                                    <p:animEffect transition="in" filter="wheel(1)">
                                      <p:cBhvr>
                                        <p:cTn id="7" dur="2000" fill="hold"/>
                                        <p:tgtEl>
                                          <p:spTgt spid="778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7826"/>
                                        </p:tgtEl>
                                        <p:attrNameLst>
                                          <p:attrName>style.visibility</p:attrName>
                                        </p:attrNameLst>
                                      </p:cBhvr>
                                      <p:to>
                                        <p:strVal val="visible"/>
                                      </p:to>
                                    </p:set>
                                    <p:animEffect transition="in" filter="wheel(1)">
                                      <p:cBhvr>
                                        <p:cTn id="12" dur="2000" fill="hold"/>
                                        <p:tgtEl>
                                          <p:spTgt spid="7782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7827"/>
                                        </p:tgtEl>
                                        <p:attrNameLst>
                                          <p:attrName>style.visibility</p:attrName>
                                        </p:attrNameLst>
                                      </p:cBhvr>
                                      <p:to>
                                        <p:strVal val="visible"/>
                                      </p:to>
                                    </p:set>
                                    <p:animEffect transition="in" filter="wheel(1)">
                                      <p:cBhvr>
                                        <p:cTn id="17" dur="2000" fill="hold"/>
                                        <p:tgtEl>
                                          <p:spTgt spid="778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7828"/>
                                        </p:tgtEl>
                                        <p:attrNameLst>
                                          <p:attrName>style.visibility</p:attrName>
                                        </p:attrNameLst>
                                      </p:cBhvr>
                                      <p:to>
                                        <p:strVal val="visible"/>
                                      </p:to>
                                    </p:set>
                                    <p:animEffect transition="in" filter="wheel(1)">
                                      <p:cBhvr>
                                        <p:cTn id="22" dur="2000" fill="hold"/>
                                        <p:tgtEl>
                                          <p:spTgt spid="778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7829"/>
                                        </p:tgtEl>
                                        <p:attrNameLst>
                                          <p:attrName>style.visibility</p:attrName>
                                        </p:attrNameLst>
                                      </p:cBhvr>
                                      <p:to>
                                        <p:strVal val="visible"/>
                                      </p:to>
                                    </p:set>
                                    <p:animEffect transition="in" filter="wheel(1)">
                                      <p:cBhvr>
                                        <p:cTn id="27" dur="2000" fill="hold"/>
                                        <p:tgtEl>
                                          <p:spTgt spid="7782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7830"/>
                                        </p:tgtEl>
                                        <p:attrNameLst>
                                          <p:attrName>style.visibility</p:attrName>
                                        </p:attrNameLst>
                                      </p:cBhvr>
                                      <p:to>
                                        <p:strVal val="visible"/>
                                      </p:to>
                                    </p:set>
                                    <p:animEffect transition="in" filter="wheel(1)">
                                      <p:cBhvr>
                                        <p:cTn id="32" dur="2000" fill="hold"/>
                                        <p:tgtEl>
                                          <p:spTgt spid="7783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77831"/>
                                        </p:tgtEl>
                                        <p:attrNameLst>
                                          <p:attrName>style.visibility</p:attrName>
                                        </p:attrNameLst>
                                      </p:cBhvr>
                                      <p:to>
                                        <p:strVal val="visible"/>
                                      </p:to>
                                    </p:set>
                                    <p:animEffect transition="in" filter="wheel(1)">
                                      <p:cBhvr>
                                        <p:cTn id="37" dur="2000" fill="hold"/>
                                        <p:tgtEl>
                                          <p:spTgt spid="778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77832"/>
                                        </p:tgtEl>
                                        <p:attrNameLst>
                                          <p:attrName>style.visibility</p:attrName>
                                        </p:attrNameLst>
                                      </p:cBhvr>
                                      <p:to>
                                        <p:strVal val="visible"/>
                                      </p:to>
                                    </p:set>
                                    <p:animEffect transition="in" filter="wheel(1)">
                                      <p:cBhvr>
                                        <p:cTn id="42" dur="2000" fill="hold"/>
                                        <p:tgtEl>
                                          <p:spTgt spid="7783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77833"/>
                                        </p:tgtEl>
                                        <p:attrNameLst>
                                          <p:attrName>style.visibility</p:attrName>
                                        </p:attrNameLst>
                                      </p:cBhvr>
                                      <p:to>
                                        <p:strVal val="visible"/>
                                      </p:to>
                                    </p:set>
                                    <p:animEffect transition="in" filter="wheel(1)">
                                      <p:cBhvr>
                                        <p:cTn id="47" dur="2000" fill="hold"/>
                                        <p:tgtEl>
                                          <p:spTgt spid="77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5" grpId="0"/>
      <p:bldP spid="77826" grpId="0"/>
      <p:bldP spid="77827" grpId="0"/>
      <p:bldP spid="77828" grpId="0"/>
      <p:bldP spid="77829" grpId="0"/>
      <p:bldP spid="77830" grpId="0"/>
      <p:bldP spid="77831" grpId="0"/>
      <p:bldP spid="77832" grpId="0"/>
      <p:bldP spid="7783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49" name="文本框 7"/>
          <p:cNvSpPr/>
          <p:nvPr/>
        </p:nvSpPr>
        <p:spPr>
          <a:xfrm>
            <a:off x="476250" y="112713"/>
            <a:ext cx="11417300"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(5)、转述不用引号，如果只把别人的话的大意说出，不照原样引述，不用引号。</a:t>
            </a:r>
          </a:p>
        </p:txBody>
      </p:sp>
      <p:sp>
        <p:nvSpPr>
          <p:cNvPr id="78850" name="文本框 8"/>
          <p:cNvSpPr txBox="1"/>
          <p:nvPr/>
        </p:nvSpPr>
        <p:spPr>
          <a:xfrm>
            <a:off x="538163" y="1311275"/>
            <a:ext cx="8131175" cy="6445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例：他说过，没人的时候关好门。</a:t>
            </a:r>
          </a:p>
        </p:txBody>
      </p:sp>
      <p:sp>
        <p:nvSpPr>
          <p:cNvPr id="78851" name="文本框 9"/>
          <p:cNvSpPr/>
          <p:nvPr/>
        </p:nvSpPr>
        <p:spPr>
          <a:xfrm>
            <a:off x="333375" y="2136775"/>
            <a:ext cx="11591925" cy="17541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(6)、如果引文独立成句，意思又完整，句末点号放在引号里面。引文是直接、完全引用，引号前用冒号，句末点号放在引号内。</a:t>
            </a:r>
          </a:p>
        </p:txBody>
      </p:sp>
      <p:sp>
        <p:nvSpPr>
          <p:cNvPr id="78852" name="文本框 11"/>
          <p:cNvSpPr txBox="1"/>
          <p:nvPr/>
        </p:nvSpPr>
        <p:spPr>
          <a:xfrm>
            <a:off x="476250" y="3949700"/>
            <a:ext cx="10847388" cy="6445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例：爱因斯坦说：“想象力比知识重要。”</a:t>
            </a:r>
          </a:p>
        </p:txBody>
      </p:sp>
      <p:sp>
        <p:nvSpPr>
          <p:cNvPr id="78853" name="文本框 12"/>
          <p:cNvSpPr/>
          <p:nvPr/>
        </p:nvSpPr>
        <p:spPr>
          <a:xfrm>
            <a:off x="214313" y="4679950"/>
            <a:ext cx="11710987"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(7)、间接、不完全引用，点号放在引号之外或不用点号。</a:t>
            </a:r>
          </a:p>
        </p:txBody>
      </p:sp>
      <p:sp>
        <p:nvSpPr>
          <p:cNvPr id="78854" name="文本框 14"/>
          <p:cNvSpPr txBox="1"/>
          <p:nvPr/>
        </p:nvSpPr>
        <p:spPr>
          <a:xfrm>
            <a:off x="449263" y="5505450"/>
            <a:ext cx="11241088" cy="119856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例2： ②唐代大诗人杜甫，写下了诗句“朱门酒肉臭，路有冻死骨 ”， 反映了当时严酷的社会现实。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8849"/>
                                        </p:tgtEl>
                                        <p:attrNameLst>
                                          <p:attrName>style.visibility</p:attrName>
                                        </p:attrNameLst>
                                      </p:cBhvr>
                                      <p:to>
                                        <p:strVal val="visible"/>
                                      </p:to>
                                    </p:set>
                                    <p:animEffect transition="in" filter="wheel(1)">
                                      <p:cBhvr>
                                        <p:cTn id="7" dur="2000" fill="hold"/>
                                        <p:tgtEl>
                                          <p:spTgt spid="7884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wheel(1)">
                                      <p:cBhvr>
                                        <p:cTn id="12" dur="2000" fill="hold"/>
                                        <p:tgtEl>
                                          <p:spTgt spid="7885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8851"/>
                                        </p:tgtEl>
                                        <p:attrNameLst>
                                          <p:attrName>style.visibility</p:attrName>
                                        </p:attrNameLst>
                                      </p:cBhvr>
                                      <p:to>
                                        <p:strVal val="visible"/>
                                      </p:to>
                                    </p:set>
                                    <p:animEffect transition="in" filter="wheel(1)">
                                      <p:cBhvr>
                                        <p:cTn id="17" dur="2000" fill="hold"/>
                                        <p:tgtEl>
                                          <p:spTgt spid="7885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8852"/>
                                        </p:tgtEl>
                                        <p:attrNameLst>
                                          <p:attrName>style.visibility</p:attrName>
                                        </p:attrNameLst>
                                      </p:cBhvr>
                                      <p:to>
                                        <p:strVal val="visible"/>
                                      </p:to>
                                    </p:set>
                                    <p:animEffect transition="in" filter="wheel(1)">
                                      <p:cBhvr>
                                        <p:cTn id="22" dur="2000" fill="hold"/>
                                        <p:tgtEl>
                                          <p:spTgt spid="788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8853"/>
                                        </p:tgtEl>
                                        <p:attrNameLst>
                                          <p:attrName>style.visibility</p:attrName>
                                        </p:attrNameLst>
                                      </p:cBhvr>
                                      <p:to>
                                        <p:strVal val="visible"/>
                                      </p:to>
                                    </p:set>
                                    <p:animEffect transition="in" filter="wheel(1)">
                                      <p:cBhvr>
                                        <p:cTn id="27" dur="2000" fill="hold"/>
                                        <p:tgtEl>
                                          <p:spTgt spid="7885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8854"/>
                                        </p:tgtEl>
                                        <p:attrNameLst>
                                          <p:attrName>style.visibility</p:attrName>
                                        </p:attrNameLst>
                                      </p:cBhvr>
                                      <p:to>
                                        <p:strVal val="visible"/>
                                      </p:to>
                                    </p:set>
                                    <p:animEffect transition="in" filter="wheel(1)">
                                      <p:cBhvr>
                                        <p:cTn id="32" dur="2000" fill="hold"/>
                                        <p:tgtEl>
                                          <p:spTgt spid="78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49" grpId="0"/>
      <p:bldP spid="78850" grpId="0"/>
      <p:bldP spid="78851" grpId="0"/>
      <p:bldP spid="78852" grpId="0"/>
      <p:bldP spid="78853" grpId="0"/>
      <p:bldP spid="7885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3" name="文本框 10"/>
          <p:cNvSpPr/>
          <p:nvPr/>
        </p:nvSpPr>
        <p:spPr>
          <a:xfrm>
            <a:off x="630238" y="280988"/>
            <a:ext cx="2481262"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79874" name="图片 11"/>
          <p:cNvPicPr>
            <a:picLocks noGrp="1" noChangeAspect="1"/>
          </p:cNvPicPr>
          <p:nvPr/>
        </p:nvPicPr>
        <p:blipFill>
          <a:blip r:embed="rId2"/>
          <a:stretch>
            <a:fillRect/>
          </a:stretch>
        </p:blipFill>
        <p:spPr>
          <a:xfrm>
            <a:off x="304800" y="1824038"/>
            <a:ext cx="3578225" cy="3319462"/>
          </a:xfrm>
          <a:prstGeom prst="rect">
            <a:avLst/>
          </a:prstGeom>
          <a:noFill/>
          <a:ln>
            <a:miter lim="800000"/>
          </a:ln>
        </p:spPr>
      </p:pic>
      <p:sp>
        <p:nvSpPr>
          <p:cNvPr id="79875" name="文本框 7"/>
          <p:cNvSpPr txBox="1"/>
          <p:nvPr/>
        </p:nvSpPr>
        <p:spPr>
          <a:xfrm>
            <a:off x="6337300" y="74613"/>
            <a:ext cx="2327275" cy="706438"/>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79876" name="文本框 3"/>
          <p:cNvSpPr txBox="1"/>
          <p:nvPr/>
        </p:nvSpPr>
        <p:spPr>
          <a:xfrm>
            <a:off x="4084638" y="863600"/>
            <a:ext cx="7872413" cy="5016500"/>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一、表示突出强调</a:t>
            </a:r>
          </a:p>
          <a:p>
            <a:pPr lvl="0"/>
            <a:r>
              <a:rPr lang="zh-CN" altLang="en-US" sz="3200" b="1">
                <a:latin typeface="黑体" panose="02010609060101010101" charset="-122"/>
                <a:ea typeface="黑体" panose="02010609060101010101" charset="-122"/>
              </a:rPr>
              <a:t>二、表示特定称谓</a:t>
            </a:r>
          </a:p>
          <a:p>
            <a:pPr lvl="0"/>
            <a:r>
              <a:rPr lang="zh-CN" altLang="en-US" sz="3200" b="1">
                <a:latin typeface="黑体" panose="02010609060101010101" charset="-122"/>
                <a:ea typeface="黑体" panose="02010609060101010101" charset="-122"/>
              </a:rPr>
              <a:t>三、有时用来引用成语、谚语、歇后语等</a:t>
            </a:r>
          </a:p>
          <a:p>
            <a:pPr lvl="0"/>
            <a:r>
              <a:rPr lang="zh-CN" altLang="en-US" sz="3200" b="1">
                <a:latin typeface="黑体" panose="02010609060101010101" charset="-122"/>
                <a:ea typeface="黑体" panose="02010609060101010101" charset="-122"/>
              </a:rPr>
              <a:t>四、引中有引，外双里单</a:t>
            </a:r>
          </a:p>
          <a:p>
            <a:pPr lvl="0"/>
            <a:r>
              <a:rPr lang="zh-CN" altLang="en-US" sz="3200" b="1">
                <a:latin typeface="黑体" panose="02010609060101010101" charset="-122"/>
                <a:ea typeface="黑体" panose="02010609060101010101" charset="-122"/>
              </a:rPr>
              <a:t>五、转述不用引号，如果只把别人的话的大意说出，不照原样引述，不用引号。</a:t>
            </a:r>
          </a:p>
          <a:p>
            <a:pPr lvl="0"/>
            <a:r>
              <a:rPr lang="zh-CN" altLang="en-US" sz="3200" b="1">
                <a:latin typeface="黑体" panose="02010609060101010101" charset="-122"/>
                <a:ea typeface="黑体" panose="02010609060101010101" charset="-122"/>
              </a:rPr>
              <a:t>六、如果引文独立成句，意思又完整，句末点号放在引号里面。</a:t>
            </a:r>
          </a:p>
          <a:p>
            <a:pPr lvl="0"/>
            <a:r>
              <a:rPr lang="zh-CN" altLang="en-US" sz="3200" b="1">
                <a:latin typeface="黑体" panose="02010609060101010101" charset="-122"/>
                <a:ea typeface="黑体" panose="02010609060101010101" charset="-122"/>
              </a:rPr>
              <a:t>间接、不完全引用，点号放在引号之外或不用点号。</a:t>
            </a:r>
          </a:p>
        </p:txBody>
      </p:sp>
      <p:sp>
        <p:nvSpPr>
          <p:cNvPr id="79877" name="下箭头 8"/>
          <p:cNvSpPr/>
          <p:nvPr/>
        </p:nvSpPr>
        <p:spPr>
          <a:xfrm>
            <a:off x="7185025" y="5880100"/>
            <a:ext cx="396875" cy="3968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79878" name="文本框 9"/>
          <p:cNvSpPr txBox="1"/>
          <p:nvPr/>
        </p:nvSpPr>
        <p:spPr>
          <a:xfrm>
            <a:off x="6219825" y="6276975"/>
            <a:ext cx="2325688" cy="522288"/>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873"/>
                                        </p:tgtEl>
                                        <p:attrNameLst>
                                          <p:attrName>style.visibility</p:attrName>
                                        </p:attrNameLst>
                                      </p:cBhvr>
                                      <p:to>
                                        <p:strVal val="visible"/>
                                      </p:to>
                                    </p:set>
                                    <p:animEffect transition="in" filter="wipe(left)">
                                      <p:cBhvr>
                                        <p:cTn id="7" dur="500" fill="hold"/>
                                        <p:tgtEl>
                                          <p:spTgt spid="7987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79874"/>
                                        </p:tgtEl>
                                        <p:attrNameLst>
                                          <p:attrName>style.visibility</p:attrName>
                                        </p:attrNameLst>
                                      </p:cBhvr>
                                      <p:to>
                                        <p:strVal val="visible"/>
                                      </p:to>
                                    </p:set>
                                    <p:animEffect transition="in" filter="plus(in)">
                                      <p:cBhvr>
                                        <p:cTn id="12" dur="2000" fill="hold"/>
                                        <p:tgtEl>
                                          <p:spTgt spid="7987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9875"/>
                                        </p:tgtEl>
                                        <p:attrNameLst>
                                          <p:attrName>style.visibility</p:attrName>
                                        </p:attrNameLst>
                                      </p:cBhvr>
                                      <p:to>
                                        <p:strVal val="visible"/>
                                      </p:to>
                                    </p:set>
                                    <p:animEffect transition="in" filter="wheel(1)">
                                      <p:cBhvr>
                                        <p:cTn id="17" dur="2000" fill="hold"/>
                                        <p:tgtEl>
                                          <p:spTgt spid="7987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9876"/>
                                        </p:tgtEl>
                                        <p:attrNameLst>
                                          <p:attrName>style.visibility</p:attrName>
                                        </p:attrNameLst>
                                      </p:cBhvr>
                                      <p:to>
                                        <p:strVal val="visible"/>
                                      </p:to>
                                    </p:set>
                                    <p:animEffect transition="in" filter="wheel(1)">
                                      <p:cBhvr>
                                        <p:cTn id="22" dur="2000" fill="hold"/>
                                        <p:tgtEl>
                                          <p:spTgt spid="7987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9877"/>
                                        </p:tgtEl>
                                        <p:attrNameLst>
                                          <p:attrName>style.visibility</p:attrName>
                                        </p:attrNameLst>
                                      </p:cBhvr>
                                      <p:to>
                                        <p:strVal val="visible"/>
                                      </p:to>
                                    </p:set>
                                    <p:animEffect transition="in" filter="wheel(1)">
                                      <p:cBhvr>
                                        <p:cTn id="27" dur="2000" fill="hold"/>
                                        <p:tgtEl>
                                          <p:spTgt spid="79877"/>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9878"/>
                                        </p:tgtEl>
                                        <p:attrNameLst>
                                          <p:attrName>style.visibility</p:attrName>
                                        </p:attrNameLst>
                                      </p:cBhvr>
                                      <p:to>
                                        <p:strVal val="visible"/>
                                      </p:to>
                                    </p:set>
                                    <p:animEffect transition="in" filter="wheel(1)">
                                      <p:cBhvr>
                                        <p:cTn id="32" dur="2000" fill="hold"/>
                                        <p:tgtEl>
                                          <p:spTgt spid="79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3" grpId="0"/>
      <p:bldP spid="79875" grpId="0"/>
      <p:bldP spid="79876" grpId="0"/>
      <p:bldP spid="79877" grpId="0"/>
      <p:bldP spid="7987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7" name="文本框 10"/>
          <p:cNvSpPr/>
          <p:nvPr/>
        </p:nvSpPr>
        <p:spPr>
          <a:xfrm>
            <a:off x="744538" y="44450"/>
            <a:ext cx="1982787" cy="622300"/>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a:solidFill>
                  <a:srgbClr val="FF0000"/>
                </a:solidFill>
                <a:latin typeface="黑体" panose="02010609060101010101" charset="-122"/>
                <a:ea typeface="黑体" panose="02010609060101010101" charset="-122"/>
                <a:sym typeface="Arial" panose="020b0604020202020204" pitchFamily="34" charset="0"/>
              </a:rPr>
              <a:t>课堂练习</a:t>
            </a:r>
          </a:p>
        </p:txBody>
      </p:sp>
      <p:sp>
        <p:nvSpPr>
          <p:cNvPr id="80898" name="文本框 3"/>
          <p:cNvSpPr/>
          <p:nvPr/>
        </p:nvSpPr>
        <p:spPr>
          <a:xfrm>
            <a:off x="363538" y="982663"/>
            <a:ext cx="11515725"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1</a:t>
            </a:r>
            <a:r>
              <a:rPr lang="zh-CN" altLang="en-US" sz="3200" b="1">
                <a:solidFill>
                  <a:srgbClr val="000000"/>
                </a:solidFill>
                <a:latin typeface="黑体" panose="02010609060101010101" charset="-122"/>
                <a:ea typeface="黑体" panose="02010609060101010101" charset="-122"/>
                <a:sym typeface="微软雅黑" panose="020b0503020204020204" charset="-122"/>
              </a:rPr>
              <a:t>、郭沫若在剧本里写婵娟骂宋玉：“你是没有骨气的文人！”上演时他自己在台下听，嫌这话不够味。有人提醒他把“是”改为“这”，“你这没骨气的文人” ！就够味。</a:t>
            </a:r>
            <a:endParaRPr lang="zh-CN" altLang="en-US" sz="3200" b="1" u="sng">
              <a:latin typeface="黑体" panose="02010609060101010101" charset="-122"/>
              <a:ea typeface="黑体" panose="02010609060101010101" charset="-122"/>
            </a:endParaRPr>
          </a:p>
        </p:txBody>
      </p:sp>
      <p:sp>
        <p:nvSpPr>
          <p:cNvPr id="80899" name="文本框 12"/>
          <p:cNvSpPr/>
          <p:nvPr/>
        </p:nvSpPr>
        <p:spPr>
          <a:xfrm>
            <a:off x="744538" y="2795588"/>
            <a:ext cx="7546975"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sym typeface="微软雅黑" panose="020b0503020204020204" charset="-122"/>
              </a:rPr>
              <a:t>问号叹号有特权，永远站在引号里</a:t>
            </a:r>
          </a:p>
        </p:txBody>
      </p:sp>
      <p:sp>
        <p:nvSpPr>
          <p:cNvPr id="80900" name="文本框 7"/>
          <p:cNvSpPr txBox="1"/>
          <p:nvPr/>
        </p:nvSpPr>
        <p:spPr>
          <a:xfrm>
            <a:off x="363538" y="3613150"/>
            <a:ext cx="11361738" cy="1568450"/>
          </a:xfrm>
          <a:prstGeom prst="rect">
            <a:avLst/>
          </a:prstGeom>
          <a:noFill/>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solidFill>
                  <a:srgbClr val="000000"/>
                </a:solidFill>
                <a:latin typeface="黑体" panose="02010609060101010101" charset="-122"/>
                <a:ea typeface="黑体" panose="02010609060101010101" charset="-122"/>
                <a:sym typeface="微软雅黑" panose="020b0503020204020204" charset="-122"/>
              </a:rPr>
              <a:t>2</a:t>
            </a:r>
            <a:r>
              <a:rPr lang="zh-CN" altLang="en-US" sz="3200" b="1">
                <a:solidFill>
                  <a:srgbClr val="000000"/>
                </a:solidFill>
                <a:latin typeface="黑体" panose="02010609060101010101" charset="-122"/>
                <a:ea typeface="黑体" panose="02010609060101010101" charset="-122"/>
                <a:sym typeface="微软雅黑" panose="020b0503020204020204" charset="-122"/>
              </a:rPr>
              <a:t>、德国联邦司法部长表示：“连接德国与中国的不仅是经济合作，政治、文化方面我们也在不断靠近。“德中法制对话”活动有助于达到这一目的。”</a:t>
            </a:r>
            <a:endParaRPr lang="en-US" altLang="zh-CN" sz="3200" b="1" u="sng">
              <a:solidFill>
                <a:srgbClr val="E1AF2B"/>
              </a:solidFill>
              <a:latin typeface="黑体" panose="02010609060101010101" charset="-122"/>
              <a:ea typeface="黑体" panose="02010609060101010101" charset="-122"/>
              <a:sym typeface="微软雅黑" panose="020b0503020204020204" charset="-122"/>
            </a:endParaRPr>
          </a:p>
        </p:txBody>
      </p:sp>
      <p:sp>
        <p:nvSpPr>
          <p:cNvPr id="80901" name="文本框 13"/>
          <p:cNvSpPr/>
          <p:nvPr/>
        </p:nvSpPr>
        <p:spPr>
          <a:xfrm>
            <a:off x="863600" y="5359400"/>
            <a:ext cx="7740650"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sym typeface="微软雅黑" panose="020b0503020204020204" charset="-122"/>
              </a:rPr>
              <a:t>引中有引，外双里单。</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897"/>
                                        </p:tgtEl>
                                        <p:attrNameLst>
                                          <p:attrName>style.visibility</p:attrName>
                                        </p:attrNameLst>
                                      </p:cBhvr>
                                      <p:to>
                                        <p:strVal val="visible"/>
                                      </p:to>
                                    </p:set>
                                    <p:animEffect transition="in" filter="wipe(left)">
                                      <p:cBhvr>
                                        <p:cTn id="7" dur="500" fill="hold"/>
                                        <p:tgtEl>
                                          <p:spTgt spid="8089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wheel(1)">
                                      <p:cBhvr>
                                        <p:cTn id="12" dur="2000" fill="hold"/>
                                        <p:tgtEl>
                                          <p:spTgt spid="8089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0899"/>
                                        </p:tgtEl>
                                        <p:attrNameLst>
                                          <p:attrName>style.visibility</p:attrName>
                                        </p:attrNameLst>
                                      </p:cBhvr>
                                      <p:to>
                                        <p:strVal val="visible"/>
                                      </p:to>
                                    </p:set>
                                    <p:animEffect transition="in" filter="wheel(1)">
                                      <p:cBhvr>
                                        <p:cTn id="17" dur="2000" fill="hold"/>
                                        <p:tgtEl>
                                          <p:spTgt spid="80899"/>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0900"/>
                                        </p:tgtEl>
                                        <p:attrNameLst>
                                          <p:attrName>style.visibility</p:attrName>
                                        </p:attrNameLst>
                                      </p:cBhvr>
                                      <p:to>
                                        <p:strVal val="visible"/>
                                      </p:to>
                                    </p:set>
                                    <p:animEffect transition="in" filter="wheel(1)">
                                      <p:cBhvr>
                                        <p:cTn id="22" dur="2000" fill="hold"/>
                                        <p:tgtEl>
                                          <p:spTgt spid="80900"/>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0901"/>
                                        </p:tgtEl>
                                        <p:attrNameLst>
                                          <p:attrName>style.visibility</p:attrName>
                                        </p:attrNameLst>
                                      </p:cBhvr>
                                      <p:to>
                                        <p:strVal val="visible"/>
                                      </p:to>
                                    </p:set>
                                    <p:animEffect transition="in" filter="wheel(1)">
                                      <p:cBhvr>
                                        <p:cTn id="27" dur="2000" fill="hold"/>
                                        <p:tgtEl>
                                          <p:spTgt spid="80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7" grpId="0"/>
      <p:bldP spid="80898" grpId="0"/>
      <p:bldP spid="80899" grpId="0"/>
      <p:bldP spid="80900" grpId="0"/>
      <p:bldP spid="80901"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21" name="文本框 11"/>
          <p:cNvSpPr/>
          <p:nvPr/>
        </p:nvSpPr>
        <p:spPr>
          <a:xfrm>
            <a:off x="307975" y="3309938"/>
            <a:ext cx="11396663"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solidFill>
                  <a:srgbClr val="000000"/>
                </a:solidFill>
                <a:latin typeface="黑体" panose="02010609060101010101" charset="-122"/>
                <a:ea typeface="黑体" panose="02010609060101010101" charset="-122"/>
                <a:sym typeface="微软雅黑" panose="020b0503020204020204" charset="-122"/>
              </a:rPr>
              <a:t>4</a:t>
            </a:r>
            <a:r>
              <a:rPr lang="zh-CN" altLang="en-US" sz="3600" b="1">
                <a:solidFill>
                  <a:srgbClr val="000000"/>
                </a:solidFill>
                <a:latin typeface="黑体" panose="02010609060101010101" charset="-122"/>
                <a:ea typeface="黑体" panose="02010609060101010101" charset="-122"/>
                <a:sym typeface="微软雅黑" panose="020b0503020204020204" charset="-122"/>
              </a:rPr>
              <a:t>、老师说过</a:t>
            </a:r>
            <a:r>
              <a:rPr lang="en-US" altLang="zh-CN" sz="3600" b="1">
                <a:solidFill>
                  <a:srgbClr val="000000"/>
                </a:solidFill>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让我们组下课后把教室打扫干净，把门窗关好。”</a:t>
            </a:r>
            <a:endParaRPr lang="zh-CN" altLang="en-US" sz="3600" b="1">
              <a:latin typeface="黑体" panose="02010609060101010101" charset="-122"/>
              <a:ea typeface="黑体" panose="02010609060101010101" charset="-122"/>
            </a:endParaRPr>
          </a:p>
        </p:txBody>
      </p:sp>
      <p:sp>
        <p:nvSpPr>
          <p:cNvPr id="81922" name="文本框 15"/>
          <p:cNvSpPr/>
          <p:nvPr/>
        </p:nvSpPr>
        <p:spPr>
          <a:xfrm>
            <a:off x="1279525" y="4967288"/>
            <a:ext cx="8228013"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sym typeface="微软雅黑" panose="020b0503020204020204" charset="-122"/>
              </a:rPr>
              <a:t>引用之语是转述，有“说”也不用引号。</a:t>
            </a:r>
          </a:p>
        </p:txBody>
      </p:sp>
      <p:sp>
        <p:nvSpPr>
          <p:cNvPr id="81923" name="文本框 8"/>
          <p:cNvSpPr/>
          <p:nvPr/>
        </p:nvSpPr>
        <p:spPr>
          <a:xfrm>
            <a:off x="381000" y="555625"/>
            <a:ext cx="11430000"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latin typeface="黑体" panose="02010609060101010101" charset="-122"/>
                <a:ea typeface="黑体" panose="02010609060101010101" charset="-122"/>
                <a:sym typeface="微软雅黑" panose="020b0503020204020204" charset="-122"/>
              </a:rPr>
              <a:t>3</a:t>
            </a:r>
            <a:r>
              <a:rPr lang="zh-CN" altLang="en-US" sz="3600" b="1">
                <a:latin typeface="黑体" panose="02010609060101010101" charset="-122"/>
                <a:ea typeface="黑体" panose="02010609060101010101" charset="-122"/>
                <a:sym typeface="微软雅黑" panose="020b0503020204020204" charset="-122"/>
              </a:rPr>
              <a:t>、小王的手机响了两下，是小丁发来的短信，邀他一起去逛江滩。他立即回复“现在没空，明天下午再说。”</a:t>
            </a:r>
            <a:endParaRPr lang="zh-CN" altLang="en-US" sz="3600" b="1" u="sng">
              <a:latin typeface="黑体" panose="02010609060101010101" charset="-122"/>
              <a:ea typeface="黑体" panose="02010609060101010101" charset="-122"/>
              <a:sym typeface="微软雅黑" panose="020b0503020204020204" charset="-122"/>
            </a:endParaRPr>
          </a:p>
        </p:txBody>
      </p:sp>
      <p:sp>
        <p:nvSpPr>
          <p:cNvPr id="81924" name="文本框 4"/>
          <p:cNvSpPr/>
          <p:nvPr/>
        </p:nvSpPr>
        <p:spPr>
          <a:xfrm>
            <a:off x="2357438" y="2163763"/>
            <a:ext cx="241935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正确</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1921"/>
                                        </p:tgtEl>
                                        <p:attrNameLst>
                                          <p:attrName>style.visibility</p:attrName>
                                        </p:attrNameLst>
                                      </p:cBhvr>
                                      <p:to>
                                        <p:strVal val="visible"/>
                                      </p:to>
                                    </p:set>
                                    <p:animEffect transition="in" filter="wheel(1)">
                                      <p:cBhvr>
                                        <p:cTn id="7" dur="2000" fill="hold"/>
                                        <p:tgtEl>
                                          <p:spTgt spid="819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1922"/>
                                        </p:tgtEl>
                                        <p:attrNameLst>
                                          <p:attrName>style.visibility</p:attrName>
                                        </p:attrNameLst>
                                      </p:cBhvr>
                                      <p:to>
                                        <p:strVal val="visible"/>
                                      </p:to>
                                    </p:set>
                                    <p:animEffect transition="in" filter="wheel(1)">
                                      <p:cBhvr>
                                        <p:cTn id="12" dur="2000" fill="hold"/>
                                        <p:tgtEl>
                                          <p:spTgt spid="819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1923"/>
                                        </p:tgtEl>
                                        <p:attrNameLst>
                                          <p:attrName>style.visibility</p:attrName>
                                        </p:attrNameLst>
                                      </p:cBhvr>
                                      <p:to>
                                        <p:strVal val="visible"/>
                                      </p:to>
                                    </p:set>
                                    <p:animEffect transition="in" filter="wheel(1)">
                                      <p:cBhvr>
                                        <p:cTn id="17" dur="2000" fill="hold"/>
                                        <p:tgtEl>
                                          <p:spTgt spid="81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1" grpId="0"/>
      <p:bldP spid="81922" grpId="0"/>
      <p:bldP spid="8192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文本框 4"/>
          <p:cNvSpPr/>
          <p:nvPr/>
        </p:nvSpPr>
        <p:spPr>
          <a:xfrm>
            <a:off x="431800" y="1765300"/>
            <a:ext cx="11622088" cy="21224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400" b="1">
                <a:solidFill>
                  <a:srgbClr val="FF0000"/>
                </a:solidFill>
                <a:latin typeface="黑体" panose="02010609060101010101" charset="-122"/>
                <a:ea typeface="黑体" panose="02010609060101010101" charset="-122"/>
                <a:sym typeface="微软雅黑" panose="020b0503020204020204" charset="-122"/>
              </a:rPr>
              <a:t>热点一：</a:t>
            </a:r>
          </a:p>
          <a:p>
            <a:pPr lvl="0"/>
            <a:r>
              <a:rPr lang="zh-CN" altLang="en-US" sz="4400" b="1">
                <a:solidFill>
                  <a:srgbClr val="FF0000"/>
                </a:solidFill>
                <a:latin typeface="黑体" panose="02010609060101010101" charset="-122"/>
                <a:ea typeface="黑体" panose="02010609060101010101" charset="-122"/>
                <a:sym typeface="微软雅黑" panose="020b0503020204020204" charset="-122"/>
              </a:rPr>
              <a:t>问号叹号句号——表示句子末尾的停顿和句子的语气</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5" name="文本框 3"/>
          <p:cNvSpPr/>
          <p:nvPr/>
        </p:nvSpPr>
        <p:spPr>
          <a:xfrm>
            <a:off x="4097338" y="271463"/>
            <a:ext cx="3997325" cy="7064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八、括号（   ）</a:t>
            </a:r>
          </a:p>
        </p:txBody>
      </p:sp>
      <p:sp>
        <p:nvSpPr>
          <p:cNvPr id="82946" name="文本框 4"/>
          <p:cNvSpPr/>
          <p:nvPr/>
        </p:nvSpPr>
        <p:spPr>
          <a:xfrm>
            <a:off x="334963" y="1211263"/>
            <a:ext cx="11360150"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括号表示文中注释的部分。括号的注释是比较宽泛的没有具体限制，一般不需要读出来。</a:t>
            </a:r>
          </a:p>
        </p:txBody>
      </p:sp>
      <p:sp>
        <p:nvSpPr>
          <p:cNvPr id="82947" name="文本框 7"/>
          <p:cNvSpPr/>
          <p:nvPr/>
        </p:nvSpPr>
        <p:spPr>
          <a:xfrm>
            <a:off x="569913" y="2643188"/>
            <a:ext cx="8745537"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a:solidFill>
                  <a:srgbClr val="FF0000"/>
                </a:solidFill>
                <a:latin typeface="黑体" panose="02010609060101010101" charset="-122"/>
                <a:ea typeface="黑体" panose="02010609060101010101" charset="-122"/>
              </a:rPr>
              <a:t>⑴解释局部紧挨着，解释整体隔开着。</a:t>
            </a:r>
          </a:p>
        </p:txBody>
      </p:sp>
      <p:sp>
        <p:nvSpPr>
          <p:cNvPr id="82948" name="文本框 8"/>
          <p:cNvSpPr txBox="1"/>
          <p:nvPr/>
        </p:nvSpPr>
        <p:spPr>
          <a:xfrm>
            <a:off x="334963" y="3606800"/>
            <a:ext cx="11593513" cy="286226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例</a:t>
            </a:r>
          </a:p>
          <a:p>
            <a:pPr lvl="0"/>
            <a:r>
              <a:rPr lang="zh-CN" altLang="en-US" sz="3600" b="1">
                <a:solidFill>
                  <a:srgbClr val="1D41D5"/>
                </a:solidFill>
                <a:latin typeface="黑体" panose="02010609060101010101" charset="-122"/>
                <a:ea typeface="黑体" panose="02010609060101010101" charset="-122"/>
              </a:rPr>
              <a:t>a、如果想对中国古代史的史料有一个初步的了解，可以参阅《四库全书简明目录》（一九五七年古典文学出版社出版了铅印本，此目录包括经、史、子、集）。</a:t>
            </a:r>
          </a:p>
          <a:p>
            <a:pPr lvl="0"/>
            <a:r>
              <a:rPr lang="zh-CN" altLang="en-US" sz="3600" b="1">
                <a:solidFill>
                  <a:srgbClr val="1D41D5"/>
                </a:solidFill>
                <a:latin typeface="黑体" panose="02010609060101010101" charset="-122"/>
                <a:ea typeface="黑体" panose="02010609060101010101" charset="-122"/>
              </a:rPr>
              <a:t>b、皮之不存，毛将焉（哪里）附。（《左传》）</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945"/>
                                        </p:tgtEl>
                                        <p:attrNameLst>
                                          <p:attrName>style.visibility</p:attrName>
                                        </p:attrNameLst>
                                      </p:cBhvr>
                                      <p:to>
                                        <p:strVal val="visible"/>
                                      </p:to>
                                    </p:set>
                                    <p:animEffect transition="in" filter="wheel(1)">
                                      <p:cBhvr>
                                        <p:cTn id="7" dur="2000" fill="hold"/>
                                        <p:tgtEl>
                                          <p:spTgt spid="8294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2946"/>
                                        </p:tgtEl>
                                        <p:attrNameLst>
                                          <p:attrName>style.visibility</p:attrName>
                                        </p:attrNameLst>
                                      </p:cBhvr>
                                      <p:to>
                                        <p:strVal val="visible"/>
                                      </p:to>
                                    </p:set>
                                    <p:animEffect transition="in" filter="wheel(1)">
                                      <p:cBhvr>
                                        <p:cTn id="12" dur="2000" fill="hold"/>
                                        <p:tgtEl>
                                          <p:spTgt spid="8294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2947"/>
                                        </p:tgtEl>
                                        <p:attrNameLst>
                                          <p:attrName>style.visibility</p:attrName>
                                        </p:attrNameLst>
                                      </p:cBhvr>
                                      <p:to>
                                        <p:strVal val="visible"/>
                                      </p:to>
                                    </p:set>
                                    <p:animEffect transition="in" filter="wheel(1)">
                                      <p:cBhvr>
                                        <p:cTn id="17" dur="2000" fill="hold"/>
                                        <p:tgtEl>
                                          <p:spTgt spid="829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2948"/>
                                        </p:tgtEl>
                                        <p:attrNameLst>
                                          <p:attrName>style.visibility</p:attrName>
                                        </p:attrNameLst>
                                      </p:cBhvr>
                                      <p:to>
                                        <p:strVal val="visible"/>
                                      </p:to>
                                    </p:set>
                                    <p:animEffect transition="in" filter="wheel(1)">
                                      <p:cBhvr>
                                        <p:cTn id="22" dur="2000" fill="hold"/>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5" grpId="0"/>
      <p:bldP spid="82946" grpId="0"/>
      <p:bldP spid="82947" grpId="0"/>
      <p:bldP spid="8294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69" name="文本框 9"/>
          <p:cNvSpPr/>
          <p:nvPr/>
        </p:nvSpPr>
        <p:spPr>
          <a:xfrm>
            <a:off x="390525" y="185738"/>
            <a:ext cx="11469688"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⑵句内括号，解释完毕无点号；句外括号，解释完毕可有点号；问号叹号很特殊，句内句外都要用。</a:t>
            </a:r>
          </a:p>
        </p:txBody>
      </p:sp>
      <p:sp>
        <p:nvSpPr>
          <p:cNvPr id="83970" name="文本框 11"/>
          <p:cNvSpPr txBox="1"/>
          <p:nvPr/>
        </p:nvSpPr>
        <p:spPr>
          <a:xfrm>
            <a:off x="390525" y="1531938"/>
            <a:ext cx="11550650" cy="50768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a:t>
            </a:r>
          </a:p>
          <a:p>
            <a:pPr lvl="0"/>
            <a:r>
              <a:rPr lang="en-US" altLang="zh-CN" sz="3600" b="1">
                <a:latin typeface="黑体" panose="02010609060101010101" charset="-122"/>
                <a:ea typeface="黑体" panose="02010609060101010101" charset="-122"/>
              </a:rPr>
              <a:t>A</a:t>
            </a:r>
            <a:r>
              <a:rPr lang="zh-CN" altLang="en-US" sz="3600" b="1">
                <a:latin typeface="黑体" panose="02010609060101010101" charset="-122"/>
                <a:ea typeface="黑体" panose="02010609060101010101" charset="-122"/>
              </a:rPr>
              <a:t>、在1987年联合国召开的维也纳科学技术促进发展会议上，能源被列为人类面临的四大问题（能源、粮食、人口、环境）之一。</a:t>
            </a:r>
          </a:p>
          <a:p>
            <a:pPr lvl="0"/>
            <a:r>
              <a:rPr lang="zh-CN" altLang="en-US" sz="3600" b="1">
                <a:latin typeface="黑体" panose="02010609060101010101" charset="-122"/>
                <a:ea typeface="黑体" panose="02010609060101010101" charset="-122"/>
              </a:rPr>
              <a:t>B、果戈里作《按察使》，使演员直接对着客人道：“你们笑自己！”（奇怪的是中国的译本，却将这极要紧的一句删去了。）</a:t>
            </a:r>
          </a:p>
          <a:p>
            <a:pPr lvl="0"/>
            <a:r>
              <a:rPr lang="zh-CN" altLang="en-US" sz="3600" b="1">
                <a:latin typeface="黑体" panose="02010609060101010101" charset="-122"/>
                <a:ea typeface="黑体" panose="02010609060101010101" charset="-122"/>
              </a:rPr>
              <a:t>C、她先是寄希望于X女士的丈夫（那个美男子！），后又寄希望于Q男士（那个大块头！）。</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3969"/>
                                        </p:tgtEl>
                                        <p:attrNameLst>
                                          <p:attrName>style.visibility</p:attrName>
                                        </p:attrNameLst>
                                      </p:cBhvr>
                                      <p:to>
                                        <p:strVal val="visible"/>
                                      </p:to>
                                    </p:set>
                                    <p:animEffect transition="in" filter="wheel(1)">
                                      <p:cBhvr>
                                        <p:cTn id="7" dur="2000" fill="hold"/>
                                        <p:tgtEl>
                                          <p:spTgt spid="839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3970"/>
                                        </p:tgtEl>
                                        <p:attrNameLst>
                                          <p:attrName>style.visibility</p:attrName>
                                        </p:attrNameLst>
                                      </p:cBhvr>
                                      <p:to>
                                        <p:strVal val="visible"/>
                                      </p:to>
                                    </p:set>
                                    <p:animEffect transition="in" filter="wheel(1)">
                                      <p:cBhvr>
                                        <p:cTn id="12" dur="2000" fill="hold"/>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69" grpId="0"/>
      <p:bldP spid="8397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3" name="文本框 3"/>
          <p:cNvSpPr/>
          <p:nvPr/>
        </p:nvSpPr>
        <p:spPr>
          <a:xfrm>
            <a:off x="473075" y="282575"/>
            <a:ext cx="843915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⑶不是注释说明内容，不用括号。</a:t>
            </a:r>
          </a:p>
        </p:txBody>
      </p:sp>
      <p:sp>
        <p:nvSpPr>
          <p:cNvPr id="84994" name="文本框 4"/>
          <p:cNvSpPr txBox="1"/>
          <p:nvPr/>
        </p:nvSpPr>
        <p:spPr>
          <a:xfrm>
            <a:off x="381000" y="1179513"/>
            <a:ext cx="11545888" cy="181451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例：出版社在2008年第一季度社科新书订单上体现邮购者：务必在汇款单上写清姓名及详细地址（汇款单附言内注明所购的书名、册数 ）。</a:t>
            </a:r>
          </a:p>
          <a:p>
            <a:pPr lvl="0"/>
            <a:r>
              <a:rPr lang="zh-CN" altLang="en-US" sz="2800" b="1">
                <a:solidFill>
                  <a:srgbClr val="1D41D5"/>
                </a:solidFill>
                <a:latin typeface="黑体" panose="02010609060101010101" charset="-122"/>
                <a:ea typeface="黑体" panose="02010609060101010101" charset="-122"/>
              </a:rPr>
              <a:t>（该句话是整个大句不可缺的一部分，不是注释说明性文字，不用括号。将括号删去，在“地址”后加逗号。）</a:t>
            </a:r>
          </a:p>
        </p:txBody>
      </p:sp>
      <p:sp>
        <p:nvSpPr>
          <p:cNvPr id="84995" name="文本框 7"/>
          <p:cNvSpPr/>
          <p:nvPr/>
        </p:nvSpPr>
        <p:spPr>
          <a:xfrm>
            <a:off x="449263" y="3254375"/>
            <a:ext cx="84867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⑷括号读时可省去，破折号读时不可缺。</a:t>
            </a:r>
          </a:p>
        </p:txBody>
      </p:sp>
      <p:sp>
        <p:nvSpPr>
          <p:cNvPr id="84996" name="文本框 8"/>
          <p:cNvSpPr txBox="1"/>
          <p:nvPr/>
        </p:nvSpPr>
        <p:spPr>
          <a:xfrm>
            <a:off x="247650" y="4071938"/>
            <a:ext cx="11811000" cy="224631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例：有关专家指出，白开水是最符合人体需要的“天然饮料”。它既洁净，又能使硬度更大的水变得适中——（因为过多的矿物质煮沸后会沉淀），还含有多种微量元素。</a:t>
            </a:r>
          </a:p>
          <a:p>
            <a:pPr lvl="0"/>
            <a:r>
              <a:rPr lang="zh-CN" altLang="en-US" sz="2800" b="1">
                <a:solidFill>
                  <a:srgbClr val="1D41D5"/>
                </a:solidFill>
                <a:latin typeface="黑体" panose="02010609060101010101" charset="-122"/>
                <a:ea typeface="黑体" panose="02010609060101010101" charset="-122"/>
              </a:rPr>
              <a:t>（括号注释说明与破折号注释说明的区别，括号注释说明读时可省去，不影响句子意思的完整性，但破折号注释说明不可缺。应将破折号删除。）</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4993"/>
                                        </p:tgtEl>
                                        <p:attrNameLst>
                                          <p:attrName>style.visibility</p:attrName>
                                        </p:attrNameLst>
                                      </p:cBhvr>
                                      <p:to>
                                        <p:strVal val="visible"/>
                                      </p:to>
                                    </p:set>
                                    <p:animEffect transition="in" filter="wheel(1)">
                                      <p:cBhvr>
                                        <p:cTn id="7" dur="2000" fill="hold"/>
                                        <p:tgtEl>
                                          <p:spTgt spid="849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4994"/>
                                        </p:tgtEl>
                                        <p:attrNameLst>
                                          <p:attrName>style.visibility</p:attrName>
                                        </p:attrNameLst>
                                      </p:cBhvr>
                                      <p:to>
                                        <p:strVal val="visible"/>
                                      </p:to>
                                    </p:set>
                                    <p:animEffect transition="in" filter="wheel(1)">
                                      <p:cBhvr>
                                        <p:cTn id="12" dur="2000" fill="hold"/>
                                        <p:tgtEl>
                                          <p:spTgt spid="8499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4995"/>
                                        </p:tgtEl>
                                        <p:attrNameLst>
                                          <p:attrName>style.visibility</p:attrName>
                                        </p:attrNameLst>
                                      </p:cBhvr>
                                      <p:to>
                                        <p:strVal val="visible"/>
                                      </p:to>
                                    </p:set>
                                    <p:animEffect transition="in" filter="wheel(1)">
                                      <p:cBhvr>
                                        <p:cTn id="17" dur="2000" fill="hold"/>
                                        <p:tgtEl>
                                          <p:spTgt spid="8499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4996"/>
                                        </p:tgtEl>
                                        <p:attrNameLst>
                                          <p:attrName>style.visibility</p:attrName>
                                        </p:attrNameLst>
                                      </p:cBhvr>
                                      <p:to>
                                        <p:strVal val="visible"/>
                                      </p:to>
                                    </p:set>
                                    <p:animEffect transition="in" filter="wheel(1)">
                                      <p:cBhvr>
                                        <p:cTn id="22" dur="2000" fill="hold"/>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3" grpId="0"/>
      <p:bldP spid="84994" grpId="0"/>
      <p:bldP spid="84995" grpId="0"/>
      <p:bldP spid="8499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7" name="文本框 10"/>
          <p:cNvSpPr/>
          <p:nvPr/>
        </p:nvSpPr>
        <p:spPr>
          <a:xfrm>
            <a:off x="608013" y="196850"/>
            <a:ext cx="2308225"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86018" name="图片 11"/>
          <p:cNvPicPr>
            <a:picLocks noGrp="1" noChangeAspect="1"/>
          </p:cNvPicPr>
          <p:nvPr/>
        </p:nvPicPr>
        <p:blipFill>
          <a:blip r:embed="rId2"/>
          <a:stretch>
            <a:fillRect/>
          </a:stretch>
        </p:blipFill>
        <p:spPr>
          <a:xfrm>
            <a:off x="234950" y="1831975"/>
            <a:ext cx="3756025" cy="3025775"/>
          </a:xfrm>
          <a:prstGeom prst="rect">
            <a:avLst/>
          </a:prstGeom>
          <a:noFill/>
          <a:ln>
            <a:miter lim="800000"/>
          </a:ln>
        </p:spPr>
      </p:pic>
      <p:sp>
        <p:nvSpPr>
          <p:cNvPr id="86019" name="文本框 7"/>
          <p:cNvSpPr txBox="1"/>
          <p:nvPr/>
        </p:nvSpPr>
        <p:spPr>
          <a:xfrm>
            <a:off x="6745288" y="695325"/>
            <a:ext cx="1484313" cy="708025"/>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86020" name="文本框 3"/>
          <p:cNvSpPr txBox="1"/>
          <p:nvPr/>
        </p:nvSpPr>
        <p:spPr>
          <a:xfrm>
            <a:off x="4176713" y="1812925"/>
            <a:ext cx="7761288" cy="3046413"/>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一、解释局部紧挨着，解释整体隔开着。</a:t>
            </a:r>
          </a:p>
          <a:p>
            <a:pPr lvl="0"/>
            <a:r>
              <a:rPr lang="zh-CN" altLang="en-US" sz="3200" b="1">
                <a:latin typeface="黑体" panose="02010609060101010101" charset="-122"/>
                <a:ea typeface="黑体" panose="02010609060101010101" charset="-122"/>
              </a:rPr>
              <a:t>二、句内括号，解释完毕无标点；句外括号，解释完毕可有标点；问号叹号很特殊，句内句外都要用。</a:t>
            </a:r>
          </a:p>
          <a:p>
            <a:pPr lvl="0"/>
            <a:r>
              <a:rPr lang="zh-CN" altLang="en-US" sz="3200" b="1">
                <a:latin typeface="黑体" panose="02010609060101010101" charset="-122"/>
                <a:ea typeface="黑体" panose="02010609060101010101" charset="-122"/>
              </a:rPr>
              <a:t>三、不是注释说明内容，不用括号。</a:t>
            </a:r>
          </a:p>
          <a:p>
            <a:pPr lvl="0"/>
            <a:r>
              <a:rPr lang="zh-CN" altLang="en-US" sz="3200" b="1">
                <a:latin typeface="黑体" panose="02010609060101010101" charset="-122"/>
                <a:ea typeface="黑体" panose="02010609060101010101" charset="-122"/>
              </a:rPr>
              <a:t>四、括号读时可省去，破折号读时不可缺。</a:t>
            </a:r>
          </a:p>
        </p:txBody>
      </p:sp>
      <p:sp>
        <p:nvSpPr>
          <p:cNvPr id="86021" name="下箭头 8"/>
          <p:cNvSpPr/>
          <p:nvPr/>
        </p:nvSpPr>
        <p:spPr>
          <a:xfrm>
            <a:off x="7504113" y="4984750"/>
            <a:ext cx="365125" cy="6064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86022" name="文本框 9"/>
          <p:cNvSpPr/>
          <p:nvPr/>
        </p:nvSpPr>
        <p:spPr>
          <a:xfrm>
            <a:off x="6923088" y="5884863"/>
            <a:ext cx="1654175" cy="706437"/>
          </a:xfrm>
          <a:prstGeom prst="rect">
            <a:avLst/>
          </a:prstGeom>
          <a:noFill/>
          <a:ln>
            <a:solidFill>
              <a:schemeClr val="accent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017"/>
                                        </p:tgtEl>
                                        <p:attrNameLst>
                                          <p:attrName>style.visibility</p:attrName>
                                        </p:attrNameLst>
                                      </p:cBhvr>
                                      <p:to>
                                        <p:strVal val="visible"/>
                                      </p:to>
                                    </p:set>
                                    <p:animEffect transition="in" filter="wipe(left)">
                                      <p:cBhvr>
                                        <p:cTn id="7" dur="500" fill="hold"/>
                                        <p:tgtEl>
                                          <p:spTgt spid="8601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86018"/>
                                        </p:tgtEl>
                                        <p:attrNameLst>
                                          <p:attrName>style.visibility</p:attrName>
                                        </p:attrNameLst>
                                      </p:cBhvr>
                                      <p:to>
                                        <p:strVal val="visible"/>
                                      </p:to>
                                    </p:set>
                                    <p:animEffect transition="in" filter="plus(in)">
                                      <p:cBhvr>
                                        <p:cTn id="12" dur="2000" fill="hold"/>
                                        <p:tgtEl>
                                          <p:spTgt spid="8601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6019"/>
                                        </p:tgtEl>
                                        <p:attrNameLst>
                                          <p:attrName>style.visibility</p:attrName>
                                        </p:attrNameLst>
                                      </p:cBhvr>
                                      <p:to>
                                        <p:strVal val="visible"/>
                                      </p:to>
                                    </p:set>
                                    <p:animEffect transition="in" filter="wheel(1)">
                                      <p:cBhvr>
                                        <p:cTn id="17" dur="2000" fill="hold"/>
                                        <p:tgtEl>
                                          <p:spTgt spid="86019"/>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6020"/>
                                        </p:tgtEl>
                                        <p:attrNameLst>
                                          <p:attrName>style.visibility</p:attrName>
                                        </p:attrNameLst>
                                      </p:cBhvr>
                                      <p:to>
                                        <p:strVal val="visible"/>
                                      </p:to>
                                    </p:set>
                                    <p:animEffect transition="in" filter="wheel(1)">
                                      <p:cBhvr>
                                        <p:cTn id="22" dur="2000" fill="hold"/>
                                        <p:tgtEl>
                                          <p:spTgt spid="86020"/>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6021"/>
                                        </p:tgtEl>
                                        <p:attrNameLst>
                                          <p:attrName>style.visibility</p:attrName>
                                        </p:attrNameLst>
                                      </p:cBhvr>
                                      <p:to>
                                        <p:strVal val="visible"/>
                                      </p:to>
                                    </p:set>
                                    <p:animEffect transition="in" filter="wheel(1)">
                                      <p:cBhvr>
                                        <p:cTn id="27" dur="2000" fill="hold"/>
                                        <p:tgtEl>
                                          <p:spTgt spid="86021"/>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86022"/>
                                        </p:tgtEl>
                                        <p:attrNameLst>
                                          <p:attrName>style.visibility</p:attrName>
                                        </p:attrNameLst>
                                      </p:cBhvr>
                                      <p:to>
                                        <p:strVal val="visible"/>
                                      </p:to>
                                    </p:set>
                                    <p:animEffect transition="in" filter="wheel(1)">
                                      <p:cBhvr>
                                        <p:cTn id="32" dur="2000" fill="hold"/>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7" grpId="0"/>
      <p:bldP spid="86019" grpId="0"/>
      <p:bldP spid="86020" grpId="0"/>
      <p:bldP spid="86021" grpId="0"/>
      <p:bldP spid="8602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1" name="文本框 10"/>
          <p:cNvSpPr/>
          <p:nvPr/>
        </p:nvSpPr>
        <p:spPr>
          <a:xfrm>
            <a:off x="700088" y="250825"/>
            <a:ext cx="2254250"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a:solidFill>
                  <a:srgbClr val="FF0000"/>
                </a:solidFill>
                <a:latin typeface="黑体" panose="02010609060101010101" charset="-122"/>
                <a:ea typeface="黑体" panose="02010609060101010101" charset="-122"/>
              </a:rPr>
              <a:t>课堂练习</a:t>
            </a:r>
            <a:endParaRPr lang="zh-CN" altLang="en-US" sz="4000">
              <a:solidFill>
                <a:srgbClr val="FF0000"/>
              </a:solidFill>
              <a:latin typeface="黑体" panose="02010609060101010101" charset="-122"/>
              <a:ea typeface="黑体" panose="02010609060101010101" charset="-122"/>
              <a:sym typeface="Arial" panose="020b0604020202020204" pitchFamily="34" charset="0"/>
            </a:endParaRPr>
          </a:p>
        </p:txBody>
      </p:sp>
      <p:sp>
        <p:nvSpPr>
          <p:cNvPr id="87042" name="文本框 3"/>
          <p:cNvSpPr/>
          <p:nvPr/>
        </p:nvSpPr>
        <p:spPr>
          <a:xfrm>
            <a:off x="492125" y="1146175"/>
            <a:ext cx="1117123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solidFill>
                  <a:srgbClr val="000000"/>
                </a:solidFill>
                <a:latin typeface="黑体" panose="02010609060101010101" charset="-122"/>
                <a:ea typeface="黑体" panose="02010609060101010101" charset="-122"/>
                <a:sym typeface="微软雅黑" panose="020b0503020204020204" charset="-122"/>
              </a:rPr>
              <a:t>1 </a:t>
            </a:r>
            <a:r>
              <a:rPr lang="zh-CN" altLang="en-US" sz="3600" b="1">
                <a:solidFill>
                  <a:srgbClr val="000000"/>
                </a:solidFill>
                <a:latin typeface="黑体" panose="02010609060101010101" charset="-122"/>
                <a:ea typeface="黑体" panose="02010609060101010101" charset="-122"/>
                <a:sym typeface="微软雅黑" panose="020b0503020204020204" charset="-122"/>
              </a:rPr>
              <a:t>、有些作物的叶子（如水稻、小麦）是直立的。</a:t>
            </a:r>
            <a:endParaRPr lang="zh-CN" altLang="en-US" sz="3600" b="1" u="sng">
              <a:latin typeface="黑体" panose="02010609060101010101" charset="-122"/>
              <a:ea typeface="黑体" panose="02010609060101010101" charset="-122"/>
            </a:endParaRPr>
          </a:p>
        </p:txBody>
      </p:sp>
      <p:sp>
        <p:nvSpPr>
          <p:cNvPr id="87043" name="文本框 8"/>
          <p:cNvSpPr/>
          <p:nvPr/>
        </p:nvSpPr>
        <p:spPr>
          <a:xfrm>
            <a:off x="866775" y="2197100"/>
            <a:ext cx="76612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sym typeface="微软雅黑" panose="020b0503020204020204" charset="-122"/>
              </a:rPr>
              <a:t>解释局部紧挨着</a:t>
            </a:r>
          </a:p>
        </p:txBody>
      </p:sp>
      <p:sp>
        <p:nvSpPr>
          <p:cNvPr id="87044" name="文本框 4"/>
          <p:cNvSpPr txBox="1"/>
          <p:nvPr/>
        </p:nvSpPr>
        <p:spPr>
          <a:xfrm>
            <a:off x="492125" y="3098800"/>
            <a:ext cx="11404600" cy="1752600"/>
          </a:xfrm>
          <a:prstGeom prst="rect">
            <a:avLst/>
          </a:prstGeom>
          <a:noFill/>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solidFill>
                  <a:srgbClr val="000000"/>
                </a:solidFill>
                <a:latin typeface="黑体" panose="02010609060101010101" charset="-122"/>
                <a:ea typeface="黑体" panose="02010609060101010101" charset="-122"/>
                <a:sym typeface="微软雅黑" panose="020b0503020204020204" charset="-122"/>
              </a:rPr>
              <a:t>2</a:t>
            </a:r>
            <a:r>
              <a:rPr lang="zh-CN" altLang="en-US" sz="3600" b="1">
                <a:solidFill>
                  <a:srgbClr val="000000"/>
                </a:solidFill>
                <a:latin typeface="黑体" panose="02010609060101010101" charset="-122"/>
                <a:ea typeface="黑体" panose="02010609060101010101" charset="-122"/>
                <a:sym typeface="微软雅黑" panose="020b0503020204020204" charset="-122"/>
              </a:rPr>
              <a:t>、出版社除了</a:t>
            </a:r>
            <a:r>
              <a:rPr lang="en-US" altLang="zh-CN" sz="3600" b="1">
                <a:solidFill>
                  <a:srgbClr val="000000"/>
                </a:solidFill>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读书知识</a:t>
            </a:r>
            <a:r>
              <a:rPr lang="en-US" altLang="zh-CN" sz="3600" b="1">
                <a:solidFill>
                  <a:srgbClr val="000000"/>
                </a:solidFill>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和</a:t>
            </a:r>
            <a:r>
              <a:rPr lang="en-US" altLang="zh-CN" sz="3600" b="1">
                <a:solidFill>
                  <a:srgbClr val="000000"/>
                </a:solidFill>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认识</a:t>
            </a:r>
            <a:r>
              <a:rPr lang="en-US" altLang="zh-CN" sz="3600" b="1">
                <a:solidFill>
                  <a:srgbClr val="000000"/>
                </a:solidFill>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两种杂志（均因抗战爆发而停刊。后一种好像只出了两期，现已少为人知，然而很有分量</a:t>
            </a:r>
            <a:r>
              <a:rPr lang="zh-CN" altLang="en-US" sz="3600" b="1">
                <a:latin typeface="黑体" panose="02010609060101010101" charset="-122"/>
                <a:ea typeface="黑体" panose="02010609060101010101" charset="-122"/>
                <a:sym typeface="微软雅黑" panose="020b0503020204020204" charset="-122"/>
              </a:rPr>
              <a:t>。</a:t>
            </a:r>
            <a:r>
              <a:rPr lang="zh-CN" altLang="en-US" sz="3600" b="1">
                <a:solidFill>
                  <a:srgbClr val="000000"/>
                </a:solidFill>
                <a:latin typeface="黑体" panose="02010609060101010101" charset="-122"/>
                <a:ea typeface="黑体" panose="02010609060101010101" charset="-122"/>
                <a:sym typeface="微软雅黑" panose="020b0503020204020204" charset="-122"/>
              </a:rPr>
              <a:t>）外，还出了若干译著。</a:t>
            </a:r>
            <a:endParaRPr lang="zh-CN" altLang="en-US" sz="3600" b="1" u="sng">
              <a:solidFill>
                <a:srgbClr val="E1AF2B"/>
              </a:solidFill>
              <a:latin typeface="黑体" panose="02010609060101010101" charset="-122"/>
              <a:ea typeface="黑体" panose="02010609060101010101" charset="-122"/>
              <a:sym typeface="微软雅黑" panose="020b0503020204020204" charset="-122"/>
            </a:endParaRPr>
          </a:p>
        </p:txBody>
      </p:sp>
      <p:sp>
        <p:nvSpPr>
          <p:cNvPr id="87045" name="文本框 9"/>
          <p:cNvSpPr/>
          <p:nvPr/>
        </p:nvSpPr>
        <p:spPr>
          <a:xfrm>
            <a:off x="962025" y="5241925"/>
            <a:ext cx="877570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sym typeface="微软雅黑" panose="020b0503020204020204" charset="-122"/>
              </a:rPr>
              <a:t>句内括号不用句末标点，除问号和叹号。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041"/>
                                        </p:tgtEl>
                                        <p:attrNameLst>
                                          <p:attrName>style.visibility</p:attrName>
                                        </p:attrNameLst>
                                      </p:cBhvr>
                                      <p:to>
                                        <p:strVal val="visible"/>
                                      </p:to>
                                    </p:set>
                                    <p:animEffect transition="in" filter="wipe(left)">
                                      <p:cBhvr>
                                        <p:cTn id="7" dur="500" fill="hold"/>
                                        <p:tgtEl>
                                          <p:spTgt spid="8704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7042"/>
                                        </p:tgtEl>
                                        <p:attrNameLst>
                                          <p:attrName>style.visibility</p:attrName>
                                        </p:attrNameLst>
                                      </p:cBhvr>
                                      <p:to>
                                        <p:strVal val="visible"/>
                                      </p:to>
                                    </p:set>
                                    <p:animEffect transition="in" filter="wheel(1)">
                                      <p:cBhvr>
                                        <p:cTn id="12" dur="2000" fill="hold"/>
                                        <p:tgtEl>
                                          <p:spTgt spid="8704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7043"/>
                                        </p:tgtEl>
                                        <p:attrNameLst>
                                          <p:attrName>style.visibility</p:attrName>
                                        </p:attrNameLst>
                                      </p:cBhvr>
                                      <p:to>
                                        <p:strVal val="visible"/>
                                      </p:to>
                                    </p:set>
                                    <p:animEffect transition="in" filter="wheel(1)">
                                      <p:cBhvr>
                                        <p:cTn id="17" dur="2000" fill="hold"/>
                                        <p:tgtEl>
                                          <p:spTgt spid="87043"/>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7044"/>
                                        </p:tgtEl>
                                        <p:attrNameLst>
                                          <p:attrName>style.visibility</p:attrName>
                                        </p:attrNameLst>
                                      </p:cBhvr>
                                      <p:to>
                                        <p:strVal val="visible"/>
                                      </p:to>
                                    </p:set>
                                    <p:animEffect transition="in" filter="wheel(1)">
                                      <p:cBhvr>
                                        <p:cTn id="22" dur="2000" fill="hold"/>
                                        <p:tgtEl>
                                          <p:spTgt spid="87044"/>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7045"/>
                                        </p:tgtEl>
                                        <p:attrNameLst>
                                          <p:attrName>style.visibility</p:attrName>
                                        </p:attrNameLst>
                                      </p:cBhvr>
                                      <p:to>
                                        <p:strVal val="visible"/>
                                      </p:to>
                                    </p:set>
                                    <p:animEffect transition="in" filter="wheel(1)">
                                      <p:cBhvr>
                                        <p:cTn id="27" dur="2000" fill="hold"/>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1" grpId="0"/>
      <p:bldP spid="87042" grpId="0"/>
      <p:bldP spid="87043" grpId="0"/>
      <p:bldP spid="87044" grpId="0"/>
      <p:bldP spid="87045"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8065" name="文本框 3"/>
          <p:cNvSpPr/>
          <p:nvPr/>
        </p:nvSpPr>
        <p:spPr>
          <a:xfrm>
            <a:off x="2133600" y="87313"/>
            <a:ext cx="7011988" cy="7064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rPr>
              <a:t>九、破折号使用</a:t>
            </a:r>
          </a:p>
        </p:txBody>
      </p:sp>
      <p:sp>
        <p:nvSpPr>
          <p:cNvPr id="88066" name="文本框 4"/>
          <p:cNvSpPr/>
          <p:nvPr/>
        </p:nvSpPr>
        <p:spPr>
          <a:xfrm>
            <a:off x="409575" y="885825"/>
            <a:ext cx="741045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⑴破折号像条线，声音延长或中断。</a:t>
            </a:r>
          </a:p>
        </p:txBody>
      </p:sp>
      <p:sp>
        <p:nvSpPr>
          <p:cNvPr id="88067" name="文本框 7"/>
          <p:cNvSpPr txBox="1"/>
          <p:nvPr/>
        </p:nvSpPr>
        <p:spPr>
          <a:xfrm>
            <a:off x="663575" y="1643063"/>
            <a:ext cx="10864850" cy="206057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例：①“小林——，我来了!”他大喊着。</a:t>
            </a:r>
          </a:p>
          <a:p>
            <a:pPr lvl="0"/>
            <a:r>
              <a:rPr lang="zh-CN" altLang="en-US" sz="3200" b="1">
                <a:solidFill>
                  <a:srgbClr val="1D41D5"/>
                </a:solidFill>
                <a:latin typeface="黑体" panose="02010609060101010101" charset="-122"/>
                <a:ea typeface="黑体" panose="02010609060101010101" charset="-122"/>
              </a:rPr>
              <a:t>（声音延长）</a:t>
            </a:r>
          </a:p>
          <a:p>
            <a:pPr lvl="0"/>
            <a:r>
              <a:rPr lang="zh-CN" altLang="en-US" sz="3200" b="1">
                <a:latin typeface="黑体" panose="02010609060101010101" charset="-122"/>
                <a:ea typeface="黑体" panose="02010609060101010101" charset="-122"/>
              </a:rPr>
              <a:t>②鲁大海：“你叫警察杀了矿上许多工人，你还——”</a:t>
            </a:r>
          </a:p>
          <a:p>
            <a:pPr lvl="0"/>
            <a:r>
              <a:rPr lang="zh-CN" altLang="en-US" sz="3200" b="1">
                <a:solidFill>
                  <a:srgbClr val="1D41D5"/>
                </a:solidFill>
                <a:latin typeface="黑体" panose="02010609060101010101" charset="-122"/>
                <a:ea typeface="黑体" panose="02010609060101010101" charset="-122"/>
              </a:rPr>
              <a:t> (声音中断)</a:t>
            </a:r>
          </a:p>
        </p:txBody>
      </p:sp>
      <p:sp>
        <p:nvSpPr>
          <p:cNvPr id="88068" name="文本框 8"/>
          <p:cNvSpPr/>
          <p:nvPr/>
        </p:nvSpPr>
        <p:spPr>
          <a:xfrm>
            <a:off x="806450" y="3952875"/>
            <a:ext cx="76850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a:solidFill>
                  <a:srgbClr val="FF0000"/>
                </a:solidFill>
                <a:latin typeface="黑体" panose="02010609060101010101" charset="-122"/>
                <a:ea typeface="黑体" panose="02010609060101010101" charset="-122"/>
              </a:rPr>
              <a:t>⑵意思递进与转换，破折号来帮你办。</a:t>
            </a:r>
          </a:p>
        </p:txBody>
      </p:sp>
      <p:sp>
        <p:nvSpPr>
          <p:cNvPr id="88069" name="文本框 9"/>
          <p:cNvSpPr txBox="1"/>
          <p:nvPr/>
        </p:nvSpPr>
        <p:spPr>
          <a:xfrm>
            <a:off x="742950" y="4662488"/>
            <a:ext cx="11115675" cy="206057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rPr>
              <a:t>例：①每年——特别是水灾、旱灾的时候，这些在日本厂里有门路的带工……</a:t>
            </a:r>
            <a:r>
              <a:rPr lang="zh-CN" altLang="en-US" sz="3200" b="1">
                <a:solidFill>
                  <a:srgbClr val="1D41D5"/>
                </a:solidFill>
                <a:latin typeface="黑体" panose="02010609060101010101" charset="-122"/>
                <a:ea typeface="黑体" panose="02010609060101010101" charset="-122"/>
              </a:rPr>
              <a:t>(意思递进)</a:t>
            </a:r>
          </a:p>
          <a:p>
            <a:pPr lvl="0"/>
            <a:r>
              <a:rPr lang="zh-CN" altLang="en-US" sz="3200" b="1">
                <a:latin typeface="黑体" panose="02010609060101010101" charset="-122"/>
                <a:ea typeface="黑体" panose="02010609060101010101" charset="-122"/>
              </a:rPr>
              <a:t>②“今天好热啊！——你什么时候去上海啊？”</a:t>
            </a:r>
          </a:p>
          <a:p>
            <a:pPr lvl="0"/>
            <a:r>
              <a:rPr lang="zh-CN" altLang="en-US" sz="3200" b="1">
                <a:solidFill>
                  <a:srgbClr val="1D41D5"/>
                </a:solidFill>
                <a:latin typeface="黑体" panose="02010609060101010101" charset="-122"/>
                <a:ea typeface="黑体" panose="02010609060101010101" charset="-122"/>
              </a:rPr>
              <a:t>(话题转换)</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88065">
                                            <p:txEl>
                                              <p:pRg st="0" end="0"/>
                                            </p:txEl>
                                          </p:spTgt>
                                        </p:tgtEl>
                                        <p:attrNameLst>
                                          <p:attrName>style.visibility</p:attrName>
                                        </p:attrNameLst>
                                      </p:cBhvr>
                                      <p:to>
                                        <p:strVal val="visible"/>
                                      </p:to>
                                    </p:set>
                                    <p:animEffect transition="in" filter="wheel(1)">
                                      <p:cBhvr>
                                        <p:cTn id="7" dur="2000" fill="hold"/>
                                        <p:tgtEl>
                                          <p:spTgt spid="8806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8066"/>
                                        </p:tgtEl>
                                        <p:attrNameLst>
                                          <p:attrName>style.visibility</p:attrName>
                                        </p:attrNameLst>
                                      </p:cBhvr>
                                      <p:to>
                                        <p:strVal val="visible"/>
                                      </p:to>
                                    </p:set>
                                    <p:animEffect transition="in" filter="wheel(1)">
                                      <p:cBhvr>
                                        <p:cTn id="12" dur="2000" fill="hold"/>
                                        <p:tgtEl>
                                          <p:spTgt spid="880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8067"/>
                                        </p:tgtEl>
                                        <p:attrNameLst>
                                          <p:attrName>style.visibility</p:attrName>
                                        </p:attrNameLst>
                                      </p:cBhvr>
                                      <p:to>
                                        <p:strVal val="visible"/>
                                      </p:to>
                                    </p:set>
                                    <p:animEffect transition="in" filter="wheel(1)">
                                      <p:cBhvr>
                                        <p:cTn id="17" dur="2000" fill="hold"/>
                                        <p:tgtEl>
                                          <p:spTgt spid="8806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8068"/>
                                        </p:tgtEl>
                                        <p:attrNameLst>
                                          <p:attrName>style.visibility</p:attrName>
                                        </p:attrNameLst>
                                      </p:cBhvr>
                                      <p:to>
                                        <p:strVal val="visible"/>
                                      </p:to>
                                    </p:set>
                                    <p:animEffect transition="in" filter="wheel(1)">
                                      <p:cBhvr>
                                        <p:cTn id="22" dur="2000" fill="hold"/>
                                        <p:tgtEl>
                                          <p:spTgt spid="8806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8069"/>
                                        </p:tgtEl>
                                        <p:attrNameLst>
                                          <p:attrName>style.visibility</p:attrName>
                                        </p:attrNameLst>
                                      </p:cBhvr>
                                      <p:to>
                                        <p:strVal val="visible"/>
                                      </p:to>
                                    </p:set>
                                    <p:animEffect transition="in" filter="wheel(1)">
                                      <p:cBhvr>
                                        <p:cTn id="27" dur="2000" fill="hold"/>
                                        <p:tgtEl>
                                          <p:spTgt spid="88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7" grpId="0"/>
      <p:bldP spid="88068" grpId="0"/>
      <p:bldP spid="8806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89" name="文本框 3"/>
          <p:cNvSpPr/>
          <p:nvPr/>
        </p:nvSpPr>
        <p:spPr>
          <a:xfrm>
            <a:off x="742950" y="568325"/>
            <a:ext cx="8081963"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⑶主要任务作解释，时在结尾时中间。</a:t>
            </a:r>
          </a:p>
        </p:txBody>
      </p:sp>
      <p:sp>
        <p:nvSpPr>
          <p:cNvPr id="89090" name="文本框 4"/>
          <p:cNvSpPr txBox="1"/>
          <p:nvPr/>
        </p:nvSpPr>
        <p:spPr>
          <a:xfrm>
            <a:off x="842963" y="1720850"/>
            <a:ext cx="10887075" cy="341630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①说明的内容在句尾，用一个破折号即可。</a:t>
            </a:r>
          </a:p>
          <a:p>
            <a:pPr lvl="0"/>
            <a:r>
              <a:rPr lang="zh-CN" altLang="en-US" sz="3600" b="1">
                <a:latin typeface="黑体" panose="02010609060101010101" charset="-122"/>
                <a:ea typeface="黑体" panose="02010609060101010101" charset="-122"/>
              </a:rPr>
              <a:t>例：迈进金黄色的大门，穿过宽阔的风门厅和衣帽厅，就到了大会堂建筑的枢纽部分——中央大厅。</a:t>
            </a:r>
          </a:p>
          <a:p>
            <a:pPr lvl="0"/>
            <a:r>
              <a:rPr lang="zh-CN" altLang="en-US" sz="3600" b="1">
                <a:latin typeface="黑体" panose="02010609060101010101" charset="-122"/>
                <a:ea typeface="黑体" panose="02010609060101010101" charset="-122"/>
              </a:rPr>
              <a:t>②解释说明的内容在中间，就要用两个破折号来表示。</a:t>
            </a:r>
          </a:p>
          <a:p>
            <a:pPr lvl="0"/>
            <a:r>
              <a:rPr lang="zh-CN" altLang="en-US" sz="3600" b="1">
                <a:latin typeface="黑体" panose="02010609060101010101" charset="-122"/>
                <a:ea typeface="黑体" panose="02010609060101010101" charset="-122"/>
              </a:rPr>
              <a:t>例：为了全国人民——当然包括自己在内——的幸福，我们每一个人都要兢兢业业努力工作。</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9089"/>
                                        </p:tgtEl>
                                        <p:attrNameLst>
                                          <p:attrName>style.visibility</p:attrName>
                                        </p:attrNameLst>
                                      </p:cBhvr>
                                      <p:to>
                                        <p:strVal val="visible"/>
                                      </p:to>
                                    </p:set>
                                    <p:animEffect transition="in" filter="wheel(1)">
                                      <p:cBhvr>
                                        <p:cTn id="7" dur="2000" fill="hold"/>
                                        <p:tgtEl>
                                          <p:spTgt spid="890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9090"/>
                                        </p:tgtEl>
                                        <p:attrNameLst>
                                          <p:attrName>style.visibility</p:attrName>
                                        </p:attrNameLst>
                                      </p:cBhvr>
                                      <p:to>
                                        <p:strVal val="visible"/>
                                      </p:to>
                                    </p:set>
                                    <p:animEffect transition="in" filter="wheel(1)">
                                      <p:cBhvr>
                                        <p:cTn id="12" dur="2000" fill="hold"/>
                                        <p:tgtEl>
                                          <p:spTgt spid="89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89" grpId="0"/>
      <p:bldP spid="8909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3" name="文本框 10"/>
          <p:cNvSpPr/>
          <p:nvPr/>
        </p:nvSpPr>
        <p:spPr>
          <a:xfrm>
            <a:off x="871538" y="233363"/>
            <a:ext cx="3509962"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90114" name="图片 9"/>
          <p:cNvPicPr>
            <a:picLocks noGrp="1" noChangeAspect="1"/>
          </p:cNvPicPr>
          <p:nvPr/>
        </p:nvPicPr>
        <p:blipFill>
          <a:blip r:embed="rId2"/>
          <a:stretch>
            <a:fillRect/>
          </a:stretch>
        </p:blipFill>
        <p:spPr>
          <a:xfrm>
            <a:off x="552450" y="2063750"/>
            <a:ext cx="3448050" cy="2439988"/>
          </a:xfrm>
          <a:prstGeom prst="rect">
            <a:avLst/>
          </a:prstGeom>
          <a:noFill/>
          <a:ln>
            <a:miter lim="800000"/>
          </a:ln>
        </p:spPr>
      </p:pic>
      <p:sp>
        <p:nvSpPr>
          <p:cNvPr id="90115" name="文本框 3"/>
          <p:cNvSpPr txBox="1"/>
          <p:nvPr/>
        </p:nvSpPr>
        <p:spPr>
          <a:xfrm>
            <a:off x="6388100" y="625475"/>
            <a:ext cx="1598613" cy="706438"/>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90116" name="文本框 4"/>
          <p:cNvSpPr txBox="1"/>
          <p:nvPr/>
        </p:nvSpPr>
        <p:spPr>
          <a:xfrm>
            <a:off x="4221163" y="1698625"/>
            <a:ext cx="7573963" cy="3170238"/>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latin typeface="黑体" panose="02010609060101010101" charset="-122"/>
                <a:ea typeface="黑体" panose="02010609060101010101" charset="-122"/>
              </a:rPr>
              <a:t>一、声音延长或中断</a:t>
            </a:r>
          </a:p>
          <a:p>
            <a:pPr lvl="0"/>
            <a:r>
              <a:rPr lang="zh-CN" altLang="en-US" sz="4000" b="1">
                <a:latin typeface="黑体" panose="02010609060101010101" charset="-122"/>
                <a:ea typeface="黑体" panose="02010609060101010101" charset="-122"/>
              </a:rPr>
              <a:t>二、意思递进与转换</a:t>
            </a:r>
          </a:p>
          <a:p>
            <a:pPr lvl="0"/>
            <a:r>
              <a:rPr lang="zh-CN" altLang="en-US" sz="4000" b="1">
                <a:latin typeface="黑体" panose="02010609060101010101" charset="-122"/>
                <a:ea typeface="黑体" panose="02010609060101010101" charset="-122"/>
              </a:rPr>
              <a:t>三、主要任务作解释，时在结尾时中间。</a:t>
            </a:r>
          </a:p>
          <a:p>
            <a:pPr lvl="0"/>
            <a:r>
              <a:rPr lang="zh-CN" altLang="en-US" sz="4000" b="1">
                <a:latin typeface="黑体" panose="02010609060101010101" charset="-122"/>
                <a:ea typeface="黑体" panose="02010609060101010101" charset="-122"/>
              </a:rPr>
              <a:t>四、与“即”“就是”不套用</a:t>
            </a:r>
          </a:p>
        </p:txBody>
      </p:sp>
      <p:sp>
        <p:nvSpPr>
          <p:cNvPr id="90117" name="下箭头 7"/>
          <p:cNvSpPr/>
          <p:nvPr/>
        </p:nvSpPr>
        <p:spPr>
          <a:xfrm>
            <a:off x="7191375" y="4972050"/>
            <a:ext cx="519113" cy="793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90118" name="文本框 8"/>
          <p:cNvSpPr txBox="1"/>
          <p:nvPr/>
        </p:nvSpPr>
        <p:spPr>
          <a:xfrm>
            <a:off x="6388100" y="5938838"/>
            <a:ext cx="2351088" cy="646113"/>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113"/>
                                        </p:tgtEl>
                                        <p:attrNameLst>
                                          <p:attrName>style.visibility</p:attrName>
                                        </p:attrNameLst>
                                      </p:cBhvr>
                                      <p:to>
                                        <p:strVal val="visible"/>
                                      </p:to>
                                    </p:set>
                                    <p:animEffect transition="in" filter="wipe(left)">
                                      <p:cBhvr>
                                        <p:cTn id="7" dur="500" fill="hold"/>
                                        <p:tgtEl>
                                          <p:spTgt spid="9011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90114"/>
                                        </p:tgtEl>
                                        <p:attrNameLst>
                                          <p:attrName>style.visibility</p:attrName>
                                        </p:attrNameLst>
                                      </p:cBhvr>
                                      <p:to>
                                        <p:strVal val="visible"/>
                                      </p:to>
                                    </p:set>
                                    <p:animEffect transition="in" filter="plus(in)">
                                      <p:cBhvr>
                                        <p:cTn id="12" dur="2000" fill="hold"/>
                                        <p:tgtEl>
                                          <p:spTgt spid="9011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0115"/>
                                        </p:tgtEl>
                                        <p:attrNameLst>
                                          <p:attrName>style.visibility</p:attrName>
                                        </p:attrNameLst>
                                      </p:cBhvr>
                                      <p:to>
                                        <p:strVal val="visible"/>
                                      </p:to>
                                    </p:set>
                                    <p:animEffect transition="in" filter="wheel(1)">
                                      <p:cBhvr>
                                        <p:cTn id="17" dur="2000" fill="hold"/>
                                        <p:tgtEl>
                                          <p:spTgt spid="9011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0116"/>
                                        </p:tgtEl>
                                        <p:attrNameLst>
                                          <p:attrName>style.visibility</p:attrName>
                                        </p:attrNameLst>
                                      </p:cBhvr>
                                      <p:to>
                                        <p:strVal val="visible"/>
                                      </p:to>
                                    </p:set>
                                    <p:animEffect transition="in" filter="wheel(1)">
                                      <p:cBhvr>
                                        <p:cTn id="22" dur="2000" fill="hold"/>
                                        <p:tgtEl>
                                          <p:spTgt spid="9011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0117"/>
                                        </p:tgtEl>
                                        <p:attrNameLst>
                                          <p:attrName>style.visibility</p:attrName>
                                        </p:attrNameLst>
                                      </p:cBhvr>
                                      <p:to>
                                        <p:strVal val="visible"/>
                                      </p:to>
                                    </p:set>
                                    <p:animEffect transition="in" filter="wheel(1)">
                                      <p:cBhvr>
                                        <p:cTn id="27" dur="2000" fill="hold"/>
                                        <p:tgtEl>
                                          <p:spTgt spid="90117"/>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0118"/>
                                        </p:tgtEl>
                                        <p:attrNameLst>
                                          <p:attrName>style.visibility</p:attrName>
                                        </p:attrNameLst>
                                      </p:cBhvr>
                                      <p:to>
                                        <p:strVal val="visible"/>
                                      </p:to>
                                    </p:set>
                                    <p:animEffect transition="in" filter="wheel(1)">
                                      <p:cBhvr>
                                        <p:cTn id="32" dur="2000" fill="hold"/>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3" grpId="0"/>
      <p:bldP spid="90115" grpId="0"/>
      <p:bldP spid="90116" grpId="0"/>
      <p:bldP spid="90117" grpId="0"/>
      <p:bldP spid="90118"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7" name="文本框 3"/>
          <p:cNvSpPr/>
          <p:nvPr/>
        </p:nvSpPr>
        <p:spPr>
          <a:xfrm>
            <a:off x="3702050" y="0"/>
            <a:ext cx="4313238"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十、书名号使用</a:t>
            </a:r>
          </a:p>
        </p:txBody>
      </p:sp>
      <p:sp>
        <p:nvSpPr>
          <p:cNvPr id="91138" name="文本框 4"/>
          <p:cNvSpPr/>
          <p:nvPr/>
        </p:nvSpPr>
        <p:spPr>
          <a:xfrm>
            <a:off x="396875" y="762000"/>
            <a:ext cx="11650663"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⑴考试名称、活动主题、栏目名称、丛书与单位、专业课程不用书名号。</a:t>
            </a:r>
          </a:p>
        </p:txBody>
      </p:sp>
      <p:sp>
        <p:nvSpPr>
          <p:cNvPr id="91139" name="文本框 8"/>
          <p:cNvSpPr txBox="1"/>
          <p:nvPr/>
        </p:nvSpPr>
        <p:spPr>
          <a:xfrm>
            <a:off x="396875" y="2087563"/>
            <a:ext cx="11650663" cy="440055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例：a、对于《雅思IELTS考试》人们已耳熟能详，如今一个全新的同样来自英国的职业外语水平考试——《博思BULATS考试》，也已由国家人事部考试中心推出。</a:t>
            </a:r>
          </a:p>
          <a:p>
            <a:pPr lvl="0"/>
            <a:r>
              <a:rPr lang="zh-CN" altLang="en-US" sz="2800" b="1">
                <a:latin typeface="黑体" panose="02010609060101010101" charset="-122"/>
                <a:ea typeface="黑体" panose="02010609060101010101" charset="-122"/>
              </a:rPr>
              <a:t>b、以《健康秩序、健康生活》为主题的中央电视台2004年“3·15”电视宣传活动将由央视经济频道的11个栏目共同组织完成。</a:t>
            </a:r>
          </a:p>
          <a:p>
            <a:pPr lvl="0"/>
            <a:r>
              <a:rPr lang="zh-CN" altLang="en-US" sz="2800" b="1">
                <a:latin typeface="黑体" panose="02010609060101010101" charset="-122"/>
                <a:ea typeface="黑体" panose="02010609060101010101" charset="-122"/>
              </a:rPr>
              <a:t>c、近日，《重庆日报》、重庆电视台和重庆电台共同推出的“保持共产党先进性教育”栏目——《不朽的红岩》，在社会上引起强烈反响。</a:t>
            </a:r>
          </a:p>
          <a:p>
            <a:pPr lvl="0"/>
            <a:r>
              <a:rPr lang="zh-CN" altLang="en-US" sz="2800" b="1">
                <a:latin typeface="黑体" panose="02010609060101010101" charset="-122"/>
                <a:ea typeface="黑体" panose="02010609060101010101" charset="-122"/>
              </a:rPr>
              <a:t>d、《布老虎丛书》是受到《人民日报社》广泛推广的一部丛书。</a:t>
            </a:r>
          </a:p>
          <a:p>
            <a:pPr lvl="0"/>
            <a:r>
              <a:rPr lang="zh-CN" altLang="en-US" sz="2800" b="1">
                <a:latin typeface="黑体" panose="02010609060101010101" charset="-122"/>
                <a:ea typeface="黑体" panose="02010609060101010101" charset="-122"/>
              </a:rPr>
              <a:t>e、《教师口语》一书的《序言》说：“《教师口语》是为了强化教师的口语表达能力而新增的专业课程。”</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1137"/>
                                        </p:tgtEl>
                                        <p:attrNameLst>
                                          <p:attrName>style.visibility</p:attrName>
                                        </p:attrNameLst>
                                      </p:cBhvr>
                                      <p:to>
                                        <p:strVal val="visible"/>
                                      </p:to>
                                    </p:set>
                                    <p:animEffect transition="in" filter="wheel(1)">
                                      <p:cBhvr>
                                        <p:cTn id="7" dur="2000" fill="hold"/>
                                        <p:tgtEl>
                                          <p:spTgt spid="9113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1138"/>
                                        </p:tgtEl>
                                        <p:attrNameLst>
                                          <p:attrName>style.visibility</p:attrName>
                                        </p:attrNameLst>
                                      </p:cBhvr>
                                      <p:to>
                                        <p:strVal val="visible"/>
                                      </p:to>
                                    </p:set>
                                    <p:animEffect transition="in" filter="wheel(1)">
                                      <p:cBhvr>
                                        <p:cTn id="12" dur="2000" fill="hold"/>
                                        <p:tgtEl>
                                          <p:spTgt spid="9113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1139"/>
                                        </p:tgtEl>
                                        <p:attrNameLst>
                                          <p:attrName>style.visibility</p:attrName>
                                        </p:attrNameLst>
                                      </p:cBhvr>
                                      <p:to>
                                        <p:strVal val="visible"/>
                                      </p:to>
                                    </p:set>
                                    <p:animEffect transition="in" filter="wheel(1)">
                                      <p:cBhvr>
                                        <p:cTn id="17" dur="2000" fill="hold"/>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7" grpId="0"/>
      <p:bldP spid="91138" grpId="0"/>
      <p:bldP spid="91139"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文本占位符 34817"/>
          <p:cNvSpPr>
            <a:spLocks noGrp="1"/>
          </p:cNvSpPr>
          <p:nvPr>
            <p:ph idx="1"/>
          </p:nvPr>
        </p:nvSpPr>
        <p:spPr>
          <a:xfrm>
            <a:off x="657225" y="211138"/>
            <a:ext cx="11079163" cy="54102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a:lnSpc>
                <a:spcPct val="120000"/>
              </a:lnSpc>
              <a:buClrTx/>
              <a:buNone/>
            </a:pPr>
            <a:r>
              <a:rPr lang="zh-CN" altLang="en-US" sz="3200" b="1" spc="150">
                <a:solidFill>
                  <a:schemeClr val="tx1"/>
                </a:solidFill>
                <a:latin typeface="黑体" panose="02010609060101010101" charset="-122"/>
                <a:ea typeface="黑体" panose="02010609060101010101" charset="-122"/>
                <a:sym typeface="微软雅黑" panose="020b0503020204020204" charset="-122"/>
              </a:rPr>
              <a:t>1、他从报上看到某大学研究生院和《中国文化》编委会联合主办《中国文化与世界文化暑期讲习班》的招生启事，立刻写信去报名。</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120000"/>
              </a:lnSpc>
              <a:buClrTx/>
              <a:buNone/>
            </a:pPr>
            <a:r>
              <a:rPr lang="zh-CN" altLang="en-US" sz="3200" b="1" spc="150">
                <a:solidFill>
                  <a:schemeClr val="tx1"/>
                </a:solidFill>
                <a:latin typeface="黑体" panose="02010609060101010101" charset="-122"/>
                <a:ea typeface="黑体" panose="02010609060101010101" charset="-122"/>
                <a:sym typeface="微软雅黑" panose="020b0503020204020204" charset="-122"/>
              </a:rPr>
              <a:t>2、《丽达公寓》即日发售.......</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120000"/>
              </a:lnSpc>
              <a:buClrTx/>
              <a:buNone/>
            </a:pPr>
            <a:r>
              <a:rPr lang="zh-CN" altLang="en-US" sz="3200" b="1" spc="150">
                <a:solidFill>
                  <a:schemeClr val="tx1"/>
                </a:solidFill>
                <a:latin typeface="黑体" panose="02010609060101010101" charset="-122"/>
                <a:ea typeface="黑体" panose="02010609060101010101" charset="-122"/>
                <a:sym typeface="微软雅黑" panose="020b0503020204020204" charset="-122"/>
              </a:rPr>
              <a:t>3、朱军的《艺术人生》栏目我最爱看。</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120000"/>
              </a:lnSpc>
              <a:buClrTx/>
              <a:buNone/>
            </a:pPr>
            <a:r>
              <a:rPr lang="zh-CN" altLang="en-US" sz="3200" b="1" spc="150">
                <a:solidFill>
                  <a:schemeClr val="tx1"/>
                </a:solidFill>
                <a:latin typeface="黑体" panose="02010609060101010101" charset="-122"/>
                <a:ea typeface="黑体" panose="02010609060101010101" charset="-122"/>
                <a:sym typeface="微软雅黑" panose="020b0503020204020204" charset="-122"/>
              </a:rPr>
              <a:t>4、这次征文的主题是《我爱我班》。</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120000"/>
              </a:lnSpc>
              <a:buClrTx/>
              <a:buNone/>
            </a:pPr>
            <a:r>
              <a:rPr lang="zh-CN" altLang="en-US" sz="3065" b="1" spc="150">
                <a:solidFill>
                  <a:srgbClr val="FF0000"/>
                </a:solidFill>
                <a:sym typeface="微软雅黑" panose="020b0503020204020204" charset="-122"/>
              </a:rPr>
              <a:t>                                       </a:t>
            </a:r>
            <a:r>
              <a:rPr lang="zh-CN" altLang="en-US" sz="3600" b="1" spc="150">
                <a:solidFill>
                  <a:srgbClr val="FF0000"/>
                </a:solidFill>
                <a:latin typeface="黑体" panose="02010609060101010101" charset="-122"/>
                <a:ea typeface="黑体" panose="02010609060101010101" charset="-122"/>
                <a:sym typeface="微软雅黑" panose="020b0503020204020204" charset="-122"/>
              </a:rPr>
              <a:t>书名号</a:t>
            </a:r>
            <a:endParaRPr lang="zh-CN" altLang="en-US" sz="3600" b="1">
              <a:solidFill>
                <a:srgbClr val="FF0000"/>
              </a:solidFill>
              <a:latin typeface="黑体" panose="02010609060101010101" charset="-122"/>
              <a:ea typeface="黑体" panose="02010609060101010101" charset="-122"/>
              <a:sym typeface="微软雅黑" panose="020b0503020204020204" charset="-122"/>
            </a:endParaRPr>
          </a:p>
          <a:p>
            <a:pPr marL="228600" marR="0" lvl="0" indent="-228600" algn="ctr">
              <a:lnSpc>
                <a:spcPct val="120000"/>
              </a:lnSpc>
              <a:buClrTx/>
              <a:buNone/>
            </a:pPr>
            <a:r>
              <a:rPr lang="zh-CN" altLang="en-US" sz="3600" b="1" spc="150">
                <a:solidFill>
                  <a:srgbClr val="FF0000"/>
                </a:solidFill>
                <a:latin typeface="黑体" panose="02010609060101010101" charset="-122"/>
                <a:ea typeface="黑体" panose="02010609060101010101" charset="-122"/>
                <a:sym typeface="微软雅黑" panose="020b0503020204020204" charset="-122"/>
              </a:rPr>
              <a:t>报刊杂志、书名文章、法规文件、电影戏剧。</a:t>
            </a:r>
            <a:endParaRPr lang="zh-CN" altLang="en-US" sz="3600" b="1">
              <a:solidFill>
                <a:srgbClr val="FF0000"/>
              </a:solidFill>
              <a:latin typeface="黑体" panose="02010609060101010101" charset="-122"/>
              <a:ea typeface="黑体" panose="02010609060101010101" charset="-122"/>
              <a:sym typeface="微软雅黑" panose="020b0503020204020204" charset="-122"/>
            </a:endParaRPr>
          </a:p>
          <a:p>
            <a:pPr marL="228600" marR="0" lvl="0" indent="-228600" algn="ctr">
              <a:lnSpc>
                <a:spcPct val="120000"/>
              </a:lnSpc>
              <a:buClrTx/>
            </a:pPr>
            <a:r>
              <a:rPr lang="zh-CN" altLang="en-US" sz="3600" b="1" spc="150">
                <a:solidFill>
                  <a:srgbClr val="FF0000"/>
                </a:solidFill>
                <a:latin typeface="黑体" panose="02010609060101010101" charset="-122"/>
                <a:ea typeface="黑体" panose="02010609060101010101" charset="-122"/>
                <a:sym typeface="微软雅黑" panose="020b0503020204020204" charset="-122"/>
              </a:rPr>
              <a:t>电视节目、画展、主题、杂志社则不可。</a:t>
            </a:r>
            <a:endParaRPr lang="zh-CN" altLang="en-US" sz="3600" b="1">
              <a:solidFill>
                <a:srgbClr val="FF0000"/>
              </a:solidFill>
              <a:latin typeface="黑体" panose="02010609060101010101" charset="-122"/>
              <a:ea typeface="黑体" panose="02010609060101010101" charset="-122"/>
              <a:sym typeface="微软雅黑" panose="020b0503020204020204" charset="-122"/>
            </a:endParaRPr>
          </a:p>
        </p:txBody>
      </p:sp>
      <p:pic>
        <p:nvPicPr>
          <p:cNvPr id="92162" name="图片 34818" descr="122"/>
          <p:cNvPicPr>
            <a:picLocks noChangeAspect="1"/>
          </p:cNvPicPr>
          <p:nvPr/>
        </p:nvPicPr>
        <p:blipFill>
          <a:blip r:embed="rId2"/>
          <a:stretch>
            <a:fillRect/>
          </a:stretch>
        </p:blipFill>
        <p:spPr>
          <a:xfrm>
            <a:off x="288925" y="4476750"/>
            <a:ext cx="2019300" cy="215900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61">
                                            <p:txEl>
                                              <p:pRg st="0" end="0"/>
                                            </p:txEl>
                                          </p:spTgt>
                                        </p:tgtEl>
                                        <p:attrNameLst>
                                          <p:attrName>style.visibility</p:attrName>
                                        </p:attrNameLst>
                                      </p:cBhvr>
                                      <p:to>
                                        <p:strVal val="visible"/>
                                      </p:to>
                                    </p:set>
                                    <p:anim calcmode="lin" valueType="num">
                                      <p:cBhvr>
                                        <p:cTn id="7" dur="500" fill="hold"/>
                                        <p:tgtEl>
                                          <p:spTgt spid="9216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921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61">
                                            <p:txEl>
                                              <p:pRg st="1" end="1"/>
                                            </p:txEl>
                                          </p:spTgt>
                                        </p:tgtEl>
                                        <p:attrNameLst>
                                          <p:attrName>style.visibility</p:attrName>
                                        </p:attrNameLst>
                                      </p:cBhvr>
                                      <p:to>
                                        <p:strVal val="visible"/>
                                      </p:to>
                                    </p:set>
                                    <p:anim calcmode="lin" valueType="num">
                                      <p:cBhvr>
                                        <p:cTn id="13" dur="500" fill="hold"/>
                                        <p:tgtEl>
                                          <p:spTgt spid="9216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9216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61">
                                            <p:txEl>
                                              <p:pRg st="2" end="2"/>
                                            </p:txEl>
                                          </p:spTgt>
                                        </p:tgtEl>
                                        <p:attrNameLst>
                                          <p:attrName>style.visibility</p:attrName>
                                        </p:attrNameLst>
                                      </p:cBhvr>
                                      <p:to>
                                        <p:strVal val="visible"/>
                                      </p:to>
                                    </p:set>
                                    <p:anim calcmode="lin" valueType="num">
                                      <p:cBhvr>
                                        <p:cTn id="19" dur="500" fill="hold"/>
                                        <p:tgtEl>
                                          <p:spTgt spid="9216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9216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61">
                                            <p:txEl>
                                              <p:pRg st="3" end="3"/>
                                            </p:txEl>
                                          </p:spTgt>
                                        </p:tgtEl>
                                        <p:attrNameLst>
                                          <p:attrName>style.visibility</p:attrName>
                                        </p:attrNameLst>
                                      </p:cBhvr>
                                      <p:to>
                                        <p:strVal val="visible"/>
                                      </p:to>
                                    </p:set>
                                    <p:anim calcmode="lin" valueType="num">
                                      <p:cBhvr>
                                        <p:cTn id="25" dur="500" fill="hold"/>
                                        <p:tgtEl>
                                          <p:spTgt spid="92161">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9216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61">
                                            <p:txEl>
                                              <p:pRg st="4" end="4"/>
                                            </p:txEl>
                                          </p:spTgt>
                                        </p:tgtEl>
                                        <p:attrNameLst>
                                          <p:attrName>style.visibility</p:attrName>
                                        </p:attrNameLst>
                                      </p:cBhvr>
                                      <p:to>
                                        <p:strVal val="visible"/>
                                      </p:to>
                                    </p:set>
                                    <p:anim calcmode="lin" valueType="num">
                                      <p:cBhvr>
                                        <p:cTn id="31" dur="500" fill="hold"/>
                                        <p:tgtEl>
                                          <p:spTgt spid="92161">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9216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61">
                                            <p:txEl>
                                              <p:pRg st="5" end="5"/>
                                            </p:txEl>
                                          </p:spTgt>
                                        </p:tgtEl>
                                        <p:attrNameLst>
                                          <p:attrName>style.visibility</p:attrName>
                                        </p:attrNameLst>
                                      </p:cBhvr>
                                      <p:to>
                                        <p:strVal val="visible"/>
                                      </p:to>
                                    </p:set>
                                    <p:anim calcmode="lin" valueType="num">
                                      <p:cBhvr>
                                        <p:cTn id="37" dur="500" fill="hold"/>
                                        <p:tgtEl>
                                          <p:spTgt spid="92161">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9216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61">
                                            <p:txEl>
                                              <p:pRg st="6" end="6"/>
                                            </p:txEl>
                                          </p:spTgt>
                                        </p:tgtEl>
                                        <p:attrNameLst>
                                          <p:attrName>style.visibility</p:attrName>
                                        </p:attrNameLst>
                                      </p:cBhvr>
                                      <p:to>
                                        <p:strVal val="visible"/>
                                      </p:to>
                                    </p:set>
                                    <p:anim calcmode="lin" valueType="num">
                                      <p:cBhvr>
                                        <p:cTn id="43" dur="500" fill="hold"/>
                                        <p:tgtEl>
                                          <p:spTgt spid="92161">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9216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1"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文本框 1"/>
          <p:cNvSpPr/>
          <p:nvPr/>
        </p:nvSpPr>
        <p:spPr>
          <a:xfrm>
            <a:off x="4078288" y="0"/>
            <a:ext cx="4495800"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1D41D5"/>
                </a:solidFill>
                <a:latin typeface="黑体" panose="02010609060101010101" charset="-122"/>
                <a:ea typeface="黑体" panose="02010609060101010101" charset="-122"/>
                <a:sym typeface="微软雅黑" panose="020b0503020204020204" charset="-122"/>
              </a:rPr>
              <a:t>一、问号使用</a:t>
            </a:r>
          </a:p>
        </p:txBody>
      </p:sp>
      <p:sp>
        <p:nvSpPr>
          <p:cNvPr id="45058" name="文本框 3"/>
          <p:cNvSpPr txBox="1"/>
          <p:nvPr/>
        </p:nvSpPr>
        <p:spPr>
          <a:xfrm>
            <a:off x="98425" y="823913"/>
            <a:ext cx="11995150" cy="1506538"/>
          </a:xfrm>
          <a:prstGeom prst="rect">
            <a:avLst/>
          </a:prstGeom>
          <a:noFill/>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（1）第一注意无疑问，陈述语气不用问。</a:t>
            </a:r>
          </a:p>
          <a:p>
            <a:pPr lvl="0"/>
            <a:r>
              <a:rPr lang="zh-CN" altLang="en-US" sz="2800" b="1">
                <a:solidFill>
                  <a:srgbClr val="1D41D5"/>
                </a:solidFill>
                <a:latin typeface="黑体" panose="02010609060101010101" charset="-122"/>
                <a:ea typeface="黑体" panose="02010609060101010101" charset="-122"/>
              </a:rPr>
              <a:t>（有些句子的局部虽然带上疑问词（句），但整个句子的语气是陈述语气，疑问词（句）仅仅作为这个陈述句的某个成分，这样的句子就不能打问号。）</a:t>
            </a:r>
            <a:r>
              <a:rPr lang="zh-CN" altLang="en-US" sz="2800" b="1">
                <a:solidFill>
                  <a:srgbClr val="E1AF2B"/>
                </a:solidFill>
                <a:latin typeface="黑体" panose="02010609060101010101" charset="-122"/>
                <a:ea typeface="黑体" panose="02010609060101010101" charset="-122"/>
              </a:rPr>
              <a:t> </a:t>
            </a:r>
          </a:p>
        </p:txBody>
      </p:sp>
      <p:sp>
        <p:nvSpPr>
          <p:cNvPr id="45059" name="文本框 7"/>
          <p:cNvSpPr/>
          <p:nvPr/>
        </p:nvSpPr>
        <p:spPr>
          <a:xfrm>
            <a:off x="323850" y="2466975"/>
            <a:ext cx="11544300" cy="1382713"/>
          </a:xfrm>
          <a:prstGeom prst="rect">
            <a:avLst/>
          </a:prstGeom>
          <a:noFill/>
          <a:ln w="38100">
            <a:solidFill>
              <a:srgbClr val="76717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例：a.谁都不知道他叫什么。  </a:t>
            </a:r>
          </a:p>
          <a:p>
            <a:pPr lvl="0"/>
            <a:r>
              <a:rPr lang="zh-CN" altLang="en-US" sz="2800" b="1">
                <a:latin typeface="黑体" panose="02010609060101010101" charset="-122"/>
                <a:ea typeface="黑体" panose="02010609060101010101" charset="-122"/>
              </a:rPr>
              <a:t>b.要在城西修建立交桥的消息传出后，许多人都非常关心这座立交桥将怎么建，那里的近千株树木将怎么办。</a:t>
            </a:r>
          </a:p>
        </p:txBody>
      </p:sp>
      <p:sp>
        <p:nvSpPr>
          <p:cNvPr id="45060" name="文本框 9"/>
          <p:cNvSpPr/>
          <p:nvPr/>
        </p:nvSpPr>
        <p:spPr>
          <a:xfrm>
            <a:off x="190500" y="4054475"/>
            <a:ext cx="11518900" cy="9525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黑体" panose="02010609060101010101" charset="-122"/>
                <a:ea typeface="黑体" panose="02010609060101010101" charset="-122"/>
                <a:sym typeface="微软雅黑" panose="020b0503020204020204" charset="-122"/>
              </a:rPr>
              <a:t>例题:</a:t>
            </a:r>
            <a:r>
              <a:rPr lang="zh-CN" altLang="en-US" sz="2800" b="1">
                <a:latin typeface="黑体" panose="02010609060101010101" charset="-122"/>
                <a:ea typeface="黑体" panose="02010609060101010101" charset="-122"/>
                <a:sym typeface="微软雅黑" panose="020b0503020204020204" charset="-122"/>
              </a:rPr>
              <a:t>川剧的变脸被誉为“中国一绝，世界一绝”，但它到底是什么时期出现？谁是最先的发明者？已经无法考证，更没有具体的文献记载。</a:t>
            </a:r>
            <a:endParaRPr lang="zh-CN" altLang="en-US" sz="2800" b="1">
              <a:latin typeface="黑体" panose="02010609060101010101" charset="-122"/>
              <a:ea typeface="黑体" panose="02010609060101010101" charset="-122"/>
            </a:endParaRPr>
          </a:p>
        </p:txBody>
      </p:sp>
      <p:sp>
        <p:nvSpPr>
          <p:cNvPr id="45061" name="文本框 8"/>
          <p:cNvSpPr/>
          <p:nvPr/>
        </p:nvSpPr>
        <p:spPr>
          <a:xfrm>
            <a:off x="120650" y="5211763"/>
            <a:ext cx="11657013"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黑体" panose="02010609060101010101" charset="-122"/>
                <a:ea typeface="黑体" panose="02010609060101010101" charset="-122"/>
              </a:rPr>
              <a:t>［答案］两个问号改为逗号。</a:t>
            </a:r>
          </a:p>
          <a:p>
            <a:pPr lvl="0"/>
            <a:r>
              <a:rPr lang="zh-CN" altLang="en-US" sz="3200" b="1">
                <a:solidFill>
                  <a:srgbClr val="FF0000"/>
                </a:solidFill>
                <a:latin typeface="黑体" panose="02010609060101010101" charset="-122"/>
                <a:ea typeface="黑体" panose="02010609060101010101" charset="-122"/>
              </a:rPr>
              <a:t>［讲评］这两个问句只能做“无法考证”“没有具体的文献记载”的主语，本身是一个陈述句，所以不应使用问号。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5057"/>
                                        </p:tgtEl>
                                        <p:attrNameLst>
                                          <p:attrName>style.visibility</p:attrName>
                                        </p:attrNameLst>
                                      </p:cBhvr>
                                      <p:to>
                                        <p:strVal val="visible"/>
                                      </p:to>
                                    </p:set>
                                    <p:animEffect transition="in" filter="wheel(1)">
                                      <p:cBhvr>
                                        <p:cTn id="7" dur="2000" fill="hold"/>
                                        <p:tgtEl>
                                          <p:spTgt spid="450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5058"/>
                                        </p:tgtEl>
                                        <p:attrNameLst>
                                          <p:attrName>style.visibility</p:attrName>
                                        </p:attrNameLst>
                                      </p:cBhvr>
                                      <p:to>
                                        <p:strVal val="visible"/>
                                      </p:to>
                                    </p:set>
                                    <p:animEffect transition="in" filter="wheel(1)">
                                      <p:cBhvr>
                                        <p:cTn id="12" dur="2000" fill="hold"/>
                                        <p:tgtEl>
                                          <p:spTgt spid="450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5059"/>
                                        </p:tgtEl>
                                        <p:attrNameLst>
                                          <p:attrName>style.visibility</p:attrName>
                                        </p:attrNameLst>
                                      </p:cBhvr>
                                      <p:to>
                                        <p:strVal val="visible"/>
                                      </p:to>
                                    </p:set>
                                    <p:animEffect transition="in" filter="wheel(1)">
                                      <p:cBhvr>
                                        <p:cTn id="17" dur="2000" fill="hold"/>
                                        <p:tgtEl>
                                          <p:spTgt spid="4505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5060"/>
                                        </p:tgtEl>
                                        <p:attrNameLst>
                                          <p:attrName>style.visibility</p:attrName>
                                        </p:attrNameLst>
                                      </p:cBhvr>
                                      <p:to>
                                        <p:strVal val="visible"/>
                                      </p:to>
                                    </p:set>
                                    <p:animEffect transition="in" filter="wheel(1)">
                                      <p:cBhvr>
                                        <p:cTn id="22" dur="2000" fill="hold"/>
                                        <p:tgtEl>
                                          <p:spTgt spid="4506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5061"/>
                                        </p:tgtEl>
                                        <p:attrNameLst>
                                          <p:attrName>style.visibility</p:attrName>
                                        </p:attrNameLst>
                                      </p:cBhvr>
                                      <p:to>
                                        <p:strVal val="visible"/>
                                      </p:to>
                                    </p:set>
                                    <p:animEffect transition="in" filter="wheel(1)">
                                      <p:cBhvr>
                                        <p:cTn id="27" dur="2000" fill="hold"/>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P spid="45058" grpId="0"/>
      <p:bldP spid="45059" grpId="0"/>
      <p:bldP spid="45060" grpId="0"/>
      <p:bldP spid="45061"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5" name="文本框 3"/>
          <p:cNvSpPr/>
          <p:nvPr/>
        </p:nvSpPr>
        <p:spPr>
          <a:xfrm>
            <a:off x="549275" y="311150"/>
            <a:ext cx="72548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⑵书名号中有书名号，外双里单。</a:t>
            </a:r>
          </a:p>
        </p:txBody>
      </p:sp>
      <p:sp>
        <p:nvSpPr>
          <p:cNvPr id="93186" name="文本框 7"/>
          <p:cNvSpPr txBox="1"/>
          <p:nvPr/>
        </p:nvSpPr>
        <p:spPr>
          <a:xfrm>
            <a:off x="376238" y="1014413"/>
            <a:ext cx="11530013" cy="646113"/>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例：《〈第一财经日报〉发刊词》发表于2004年11月5日。</a:t>
            </a:r>
          </a:p>
        </p:txBody>
      </p:sp>
      <p:pic>
        <p:nvPicPr>
          <p:cNvPr id="93187" name="图片 13"/>
          <p:cNvPicPr>
            <a:picLocks noGrp="1" noChangeAspect="1"/>
          </p:cNvPicPr>
          <p:nvPr/>
        </p:nvPicPr>
        <p:blipFill>
          <a:blip r:embed="rId2"/>
          <a:stretch>
            <a:fillRect/>
          </a:stretch>
        </p:blipFill>
        <p:spPr>
          <a:xfrm>
            <a:off x="88900" y="2798763"/>
            <a:ext cx="3971925" cy="2349500"/>
          </a:xfrm>
          <a:prstGeom prst="rect">
            <a:avLst/>
          </a:prstGeom>
          <a:noFill/>
          <a:ln>
            <a:miter lim="800000"/>
          </a:ln>
        </p:spPr>
      </p:pic>
      <p:sp>
        <p:nvSpPr>
          <p:cNvPr id="93188" name="文本框 9"/>
          <p:cNvSpPr txBox="1"/>
          <p:nvPr/>
        </p:nvSpPr>
        <p:spPr>
          <a:xfrm>
            <a:off x="6391275" y="1984375"/>
            <a:ext cx="1987550" cy="706438"/>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总结</a:t>
            </a:r>
          </a:p>
        </p:txBody>
      </p:sp>
      <p:sp>
        <p:nvSpPr>
          <p:cNvPr id="93189" name="文本框 8"/>
          <p:cNvSpPr txBox="1"/>
          <p:nvPr/>
        </p:nvSpPr>
        <p:spPr>
          <a:xfrm>
            <a:off x="4160838" y="2898775"/>
            <a:ext cx="7675563" cy="1752600"/>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rPr>
              <a:t>一、考试名称、活动主题、栏目名称、丛书与单位、专业课程不用书名号。</a:t>
            </a:r>
          </a:p>
          <a:p>
            <a:pPr lvl="0"/>
            <a:r>
              <a:rPr lang="zh-CN" altLang="en-US" sz="3600" b="1">
                <a:latin typeface="黑体" panose="02010609060101010101" charset="-122"/>
                <a:ea typeface="黑体" panose="02010609060101010101" charset="-122"/>
              </a:rPr>
              <a:t>二、书名号中有书名号，外双里单。</a:t>
            </a:r>
          </a:p>
        </p:txBody>
      </p:sp>
      <p:sp>
        <p:nvSpPr>
          <p:cNvPr id="93190" name="下箭头 11"/>
          <p:cNvSpPr/>
          <p:nvPr/>
        </p:nvSpPr>
        <p:spPr>
          <a:xfrm>
            <a:off x="7191375" y="4887913"/>
            <a:ext cx="388938" cy="4619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93191" name="文本框 12"/>
          <p:cNvSpPr/>
          <p:nvPr/>
        </p:nvSpPr>
        <p:spPr>
          <a:xfrm>
            <a:off x="6223000" y="5741988"/>
            <a:ext cx="2325688" cy="646112"/>
          </a:xfrm>
          <a:prstGeom prst="rect">
            <a:avLst/>
          </a:prstGeom>
          <a:noFill/>
          <a:ln>
            <a:solidFill>
              <a:schemeClr val="accent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3185"/>
                                        </p:tgtEl>
                                        <p:attrNameLst>
                                          <p:attrName>style.visibility</p:attrName>
                                        </p:attrNameLst>
                                      </p:cBhvr>
                                      <p:to>
                                        <p:strVal val="visible"/>
                                      </p:to>
                                    </p:set>
                                    <p:animEffect transition="in" filter="wheel(1)">
                                      <p:cBhvr>
                                        <p:cTn id="7" dur="2000" fill="hold"/>
                                        <p:tgtEl>
                                          <p:spTgt spid="9318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3186"/>
                                        </p:tgtEl>
                                        <p:attrNameLst>
                                          <p:attrName>style.visibility</p:attrName>
                                        </p:attrNameLst>
                                      </p:cBhvr>
                                      <p:to>
                                        <p:strVal val="visible"/>
                                      </p:to>
                                    </p:set>
                                    <p:animEffect transition="in" filter="wheel(1)">
                                      <p:cBhvr>
                                        <p:cTn id="12" dur="2000" fill="hold"/>
                                        <p:tgtEl>
                                          <p:spTgt spid="9318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3" presetClass="entr" presetSubtype="16" fill="hold" nodeType="clickEffect">
                                  <p:stCondLst>
                                    <p:cond delay="0"/>
                                  </p:stCondLst>
                                  <p:childTnLst>
                                    <p:set>
                                      <p:cBhvr>
                                        <p:cTn id="16" dur="1" fill="hold">
                                          <p:stCondLst>
                                            <p:cond delay="0"/>
                                          </p:stCondLst>
                                        </p:cTn>
                                        <p:tgtEl>
                                          <p:spTgt spid="93187"/>
                                        </p:tgtEl>
                                        <p:attrNameLst>
                                          <p:attrName>style.visibility</p:attrName>
                                        </p:attrNameLst>
                                      </p:cBhvr>
                                      <p:to>
                                        <p:strVal val="visible"/>
                                      </p:to>
                                    </p:set>
                                    <p:animEffect transition="in" filter="plus(in)">
                                      <p:cBhvr>
                                        <p:cTn id="17" dur="2000" fill="hold"/>
                                        <p:tgtEl>
                                          <p:spTgt spid="9318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3188"/>
                                        </p:tgtEl>
                                        <p:attrNameLst>
                                          <p:attrName>style.visibility</p:attrName>
                                        </p:attrNameLst>
                                      </p:cBhvr>
                                      <p:to>
                                        <p:strVal val="visible"/>
                                      </p:to>
                                    </p:set>
                                    <p:animEffect transition="in" filter="wheel(1)">
                                      <p:cBhvr>
                                        <p:cTn id="22" dur="2000" fill="hold"/>
                                        <p:tgtEl>
                                          <p:spTgt spid="9318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3189"/>
                                        </p:tgtEl>
                                        <p:attrNameLst>
                                          <p:attrName>style.visibility</p:attrName>
                                        </p:attrNameLst>
                                      </p:cBhvr>
                                      <p:to>
                                        <p:strVal val="visible"/>
                                      </p:to>
                                    </p:set>
                                    <p:animEffect transition="in" filter="wheel(1)">
                                      <p:cBhvr>
                                        <p:cTn id="27" dur="2000" fill="hold"/>
                                        <p:tgtEl>
                                          <p:spTgt spid="9318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3190"/>
                                        </p:tgtEl>
                                        <p:attrNameLst>
                                          <p:attrName>style.visibility</p:attrName>
                                        </p:attrNameLst>
                                      </p:cBhvr>
                                      <p:to>
                                        <p:strVal val="visible"/>
                                      </p:to>
                                    </p:set>
                                    <p:animEffect transition="in" filter="wheel(1)">
                                      <p:cBhvr>
                                        <p:cTn id="32" dur="2000" fill="hold"/>
                                        <p:tgtEl>
                                          <p:spTgt spid="9319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93191"/>
                                        </p:tgtEl>
                                        <p:attrNameLst>
                                          <p:attrName>style.visibility</p:attrName>
                                        </p:attrNameLst>
                                      </p:cBhvr>
                                      <p:to>
                                        <p:strVal val="visible"/>
                                      </p:to>
                                    </p:set>
                                    <p:animEffect transition="in" filter="wheel(1)">
                                      <p:cBhvr>
                                        <p:cTn id="37" dur="2000" fill="hold"/>
                                        <p:tgtEl>
                                          <p:spTgt spid="93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5" grpId="0"/>
      <p:bldP spid="93186" grpId="0"/>
      <p:bldP spid="93188" grpId="0"/>
      <p:bldP spid="93189" grpId="0"/>
      <p:bldP spid="93190" grpId="0"/>
      <p:bldP spid="93191"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09" name="文本框 3"/>
          <p:cNvSpPr/>
          <p:nvPr/>
        </p:nvSpPr>
        <p:spPr>
          <a:xfrm>
            <a:off x="3382963" y="190500"/>
            <a:ext cx="4733925"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黑体" panose="02010609060101010101" charset="-122"/>
                <a:ea typeface="黑体" panose="02010609060101010101" charset="-122"/>
              </a:rPr>
              <a:t>十一、省略号</a:t>
            </a:r>
          </a:p>
        </p:txBody>
      </p:sp>
      <p:sp>
        <p:nvSpPr>
          <p:cNvPr id="94210" name="文本框 4"/>
          <p:cNvSpPr/>
          <p:nvPr/>
        </p:nvSpPr>
        <p:spPr>
          <a:xfrm>
            <a:off x="495300" y="977900"/>
            <a:ext cx="8648700"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⑴引文未完不全面，说话续续又断断。</a:t>
            </a:r>
          </a:p>
        </p:txBody>
      </p:sp>
      <p:sp>
        <p:nvSpPr>
          <p:cNvPr id="94211" name="文本框 8"/>
          <p:cNvSpPr txBox="1"/>
          <p:nvPr/>
        </p:nvSpPr>
        <p:spPr>
          <a:xfrm>
            <a:off x="373063" y="1790700"/>
            <a:ext cx="11445875" cy="2244725"/>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例：①她轻轻地哼起了《摇篮曲》：“月儿明，风儿静，树叶儿遮窗棂啊……” </a:t>
            </a:r>
          </a:p>
          <a:p>
            <a:pPr lvl="0"/>
            <a:r>
              <a:rPr lang="zh-CN" altLang="en-US" sz="2800" b="1">
                <a:latin typeface="黑体" panose="02010609060101010101" charset="-122"/>
                <a:ea typeface="黑体" panose="02010609060101010101" charset="-122"/>
              </a:rPr>
              <a:t>（引文不全）</a:t>
            </a:r>
          </a:p>
          <a:p>
            <a:pPr lvl="0"/>
            <a:r>
              <a:rPr lang="zh-CN" altLang="en-US" sz="2800" b="1">
                <a:latin typeface="黑体" panose="02010609060101010101" charset="-122"/>
                <a:ea typeface="黑体" panose="02010609060101010101" charset="-122"/>
              </a:rPr>
              <a:t>②他说：“我……对不起……大家，我……没有……完成……任务。”</a:t>
            </a:r>
          </a:p>
          <a:p>
            <a:pPr lvl="0"/>
            <a:r>
              <a:rPr lang="zh-CN" altLang="en-US" sz="2800" b="1">
                <a:latin typeface="黑体" panose="02010609060101010101" charset="-122"/>
                <a:ea typeface="黑体" panose="02010609060101010101" charset="-122"/>
              </a:rPr>
              <a:t>（说话断续）</a:t>
            </a:r>
          </a:p>
        </p:txBody>
      </p:sp>
      <p:sp>
        <p:nvSpPr>
          <p:cNvPr id="94212" name="文本框 9"/>
          <p:cNvSpPr/>
          <p:nvPr/>
        </p:nvSpPr>
        <p:spPr>
          <a:xfrm>
            <a:off x="596900" y="4124325"/>
            <a:ext cx="680243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a:solidFill>
                  <a:srgbClr val="1D41D5"/>
                </a:solidFill>
                <a:latin typeface="黑体" panose="02010609060101010101" charset="-122"/>
                <a:ea typeface="黑体" panose="02010609060101010101" charset="-122"/>
              </a:rPr>
              <a:t>⑵与等不套用</a:t>
            </a:r>
          </a:p>
        </p:txBody>
      </p:sp>
      <p:sp>
        <p:nvSpPr>
          <p:cNvPr id="94213" name="文本框 11"/>
          <p:cNvSpPr txBox="1"/>
          <p:nvPr/>
        </p:nvSpPr>
        <p:spPr>
          <a:xfrm>
            <a:off x="373063" y="4857750"/>
            <a:ext cx="11445875" cy="1816100"/>
          </a:xfrm>
          <a:prstGeom prst="rect">
            <a:avLst/>
          </a:prstGeom>
          <a:noFill/>
          <a:ln w="38100">
            <a:solidFill>
              <a:schemeClr val="accent3">
                <a:lumMod val="60000"/>
                <a:lumOff val="40000"/>
              </a:schemeClr>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例：</a:t>
            </a:r>
          </a:p>
          <a:p>
            <a:pPr lvl="0"/>
            <a:r>
              <a:rPr lang="zh-CN" altLang="en-US" sz="2800" b="1">
                <a:latin typeface="黑体" panose="02010609060101010101" charset="-122"/>
                <a:ea typeface="黑体" panose="02010609060101010101" charset="-122"/>
              </a:rPr>
              <a:t>a、山谷回荡着狼、虎、熊……的叫声。</a:t>
            </a:r>
          </a:p>
          <a:p>
            <a:pPr lvl="0"/>
            <a:r>
              <a:rPr lang="zh-CN" altLang="en-US" sz="2800" b="1">
                <a:latin typeface="黑体" panose="02010609060101010101" charset="-122"/>
                <a:ea typeface="黑体" panose="02010609060101010101" charset="-122"/>
              </a:rPr>
              <a:t>b、山谷回荡着狼、虎、熊等的叫声。</a:t>
            </a:r>
          </a:p>
          <a:p>
            <a:pPr lvl="0"/>
            <a:r>
              <a:rPr lang="zh-CN" altLang="en-US" sz="2800" b="1">
                <a:latin typeface="黑体" panose="02010609060101010101" charset="-122"/>
                <a:ea typeface="黑体" panose="02010609060101010101" charset="-122"/>
              </a:rPr>
              <a:t>（列举用号不用等，用等不用省略号）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4209"/>
                                        </p:tgtEl>
                                        <p:attrNameLst>
                                          <p:attrName>style.visibility</p:attrName>
                                        </p:attrNameLst>
                                      </p:cBhvr>
                                      <p:to>
                                        <p:strVal val="visible"/>
                                      </p:to>
                                    </p:set>
                                    <p:animEffect transition="in" filter="wheel(1)">
                                      <p:cBhvr>
                                        <p:cTn id="7" dur="2000" fill="hold"/>
                                        <p:tgtEl>
                                          <p:spTgt spid="9420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4210"/>
                                        </p:tgtEl>
                                        <p:attrNameLst>
                                          <p:attrName>style.visibility</p:attrName>
                                        </p:attrNameLst>
                                      </p:cBhvr>
                                      <p:to>
                                        <p:strVal val="visible"/>
                                      </p:to>
                                    </p:set>
                                    <p:animEffect transition="in" filter="wheel(1)">
                                      <p:cBhvr>
                                        <p:cTn id="12" dur="2000" fill="hold"/>
                                        <p:tgtEl>
                                          <p:spTgt spid="942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4211"/>
                                        </p:tgtEl>
                                        <p:attrNameLst>
                                          <p:attrName>style.visibility</p:attrName>
                                        </p:attrNameLst>
                                      </p:cBhvr>
                                      <p:to>
                                        <p:strVal val="visible"/>
                                      </p:to>
                                    </p:set>
                                    <p:animEffect transition="in" filter="wheel(1)">
                                      <p:cBhvr>
                                        <p:cTn id="17" dur="2000" fill="hold"/>
                                        <p:tgtEl>
                                          <p:spTgt spid="942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4212"/>
                                        </p:tgtEl>
                                        <p:attrNameLst>
                                          <p:attrName>style.visibility</p:attrName>
                                        </p:attrNameLst>
                                      </p:cBhvr>
                                      <p:to>
                                        <p:strVal val="visible"/>
                                      </p:to>
                                    </p:set>
                                    <p:animEffect transition="in" filter="wheel(1)">
                                      <p:cBhvr>
                                        <p:cTn id="22" dur="2000" fill="hold"/>
                                        <p:tgtEl>
                                          <p:spTgt spid="942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4213"/>
                                        </p:tgtEl>
                                        <p:attrNameLst>
                                          <p:attrName>style.visibility</p:attrName>
                                        </p:attrNameLst>
                                      </p:cBhvr>
                                      <p:to>
                                        <p:strVal val="visible"/>
                                      </p:to>
                                    </p:set>
                                    <p:animEffect transition="in" filter="wheel(1)">
                                      <p:cBhvr>
                                        <p:cTn id="27" dur="2000" fill="hold"/>
                                        <p:tgtEl>
                                          <p:spTgt spid="94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9" grpId="0"/>
      <p:bldP spid="94210" grpId="0"/>
      <p:bldP spid="94211" grpId="0"/>
      <p:bldP spid="94212" grpId="0"/>
      <p:bldP spid="94213"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3" name="文本框 10"/>
          <p:cNvSpPr/>
          <p:nvPr/>
        </p:nvSpPr>
        <p:spPr>
          <a:xfrm>
            <a:off x="825500" y="433388"/>
            <a:ext cx="3509963" cy="682625"/>
          </a:xfrm>
          <a:prstGeom prst="rect">
            <a:avLst/>
          </a:prstGeom>
          <a:noFill/>
          <a:ln>
            <a:noFill/>
            <a:miter lim="800000"/>
          </a:ln>
        </p:spPr>
        <p:txBody>
          <a:bodyPr wrap="square" lIns="68571" tIns="34285" rIns="68571" bIns="3428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FF0000"/>
                </a:solidFill>
                <a:latin typeface="黑体" panose="02010609060101010101" charset="-122"/>
                <a:ea typeface="黑体" panose="02010609060101010101" charset="-122"/>
              </a:rPr>
              <a:t>课堂小结</a:t>
            </a:r>
            <a:endParaRPr lang="zh-CN" altLang="en-US" sz="4000" b="1">
              <a:solidFill>
                <a:srgbClr val="FF0000"/>
              </a:solidFill>
              <a:latin typeface="黑体" panose="02010609060101010101" charset="-122"/>
              <a:ea typeface="黑体" panose="02010609060101010101" charset="-122"/>
              <a:sym typeface="Arial" panose="020b0604020202020204" pitchFamily="34" charset="0"/>
            </a:endParaRPr>
          </a:p>
        </p:txBody>
      </p:sp>
      <p:pic>
        <p:nvPicPr>
          <p:cNvPr id="95234" name="图片 9"/>
          <p:cNvPicPr>
            <a:picLocks noGrp="1" noChangeAspect="1"/>
          </p:cNvPicPr>
          <p:nvPr/>
        </p:nvPicPr>
        <p:blipFill>
          <a:blip r:embed="rId2"/>
          <a:stretch>
            <a:fillRect/>
          </a:stretch>
        </p:blipFill>
        <p:spPr>
          <a:xfrm>
            <a:off x="504825" y="1793875"/>
            <a:ext cx="3565525" cy="2892425"/>
          </a:xfrm>
          <a:prstGeom prst="rect">
            <a:avLst/>
          </a:prstGeom>
          <a:noFill/>
          <a:ln>
            <a:miter lim="800000"/>
          </a:ln>
        </p:spPr>
      </p:pic>
      <p:sp>
        <p:nvSpPr>
          <p:cNvPr id="95235" name="文本框 3"/>
          <p:cNvSpPr txBox="1"/>
          <p:nvPr/>
        </p:nvSpPr>
        <p:spPr>
          <a:xfrm>
            <a:off x="6715125" y="971550"/>
            <a:ext cx="1758950" cy="706438"/>
          </a:xfrm>
          <a:prstGeom prst="rect">
            <a:avLst/>
          </a:prstGeom>
          <a:noFill/>
          <a:ln>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4000" b="1">
                <a:solidFill>
                  <a:srgbClr val="FF0000"/>
                </a:solidFill>
                <a:latin typeface="Arial" panose="020b0604020202020204" pitchFamily="34" charset="0"/>
                <a:ea typeface="宋体" panose="02010600030101010101" pitchFamily="2" charset="-122"/>
              </a:rPr>
              <a:t>总结</a:t>
            </a:r>
          </a:p>
        </p:txBody>
      </p:sp>
      <p:sp>
        <p:nvSpPr>
          <p:cNvPr id="95236" name="文本框 4"/>
          <p:cNvSpPr txBox="1"/>
          <p:nvPr/>
        </p:nvSpPr>
        <p:spPr>
          <a:xfrm>
            <a:off x="4511675" y="2190750"/>
            <a:ext cx="7339013" cy="1936750"/>
          </a:xfrm>
          <a:prstGeom prst="rect">
            <a:avLst/>
          </a:prstGeom>
          <a:noFill/>
          <a:ln w="38100">
            <a:solidFill>
              <a:schemeClr val="accent6"/>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latin typeface="黑体" panose="02010609060101010101" charset="-122"/>
                <a:ea typeface="黑体" panose="02010609060101010101" charset="-122"/>
              </a:rPr>
              <a:t>⑴引文未完不全面，说话续续又断断。</a:t>
            </a:r>
          </a:p>
          <a:p>
            <a:pPr lvl="0"/>
            <a:r>
              <a:rPr lang="zh-CN" altLang="en-US" sz="4000" b="1">
                <a:latin typeface="黑体" panose="02010609060101010101" charset="-122"/>
                <a:ea typeface="黑体" panose="02010609060101010101" charset="-122"/>
              </a:rPr>
              <a:t>⑵与等不套用。</a:t>
            </a:r>
          </a:p>
        </p:txBody>
      </p:sp>
      <p:sp>
        <p:nvSpPr>
          <p:cNvPr id="95237" name="下箭头 7"/>
          <p:cNvSpPr/>
          <p:nvPr/>
        </p:nvSpPr>
        <p:spPr>
          <a:xfrm flipV="1">
            <a:off x="7351713" y="4327525"/>
            <a:ext cx="485775" cy="641350"/>
          </a:xfrm>
          <a:prstGeom prst="downArrow">
            <a:avLst>
              <a:gd name="adj1" fmla="val 50000"/>
              <a:gd name="adj2" fmla="val 49999"/>
            </a:avLst>
          </a:prstGeom>
          <a:solidFill>
            <a:schemeClr val="accent1"/>
          </a:solidFill>
          <a:ln w="12700">
            <a:solidFill>
              <a:srgbClr val="891014"/>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FFFFFF"/>
              </a:solidFill>
              <a:latin typeface="Arial" panose="020b0604020202020204" pitchFamily="34" charset="0"/>
              <a:ea typeface="微软雅黑"/>
            </a:endParaRPr>
          </a:p>
        </p:txBody>
      </p:sp>
      <p:sp>
        <p:nvSpPr>
          <p:cNvPr id="95238" name="文本框 8"/>
          <p:cNvSpPr txBox="1"/>
          <p:nvPr/>
        </p:nvSpPr>
        <p:spPr>
          <a:xfrm>
            <a:off x="6805613" y="5292725"/>
            <a:ext cx="1816100" cy="644525"/>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solidFill>
                  <a:srgbClr val="FF0000"/>
                </a:solidFill>
                <a:latin typeface="黑体" panose="02010609060101010101" charset="-122"/>
                <a:ea typeface="黑体" panose="02010609060101010101" charset="-122"/>
              </a:rPr>
              <a:t>口诀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233"/>
                                        </p:tgtEl>
                                        <p:attrNameLst>
                                          <p:attrName>style.visibility</p:attrName>
                                        </p:attrNameLst>
                                      </p:cBhvr>
                                      <p:to>
                                        <p:strVal val="visible"/>
                                      </p:to>
                                    </p:set>
                                    <p:animEffect transition="in" filter="wipe(left)">
                                      <p:cBhvr>
                                        <p:cTn id="7" dur="500" fill="hold"/>
                                        <p:tgtEl>
                                          <p:spTgt spid="9523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95234"/>
                                        </p:tgtEl>
                                        <p:attrNameLst>
                                          <p:attrName>style.visibility</p:attrName>
                                        </p:attrNameLst>
                                      </p:cBhvr>
                                      <p:to>
                                        <p:strVal val="visible"/>
                                      </p:to>
                                    </p:set>
                                    <p:animEffect transition="in" filter="plus(in)">
                                      <p:cBhvr>
                                        <p:cTn id="12" dur="2000" fill="hold"/>
                                        <p:tgtEl>
                                          <p:spTgt spid="9523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5235"/>
                                        </p:tgtEl>
                                        <p:attrNameLst>
                                          <p:attrName>style.visibility</p:attrName>
                                        </p:attrNameLst>
                                      </p:cBhvr>
                                      <p:to>
                                        <p:strVal val="visible"/>
                                      </p:to>
                                    </p:set>
                                    <p:animEffect transition="in" filter="wheel(1)">
                                      <p:cBhvr>
                                        <p:cTn id="17" dur="2000" fill="hold"/>
                                        <p:tgtEl>
                                          <p:spTgt spid="9523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5236"/>
                                        </p:tgtEl>
                                        <p:attrNameLst>
                                          <p:attrName>style.visibility</p:attrName>
                                        </p:attrNameLst>
                                      </p:cBhvr>
                                      <p:to>
                                        <p:strVal val="visible"/>
                                      </p:to>
                                    </p:set>
                                    <p:animEffect transition="in" filter="wheel(1)">
                                      <p:cBhvr>
                                        <p:cTn id="22" dur="2000" fill="hold"/>
                                        <p:tgtEl>
                                          <p:spTgt spid="9523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5237"/>
                                        </p:tgtEl>
                                        <p:attrNameLst>
                                          <p:attrName>style.visibility</p:attrName>
                                        </p:attrNameLst>
                                      </p:cBhvr>
                                      <p:to>
                                        <p:strVal val="visible"/>
                                      </p:to>
                                    </p:set>
                                    <p:animEffect transition="in" filter="wheel(1)">
                                      <p:cBhvr>
                                        <p:cTn id="27" dur="2000" fill="hold"/>
                                        <p:tgtEl>
                                          <p:spTgt spid="95237"/>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5238"/>
                                        </p:tgtEl>
                                        <p:attrNameLst>
                                          <p:attrName>style.visibility</p:attrName>
                                        </p:attrNameLst>
                                      </p:cBhvr>
                                      <p:to>
                                        <p:strVal val="visible"/>
                                      </p:to>
                                    </p:set>
                                    <p:animEffect transition="in" filter="wheel(1)">
                                      <p:cBhvr>
                                        <p:cTn id="32" dur="2000" fill="hold"/>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3" grpId="0"/>
      <p:bldP spid="95235" grpId="0"/>
      <p:bldP spid="95236" grpId="0"/>
      <p:bldP spid="95237" grpId="0"/>
      <p:bldP spid="95238"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7" name="标题 35841"/>
          <p:cNvSpPr>
            <a:spLocks noGrp="1"/>
          </p:cNvSpPr>
          <p:nvPr>
            <p:ph type="title"/>
          </p:nvPr>
        </p:nvSpPr>
        <p:spPr>
          <a:xfrm>
            <a:off x="711200" y="474663"/>
            <a:ext cx="10871200" cy="1143000"/>
          </a:xfrm>
          <a:prstGeom prst="rect">
            <a:avLst/>
          </a:prstGeom>
        </p:spPr>
        <p:txBody>
          <a:bodyPr vert="horz" lIns="101600" tIns="38100" rIns="76200" bIns="38100" rtlCol="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anose="020b0604020202020204" pitchFamily="34" charset="0"/>
                <a:ea typeface="隶书" pitchFamily="49" charset="-122"/>
                <a:cs typeface="+mj-cs"/>
              </a:defRPr>
            </a:lvl1pPr>
          </a:lstStyle>
          <a:p>
            <a:pPr marL="0" marR="0" lvl="0" indent="0" algn="ctr">
              <a:spcAft>
                <a:spcPct val="0"/>
              </a:spcAft>
              <a:buClrTx/>
            </a:pPr>
            <a:r>
              <a:rPr lang="zh-CN" altLang="en-US" sz="4665" spc="200">
                <a:solidFill>
                  <a:srgbClr val="FF0000"/>
                </a:solidFill>
                <a:sym typeface="微软雅黑" panose="020b0503020204020204" charset="-122"/>
              </a:rPr>
              <a:t>几种不套用情况</a:t>
            </a:r>
            <a:endParaRPr lang="zh-CN" altLang="en-US" sz="4600">
              <a:solidFill>
                <a:srgbClr val="FF0000"/>
              </a:solidFill>
              <a:sym typeface="微软雅黑" panose="020b0503020204020204" charset="-122"/>
            </a:endParaRPr>
          </a:p>
        </p:txBody>
      </p:sp>
      <p:sp>
        <p:nvSpPr>
          <p:cNvPr id="96258" name="文本占位符 35842"/>
          <p:cNvSpPr>
            <a:spLocks noGrp="1"/>
          </p:cNvSpPr>
          <p:nvPr>
            <p:ph idx="1"/>
          </p:nvPr>
        </p:nvSpPr>
        <p:spPr>
          <a:xfrm>
            <a:off x="711200" y="1371600"/>
            <a:ext cx="10769600" cy="48006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a:buClrTx/>
              <a:buNone/>
            </a:pPr>
            <a:endParaRPr lang="en-US" altLang="zh-CN" b="1">
              <a:solidFill>
                <a:schemeClr val="tx1"/>
              </a:solidFill>
              <a:sym typeface="微软雅黑" panose="020b0503020204020204" charset="-122"/>
            </a:endParaRPr>
          </a:p>
          <a:p>
            <a:pPr marL="228600" marR="0" lvl="0" indent="-228600">
              <a:buClrTx/>
              <a:buNone/>
            </a:pPr>
            <a:r>
              <a:rPr lang="zh-CN" altLang="en-US" sz="3600" b="1" spc="150">
                <a:solidFill>
                  <a:schemeClr val="tx1"/>
                </a:solidFill>
                <a:latin typeface="黑体" panose="02010609060101010101" charset="-122"/>
                <a:ea typeface="黑体" panose="02010609060101010101" charset="-122"/>
                <a:sym typeface="微软雅黑" panose="020b0503020204020204" charset="-122"/>
              </a:rPr>
              <a:t>（</a:t>
            </a:r>
            <a:r>
              <a:rPr lang="en-US" altLang="zh-CN" sz="3600" b="1" spc="150">
                <a:solidFill>
                  <a:schemeClr val="tx1"/>
                </a:solidFill>
                <a:latin typeface="黑体" panose="02010609060101010101" charset="-122"/>
                <a:ea typeface="黑体" panose="02010609060101010101" charset="-122"/>
                <a:sym typeface="微软雅黑" panose="020b0503020204020204" charset="-122"/>
              </a:rPr>
              <a:t>1</a:t>
            </a:r>
            <a:r>
              <a:rPr lang="zh-CN" altLang="en-US" sz="3600" b="1" spc="150">
                <a:solidFill>
                  <a:schemeClr val="tx1"/>
                </a:solidFill>
                <a:latin typeface="黑体" panose="02010609060101010101" charset="-122"/>
                <a:ea typeface="黑体" panose="02010609060101010101" charset="-122"/>
                <a:sym typeface="微软雅黑" panose="020b0503020204020204" charset="-122"/>
              </a:rPr>
              <a:t>）省略号和</a:t>
            </a:r>
            <a:r>
              <a:rPr lang="zh-CN" altLang="en-US" sz="3600" b="1">
                <a:solidFill>
                  <a:schemeClr val="tx1"/>
                </a:solidFill>
                <a:latin typeface="黑体" panose="02010609060101010101" charset="-122"/>
                <a:ea typeface="黑体" panose="02010609060101010101" charset="-122"/>
                <a:sym typeface="微软雅黑" panose="020b0503020204020204" charset="-122"/>
              </a:rPr>
              <a:t>“等等”不套用，</a:t>
            </a:r>
          </a:p>
          <a:p>
            <a:pPr marL="228600" marR="0" lvl="0" indent="-228600">
              <a:buClrTx/>
              <a:buNone/>
            </a:pPr>
            <a:r>
              <a:rPr lang="zh-CN" altLang="en-US" sz="3600" b="1" spc="150">
                <a:solidFill>
                  <a:schemeClr val="tx1"/>
                </a:solidFill>
                <a:latin typeface="黑体" panose="02010609060101010101" charset="-122"/>
                <a:ea typeface="黑体" panose="02010609060101010101" charset="-122"/>
                <a:sym typeface="微软雅黑" panose="020b0503020204020204" charset="-122"/>
              </a:rPr>
              <a:t>（</a:t>
            </a:r>
            <a:r>
              <a:rPr lang="en-US" altLang="zh-CN" sz="3600" b="1" spc="150">
                <a:solidFill>
                  <a:schemeClr val="tx1"/>
                </a:solidFill>
                <a:latin typeface="黑体" panose="02010609060101010101" charset="-122"/>
                <a:ea typeface="黑体" panose="02010609060101010101" charset="-122"/>
                <a:sym typeface="微软雅黑" panose="020b0503020204020204" charset="-122"/>
              </a:rPr>
              <a:t>2</a:t>
            </a:r>
            <a:r>
              <a:rPr lang="zh-CN" altLang="en-US" sz="3600" b="1" spc="150">
                <a:solidFill>
                  <a:schemeClr val="tx1"/>
                </a:solidFill>
                <a:latin typeface="黑体" panose="02010609060101010101" charset="-122"/>
                <a:ea typeface="黑体" panose="02010609060101010101" charset="-122"/>
                <a:sym typeface="微软雅黑" panose="020b0503020204020204" charset="-122"/>
              </a:rPr>
              <a:t>）</a:t>
            </a:r>
            <a:r>
              <a:rPr lang="zh-CN" altLang="en-US" sz="3600" b="1">
                <a:solidFill>
                  <a:schemeClr val="tx1"/>
                </a:solidFill>
                <a:latin typeface="黑体" panose="02010609060101010101" charset="-122"/>
                <a:ea typeface="黑体" panose="02010609060101010101" charset="-122"/>
                <a:sym typeface="微软雅黑" panose="020b0503020204020204" charset="-122"/>
              </a:rPr>
              <a:t>“是”和破折号不可套，</a:t>
            </a:r>
          </a:p>
          <a:p>
            <a:pPr marL="228600" marR="0" lvl="0" indent="-228600">
              <a:buClrTx/>
              <a:buNone/>
            </a:pPr>
            <a:r>
              <a:rPr lang="zh-CN" altLang="en-US" sz="3600" b="1" spc="150">
                <a:solidFill>
                  <a:schemeClr val="tx1"/>
                </a:solidFill>
                <a:latin typeface="黑体" panose="02010609060101010101" charset="-122"/>
                <a:ea typeface="黑体" panose="02010609060101010101" charset="-122"/>
                <a:sym typeface="微软雅黑" panose="020b0503020204020204" charset="-122"/>
              </a:rPr>
              <a:t>（</a:t>
            </a:r>
            <a:r>
              <a:rPr lang="en-US" altLang="zh-CN" sz="3600" b="1" spc="150">
                <a:solidFill>
                  <a:schemeClr val="tx1"/>
                </a:solidFill>
                <a:latin typeface="黑体" panose="02010609060101010101" charset="-122"/>
                <a:ea typeface="黑体" panose="02010609060101010101" charset="-122"/>
                <a:sym typeface="微软雅黑" panose="020b0503020204020204" charset="-122"/>
              </a:rPr>
              <a:t>3</a:t>
            </a:r>
            <a:r>
              <a:rPr lang="zh-CN" altLang="en-US" sz="3600" b="1" spc="150">
                <a:solidFill>
                  <a:schemeClr val="tx1"/>
                </a:solidFill>
                <a:latin typeface="黑体" panose="02010609060101010101" charset="-122"/>
                <a:ea typeface="黑体" panose="02010609060101010101" charset="-122"/>
                <a:sym typeface="微软雅黑" panose="020b0503020204020204" charset="-122"/>
              </a:rPr>
              <a:t>）冒号和</a:t>
            </a:r>
            <a:r>
              <a:rPr lang="zh-CN" altLang="en-US" sz="3600" b="1">
                <a:solidFill>
                  <a:schemeClr val="tx1"/>
                </a:solidFill>
                <a:latin typeface="黑体" panose="02010609060101010101" charset="-122"/>
                <a:ea typeface="黑体" panose="02010609060101010101" charset="-122"/>
                <a:sym typeface="微软雅黑" panose="020b0503020204020204" charset="-122"/>
              </a:rPr>
              <a:t>“即” 不套，</a:t>
            </a:r>
          </a:p>
          <a:p>
            <a:pPr marL="228600" marR="0" lvl="0" indent="-228600">
              <a:buClrTx/>
              <a:buNone/>
            </a:pPr>
            <a:r>
              <a:rPr lang="zh-CN" altLang="en-US" sz="3600" b="1" spc="150">
                <a:solidFill>
                  <a:schemeClr val="tx1"/>
                </a:solidFill>
                <a:latin typeface="黑体" panose="02010609060101010101" charset="-122"/>
                <a:ea typeface="黑体" panose="02010609060101010101" charset="-122"/>
                <a:sym typeface="微软雅黑" panose="020b0503020204020204" charset="-122"/>
              </a:rPr>
              <a:t>（</a:t>
            </a:r>
            <a:r>
              <a:rPr lang="en-US" altLang="zh-CN" sz="3600" b="1" spc="150">
                <a:solidFill>
                  <a:schemeClr val="tx1"/>
                </a:solidFill>
                <a:latin typeface="黑体" panose="02010609060101010101" charset="-122"/>
                <a:ea typeface="黑体" panose="02010609060101010101" charset="-122"/>
                <a:sym typeface="微软雅黑" panose="020b0503020204020204" charset="-122"/>
              </a:rPr>
              <a:t>4</a:t>
            </a:r>
            <a:r>
              <a:rPr lang="zh-CN" altLang="en-US" sz="3600" b="1" spc="150">
                <a:solidFill>
                  <a:schemeClr val="tx1"/>
                </a:solidFill>
                <a:latin typeface="黑体" panose="02010609060101010101" charset="-122"/>
                <a:ea typeface="黑体" panose="02010609060101010101" charset="-122"/>
                <a:sym typeface="微软雅黑" panose="020b0503020204020204" charset="-122"/>
              </a:rPr>
              <a:t>）破折号和括号不套 。</a:t>
            </a:r>
            <a:endParaRPr lang="zh-CN" altLang="en-US" sz="30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buClrTx/>
            </a:pPr>
            <a:endParaRPr lang="zh-CN" altLang="en-US" sz="3000" b="1">
              <a:solidFill>
                <a:schemeClr val="tx1"/>
              </a:solidFill>
              <a:latin typeface="黑体" panose="02010609060101010101" charset="-122"/>
              <a:ea typeface="黑体" panose="02010609060101010101" charset="-122"/>
              <a:sym typeface="微软雅黑" panose="020b0503020204020204" charset="-122"/>
            </a:endParaRPr>
          </a:p>
        </p:txBody>
      </p:sp>
      <p:pic>
        <p:nvPicPr>
          <p:cNvPr id="96259" name="图片 35843" descr="122"/>
          <p:cNvPicPr>
            <a:picLocks noChangeAspect="1"/>
          </p:cNvPicPr>
          <p:nvPr/>
        </p:nvPicPr>
        <p:blipFill>
          <a:blip r:embed="rId2"/>
          <a:stretch>
            <a:fillRect/>
          </a:stretch>
        </p:blipFill>
        <p:spPr>
          <a:xfrm>
            <a:off x="8612188" y="2540000"/>
            <a:ext cx="2019300" cy="215900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xEl>
                                              <p:pRg st="1" end="1"/>
                                            </p:txEl>
                                          </p:spTgt>
                                        </p:tgtEl>
                                        <p:attrNameLst>
                                          <p:attrName>style.visibility</p:attrName>
                                        </p:attrNameLst>
                                      </p:cBhvr>
                                      <p:to>
                                        <p:strVal val="visible"/>
                                      </p:to>
                                    </p:set>
                                    <p:anim calcmode="lin" valueType="num">
                                      <p:cBhvr>
                                        <p:cTn id="7" dur="500" fill="hold"/>
                                        <p:tgtEl>
                                          <p:spTgt spid="96258">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962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58">
                                            <p:txEl>
                                              <p:pRg st="2" end="2"/>
                                            </p:txEl>
                                          </p:spTgt>
                                        </p:tgtEl>
                                        <p:attrNameLst>
                                          <p:attrName>style.visibility</p:attrName>
                                        </p:attrNameLst>
                                      </p:cBhvr>
                                      <p:to>
                                        <p:strVal val="visible"/>
                                      </p:to>
                                    </p:set>
                                    <p:anim calcmode="lin" valueType="num">
                                      <p:cBhvr>
                                        <p:cTn id="13" dur="500" fill="hold"/>
                                        <p:tgtEl>
                                          <p:spTgt spid="96258">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962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58">
                                            <p:txEl>
                                              <p:pRg st="3" end="3"/>
                                            </p:txEl>
                                          </p:spTgt>
                                        </p:tgtEl>
                                        <p:attrNameLst>
                                          <p:attrName>style.visibility</p:attrName>
                                        </p:attrNameLst>
                                      </p:cBhvr>
                                      <p:to>
                                        <p:strVal val="visible"/>
                                      </p:to>
                                    </p:set>
                                    <p:anim calcmode="lin" valueType="num">
                                      <p:cBhvr>
                                        <p:cTn id="19" dur="500" fill="hold"/>
                                        <p:tgtEl>
                                          <p:spTgt spid="96258">
                                            <p:txEl>
                                              <p:pRg st="3" end="3"/>
                                            </p:txEl>
                                          </p:spTgt>
                                        </p:tgtEl>
                                        <p:attrNameLst>
                                          <p:attrName>ppt_x</p:attrName>
                                        </p:attrNameLst>
                                      </p:cBhvr>
                                      <p:tavLst>
                                        <p:tav tm="0">
                                          <p:val>
                                            <p:strVal val="#ppt_x"/>
                                          </p:val>
                                        </p:tav>
                                        <p:tav tm="100000">
                                          <p:val>
                                            <p:strVal val="#ppt_x"/>
                                          </p:val>
                                        </p:tav>
                                      </p:tavLst>
                                    </p:anim>
                                    <p:anim calcmode="lin" valueType="num">
                                      <p:cBhvr>
                                        <p:cTn id="20" dur="500" fill="hold"/>
                                        <p:tgtEl>
                                          <p:spTgt spid="962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6258">
                                            <p:txEl>
                                              <p:pRg st="4" end="4"/>
                                            </p:txEl>
                                          </p:spTgt>
                                        </p:tgtEl>
                                        <p:attrNameLst>
                                          <p:attrName>style.visibility</p:attrName>
                                        </p:attrNameLst>
                                      </p:cBhvr>
                                      <p:to>
                                        <p:strVal val="visible"/>
                                      </p:to>
                                    </p:set>
                                    <p:anim calcmode="lin" valueType="num">
                                      <p:cBhvr>
                                        <p:cTn id="25" dur="500" fill="hold"/>
                                        <p:tgtEl>
                                          <p:spTgt spid="96258">
                                            <p:txEl>
                                              <p:pRg st="4" end="4"/>
                                            </p:txEl>
                                          </p:spTgt>
                                        </p:tgtEl>
                                        <p:attrNameLst>
                                          <p:attrName>ppt_x</p:attrName>
                                        </p:attrNameLst>
                                      </p:cBhvr>
                                      <p:tavLst>
                                        <p:tav tm="0">
                                          <p:val>
                                            <p:strVal val="#ppt_x"/>
                                          </p:val>
                                        </p:tav>
                                        <p:tav tm="100000">
                                          <p:val>
                                            <p:strVal val="#ppt_x"/>
                                          </p:val>
                                        </p:tav>
                                      </p:tavLst>
                                    </p:anim>
                                    <p:anim calcmode="lin" valueType="num">
                                      <p:cBhvr>
                                        <p:cTn id="26" dur="500" fill="hold"/>
                                        <p:tgtEl>
                                          <p:spTgt spid="9625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uiExpand="1" build="p"/>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7281" name="矩形 44033"/>
          <p:cNvSpPr/>
          <p:nvPr/>
        </p:nvSpPr>
        <p:spPr>
          <a:xfrm>
            <a:off x="2438400" y="1905000"/>
            <a:ext cx="6299200" cy="2235200"/>
          </a:xfrm>
          <a:solidFill>
            <a:srgbClr val="000066"/>
          </a:solidFill>
          <a:ln w="19050">
            <a:solidFill>
              <a:srgbClr val="FFFF00"/>
            </a:solidFill>
            <a:round/>
          </a:ln>
          <a:effectLst>
            <a:outerShdw dist="35921" dir="2700000" algn="ctr">
              <a:srgbClr val="990000"/>
            </a:outerShdw>
          </a:effectLst>
        </p:spPr>
        <p:txBody>
          <a:bodyPr wrap="none" fromWordArt="1" anchor="t" anchorCtr="0">
            <a:prstTxWarp prst="textPlain">
              <a:avLst/>
            </a:prstTxWarp>
          </a:bodyPr>
          <a:lstStyle/>
          <a:p>
            <a:pPr algn="ctr"/>
            <a:r>
              <a:rPr sz="4800" kern="10">
                <a:ln w="19050">
                  <a:solidFill>
                    <a:srgbClr val="FFFF00"/>
                  </a:solidFill>
                  <a:round/>
                </a:ln>
                <a:solidFill>
                  <a:srgbClr val="000066"/>
                </a:solidFill>
                <a:effectLst>
                  <a:outerShdw dist="35921" dir="2700000" algn="ctr">
                    <a:srgbClr val="990000"/>
                  </a:outerShdw>
                </a:effectLst>
                <a:latin typeface="经典特黑简" charset="0"/>
              </a:rPr>
              <a:t>练习巩固</a:t>
            </a:r>
          </a:p>
        </p:txBody>
      </p:sp>
      <p:sp>
        <p:nvSpPr>
          <p:cNvPr id="97282" name="矩形 44034"/>
          <p:cNvSpPr/>
          <p:nvPr/>
        </p:nvSpPr>
        <p:spPr>
          <a:xfrm>
            <a:off x="9956800" y="1092200"/>
            <a:ext cx="1151467" cy="3746500"/>
          </a:xfrm>
          <a:prstGeom prst="rect">
            <a:avLst/>
          </a:prstGeom>
        </p:spPr>
        <p:txBody>
          <a:bodyPr wrap="none" fromWordArt="1">
            <a:prstTxWarp prst="textPlain">
              <a:avLst>
                <a:gd name="adj" fmla="val 50000"/>
              </a:avLst>
            </a:prstTxWarp>
            <a:normAutofit/>
          </a:bodyPr>
          <a:lstStyle/>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标</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点</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符</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号</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p:txBody>
      </p:sp>
    </p:spTree>
  </p:cSld>
  <p:clrMapOvr>
    <a:masterClrMapping/>
  </p:clrMapOvr>
  <p:transition spd="slow">
    <p:randomBar dir="vert"/>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8305" name="标题 45057"/>
          <p:cNvSpPr>
            <a:spLocks noGrp="1"/>
          </p:cNvSpPr>
          <p:nvPr>
            <p:ph type="title"/>
          </p:nvPr>
        </p:nvSpPr>
        <p:spPr>
          <a:xfrm>
            <a:off x="660400" y="95250"/>
            <a:ext cx="10871200" cy="669925"/>
          </a:xfrm>
          <a:prstGeom prst="rect">
            <a:avLst/>
          </a:prstGeom>
        </p:spPr>
        <p:txBody>
          <a:bodyPr vert="horz" lIns="101600" tIns="38100" rIns="76200" bIns="38100" rtlCol="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anose="020b0604020202020204" pitchFamily="34" charset="0"/>
                <a:ea typeface="隶书" pitchFamily="49" charset="-122"/>
                <a:cs typeface="+mj-cs"/>
              </a:defRPr>
            </a:lvl1pPr>
          </a:lstStyle>
          <a:p>
            <a:pPr marL="0" marR="0" lvl="0" indent="0" algn="ctr">
              <a:spcAft>
                <a:spcPct val="0"/>
              </a:spcAft>
              <a:buClrTx/>
            </a:pPr>
            <a:r>
              <a:rPr lang="zh-CN" altLang="en-US" sz="4800" spc="200">
                <a:solidFill>
                  <a:srgbClr val="FF0000"/>
                </a:solidFill>
                <a:latin typeface="黑体" panose="02010609060101010101" charset="-122"/>
                <a:ea typeface="黑体" panose="02010609060101010101" charset="-122"/>
                <a:sym typeface="微软雅黑" panose="020b0503020204020204" charset="-122"/>
              </a:rPr>
              <a:t>练习</a:t>
            </a:r>
            <a:endParaRPr lang="zh-CN" altLang="en-US" sz="4800">
              <a:solidFill>
                <a:srgbClr val="FF0000"/>
              </a:solidFill>
              <a:latin typeface="黑体" panose="02010609060101010101" charset="-122"/>
              <a:ea typeface="黑体" panose="02010609060101010101" charset="-122"/>
              <a:sym typeface="微软雅黑" panose="020b0503020204020204" charset="-122"/>
            </a:endParaRPr>
          </a:p>
        </p:txBody>
      </p:sp>
      <p:sp>
        <p:nvSpPr>
          <p:cNvPr id="98306" name="文本占位符 45058"/>
          <p:cNvSpPr>
            <a:spLocks noGrp="1"/>
          </p:cNvSpPr>
          <p:nvPr>
            <p:ph idx="1"/>
          </p:nvPr>
        </p:nvSpPr>
        <p:spPr>
          <a:xfrm>
            <a:off x="222250" y="1068388"/>
            <a:ext cx="11745913" cy="56134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1</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、下列句子中</a:t>
            </a:r>
            <a:r>
              <a:rPr lang="zh-CN" altLang="en-US" sz="3200" b="1" spc="150">
                <a:solidFill>
                  <a:srgbClr val="FF0000"/>
                </a:solidFill>
                <a:latin typeface="黑体" panose="02010609060101010101" charset="-122"/>
                <a:ea typeface="黑体" panose="02010609060101010101" charset="-122"/>
                <a:sym typeface="微软雅黑" panose="020b0503020204020204" charset="-122"/>
              </a:rPr>
              <a:t>分号</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使用不当的一项是	（    ）</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A</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．第一步，新民主主义革命；第二步，社会主义革命：这是两个性质不同的互相区别又互相联系的革命过程。</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B</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．有的石头像连花瓣；有的像大象头；有的像老人；有的像卧虎。</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C</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．我没有亲见；听说，她，刘和珍君，那时是欣然前往的。</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D</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．孔子己原来也读过书，但终于没有进学，又不会营生；于是愈过愈穷，弄到将要讨饭了。</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90000"/>
              </a:lnSpc>
              <a:buClrTx/>
            </a:pP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90000"/>
              </a:lnSpc>
              <a:buClrTx/>
            </a:pPr>
            <a:r>
              <a:rPr lang="en-US" altLang="zh-CN" sz="3600" b="1" spc="150">
                <a:solidFill>
                  <a:srgbClr val="FF0000"/>
                </a:solidFill>
                <a:latin typeface="黑体" panose="02010609060101010101" charset="-122"/>
                <a:ea typeface="黑体" panose="02010609060101010101" charset="-122"/>
                <a:sym typeface="微软雅黑" panose="020b0503020204020204" charset="-122"/>
              </a:rPr>
              <a:t>B</a:t>
            </a:r>
            <a:r>
              <a:rPr lang="zh-CN" altLang="en-US" sz="3600" b="1" spc="150">
                <a:solidFill>
                  <a:srgbClr val="FF0000"/>
                </a:solidFill>
                <a:latin typeface="黑体" panose="02010609060101010101" charset="-122"/>
                <a:ea typeface="黑体" panose="02010609060101010101" charset="-122"/>
                <a:sym typeface="微软雅黑" panose="020b0503020204020204" charset="-122"/>
              </a:rPr>
              <a:t>（分号改为逗号）</a:t>
            </a:r>
            <a:endParaRPr lang="zh-CN" altLang="en-US" sz="3600" b="1">
              <a:solidFill>
                <a:srgbClr val="FF0000"/>
              </a:solidFill>
              <a:latin typeface="黑体" panose="02010609060101010101" charset="-122"/>
              <a:ea typeface="黑体" panose="0201060906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6">
                                            <p:txEl>
                                              <p:pRg st="0" end="0"/>
                                            </p:txEl>
                                          </p:spTgt>
                                        </p:tgtEl>
                                        <p:attrNameLst>
                                          <p:attrName>style.visibility</p:attrName>
                                        </p:attrNameLst>
                                      </p:cBhvr>
                                      <p:to>
                                        <p:strVal val="visible"/>
                                      </p:to>
                                    </p:set>
                                    <p:animEffect transition="in" filter="blinds(horizontal)">
                                      <p:cBhvr>
                                        <p:cTn id="7" dur="500" fill="hold"/>
                                        <p:tgtEl>
                                          <p:spTgt spid="9830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306">
                                            <p:txEl>
                                              <p:pRg st="1" end="1"/>
                                            </p:txEl>
                                          </p:spTgt>
                                        </p:tgtEl>
                                        <p:attrNameLst>
                                          <p:attrName>style.visibility</p:attrName>
                                        </p:attrNameLst>
                                      </p:cBhvr>
                                      <p:to>
                                        <p:strVal val="visible"/>
                                      </p:to>
                                    </p:set>
                                    <p:animEffect transition="in" filter="blinds(horizontal)">
                                      <p:cBhvr>
                                        <p:cTn id="12" dur="500" fill="hold"/>
                                        <p:tgtEl>
                                          <p:spTgt spid="9830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6">
                                            <p:txEl>
                                              <p:pRg st="2" end="2"/>
                                            </p:txEl>
                                          </p:spTgt>
                                        </p:tgtEl>
                                        <p:attrNameLst>
                                          <p:attrName>style.visibility</p:attrName>
                                        </p:attrNameLst>
                                      </p:cBhvr>
                                      <p:to>
                                        <p:strVal val="visible"/>
                                      </p:to>
                                    </p:set>
                                    <p:animEffect transition="in" filter="blinds(horizontal)">
                                      <p:cBhvr>
                                        <p:cTn id="17" dur="500" fill="hold"/>
                                        <p:tgtEl>
                                          <p:spTgt spid="9830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6">
                                            <p:txEl>
                                              <p:pRg st="3" end="3"/>
                                            </p:txEl>
                                          </p:spTgt>
                                        </p:tgtEl>
                                        <p:attrNameLst>
                                          <p:attrName>style.visibility</p:attrName>
                                        </p:attrNameLst>
                                      </p:cBhvr>
                                      <p:to>
                                        <p:strVal val="visible"/>
                                      </p:to>
                                    </p:set>
                                    <p:animEffect transition="in" filter="blinds(horizontal)">
                                      <p:cBhvr>
                                        <p:cTn id="22" dur="500" fill="hold"/>
                                        <p:tgtEl>
                                          <p:spTgt spid="9830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8306">
                                            <p:txEl>
                                              <p:pRg st="4" end="4"/>
                                            </p:txEl>
                                          </p:spTgt>
                                        </p:tgtEl>
                                        <p:attrNameLst>
                                          <p:attrName>style.visibility</p:attrName>
                                        </p:attrNameLst>
                                      </p:cBhvr>
                                      <p:to>
                                        <p:strVal val="visible"/>
                                      </p:to>
                                    </p:set>
                                    <p:animEffect transition="in" filter="blinds(horizontal)">
                                      <p:cBhvr>
                                        <p:cTn id="27" dur="500" fill="hold"/>
                                        <p:tgtEl>
                                          <p:spTgt spid="9830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306">
                                            <p:txEl>
                                              <p:pRg st="6" end="6"/>
                                            </p:txEl>
                                          </p:spTgt>
                                        </p:tgtEl>
                                        <p:attrNameLst>
                                          <p:attrName>style.visibility</p:attrName>
                                        </p:attrNameLst>
                                      </p:cBhvr>
                                      <p:to>
                                        <p:strVal val="visible"/>
                                      </p:to>
                                    </p:set>
                                    <p:animEffect transition="in" filter="blinds(horizontal)">
                                      <p:cBhvr>
                                        <p:cTn id="32" dur="500" fill="hold"/>
                                        <p:tgtEl>
                                          <p:spTgt spid="983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uiExpand="1" build="p"/>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9329" name="内容占位符 46081"/>
          <p:cNvSpPr>
            <a:spLocks noGrp="1"/>
          </p:cNvSpPr>
          <p:nvPr>
            <p:ph idx="1"/>
          </p:nvPr>
        </p:nvSpPr>
        <p:spPr>
          <a:xfrm>
            <a:off x="492125" y="254000"/>
            <a:ext cx="11207750" cy="63500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2</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．找出与例句</a:t>
            </a:r>
            <a:r>
              <a:rPr lang="zh-CN" altLang="en-US" sz="3200" b="1" spc="150">
                <a:solidFill>
                  <a:srgbClr val="FF0000"/>
                </a:solidFill>
                <a:latin typeface="黑体" panose="02010609060101010101" charset="-122"/>
                <a:ea typeface="黑体" panose="02010609060101010101" charset="-122"/>
                <a:sym typeface="微软雅黑" panose="020b0503020204020204" charset="-122"/>
              </a:rPr>
              <a:t>引号</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用法相同的一句（    ）</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zh-CN" altLang="en-US" sz="3200" b="1" spc="150">
                <a:solidFill>
                  <a:schemeClr val="tx1"/>
                </a:solidFill>
                <a:latin typeface="黑体" panose="02010609060101010101" charset="-122"/>
                <a:ea typeface="黑体" panose="02010609060101010101" charset="-122"/>
                <a:sym typeface="微软雅黑" panose="020b0503020204020204" charset="-122"/>
              </a:rPr>
              <a:t>例句：好个国民党政府的</a:t>
            </a:r>
            <a:r>
              <a:rPr lang="zh-CN" altLang="en-US" sz="3200" b="1">
                <a:solidFill>
                  <a:schemeClr val="tx1"/>
                </a:solidFill>
                <a:latin typeface="黑体" panose="02010609060101010101" charset="-122"/>
                <a:ea typeface="黑体" panose="02010609060101010101" charset="-122"/>
                <a:sym typeface="微软雅黑" panose="020b0503020204020204" charset="-122"/>
              </a:rPr>
              <a:t>“友邦人士”！是些什么东西！</a:t>
            </a:r>
          </a:p>
          <a:p>
            <a:pPr marL="0" marR="0" lvl="0" indent="0">
              <a:lnSpc>
                <a:spcPct val="90000"/>
              </a:lnSpc>
              <a:buClrTx/>
              <a:buNone/>
            </a:pP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A</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．每月一千八百万的军费，四百万的政费，作什么用呀，</a:t>
            </a:r>
            <a:r>
              <a:rPr lang="zh-CN" altLang="en-US" sz="3200" b="1">
                <a:solidFill>
                  <a:schemeClr val="tx1"/>
                </a:solidFill>
                <a:latin typeface="黑体" panose="02010609060101010101" charset="-122"/>
                <a:ea typeface="黑体" panose="02010609060101010101" charset="-122"/>
                <a:sym typeface="微软雅黑" panose="020b0503020204020204" charset="-122"/>
              </a:rPr>
              <a:t>“军政当局”呀！</a:t>
            </a: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B</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．敌人看来是强大的，但是决定历史命运的不是秦皇汉武，唐宗宋祖，而是人民自己，是当代</a:t>
            </a:r>
            <a:r>
              <a:rPr lang="zh-CN" altLang="en-US" sz="3200" b="1">
                <a:solidFill>
                  <a:schemeClr val="tx1"/>
                </a:solidFill>
                <a:latin typeface="黑体" panose="02010609060101010101" charset="-122"/>
                <a:ea typeface="黑体" panose="02010609060101010101" charset="-122"/>
                <a:sym typeface="微软雅黑" panose="020b0503020204020204" charset="-122"/>
              </a:rPr>
              <a:t>“风流人物”！</a:t>
            </a: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C</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．因为他姓孔，别人便从红纸上的</a:t>
            </a:r>
            <a:r>
              <a:rPr lang="zh-CN" altLang="en-US" sz="3200" b="1">
                <a:solidFill>
                  <a:schemeClr val="tx1"/>
                </a:solidFill>
                <a:latin typeface="黑体" panose="02010609060101010101" charset="-122"/>
                <a:ea typeface="黑体" panose="02010609060101010101" charset="-122"/>
                <a:sym typeface="微软雅黑" panose="020b0503020204020204" charset="-122"/>
              </a:rPr>
              <a:t>“上大人孔乙己”这些半懂不懂的话里，替他取下一个绰号，叫孔乙己。</a:t>
            </a:r>
          </a:p>
          <a:p>
            <a:pPr marL="0" marR="0" lvl="0" indent="0">
              <a:lnSpc>
                <a:spcPct val="9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D</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．当他带着他的师跨进</a:t>
            </a:r>
            <a:r>
              <a:rPr lang="zh-CN" altLang="en-US" sz="3200" b="1">
                <a:solidFill>
                  <a:schemeClr val="tx1"/>
                </a:solidFill>
                <a:latin typeface="黑体" panose="02010609060101010101" charset="-122"/>
                <a:ea typeface="黑体" panose="02010609060101010101" charset="-122"/>
                <a:sym typeface="微软雅黑" panose="020b0503020204020204" charset="-122"/>
              </a:rPr>
              <a:t>“天下第一关”时，他也是这样走着的。 </a:t>
            </a:r>
          </a:p>
          <a:p>
            <a:pPr marL="0" marR="0" lvl="0" indent="0">
              <a:lnSpc>
                <a:spcPct val="90000"/>
              </a:lnSpc>
              <a:buClrTx/>
              <a:buNone/>
            </a:pPr>
            <a:r>
              <a:rPr lang="en-US" altLang="zh-CN" sz="3200" b="1" spc="150">
                <a:solidFill>
                  <a:srgbClr val="FF0000"/>
                </a:solidFill>
                <a:latin typeface="黑体" panose="02010609060101010101" charset="-122"/>
                <a:ea typeface="黑体" panose="02010609060101010101" charset="-122"/>
                <a:sym typeface="微软雅黑" panose="020b0503020204020204" charset="-122"/>
              </a:rPr>
              <a:t>           A   </a:t>
            </a:r>
            <a:r>
              <a:rPr lang="zh-CN" altLang="en-US" sz="3200" b="1" spc="150">
                <a:solidFill>
                  <a:srgbClr val="FF0000"/>
                </a:solidFill>
                <a:latin typeface="黑体" panose="02010609060101010101" charset="-122"/>
                <a:ea typeface="黑体" panose="02010609060101010101" charset="-122"/>
                <a:sym typeface="微软雅黑" panose="020b0503020204020204" charset="-122"/>
              </a:rPr>
              <a:t>为否定，表讽刺</a:t>
            </a:r>
            <a:endParaRPr lang="zh-CN" altLang="en-US" sz="3200" b="1">
              <a:solidFill>
                <a:srgbClr val="FF0000"/>
              </a:solidFill>
              <a:latin typeface="黑体" panose="02010609060101010101" charset="-122"/>
              <a:ea typeface="黑体" panose="0201060906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29">
                                            <p:txEl>
                                              <p:pRg st="0" end="0"/>
                                            </p:txEl>
                                          </p:spTgt>
                                        </p:tgtEl>
                                        <p:attrNameLst>
                                          <p:attrName>style.visibility</p:attrName>
                                        </p:attrNameLst>
                                      </p:cBhvr>
                                      <p:to>
                                        <p:strVal val="visible"/>
                                      </p:to>
                                    </p:set>
                                    <p:animEffect transition="in" filter="blinds(horizontal)">
                                      <p:cBhvr>
                                        <p:cTn id="7" dur="500" fill="hold"/>
                                        <p:tgtEl>
                                          <p:spTgt spid="9932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9329">
                                            <p:txEl>
                                              <p:pRg st="1" end="1"/>
                                            </p:txEl>
                                          </p:spTgt>
                                        </p:tgtEl>
                                        <p:attrNameLst>
                                          <p:attrName>style.visibility</p:attrName>
                                        </p:attrNameLst>
                                      </p:cBhvr>
                                      <p:to>
                                        <p:strVal val="visible"/>
                                      </p:to>
                                    </p:set>
                                    <p:animEffect transition="in" filter="blinds(horizontal)">
                                      <p:cBhvr>
                                        <p:cTn id="12" dur="500" fill="hold"/>
                                        <p:tgtEl>
                                          <p:spTgt spid="9932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9329">
                                            <p:txEl>
                                              <p:pRg st="3" end="3"/>
                                            </p:txEl>
                                          </p:spTgt>
                                        </p:tgtEl>
                                        <p:attrNameLst>
                                          <p:attrName>style.visibility</p:attrName>
                                        </p:attrNameLst>
                                      </p:cBhvr>
                                      <p:to>
                                        <p:strVal val="visible"/>
                                      </p:to>
                                    </p:set>
                                    <p:animEffect transition="in" filter="blinds(horizontal)">
                                      <p:cBhvr>
                                        <p:cTn id="17" dur="500" fill="hold"/>
                                        <p:tgtEl>
                                          <p:spTgt spid="99329">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9329">
                                            <p:txEl>
                                              <p:pRg st="4" end="4"/>
                                            </p:txEl>
                                          </p:spTgt>
                                        </p:tgtEl>
                                        <p:attrNameLst>
                                          <p:attrName>style.visibility</p:attrName>
                                        </p:attrNameLst>
                                      </p:cBhvr>
                                      <p:to>
                                        <p:strVal val="visible"/>
                                      </p:to>
                                    </p:set>
                                    <p:animEffect transition="in" filter="blinds(horizontal)">
                                      <p:cBhvr>
                                        <p:cTn id="22" dur="500" fill="hold"/>
                                        <p:tgtEl>
                                          <p:spTgt spid="99329">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9329">
                                            <p:txEl>
                                              <p:pRg st="5" end="5"/>
                                            </p:txEl>
                                          </p:spTgt>
                                        </p:tgtEl>
                                        <p:attrNameLst>
                                          <p:attrName>style.visibility</p:attrName>
                                        </p:attrNameLst>
                                      </p:cBhvr>
                                      <p:to>
                                        <p:strVal val="visible"/>
                                      </p:to>
                                    </p:set>
                                    <p:animEffect transition="in" filter="blinds(horizontal)">
                                      <p:cBhvr>
                                        <p:cTn id="27" dur="500" fill="hold"/>
                                        <p:tgtEl>
                                          <p:spTgt spid="99329">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9329">
                                            <p:txEl>
                                              <p:pRg st="6" end="6"/>
                                            </p:txEl>
                                          </p:spTgt>
                                        </p:tgtEl>
                                        <p:attrNameLst>
                                          <p:attrName>style.visibility</p:attrName>
                                        </p:attrNameLst>
                                      </p:cBhvr>
                                      <p:to>
                                        <p:strVal val="visible"/>
                                      </p:to>
                                    </p:set>
                                    <p:animEffect transition="in" filter="blinds(horizontal)">
                                      <p:cBhvr>
                                        <p:cTn id="32" dur="500" fill="hold"/>
                                        <p:tgtEl>
                                          <p:spTgt spid="99329">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9329">
                                            <p:txEl>
                                              <p:pRg st="7" end="7"/>
                                            </p:txEl>
                                          </p:spTgt>
                                        </p:tgtEl>
                                        <p:attrNameLst>
                                          <p:attrName>style.visibility</p:attrName>
                                        </p:attrNameLst>
                                      </p:cBhvr>
                                      <p:to>
                                        <p:strVal val="visible"/>
                                      </p:to>
                                    </p:set>
                                    <p:animEffect transition="in" filter="blinds(horizontal)">
                                      <p:cBhvr>
                                        <p:cTn id="37" dur="500" fill="hold"/>
                                        <p:tgtEl>
                                          <p:spTgt spid="993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29" grpId="0" uiExpand="1" build="p"/>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文本占位符 47105"/>
          <p:cNvSpPr>
            <a:spLocks noGrp="1"/>
          </p:cNvSpPr>
          <p:nvPr>
            <p:ph idx="1"/>
          </p:nvPr>
        </p:nvSpPr>
        <p:spPr>
          <a:xfrm>
            <a:off x="309563" y="0"/>
            <a:ext cx="11572875" cy="68580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40000"/>
              </a:lnSpc>
              <a:buClrTx/>
              <a:buNone/>
            </a:pPr>
            <a:r>
              <a:rPr lang="en-US" altLang="zh-CN" sz="3200" b="1" spc="150">
                <a:solidFill>
                  <a:srgbClr val="FF0000"/>
                </a:solidFill>
                <a:latin typeface="黑体" panose="02010609060101010101" charset="-122"/>
                <a:ea typeface="黑体" panose="02010609060101010101" charset="-122"/>
                <a:sym typeface="微软雅黑" panose="020b0503020204020204" charset="-122"/>
              </a:rPr>
              <a:t>3</a:t>
            </a:r>
            <a:r>
              <a:rPr lang="zh-CN" altLang="en-US" sz="3200" b="1" spc="150">
                <a:solidFill>
                  <a:srgbClr val="FF0000"/>
                </a:solidFill>
                <a:latin typeface="黑体" panose="02010609060101010101" charset="-122"/>
                <a:ea typeface="黑体" panose="02010609060101010101" charset="-122"/>
                <a:sym typeface="微软雅黑" panose="020b0503020204020204" charset="-122"/>
              </a:rPr>
              <a:t>．破折号用法与其他三句不同的一句是（    ）</a:t>
            </a:r>
            <a:endParaRPr lang="zh-CN" altLang="en-US" sz="3200" b="1">
              <a:solidFill>
                <a:srgbClr val="FF0000"/>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A</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．人们应该赞扬你的母亲</a:t>
            </a:r>
            <a:r>
              <a:rPr lang="en-US" altLang="zh-CN" sz="3200" b="1" spc="150">
                <a:solidFill>
                  <a:schemeClr val="tx1"/>
                </a:solidFill>
                <a:latin typeface="黑体" panose="02010609060101010101" charset="-122"/>
                <a:ea typeface="黑体" panose="02010609060101010101" charset="-122"/>
                <a:sym typeface="微软雅黑" panose="020b0503020204020204" charset="-122"/>
              </a:rPr>
              <a:t>——</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伟大的祖国！</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B</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．只有两条板凳</a:t>
            </a:r>
            <a:r>
              <a:rPr lang="en-US" altLang="zh-CN" sz="3200" b="1" spc="150">
                <a:solidFill>
                  <a:schemeClr val="tx1"/>
                </a:solidFill>
                <a:latin typeface="黑体" panose="02010609060101010101" charset="-122"/>
                <a:ea typeface="黑体" panose="02010609060101010101" charset="-122"/>
                <a:sym typeface="微软雅黑" panose="020b0503020204020204" charset="-122"/>
              </a:rPr>
              <a:t>——</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其实，即使有更多的板凳，这屋子也不能同时容纳三十个人吃粥。</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C</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．水生拍打着水，去追赶一个在水波上滚动的东西</a:t>
            </a:r>
            <a:r>
              <a:rPr lang="en-US" altLang="zh-CN" sz="3200" b="1" spc="150">
                <a:solidFill>
                  <a:schemeClr val="tx1"/>
                </a:solidFill>
                <a:latin typeface="黑体" panose="02010609060101010101" charset="-122"/>
                <a:ea typeface="黑体" panose="02010609060101010101" charset="-122"/>
                <a:sym typeface="微软雅黑" panose="020b0503020204020204" charset="-122"/>
              </a:rPr>
              <a:t>——</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是一盒用精致纸盒装着的饼干。</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3200" b="1" spc="150">
                <a:solidFill>
                  <a:schemeClr val="tx1"/>
                </a:solidFill>
                <a:latin typeface="黑体" panose="02010609060101010101" charset="-122"/>
                <a:ea typeface="黑体" panose="02010609060101010101" charset="-122"/>
                <a:sym typeface="微软雅黑" panose="020b0503020204020204" charset="-122"/>
              </a:rPr>
              <a:t>D</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．这些光都不是为我燃着的，可是连我也分到了它们的一点点恩泽</a:t>
            </a:r>
            <a:r>
              <a:rPr lang="en-US" altLang="zh-CN" sz="3200" b="1" spc="150">
                <a:solidFill>
                  <a:schemeClr val="tx1"/>
                </a:solidFill>
                <a:latin typeface="黑体" panose="02010609060101010101" charset="-122"/>
                <a:ea typeface="黑体" panose="02010609060101010101" charset="-122"/>
                <a:sym typeface="微软雅黑" panose="020b0503020204020204" charset="-122"/>
              </a:rPr>
              <a:t>——</a:t>
            </a:r>
            <a:r>
              <a:rPr lang="zh-CN" altLang="en-US" sz="3200" b="1" spc="150">
                <a:solidFill>
                  <a:schemeClr val="tx1"/>
                </a:solidFill>
                <a:latin typeface="黑体" panose="02010609060101010101" charset="-122"/>
                <a:ea typeface="黑体" panose="02010609060101010101" charset="-122"/>
                <a:sym typeface="微软雅黑" panose="020b0503020204020204" charset="-122"/>
              </a:rPr>
              <a:t>一点光、一点热。 </a:t>
            </a:r>
            <a:endParaRPr lang="zh-CN" altLang="en-US" sz="3200" b="1">
              <a:solidFill>
                <a:schemeClr val="tx1"/>
              </a:solidFill>
              <a:latin typeface="黑体" panose="02010609060101010101" charset="-122"/>
              <a:ea typeface="黑体" panose="02010609060101010101" charset="-122"/>
              <a:sym typeface="微软雅黑" panose="020b0503020204020204" charset="-122"/>
            </a:endParaRPr>
          </a:p>
          <a:p>
            <a:pPr marL="228600" marR="0" lvl="0" indent="-228600">
              <a:lnSpc>
                <a:spcPct val="140000"/>
              </a:lnSpc>
              <a:buClrTx/>
            </a:pPr>
            <a:r>
              <a:rPr lang="en-US" altLang="zh-CN" sz="3200" b="1" spc="150">
                <a:solidFill>
                  <a:srgbClr val="FF0000"/>
                </a:solidFill>
                <a:latin typeface="黑体" panose="02010609060101010101" charset="-122"/>
                <a:ea typeface="黑体" panose="02010609060101010101" charset="-122"/>
                <a:sym typeface="微软雅黑" panose="020b0503020204020204" charset="-122"/>
              </a:rPr>
              <a:t>B</a:t>
            </a:r>
            <a:r>
              <a:rPr lang="zh-CN" altLang="en-US" sz="3200" b="1" spc="150">
                <a:solidFill>
                  <a:srgbClr val="FF0000"/>
                </a:solidFill>
                <a:latin typeface="黑体" panose="02010609060101010101" charset="-122"/>
                <a:ea typeface="黑体" panose="02010609060101010101" charset="-122"/>
                <a:sym typeface="微软雅黑" panose="020b0503020204020204" charset="-122"/>
              </a:rPr>
              <a:t>（语意转折，其它项为注解说明） </a:t>
            </a:r>
            <a:endParaRPr lang="zh-CN" altLang="en-US" sz="3200" b="1">
              <a:solidFill>
                <a:srgbClr val="FF0000"/>
              </a:solidFill>
              <a:latin typeface="黑体" panose="02010609060101010101" charset="-122"/>
              <a:ea typeface="黑体" panose="0201060906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0353">
                                            <p:txEl>
                                              <p:pRg st="5" end="5"/>
                                            </p:txEl>
                                          </p:spTgt>
                                        </p:tgtEl>
                                        <p:attrNameLst>
                                          <p:attrName>style.visibility</p:attrName>
                                        </p:attrNameLst>
                                      </p:cBhvr>
                                      <p:to>
                                        <p:strVal val="visible"/>
                                      </p:to>
                                    </p:set>
                                    <p:anim calcmode="lin" valueType="num">
                                      <p:cBhvr>
                                        <p:cTn id="7" dur="500" fill="hold"/>
                                        <p:tgtEl>
                                          <p:spTgt spid="10035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0353">
                                            <p:txEl>
                                              <p:pRg st="5" end="5"/>
                                            </p:txEl>
                                          </p:spTgt>
                                        </p:tgtEl>
                                        <p:attrNameLst>
                                          <p:attrName>ppt_y</p:attrName>
                                        </p:attrNameLst>
                                      </p:cBhvr>
                                      <p:tavLst>
                                        <p:tav tm="0">
                                          <p:val>
                                            <p:strVal val="#ppt_y"/>
                                          </p:val>
                                        </p:tav>
                                        <p:tav tm="100000">
                                          <p:val>
                                            <p:strVal val="#ppt_y"/>
                                          </p:val>
                                        </p:tav>
                                      </p:tavLst>
                                    </p:anim>
                                    <p:anim calcmode="lin" valueType="num">
                                      <p:cBhvr>
                                        <p:cTn id="9" dur="500" fill="hold"/>
                                        <p:tgtEl>
                                          <p:spTgt spid="10035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035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fill="hold" tmFilter="0,0; .5, 1; 1, 1"/>
                                        <p:tgtEl>
                                          <p:spTgt spid="10035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3" grpId="0" build="p"/>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377" name="文本占位符 48129"/>
          <p:cNvSpPr>
            <a:spLocks noGrp="1"/>
          </p:cNvSpPr>
          <p:nvPr>
            <p:ph idx="1"/>
          </p:nvPr>
        </p:nvSpPr>
        <p:spPr>
          <a:xfrm>
            <a:off x="223838" y="196850"/>
            <a:ext cx="11744325" cy="63627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20000"/>
              </a:lnSpc>
              <a:buClrTx/>
              <a:buNone/>
            </a:pPr>
            <a:r>
              <a:rPr lang="en-US" altLang="zh-CN" sz="2800" b="1" spc="150">
                <a:solidFill>
                  <a:srgbClr val="FF0000"/>
                </a:solidFill>
                <a:latin typeface="黑体" panose="02010609060101010101" charset="-122"/>
                <a:ea typeface="黑体" panose="02010609060101010101" charset="-122"/>
                <a:sym typeface="微软雅黑" panose="020b0503020204020204" charset="-122"/>
              </a:rPr>
              <a:t>4</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．选出引号使用正确的一项	（    ）</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a:p>
            <a:pPr marL="0" marR="0" lvl="0" indent="0">
              <a:lnSpc>
                <a:spcPct val="12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A</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．中国有句俗话，叫</a:t>
            </a:r>
            <a:r>
              <a:rPr lang="zh-CN" altLang="en-US" sz="2800" b="1">
                <a:solidFill>
                  <a:schemeClr val="tx1"/>
                </a:solidFill>
                <a:latin typeface="黑体" panose="02010609060101010101" charset="-122"/>
                <a:ea typeface="黑体" panose="02010609060101010101" charset="-122"/>
                <a:sym typeface="微软雅黑" panose="020b0503020204020204" charset="-122"/>
              </a:rPr>
              <a:t>“人往高处走，水往低处流。”说的是人们都想不断有所进步。</a:t>
            </a:r>
          </a:p>
          <a:p>
            <a:pPr marL="0" marR="0" lvl="0" indent="0">
              <a:lnSpc>
                <a:spcPct val="12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B</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．现代画家徐悲鸿笔下的马，正如有的评论家所说的那样，</a:t>
            </a:r>
            <a:r>
              <a:rPr lang="zh-CN" altLang="en-US" sz="2800" b="1">
                <a:solidFill>
                  <a:schemeClr val="tx1"/>
                </a:solidFill>
                <a:latin typeface="黑体" panose="02010609060101010101" charset="-122"/>
                <a:ea typeface="黑体" panose="02010609060101010101" charset="-122"/>
                <a:sym typeface="微软雅黑" panose="020b0503020204020204" charset="-122"/>
              </a:rPr>
              <a:t>“神形兼备，充满生机”。</a:t>
            </a:r>
          </a:p>
          <a:p>
            <a:pPr marL="0" marR="0" lvl="0" indent="0">
              <a:lnSpc>
                <a:spcPct val="12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C</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．读诗，他推崇文天祥的</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过零丁洋</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，称它为</a:t>
            </a:r>
            <a:r>
              <a:rPr lang="zh-CN" altLang="en-US" sz="2800" b="1">
                <a:solidFill>
                  <a:schemeClr val="tx1"/>
                </a:solidFill>
                <a:latin typeface="黑体" panose="02010609060101010101" charset="-122"/>
                <a:ea typeface="黑体" panose="02010609060101010101" charset="-122"/>
                <a:sym typeface="微软雅黑" panose="020b0503020204020204" charset="-122"/>
              </a:rPr>
              <a:t>“诗中极品，千古绝唱。”</a:t>
            </a:r>
          </a:p>
          <a:p>
            <a:pPr marL="0" marR="0" lvl="0" indent="0">
              <a:lnSpc>
                <a:spcPct val="12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D</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a:solidFill>
                  <a:schemeClr val="tx1"/>
                </a:solidFill>
                <a:latin typeface="黑体" panose="02010609060101010101" charset="-122"/>
                <a:ea typeface="黑体" panose="02010609060101010101" charset="-122"/>
                <a:sym typeface="微软雅黑" panose="020b0503020204020204" charset="-122"/>
              </a:rPr>
              <a:t>“千里之行，始于足下”。只有立足于现代，努力搞好当前各项革命和建设事业，我们才能奔赴光辉灿烂的未来。</a:t>
            </a:r>
          </a:p>
          <a:p>
            <a:pPr marL="0" marR="0" lvl="0" indent="0">
              <a:lnSpc>
                <a:spcPct val="120000"/>
              </a:lnSpc>
              <a:buClrTx/>
              <a:buNone/>
            </a:pPr>
            <a:r>
              <a:rPr lang="en-US" altLang="zh-CN" sz="2800" b="1" spc="150">
                <a:solidFill>
                  <a:srgbClr val="FF0000"/>
                </a:solidFill>
                <a:latin typeface="黑体" panose="02010609060101010101" charset="-122"/>
                <a:ea typeface="黑体" panose="02010609060101010101" charset="-122"/>
                <a:sym typeface="微软雅黑" panose="020b0503020204020204" charset="-122"/>
              </a:rPr>
              <a:t>B</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a:t>
            </a:r>
            <a:r>
              <a:rPr lang="en-US" altLang="zh-CN" sz="2800" b="1" spc="150">
                <a:solidFill>
                  <a:srgbClr val="FF0000"/>
                </a:solidFill>
                <a:latin typeface="黑体" panose="02010609060101010101" charset="-122"/>
                <a:ea typeface="黑体" panose="02010609060101010101" charset="-122"/>
                <a:sym typeface="微软雅黑" panose="020b0503020204020204" charset="-122"/>
              </a:rPr>
              <a:t>A</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引号内的句号改为逗号并移到引号外；</a:t>
            </a:r>
            <a:r>
              <a:rPr lang="en-US" altLang="zh-CN" sz="2800" b="1" spc="150">
                <a:solidFill>
                  <a:srgbClr val="FF0000"/>
                </a:solidFill>
                <a:latin typeface="黑体" panose="02010609060101010101" charset="-122"/>
                <a:ea typeface="黑体" panose="02010609060101010101" charset="-122"/>
                <a:sym typeface="微软雅黑" panose="020b0503020204020204" charset="-122"/>
              </a:rPr>
              <a:t>C</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句号移至引号之外；</a:t>
            </a:r>
            <a:r>
              <a:rPr lang="en-US" altLang="zh-CN" sz="2800" b="1" spc="150">
                <a:solidFill>
                  <a:srgbClr val="FF0000"/>
                </a:solidFill>
                <a:latin typeface="黑体" panose="02010609060101010101" charset="-122"/>
                <a:ea typeface="黑体" panose="02010609060101010101" charset="-122"/>
                <a:sym typeface="微软雅黑" panose="020b0503020204020204" charset="-122"/>
              </a:rPr>
              <a:t>D</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引号后的句号为逗号）</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1377">
                                            <p:txEl>
                                              <p:pRg st="5" end="5"/>
                                            </p:txEl>
                                          </p:spTgt>
                                        </p:tgtEl>
                                        <p:attrNameLst>
                                          <p:attrName>style.visibility</p:attrName>
                                        </p:attrNameLst>
                                      </p:cBhvr>
                                      <p:to>
                                        <p:strVal val="visible"/>
                                      </p:to>
                                    </p:set>
                                    <p:anim calcmode="lin" valueType="num">
                                      <p:cBhvr>
                                        <p:cTn id="7" dur="500" fill="hold"/>
                                        <p:tgtEl>
                                          <p:spTgt spid="101377">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377">
                                            <p:txEl>
                                              <p:pRg st="5" end="5"/>
                                            </p:txEl>
                                          </p:spTgt>
                                        </p:tgtEl>
                                        <p:attrNameLst>
                                          <p:attrName>ppt_y</p:attrName>
                                        </p:attrNameLst>
                                      </p:cBhvr>
                                      <p:tavLst>
                                        <p:tav tm="0">
                                          <p:val>
                                            <p:strVal val="#ppt_y"/>
                                          </p:val>
                                        </p:tav>
                                        <p:tav tm="100000">
                                          <p:val>
                                            <p:strVal val="#ppt_y"/>
                                          </p:val>
                                        </p:tav>
                                      </p:tavLst>
                                    </p:anim>
                                    <p:anim calcmode="lin" valueType="num">
                                      <p:cBhvr>
                                        <p:cTn id="9" dur="500" fill="hold"/>
                                        <p:tgtEl>
                                          <p:spTgt spid="101377">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377">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fill="hold" tmFilter="0,0; .5, 1; 1, 1"/>
                                        <p:tgtEl>
                                          <p:spTgt spid="10137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7" grpId="0" build="p"/>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1" name="文本占位符 49153"/>
          <p:cNvSpPr>
            <a:spLocks noGrp="1"/>
          </p:cNvSpPr>
          <p:nvPr>
            <p:ph idx="1"/>
          </p:nvPr>
        </p:nvSpPr>
        <p:spPr>
          <a:xfrm>
            <a:off x="263525" y="258763"/>
            <a:ext cx="11664950" cy="6272213"/>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40000"/>
              </a:lnSpc>
              <a:buClrTx/>
              <a:buNone/>
            </a:pPr>
            <a:r>
              <a:rPr lang="en-US" altLang="zh-CN" sz="2800" b="1" spc="150">
                <a:solidFill>
                  <a:srgbClr val="FF0000"/>
                </a:solidFill>
                <a:latin typeface="黑体" panose="02010609060101010101" charset="-122"/>
                <a:ea typeface="黑体" panose="02010609060101010101" charset="-122"/>
                <a:sym typeface="微软雅黑" panose="020b0503020204020204" charset="-122"/>
              </a:rPr>
              <a:t>5</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．下面哪一句话的括号使用不正确（ ）</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A</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．辛弃疾（</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1140—</a:t>
            </a:r>
            <a:r>
              <a:rPr lang="en-US" altLang="zh-CN" sz="2800" b="1">
                <a:solidFill>
                  <a:schemeClr val="tx1"/>
                </a:solidFill>
                <a:latin typeface="黑体" panose="02010609060101010101" charset="-122"/>
                <a:ea typeface="黑体" panose="02010609060101010101" charset="-122"/>
                <a:sym typeface="微软雅黑" panose="020b0503020204020204" charset="-122"/>
              </a:rPr>
              <a:t>1207</a:t>
            </a:r>
            <a:r>
              <a:rPr lang="zh-CN" altLang="en-US" sz="2800" b="1">
                <a:solidFill>
                  <a:schemeClr val="tx1"/>
                </a:solidFill>
                <a:latin typeface="黑体" panose="02010609060101010101" charset="-122"/>
                <a:ea typeface="黑体" panose="02010609060101010101" charset="-122"/>
                <a:sym typeface="微软雅黑" panose="020b0503020204020204" charset="-122"/>
              </a:rPr>
              <a:t>），字幼安，号稼轩，宋朝历城（现在山东省历城县）人，著名词人。</a:t>
            </a:r>
          </a:p>
          <a:p>
            <a:pPr marL="0" marR="0" lvl="0" indent="0">
              <a:lnSpc>
                <a:spcPct val="14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B</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．这一带在古代就是一个“少草木，多大沙”（</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汉书</a:t>
            </a:r>
            <a:r>
              <a:rPr lang="en-US" altLang="zh-CN" sz="2800" b="1">
                <a:solidFill>
                  <a:schemeClr val="tx1"/>
                </a:solidFill>
                <a:latin typeface="黑体" panose="02010609060101010101" charset="-122"/>
                <a:ea typeface="黑体" panose="02010609060101010101" charset="-122"/>
                <a:sym typeface="微软雅黑" panose="020b0503020204020204" charset="-122"/>
              </a:rPr>
              <a:t>·</a:t>
            </a:r>
            <a:r>
              <a:rPr lang="zh-CN" altLang="en-US" sz="2800" b="1">
                <a:solidFill>
                  <a:schemeClr val="tx1"/>
                </a:solidFill>
                <a:latin typeface="黑体" panose="02010609060101010101" charset="-122"/>
                <a:ea typeface="黑体" panose="02010609060101010101" charset="-122"/>
                <a:sym typeface="微软雅黑" panose="020b0503020204020204" charset="-122"/>
              </a:rPr>
              <a:t>匈奴传</a:t>
            </a:r>
            <a:r>
              <a:rPr lang="en-US" altLang="zh-CN" sz="2800" b="1">
                <a:solidFill>
                  <a:schemeClr val="tx1"/>
                </a:solidFill>
                <a:latin typeface="黑体" panose="02010609060101010101" charset="-122"/>
                <a:ea typeface="黑体" panose="02010609060101010101" charset="-122"/>
                <a:sym typeface="微软雅黑" panose="020b0503020204020204" charset="-122"/>
              </a:rPr>
              <a:t>》</a:t>
            </a:r>
            <a:r>
              <a:rPr lang="zh-CN" altLang="en-US" sz="2800" b="1">
                <a:solidFill>
                  <a:schemeClr val="tx1"/>
                </a:solidFill>
                <a:latin typeface="黑体" panose="02010609060101010101" charset="-122"/>
                <a:ea typeface="黑体" panose="02010609060101010101" charset="-122"/>
                <a:sym typeface="微软雅黑" panose="020b0503020204020204" charset="-122"/>
              </a:rPr>
              <a:t>）的地方。</a:t>
            </a:r>
          </a:p>
          <a:p>
            <a:pPr marL="0" marR="0" lvl="0" indent="0">
              <a:lnSpc>
                <a:spcPct val="14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C</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．同是天涯沦落人，相逢何必曾相识（白居易</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琵琶行</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a:t>
            </a: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2800" b="1" spc="150">
                <a:solidFill>
                  <a:schemeClr val="tx1"/>
                </a:solidFill>
                <a:latin typeface="黑体" panose="02010609060101010101" charset="-122"/>
                <a:ea typeface="黑体" panose="02010609060101010101" charset="-122"/>
                <a:sym typeface="微软雅黑" panose="020b0503020204020204" charset="-122"/>
              </a:rPr>
              <a:t>D</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．有人用氢气还原氧化铜制得</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5</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克铜，求有多少克氢气参加了反应，这些氢气在标准状况下占有多大体积？（氢气的密度是</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0.09</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克</a:t>
            </a:r>
            <a:r>
              <a:rPr lang="en-US" altLang="zh-CN" sz="2800" b="1" spc="150">
                <a:solidFill>
                  <a:schemeClr val="tx1"/>
                </a:solidFill>
                <a:latin typeface="黑体" panose="02010609060101010101" charset="-122"/>
                <a:ea typeface="黑体" panose="02010609060101010101" charset="-122"/>
                <a:sym typeface="微软雅黑" panose="020b0503020204020204" charset="-122"/>
              </a:rPr>
              <a:t>/</a:t>
            </a:r>
            <a:r>
              <a:rPr lang="zh-CN" altLang="en-US" sz="2800" b="1" spc="150">
                <a:solidFill>
                  <a:schemeClr val="tx1"/>
                </a:solidFill>
                <a:latin typeface="黑体" panose="02010609060101010101" charset="-122"/>
                <a:ea typeface="黑体" panose="02010609060101010101" charset="-122"/>
                <a:sym typeface="微软雅黑" panose="020b0503020204020204" charset="-122"/>
              </a:rPr>
              <a:t>升）</a:t>
            </a: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en-US" altLang="zh-CN" sz="2800" b="1" spc="150">
                <a:solidFill>
                  <a:srgbClr val="FF0000"/>
                </a:solidFill>
                <a:latin typeface="黑体" panose="02010609060101010101" charset="-122"/>
                <a:ea typeface="黑体" panose="02010609060101010101" charset="-122"/>
                <a:sym typeface="微软雅黑" panose="020b0503020204020204" charset="-122"/>
              </a:rPr>
              <a:t>C</a:t>
            </a:r>
            <a:r>
              <a:rPr lang="zh-CN" altLang="en-US" sz="2800" b="1" spc="150">
                <a:solidFill>
                  <a:srgbClr val="FF0000"/>
                </a:solidFill>
                <a:latin typeface="黑体" panose="02010609060101010101" charset="-122"/>
                <a:ea typeface="黑体" panose="02010609060101010101" charset="-122"/>
                <a:sym typeface="微软雅黑" panose="020b0503020204020204" charset="-122"/>
              </a:rPr>
              <a:t>（句号放在括号之前）</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2401">
                                            <p:txEl>
                                              <p:pRg st="0" end="0"/>
                                            </p:txEl>
                                          </p:spTgt>
                                        </p:tgtEl>
                                        <p:attrNameLst>
                                          <p:attrName>style.visibility</p:attrName>
                                        </p:attrNameLst>
                                      </p:cBhvr>
                                      <p:to>
                                        <p:strVal val="visible"/>
                                      </p:to>
                                    </p:set>
                                    <p:anim calcmode="lin" valueType="num">
                                      <p:cBhvr>
                                        <p:cTn id="7" dur="500" fill="hold"/>
                                        <p:tgtEl>
                                          <p:spTgt spid="10240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01">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0240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0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fill="hold" tmFilter="0,0; .5, 1; 1, 1"/>
                                        <p:tgtEl>
                                          <p:spTgt spid="102401">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02401">
                                            <p:txEl>
                                              <p:pRg st="1" end="1"/>
                                            </p:txEl>
                                          </p:spTgt>
                                        </p:tgtEl>
                                        <p:attrNameLst>
                                          <p:attrName>style.visibility</p:attrName>
                                        </p:attrNameLst>
                                      </p:cBhvr>
                                      <p:to>
                                        <p:strVal val="visible"/>
                                      </p:to>
                                    </p:set>
                                    <p:anim calcmode="lin" valueType="num">
                                      <p:cBhvr>
                                        <p:cTn id="16" dur="500" fill="hold"/>
                                        <p:tgtEl>
                                          <p:spTgt spid="10240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2401">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10240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240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fill="hold" tmFilter="0,0; .5, 1; 1, 1"/>
                                        <p:tgtEl>
                                          <p:spTgt spid="102401">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02401">
                                            <p:txEl>
                                              <p:pRg st="2" end="2"/>
                                            </p:txEl>
                                          </p:spTgt>
                                        </p:tgtEl>
                                        <p:attrNameLst>
                                          <p:attrName>style.visibility</p:attrName>
                                        </p:attrNameLst>
                                      </p:cBhvr>
                                      <p:to>
                                        <p:strVal val="visible"/>
                                      </p:to>
                                    </p:set>
                                    <p:anim calcmode="lin" valueType="num">
                                      <p:cBhvr>
                                        <p:cTn id="25" dur="500" fill="hold"/>
                                        <p:tgtEl>
                                          <p:spTgt spid="102401">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2401">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102401">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2401">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fill="hold" tmFilter="0,0; .5, 1; 1, 1"/>
                                        <p:tgtEl>
                                          <p:spTgt spid="102401">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02401">
                                            <p:txEl>
                                              <p:pRg st="3" end="3"/>
                                            </p:txEl>
                                          </p:spTgt>
                                        </p:tgtEl>
                                        <p:attrNameLst>
                                          <p:attrName>style.visibility</p:attrName>
                                        </p:attrNameLst>
                                      </p:cBhvr>
                                      <p:to>
                                        <p:strVal val="visible"/>
                                      </p:to>
                                    </p:set>
                                    <p:anim calcmode="lin" valueType="num">
                                      <p:cBhvr>
                                        <p:cTn id="34" dur="500" fill="hold"/>
                                        <p:tgtEl>
                                          <p:spTgt spid="102401">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2401">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102401">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2401">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fill="hold" tmFilter="0,0; .5, 1; 1, 1"/>
                                        <p:tgtEl>
                                          <p:spTgt spid="102401">
                                            <p:txEl>
                                              <p:pRg st="3" end="3"/>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02401">
                                            <p:txEl>
                                              <p:pRg st="4" end="4"/>
                                            </p:txEl>
                                          </p:spTgt>
                                        </p:tgtEl>
                                        <p:attrNameLst>
                                          <p:attrName>style.visibility</p:attrName>
                                        </p:attrNameLst>
                                      </p:cBhvr>
                                      <p:to>
                                        <p:strVal val="visible"/>
                                      </p:to>
                                    </p:set>
                                    <p:anim calcmode="lin" valueType="num">
                                      <p:cBhvr>
                                        <p:cTn id="43" dur="500" fill="hold"/>
                                        <p:tgtEl>
                                          <p:spTgt spid="102401">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2401">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102401">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2401">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fill="hold" tmFilter="0,0; .5, 1; 1, 1"/>
                                        <p:tgtEl>
                                          <p:spTgt spid="102401">
                                            <p:txEl>
                                              <p:pRg st="4" end="4"/>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102401">
                                            <p:txEl>
                                              <p:pRg st="5" end="5"/>
                                            </p:txEl>
                                          </p:spTgt>
                                        </p:tgtEl>
                                        <p:attrNameLst>
                                          <p:attrName>style.visibility</p:attrName>
                                        </p:attrNameLst>
                                      </p:cBhvr>
                                      <p:to>
                                        <p:strVal val="visible"/>
                                      </p:to>
                                    </p:set>
                                    <p:anim calcmode="lin" valueType="num">
                                      <p:cBhvr>
                                        <p:cTn id="52" dur="500" fill="hold"/>
                                        <p:tgtEl>
                                          <p:spTgt spid="102401">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2401">
                                            <p:txEl>
                                              <p:pRg st="5" end="5"/>
                                            </p:txEl>
                                          </p:spTgt>
                                        </p:tgtEl>
                                        <p:attrNameLst>
                                          <p:attrName>ppt_y</p:attrName>
                                        </p:attrNameLst>
                                      </p:cBhvr>
                                      <p:tavLst>
                                        <p:tav tm="0">
                                          <p:val>
                                            <p:strVal val="#ppt_y"/>
                                          </p:val>
                                        </p:tav>
                                        <p:tav tm="100000">
                                          <p:val>
                                            <p:strVal val="#ppt_y"/>
                                          </p:val>
                                        </p:tav>
                                      </p:tavLst>
                                    </p:anim>
                                    <p:anim calcmode="lin" valueType="num">
                                      <p:cBhvr>
                                        <p:cTn id="54" dur="500" fill="hold"/>
                                        <p:tgtEl>
                                          <p:spTgt spid="102401">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2401">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fill="hold" tmFilter="0,0; .5, 1; 1, 1"/>
                                        <p:tgtEl>
                                          <p:spTgt spid="1024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1"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文本框 3"/>
          <p:cNvSpPr/>
          <p:nvPr/>
        </p:nvSpPr>
        <p:spPr>
          <a:xfrm>
            <a:off x="195263" y="171450"/>
            <a:ext cx="11801475"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（2）第二注意选择问，全句末尾才问。</a:t>
            </a:r>
          </a:p>
          <a:p>
            <a:pPr lvl="0"/>
            <a:r>
              <a:rPr lang="zh-CN" altLang="en-US" sz="3600" b="1">
                <a:latin typeface="黑体" panose="02010609060101010101" charset="-122"/>
                <a:ea typeface="黑体" panose="02010609060101010101" charset="-122"/>
              </a:rPr>
              <a:t>（选择性的问句，中间的停顿用逗号，只在全句末尾打一个问号。）</a:t>
            </a:r>
          </a:p>
        </p:txBody>
      </p:sp>
      <p:sp>
        <p:nvSpPr>
          <p:cNvPr id="46082" name="文本框 4"/>
          <p:cNvSpPr/>
          <p:nvPr/>
        </p:nvSpPr>
        <p:spPr>
          <a:xfrm>
            <a:off x="538163" y="2343150"/>
            <a:ext cx="9507537" cy="6445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例：你打算到西安去呢，还是到广州去呢  ？</a:t>
            </a:r>
          </a:p>
        </p:txBody>
      </p:sp>
      <p:sp>
        <p:nvSpPr>
          <p:cNvPr id="46083" name="文本框 7"/>
          <p:cNvSpPr/>
          <p:nvPr/>
        </p:nvSpPr>
        <p:spPr>
          <a:xfrm>
            <a:off x="195263" y="3463925"/>
            <a:ext cx="11383962" cy="1198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(3)第三注意倒装问，全句末尾也用问。</a:t>
            </a:r>
          </a:p>
          <a:p>
            <a:pPr lvl="0"/>
            <a:r>
              <a:rPr lang="zh-CN" altLang="en-US" sz="3600" b="1">
                <a:latin typeface="黑体" panose="02010609060101010101" charset="-122"/>
                <a:ea typeface="黑体" panose="02010609060101010101" charset="-122"/>
              </a:rPr>
              <a:t>（倒装性的问句，中间用逗号，问号打在全句末。） </a:t>
            </a:r>
          </a:p>
        </p:txBody>
      </p:sp>
      <p:sp>
        <p:nvSpPr>
          <p:cNvPr id="46084" name="文本框 8"/>
          <p:cNvSpPr/>
          <p:nvPr/>
        </p:nvSpPr>
        <p:spPr>
          <a:xfrm>
            <a:off x="638175" y="5137150"/>
            <a:ext cx="7907338" cy="1198563"/>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例：a.怎么了，你？</a:t>
            </a:r>
          </a:p>
          <a:p>
            <a:pPr lvl="0"/>
            <a:r>
              <a:rPr lang="zh-CN" altLang="en-US" sz="3600" b="1">
                <a:solidFill>
                  <a:srgbClr val="1D41D5"/>
                </a:solidFill>
                <a:latin typeface="黑体" panose="02010609060101010101" charset="-122"/>
                <a:ea typeface="黑体" panose="02010609060101010101" charset="-122"/>
              </a:rPr>
              <a:t>b.这究竟是怎么回事呢，同志们 ？</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6081"/>
                                        </p:tgtEl>
                                        <p:attrNameLst>
                                          <p:attrName>style.visibility</p:attrName>
                                        </p:attrNameLst>
                                      </p:cBhvr>
                                      <p:to>
                                        <p:strVal val="visible"/>
                                      </p:to>
                                    </p:set>
                                    <p:animEffect transition="in" filter="wheel(1)">
                                      <p:cBhvr>
                                        <p:cTn id="7" dur="2000" fill="hold"/>
                                        <p:tgtEl>
                                          <p:spTgt spid="460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6082"/>
                                        </p:tgtEl>
                                        <p:attrNameLst>
                                          <p:attrName>style.visibility</p:attrName>
                                        </p:attrNameLst>
                                      </p:cBhvr>
                                      <p:to>
                                        <p:strVal val="visible"/>
                                      </p:to>
                                    </p:set>
                                    <p:animEffect transition="in" filter="wheel(1)">
                                      <p:cBhvr>
                                        <p:cTn id="12" dur="2000" fill="hold"/>
                                        <p:tgtEl>
                                          <p:spTgt spid="4608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6083"/>
                                        </p:tgtEl>
                                        <p:attrNameLst>
                                          <p:attrName>style.visibility</p:attrName>
                                        </p:attrNameLst>
                                      </p:cBhvr>
                                      <p:to>
                                        <p:strVal val="visible"/>
                                      </p:to>
                                    </p:set>
                                    <p:animEffect transition="in" filter="wheel(1)">
                                      <p:cBhvr>
                                        <p:cTn id="17" dur="2000" fill="hold"/>
                                        <p:tgtEl>
                                          <p:spTgt spid="4608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6084"/>
                                        </p:tgtEl>
                                        <p:attrNameLst>
                                          <p:attrName>style.visibility</p:attrName>
                                        </p:attrNameLst>
                                      </p:cBhvr>
                                      <p:to>
                                        <p:strVal val="visible"/>
                                      </p:to>
                                    </p:set>
                                    <p:animEffect transition="in" filter="wheel(1)">
                                      <p:cBhvr>
                                        <p:cTn id="22" dur="2000" fill="hold"/>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46082" grpId="0"/>
      <p:bldP spid="46083" grpId="0"/>
      <p:bldP spid="46084"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5" name="文本占位符 50177"/>
          <p:cNvSpPr>
            <a:spLocks noGrp="1"/>
          </p:cNvSpPr>
          <p:nvPr>
            <p:ph idx="1"/>
          </p:nvPr>
        </p:nvSpPr>
        <p:spPr>
          <a:xfrm>
            <a:off x="133350" y="152400"/>
            <a:ext cx="11968163" cy="6553200"/>
          </a:xfrm>
          <a:prstGeom prst="rect">
            <a:avLst/>
          </a:prstGeom>
        </p:spPr>
        <p:txBody>
          <a:bodyPr vert="horz" lIns="101600" tIns="0" rIns="82550" bIns="0" rtlCol="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lang="zh-CN" altLang="en-US" sz="1400" u="none" strike="noStrike" kern="1200" cap="none" spc="150" normalizeH="0" baseline="0">
                <a:solidFill>
                  <a:schemeClr val="tx1">
                    <a:lumMod val="85000"/>
                    <a:lumOff val="15000"/>
                  </a:schemeClr>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40000"/>
              </a:lnSpc>
              <a:buClrTx/>
              <a:buNone/>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6．指出下列符号运用正确的一项（    ）</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①它反映了一个王朝行将没落的情景（《读书》1981年10月号65页）。</a:t>
            </a: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②法布尔在他的最后一年</a:t>
            </a:r>
            <a:r>
              <a:rPr lang="zh-CN" altLang="en-US" sz="2800" b="1">
                <a:solidFill>
                  <a:schemeClr val="tx1"/>
                </a:solidFill>
                <a:latin typeface="黑体" panose="02010609060101010101" charset="-122"/>
                <a:ea typeface="黑体" panose="02010609060101010101" charset="-122"/>
                <a:sym typeface="微软雅黑" panose="020b0503020204020204" charset="-122"/>
              </a:rPr>
              <a:t>——92岁时，出版了巨著《昆虫记》最后一卷——第十卷。</a:t>
            </a: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③一小时</a:t>
            </a:r>
            <a:r>
              <a:rPr lang="zh-CN" altLang="en-US" sz="2800" b="1">
                <a:solidFill>
                  <a:schemeClr val="tx1"/>
                </a:solidFill>
                <a:latin typeface="黑体" panose="02010609060101010101" charset="-122"/>
                <a:ea typeface="黑体" panose="02010609060101010101" charset="-122"/>
                <a:sym typeface="微软雅黑" panose="020b0503020204020204" charset="-122"/>
              </a:rPr>
              <a:t>——准确地讲是55分钟——一晃便过去了。</a:t>
            </a: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④查《徐霞客游记》，霞客在崇祯九年（一六三六），十月初十游三洞。</a:t>
            </a: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⑤玉宝说：</a:t>
            </a:r>
            <a:r>
              <a:rPr lang="zh-CN" altLang="en-US" sz="2800" b="1">
                <a:solidFill>
                  <a:schemeClr val="tx1"/>
                </a:solidFill>
                <a:latin typeface="黑体" panose="02010609060101010101" charset="-122"/>
                <a:ea typeface="黑体" panose="02010609060101010101" charset="-122"/>
                <a:sym typeface="微软雅黑" panose="020b0503020204020204" charset="-122"/>
              </a:rPr>
              <a:t>“叔叔，我没傻，保长不是说过‘来贼’必抓吗？”</a:t>
            </a:r>
          </a:p>
          <a:p>
            <a:pPr marL="0" marR="0" lvl="0" indent="0">
              <a:lnSpc>
                <a:spcPct val="140000"/>
              </a:lnSpc>
              <a:buClrTx/>
              <a:buNone/>
            </a:pPr>
            <a:r>
              <a:rPr lang="zh-CN" altLang="en-US" sz="2800" b="1" spc="150">
                <a:solidFill>
                  <a:schemeClr val="tx1"/>
                </a:solidFill>
                <a:latin typeface="黑体" panose="02010609060101010101" charset="-122"/>
                <a:ea typeface="黑体" panose="02010609060101010101" charset="-122"/>
                <a:sym typeface="微软雅黑" panose="020b0503020204020204" charset="-122"/>
              </a:rPr>
              <a:t>A．①③	B．②④	         C．④⑤	D．③⑤</a:t>
            </a:r>
            <a:endParaRPr lang="zh-CN" altLang="en-US" sz="2800" b="1">
              <a:solidFill>
                <a:schemeClr val="tx1"/>
              </a:solidFill>
              <a:latin typeface="黑体" panose="02010609060101010101" charset="-122"/>
              <a:ea typeface="黑体" panose="02010609060101010101" charset="-122"/>
              <a:sym typeface="微软雅黑" panose="020b0503020204020204" charset="-122"/>
            </a:endParaRPr>
          </a:p>
          <a:p>
            <a:pPr marL="0" marR="0" lvl="0" indent="0">
              <a:lnSpc>
                <a:spcPct val="140000"/>
              </a:lnSpc>
              <a:buClrTx/>
              <a:buNone/>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D（①句号在</a:t>
            </a:r>
            <a:r>
              <a:rPr lang="zh-CN" altLang="en-US" sz="2800" b="1">
                <a:solidFill>
                  <a:srgbClr val="FF0000"/>
                </a:solidFill>
                <a:latin typeface="黑体" panose="02010609060101010101" charset="-122"/>
                <a:ea typeface="黑体" panose="02010609060101010101" charset="-122"/>
                <a:sym typeface="微软雅黑" panose="020b0503020204020204" charset="-122"/>
              </a:rPr>
              <a:t>“情景”之后；④去掉括号后的逗号）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3425">
                                            <p:txEl>
                                              <p:pRg st="7" end="7"/>
                                            </p:txEl>
                                          </p:spTgt>
                                        </p:tgtEl>
                                        <p:attrNameLst>
                                          <p:attrName>style.visibility</p:attrName>
                                        </p:attrNameLst>
                                      </p:cBhvr>
                                      <p:to>
                                        <p:strVal val="visible"/>
                                      </p:to>
                                    </p:set>
                                    <p:anim calcmode="lin" valueType="num">
                                      <p:cBhvr>
                                        <p:cTn id="7" dur="500" fill="hold"/>
                                        <p:tgtEl>
                                          <p:spTgt spid="103425">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3425">
                                            <p:txEl>
                                              <p:pRg st="7" end="7"/>
                                            </p:txEl>
                                          </p:spTgt>
                                        </p:tgtEl>
                                        <p:attrNameLst>
                                          <p:attrName>ppt_y</p:attrName>
                                        </p:attrNameLst>
                                      </p:cBhvr>
                                      <p:tavLst>
                                        <p:tav tm="0">
                                          <p:val>
                                            <p:strVal val="#ppt_y"/>
                                          </p:val>
                                        </p:tav>
                                        <p:tav tm="100000">
                                          <p:val>
                                            <p:strVal val="#ppt_y"/>
                                          </p:val>
                                        </p:tav>
                                      </p:tavLst>
                                    </p:anim>
                                    <p:anim calcmode="lin" valueType="num">
                                      <p:cBhvr>
                                        <p:cTn id="9" dur="500" fill="hold"/>
                                        <p:tgtEl>
                                          <p:spTgt spid="103425">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3425">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fill="hold" tmFilter="0,0; .5, 1; 1, 1"/>
                                        <p:tgtEl>
                                          <p:spTgt spid="10342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5" grpId="0" build="p"/>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49" name="日期占位符 1"/>
          <p:cNvSpPr/>
          <p:nvPr/>
        </p:nvSpPr>
        <p:spPr>
          <a:xfrm>
            <a:off x="609600" y="6243638"/>
            <a:ext cx="2844800" cy="479425"/>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sz="1800">
              <a:latin typeface="Arial" panose="020b0604020202020204" pitchFamily="34" charset="0"/>
              <a:ea typeface="宋体" panose="02010600030101010101" pitchFamily="2" charset="-122"/>
            </a:endParaRPr>
          </a:p>
        </p:txBody>
      </p:sp>
      <p:pic>
        <p:nvPicPr>
          <p:cNvPr id="104450" name="图片 52226" descr="0"/>
          <p:cNvPicPr>
            <a:picLocks noChangeAspect="1"/>
          </p:cNvPicPr>
          <p:nvPr/>
        </p:nvPicPr>
        <p:blipFill>
          <a:blip r:embed="rId2"/>
          <a:stretch>
            <a:fillRect/>
          </a:stretch>
        </p:blipFill>
        <p:spPr>
          <a:xfrm>
            <a:off x="2438400" y="484188"/>
            <a:ext cx="6319838" cy="4164012"/>
          </a:xfrm>
          <a:prstGeom prst="rect">
            <a:avLst/>
          </a:prstGeom>
          <a:noFill/>
          <a:ln>
            <a:noFill/>
            <a:miter lim="800000"/>
          </a:ln>
        </p:spPr>
      </p:pic>
      <p:sp>
        <p:nvSpPr>
          <p:cNvPr id="104451" name="矩形 49155"/>
          <p:cNvSpPr/>
          <p:nvPr/>
        </p:nvSpPr>
        <p:spPr>
          <a:xfrm>
            <a:off x="1625600" y="4851400"/>
            <a:ext cx="8128000" cy="1219200"/>
          </a:xfrm>
          <a:solidFill>
            <a:srgbClr val="FFFF00"/>
          </a:solidFill>
          <a:ln w="28575">
            <a:solidFill>
              <a:srgbClr val="D60093"/>
            </a:solidFill>
            <a:round/>
          </a:ln>
          <a:effectLst>
            <a:outerShdw dist="35921" dir="2700000" algn="ctr">
              <a:srgbClr val="990000"/>
            </a:outerShdw>
          </a:effectLst>
        </p:spPr>
        <p:txBody>
          <a:bodyPr wrap="none" fromWordArt="1" anchor="t" anchorCtr="0">
            <a:prstTxWarp prst="textPlain">
              <a:avLst/>
            </a:prstTxWarp>
          </a:bodyPr>
          <a:lstStyle/>
          <a:p>
            <a:pPr algn="ctr"/>
            <a:r>
              <a:rPr sz="4800" kern="10">
                <a:ln w="28575">
                  <a:solidFill>
                    <a:srgbClr val="D60093"/>
                  </a:solidFill>
                  <a:round/>
                </a:ln>
                <a:solidFill>
                  <a:srgbClr val="FFFF00"/>
                </a:solidFill>
                <a:effectLst>
                  <a:outerShdw dist="35921" dir="2700000" algn="ctr">
                    <a:srgbClr val="990000"/>
                  </a:outerShdw>
                </a:effectLst>
                <a:latin typeface="经典特黑简" charset="0"/>
              </a:rPr>
              <a:t>祝你成功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4451"/>
                                        </p:tgtEl>
                                        <p:attrNameLst>
                                          <p:attrName>style.visibility</p:attrName>
                                        </p:attrNameLst>
                                      </p:cBhvr>
                                      <p:to>
                                        <p:strVal val="visible"/>
                                      </p:to>
                                    </p:set>
                                    <p:anim calcmode="lin" valueType="num">
                                      <p:cBhvr>
                                        <p:cTn id="7" dur="5000" fill="hold"/>
                                        <p:tgtEl>
                                          <p:spTgt spid="104451"/>
                                        </p:tgtEl>
                                        <p:attrNameLst>
                                          <p:attrName>ppt_w</p:attrName>
                                        </p:attrNameLst>
                                      </p:cBhvr>
                                      <p:tavLst>
                                        <p:tav tm="0">
                                          <p:val>
                                            <p:fltVal val="0"/>
                                          </p:val>
                                        </p:tav>
                                        <p:tav tm="100000">
                                          <p:val>
                                            <p:strVal val="#ppt_w"/>
                                          </p:val>
                                        </p:tav>
                                      </p:tavLst>
                                    </p:anim>
                                    <p:anim calcmode="lin" valueType="num">
                                      <p:cBhvr>
                                        <p:cTn id="8" dur="5000" fill="hold"/>
                                        <p:tgtEl>
                                          <p:spTgt spid="104451"/>
                                        </p:tgtEl>
                                        <p:attrNameLst>
                                          <p:attrName>ppt_h</p:attrName>
                                        </p:attrNameLst>
                                      </p:cBhvr>
                                      <p:tavLst>
                                        <p:tav tm="0">
                                          <p:val>
                                            <p:fltVal val="0"/>
                                          </p:val>
                                        </p:tav>
                                        <p:tav tm="100000">
                                          <p:val>
                                            <p:strVal val="#ppt_h"/>
                                          </p:val>
                                        </p:tav>
                                      </p:tavLst>
                                    </p:anim>
                                    <p:animEffect transition="in" filter="fade">
                                      <p:cBhvr>
                                        <p:cTn id="9" dur="5000" fill="hold"/>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473" name="矩形 44033"/>
          <p:cNvSpPr/>
          <p:nvPr/>
        </p:nvSpPr>
        <p:spPr>
          <a:xfrm>
            <a:off x="2438400" y="1905000"/>
            <a:ext cx="6299200" cy="2235200"/>
          </a:xfrm>
          <a:solidFill>
            <a:srgbClr val="000066"/>
          </a:solidFill>
          <a:ln w="19050">
            <a:solidFill>
              <a:srgbClr val="FFFF00"/>
            </a:solidFill>
            <a:round/>
          </a:ln>
          <a:effectLst>
            <a:outerShdw dist="35921" dir="2700000" algn="ctr">
              <a:srgbClr val="990000"/>
            </a:outerShdw>
          </a:effectLst>
        </p:spPr>
        <p:txBody>
          <a:bodyPr wrap="none" fromWordArt="1" anchor="t" anchorCtr="0">
            <a:prstTxWarp prst="textPlain">
              <a:avLst/>
            </a:prstTxWarp>
          </a:bodyPr>
          <a:lstStyle/>
          <a:p>
            <a:pPr algn="ctr"/>
            <a:r>
              <a:rPr sz="4800" kern="10">
                <a:ln w="19050">
                  <a:solidFill>
                    <a:srgbClr val="FFFF00"/>
                  </a:solidFill>
                  <a:round/>
                </a:ln>
                <a:solidFill>
                  <a:srgbClr val="000066"/>
                </a:solidFill>
                <a:effectLst>
                  <a:outerShdw dist="35921" dir="2700000" algn="ctr">
                    <a:srgbClr val="990000"/>
                  </a:outerShdw>
                </a:effectLst>
                <a:latin typeface="经典特黑简" charset="0"/>
              </a:rPr>
              <a:t>练习巩固</a:t>
            </a:r>
          </a:p>
        </p:txBody>
      </p:sp>
      <p:sp>
        <p:nvSpPr>
          <p:cNvPr id="105474" name="矩形 44034"/>
          <p:cNvSpPr/>
          <p:nvPr/>
        </p:nvSpPr>
        <p:spPr>
          <a:xfrm>
            <a:off x="9956800" y="1092200"/>
            <a:ext cx="1151467" cy="3746500"/>
          </a:xfrm>
          <a:prstGeom prst="rect">
            <a:avLst/>
          </a:prstGeom>
        </p:spPr>
        <p:txBody>
          <a:bodyPr wrap="none" fromWordArt="1">
            <a:prstTxWarp prst="textPlain">
              <a:avLst>
                <a:gd name="adj" fmla="val 50000"/>
              </a:avLst>
            </a:prstTxWarp>
            <a:normAutofit/>
          </a:bodyPr>
          <a:lstStyle/>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标</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点</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符</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a:p>
            <a:pPr algn="ctr" fontAlgn="base"/>
            <a:r>
              <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cs typeface="+mn-cs"/>
              </a:rPr>
              <a:t>号</a:t>
            </a:r>
            <a:endParaRPr lang="zh-CN" altLang="en-US" sz="4800" strike="noStrike" noProof="1">
              <a:ln w="19050" cap="flat" cmpd="sng">
                <a:solidFill>
                  <a:srgbClr val="0033CC"/>
                </a:solidFill>
                <a:prstDash val="solid"/>
                <a:headEnd type="none" w="med" len="med"/>
                <a:tailEnd type="none" w="med" len="med"/>
              </a:ln>
              <a:solidFill>
                <a:srgbClr val="FFFF00">
                  <a:alpha val="100000"/>
                </a:srgbClr>
              </a:solidFill>
              <a:effectLst>
                <a:outerShdw dist="35921" dir="2699999" algn="ctr" rotWithShape="0">
                  <a:srgbClr val="990000"/>
                </a:outerShdw>
              </a:effectLst>
              <a:latin typeface="经典特黑简" charset="0"/>
              <a:ea typeface="经典特黑简" charset="0"/>
            </a:endParaRPr>
          </a:p>
        </p:txBody>
      </p:sp>
    </p:spTree>
  </p:cSld>
  <p:clrMapOvr>
    <a:masterClrMapping/>
  </p:clrMapOvr>
  <p:transition spd="slow">
    <p:randomBar dir="vert"/>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7" name="文本框 3"/>
          <p:cNvSpPr txBox="1"/>
          <p:nvPr/>
        </p:nvSpPr>
        <p:spPr>
          <a:xfrm>
            <a:off x="195263" y="171450"/>
            <a:ext cx="11801475" cy="4830763"/>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sz="2800" b="1">
                <a:latin typeface="黑体" panose="02010609060101010101" charset="-122"/>
                <a:ea typeface="黑体" panose="02010609060101010101" charset="-122"/>
                <a:sym typeface="微软雅黑" panose="020b0503020204020204" charset="-122"/>
              </a:rPr>
              <a:t>一、单选题</a:t>
            </a:r>
            <a:endParaRPr lang="zh-CN" altLang="en-US" sz="2800" b="1">
              <a:latin typeface="黑体" panose="02010609060101010101" charset="-122"/>
              <a:ea typeface="黑体" panose="02010609060101010101" charset="-122"/>
            </a:endParaRPr>
          </a:p>
          <a:p>
            <a:pPr lvl="0"/>
            <a:r>
              <a:rPr lang="zh-CN" sz="2800" b="1">
                <a:latin typeface="黑体" panose="02010609060101010101" charset="-122"/>
                <a:ea typeface="黑体" panose="02010609060101010101" charset="-122"/>
                <a:sym typeface="微软雅黑" panose="020b0503020204020204" charset="-122"/>
              </a:rPr>
              <a:t>1.下列句子中，标点符号的使用正确的一句是（）</a:t>
            </a:r>
            <a:endParaRPr lang="zh-CN" altLang="en-US" sz="2800" b="1">
              <a:latin typeface="黑体" panose="02010609060101010101" charset="-122"/>
              <a:ea typeface="黑体" panose="02010609060101010101" charset="-122"/>
            </a:endParaRPr>
          </a:p>
          <a:p>
            <a:pPr lvl="0"/>
            <a:r>
              <a:rPr lang="zh-CN" sz="2800" b="1">
                <a:latin typeface="黑体" panose="02010609060101010101" charset="-122"/>
                <a:ea typeface="黑体" panose="02010609060101010101" charset="-122"/>
                <a:sym typeface="微软雅黑" panose="020b0503020204020204" charset="-122"/>
              </a:rPr>
              <a:t>A. 在语文教学的问题上，叶圣陶先生有一句精辟的话，那就是“教是为了不教。”</a:t>
            </a:r>
            <a:endParaRPr lang="zh-CN" altLang="en-US" sz="2800" b="1">
              <a:latin typeface="黑体" panose="02010609060101010101" charset="-122"/>
              <a:ea typeface="黑体" panose="02010609060101010101" charset="-122"/>
            </a:endParaRPr>
          </a:p>
          <a:p>
            <a:pPr lvl="0"/>
            <a:r>
              <a:rPr lang="zh-CN" sz="2800" b="1">
                <a:latin typeface="黑体" panose="02010609060101010101" charset="-122"/>
                <a:ea typeface="黑体" panose="02010609060101010101" charset="-122"/>
                <a:sym typeface="微软雅黑" panose="020b0503020204020204" charset="-122"/>
              </a:rPr>
              <a:t>B. 当多数缺少天赋的人将自己的阅读能力很快就只用来读报上的新闻或商业版时，少数人仍然为字母和文字的特殊魅力所疯魔（因为它们古时候都曾经是富有魔力的符篆和咒语）。</a:t>
            </a:r>
            <a:endParaRPr lang="zh-CN" altLang="en-US" sz="2800" b="1">
              <a:latin typeface="黑体" panose="02010609060101010101" charset="-122"/>
              <a:ea typeface="黑体" panose="02010609060101010101" charset="-122"/>
            </a:endParaRPr>
          </a:p>
          <a:p>
            <a:pPr lvl="0"/>
            <a:r>
              <a:rPr lang="zh-CN" sz="2800" b="1">
                <a:latin typeface="黑体" panose="02010609060101010101" charset="-122"/>
                <a:ea typeface="黑体" panose="02010609060101010101" charset="-122"/>
                <a:sym typeface="微软雅黑" panose="020b0503020204020204" charset="-122"/>
              </a:rPr>
              <a:t>C. 我家阳台上种有迎春、石榴、木桃、月季……等，花开不断。</a:t>
            </a:r>
            <a:endParaRPr lang="zh-CN" altLang="en-US" sz="2800" b="1">
              <a:latin typeface="黑体" panose="02010609060101010101" charset="-122"/>
              <a:ea typeface="黑体" panose="02010609060101010101" charset="-122"/>
            </a:endParaRPr>
          </a:p>
          <a:p>
            <a:pPr lvl="0"/>
            <a:r>
              <a:rPr lang="zh-CN" sz="2800" b="1">
                <a:latin typeface="黑体" panose="02010609060101010101" charset="-122"/>
                <a:ea typeface="黑体" panose="02010609060101010101" charset="-122"/>
                <a:sym typeface="微软雅黑" panose="020b0503020204020204" charset="-122"/>
              </a:rPr>
              <a:t>D. 证券交易所内那些穿红马甲的人便是经纪人，穿黄马甲的人则是管理和服务人员；这是全世界都统一的。</a:t>
            </a:r>
            <a:endParaRPr lang="zh-CN" altLang="en-US" sz="2800" b="1">
              <a:latin typeface="黑体" panose="02010609060101010101" charset="-122"/>
              <a:ea typeface="黑体" panose="02010609060101010101" charset="-122"/>
            </a:endParaRPr>
          </a:p>
          <a:p>
            <a:pPr lvl="0"/>
            <a:endParaRPr lang="zh-CN" altLang="en-US" sz="2800" b="1">
              <a:latin typeface="黑体" panose="02010609060101010101" charset="-122"/>
              <a:ea typeface="黑体" panose="02010609060101010101" charset="-122"/>
            </a:endParaRPr>
          </a:p>
        </p:txBody>
      </p:sp>
      <p:sp>
        <p:nvSpPr>
          <p:cNvPr id="106498" name="文本框 4"/>
          <p:cNvSpPr/>
          <p:nvPr/>
        </p:nvSpPr>
        <p:spPr>
          <a:xfrm>
            <a:off x="374650" y="4929188"/>
            <a:ext cx="11323638" cy="13843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zh-CN" sz="2800" b="1">
                <a:solidFill>
                  <a:srgbClr val="FF0000"/>
                </a:solidFill>
                <a:latin typeface="黑体" panose="02010609060101010101" charset="-122"/>
                <a:ea typeface="黑体" panose="02010609060101010101" charset="-122"/>
                <a:sym typeface="微软雅黑" panose="020b0503020204020204" charset="-122"/>
              </a:rPr>
              <a:t>1.【答案】B      </a:t>
            </a:r>
            <a:br>
              <a:rPr lang="zh-CN" altLang="zh-CN" sz="2800" b="1">
                <a:solidFill>
                  <a:srgbClr val="FF0000"/>
                </a:solidFill>
                <a:latin typeface="黑体" panose="02010609060101010101" charset="-122"/>
                <a:ea typeface="黑体" panose="02010609060101010101" charset="-122"/>
                <a:sym typeface="微软雅黑" panose="020b0503020204020204" charset="-122"/>
              </a:rPr>
            </a:br>
            <a:r>
              <a:rPr lang="zh-CN" altLang="zh-CN" sz="2800" b="1">
                <a:solidFill>
                  <a:srgbClr val="FF0000"/>
                </a:solidFill>
                <a:latin typeface="黑体" panose="02010609060101010101" charset="-122"/>
                <a:ea typeface="黑体" panose="02010609060101010101" charset="-122"/>
                <a:sym typeface="微软雅黑" panose="020b0503020204020204" charset="-122"/>
              </a:rPr>
              <a:t>【解析】A项，句号应放在引号外面。C项，省略号和“等”不能并用，二者删去其一。 D项，分号应改为冒号。</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6497"/>
                                        </p:tgtEl>
                                        <p:attrNameLst>
                                          <p:attrName>style.visibility</p:attrName>
                                        </p:attrNameLst>
                                      </p:cBhvr>
                                      <p:to>
                                        <p:strVal val="visible"/>
                                      </p:to>
                                    </p:set>
                                    <p:animEffect transition="in" filter="wheel(1)">
                                      <p:cBhvr>
                                        <p:cTn id="7" dur="2000" fill="hold"/>
                                        <p:tgtEl>
                                          <p:spTgt spid="1064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6498"/>
                                        </p:tgtEl>
                                        <p:attrNameLst>
                                          <p:attrName>style.visibility</p:attrName>
                                        </p:attrNameLst>
                                      </p:cBhvr>
                                      <p:to>
                                        <p:strVal val="visible"/>
                                      </p:to>
                                    </p:set>
                                    <p:animEffect transition="in" filter="wheel(1)">
                                      <p:cBhvr>
                                        <p:cTn id="12" dur="2000" fill="hold"/>
                                        <p:tgtEl>
                                          <p:spTgt spid="10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7" grpId="0"/>
      <p:bldP spid="106498"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1" name="文本框 3"/>
          <p:cNvSpPr txBox="1"/>
          <p:nvPr/>
        </p:nvSpPr>
        <p:spPr>
          <a:xfrm>
            <a:off x="195263" y="469900"/>
            <a:ext cx="11801475" cy="3968750"/>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spc="150">
                <a:latin typeface="黑体" panose="02010609060101010101" charset="-122"/>
                <a:ea typeface="黑体" panose="02010609060101010101" charset="-122"/>
                <a:sym typeface="微软雅黑" panose="020b0503020204020204" charset="-122"/>
              </a:rPr>
              <a:t>2.下列句子中标点符合的使用全都正确的一项是（）</a:t>
            </a:r>
            <a:endParaRPr lang="zh-CN" altLang="en-US" sz="2800" b="1">
              <a:latin typeface="黑体" panose="02010609060101010101" charset="-122"/>
              <a:ea typeface="黑体" panose="02010609060101010101" charset="-122"/>
            </a:endParaRPr>
          </a:p>
          <a:p>
            <a:pPr lvl="0"/>
            <a:r>
              <a:rPr lang="zh-CN" altLang="en-US" sz="2800" b="1" spc="150">
                <a:latin typeface="黑体" panose="02010609060101010101" charset="-122"/>
                <a:ea typeface="黑体" panose="02010609060101010101" charset="-122"/>
                <a:sym typeface="微软雅黑" panose="020b0503020204020204" charset="-122"/>
              </a:rPr>
              <a:t>A. 让每一位老人</a:t>
            </a:r>
            <a:r>
              <a:rPr lang="zh-CN" altLang="en-US" sz="2800" b="1">
                <a:latin typeface="黑体" panose="02010609060101010101" charset="-122"/>
                <a:ea typeface="黑体" panose="02010609060101010101" charset="-122"/>
                <a:sym typeface="微软雅黑" panose="020b0503020204020204" charset="-122"/>
              </a:rPr>
              <a:t>“老有所养，老有所乐”是我们全社会义不容辞的责任。</a:t>
            </a:r>
            <a:endParaRPr lang="zh-CN" altLang="en-US" sz="2800" b="1">
              <a:latin typeface="黑体" panose="02010609060101010101" charset="-122"/>
              <a:ea typeface="黑体" panose="02010609060101010101" charset="-122"/>
            </a:endParaRPr>
          </a:p>
          <a:p>
            <a:pPr lvl="0"/>
            <a:r>
              <a:rPr lang="zh-CN" altLang="en-US" sz="2800" b="1" spc="150">
                <a:latin typeface="黑体" panose="02010609060101010101" charset="-122"/>
                <a:ea typeface="黑体" panose="02010609060101010101" charset="-122"/>
                <a:sym typeface="微软雅黑" panose="020b0503020204020204" charset="-122"/>
              </a:rPr>
              <a:t>B. 请以《超越自我》为话题写一篇记叙文。写好后，互相评议，注重推敲语言。</a:t>
            </a:r>
            <a:endParaRPr lang="zh-CN" altLang="en-US" sz="2800" b="1">
              <a:latin typeface="黑体" panose="02010609060101010101" charset="-122"/>
              <a:ea typeface="黑体" panose="02010609060101010101" charset="-122"/>
            </a:endParaRPr>
          </a:p>
          <a:p>
            <a:pPr lvl="0"/>
            <a:r>
              <a:rPr lang="zh-CN" altLang="en-US" sz="2800" b="1" spc="150">
                <a:latin typeface="黑体" panose="02010609060101010101" charset="-122"/>
                <a:ea typeface="黑体" panose="02010609060101010101" charset="-122"/>
                <a:sym typeface="微软雅黑" panose="020b0503020204020204" charset="-122"/>
              </a:rPr>
              <a:t>C. 这节课我们就来探讨朱自清的《背影》为什么会给读者留下难忘的印象？</a:t>
            </a:r>
            <a:endParaRPr lang="zh-CN" altLang="en-US" sz="2800" b="1">
              <a:latin typeface="黑体" panose="02010609060101010101" charset="-122"/>
              <a:ea typeface="黑体" panose="02010609060101010101" charset="-122"/>
            </a:endParaRPr>
          </a:p>
          <a:p>
            <a:pPr lvl="0"/>
            <a:r>
              <a:rPr lang="zh-CN" altLang="en-US" sz="2800" b="1" spc="150">
                <a:latin typeface="黑体" panose="02010609060101010101" charset="-122"/>
                <a:ea typeface="黑体" panose="02010609060101010101" charset="-122"/>
                <a:sym typeface="微软雅黑" panose="020b0503020204020204" charset="-122"/>
              </a:rPr>
              <a:t>D. 地上本没有路，走的人多了，也便成了路（鲁迅《故乡》）。</a:t>
            </a:r>
            <a:endParaRPr lang="zh-CN" altLang="en-US" sz="2800" b="1">
              <a:latin typeface="黑体" panose="02010609060101010101" charset="-122"/>
              <a:ea typeface="黑体" panose="02010609060101010101" charset="-122"/>
            </a:endParaRPr>
          </a:p>
          <a:p>
            <a:pPr lvl="0"/>
            <a:endParaRPr lang="zh-CN" altLang="en-US" sz="2800" b="1">
              <a:latin typeface="黑体" panose="02010609060101010101" charset="-122"/>
              <a:ea typeface="黑体" panose="02010609060101010101" charset="-122"/>
            </a:endParaRPr>
          </a:p>
        </p:txBody>
      </p:sp>
      <p:sp>
        <p:nvSpPr>
          <p:cNvPr id="107522" name="文本框 4"/>
          <p:cNvSpPr txBox="1"/>
          <p:nvPr/>
        </p:nvSpPr>
        <p:spPr>
          <a:xfrm>
            <a:off x="374650" y="4929188"/>
            <a:ext cx="11323638" cy="1252538"/>
          </a:xfrm>
          <a:prstGeom prst="rect">
            <a:avLst/>
          </a:prstGeom>
          <a:noFill/>
          <a:ln w="38100" cap="flat" cmpd="sng">
            <a:solidFill>
              <a:srgbClr val="A6A6A6"/>
            </a:solidFill>
            <a:prstDash val="solid"/>
            <a:round/>
            <a:headEnd type="none" w="med" len="med"/>
            <a:tailEnd type="none" w="med" len="me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fontAlgn="base">
              <a:lnSpc>
                <a:spcPct val="120000"/>
              </a:lnSpc>
              <a:spcBef>
                <a:spcPct val="0"/>
              </a:spcBef>
              <a:spcAft>
                <a:spcPts val="1000"/>
              </a:spcAft>
              <a:buFont typeface="Arial" panose="020b0604020202020204" pitchFamily="34" charset="0"/>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2.【答案】A</a:t>
            </a:r>
            <a:endParaRPr lang="zh-CN" altLang="en-US" sz="2800" b="1">
              <a:solidFill>
                <a:srgbClr val="FF0000"/>
              </a:solidFill>
              <a:latin typeface="黑体" panose="02010609060101010101" charset="-122"/>
              <a:ea typeface="黑体" panose="02010609060101010101" charset="-122"/>
            </a:endParaRPr>
          </a:p>
          <a:p>
            <a:pPr marR="0" lvl="0" fontAlgn="base">
              <a:lnSpc>
                <a:spcPct val="120000"/>
              </a:lnSpc>
              <a:spcBef>
                <a:spcPct val="0"/>
              </a:spcBef>
              <a:spcAft>
                <a:spcPts val="1000"/>
              </a:spcAft>
              <a:buFont typeface="Arial" panose="020b0604020202020204" pitchFamily="34" charset="0"/>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【解答】B书名号改为引号；C问号改为句号；D括号放在句号后面。</a:t>
            </a:r>
            <a:endParaRPr lang="zh-CN" altLang="en-US" sz="2800" b="1">
              <a:solidFill>
                <a:srgbClr val="1D41D5"/>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7521"/>
                                        </p:tgtEl>
                                        <p:attrNameLst>
                                          <p:attrName>style.visibility</p:attrName>
                                        </p:attrNameLst>
                                      </p:cBhvr>
                                      <p:to>
                                        <p:strVal val="visible"/>
                                      </p:to>
                                    </p:set>
                                    <p:animEffect transition="in" filter="wheel(1)">
                                      <p:cBhvr>
                                        <p:cTn id="7" dur="2000" fill="hold"/>
                                        <p:tgtEl>
                                          <p:spTgt spid="1075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7522"/>
                                        </p:tgtEl>
                                        <p:attrNameLst>
                                          <p:attrName>style.visibility</p:attrName>
                                        </p:attrNameLst>
                                      </p:cBhvr>
                                      <p:to>
                                        <p:strVal val="visible"/>
                                      </p:to>
                                    </p:set>
                                    <p:animEffect transition="in" filter="wheel(1)">
                                      <p:cBhvr>
                                        <p:cTn id="12" dur="2000" fill="hold"/>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1" grpId="0"/>
      <p:bldP spid="107522"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5" name="文本框 3"/>
          <p:cNvSpPr/>
          <p:nvPr/>
        </p:nvSpPr>
        <p:spPr>
          <a:xfrm>
            <a:off x="195263" y="192088"/>
            <a:ext cx="11801475" cy="5262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3.下列各句中，标点符号使用不正确的一句是（）</a:t>
            </a:r>
          </a:p>
          <a:p>
            <a:pPr lvl="0"/>
            <a:r>
              <a:rPr lang="zh-CN" altLang="en-US" sz="2800" b="1">
                <a:latin typeface="黑体" panose="02010609060101010101" charset="-122"/>
                <a:ea typeface="黑体" panose="02010609060101010101" charset="-122"/>
              </a:rPr>
              <a:t>A. 北平的好处不在处处设备得完全，而在它处处有空儿，可以使人自由的喘气；不在有好些美丽的建筑，而在建筑的四周都有空闲的地方，使它们成为美景。</a:t>
            </a:r>
          </a:p>
          <a:p>
            <a:pPr lvl="0"/>
            <a:r>
              <a:rPr lang="zh-CN" altLang="en-US" sz="2800" b="1">
                <a:latin typeface="黑体" panose="02010609060101010101" charset="-122"/>
                <a:ea typeface="黑体" panose="02010609060101010101" charset="-122"/>
              </a:rPr>
              <a:t>B. 对“教养”的追求（即精神和心灵完善），并非是向某些狭隘目标的艰难跋涉，而是自我意识的增强和扩展，它使我们的生活更加丰富多彩，享受更多更大的幸福。</a:t>
            </a:r>
          </a:p>
          <a:p>
            <a:pPr lvl="0"/>
            <a:r>
              <a:rPr lang="zh-CN" altLang="en-US" sz="2800" b="1">
                <a:latin typeface="黑体" panose="02010609060101010101" charset="-122"/>
                <a:ea typeface="黑体" panose="02010609060101010101" charset="-122"/>
              </a:rPr>
              <a:t>C. 房子前面是蓝海，旁边是绿公园。很少看见人——除了偶尔隔着玻璃窗向我叽里呱啦说些法语的公园游客。</a:t>
            </a:r>
          </a:p>
          <a:p>
            <a:pPr lvl="0"/>
            <a:r>
              <a:rPr lang="zh-CN" altLang="en-US" sz="2800" b="1">
                <a:latin typeface="黑体" panose="02010609060101010101" charset="-122"/>
                <a:ea typeface="黑体" panose="02010609060101010101" charset="-122"/>
              </a:rPr>
              <a:t>D. 人的悲剧性实质，还不完全在于总想到达目的地却总不能到达目的地，而在于走向前方、到处流浪时，又时时刻刻地惦念着正在远去和久已不见的家、家园和家乡。</a:t>
            </a:r>
          </a:p>
        </p:txBody>
      </p:sp>
      <p:sp>
        <p:nvSpPr>
          <p:cNvPr id="108546" name="文本框 4"/>
          <p:cNvSpPr txBox="1"/>
          <p:nvPr/>
        </p:nvSpPr>
        <p:spPr>
          <a:xfrm>
            <a:off x="301625" y="5454650"/>
            <a:ext cx="11325225" cy="1252538"/>
          </a:xfrm>
          <a:prstGeom prst="rect">
            <a:avLst/>
          </a:prstGeom>
          <a:noFill/>
          <a:ln w="38100" cap="flat" cmpd="sng">
            <a:solidFill>
              <a:srgbClr val="A6A6A6"/>
            </a:solidFill>
            <a:prstDash val="solid"/>
            <a:round/>
            <a:headEnd type="none" w="med" len="med"/>
            <a:tailEnd type="none" w="med" len="me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fontAlgn="base">
              <a:lnSpc>
                <a:spcPct val="120000"/>
              </a:lnSpc>
              <a:spcBef>
                <a:spcPct val="0"/>
              </a:spcBef>
              <a:spcAft>
                <a:spcPts val="1000"/>
              </a:spcAft>
              <a:buFont typeface="Arial" panose="020b0604020202020204" pitchFamily="34" charset="0"/>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3.【答案】B</a:t>
            </a:r>
            <a:endParaRPr lang="zh-CN" altLang="en-US" sz="2800" b="1">
              <a:solidFill>
                <a:srgbClr val="FF0000"/>
              </a:solidFill>
              <a:latin typeface="黑体" panose="02010609060101010101" charset="-122"/>
              <a:ea typeface="黑体" panose="02010609060101010101" charset="-122"/>
              <a:sym typeface="微软雅黑" panose="020b0503020204020204" charset="-122"/>
            </a:endParaRPr>
          </a:p>
          <a:p>
            <a:pPr marR="0" lvl="0" fontAlgn="base">
              <a:lnSpc>
                <a:spcPct val="120000"/>
              </a:lnSpc>
              <a:spcBef>
                <a:spcPct val="0"/>
              </a:spcBef>
              <a:spcAft>
                <a:spcPts val="1000"/>
              </a:spcAft>
              <a:buFont typeface="Arial" panose="020b0604020202020204" pitchFamily="34" charset="0"/>
            </a:pPr>
            <a:r>
              <a:rPr lang="zh-CN" altLang="en-US" sz="2800" b="1" spc="150">
                <a:solidFill>
                  <a:srgbClr val="FF0000"/>
                </a:solidFill>
                <a:latin typeface="黑体" panose="02010609060101010101" charset="-122"/>
                <a:ea typeface="黑体" panose="02010609060101010101" charset="-122"/>
                <a:sym typeface="微软雅黑" panose="020b0503020204020204" charset="-122"/>
              </a:rPr>
              <a:t>【解析】B括号跟在</a:t>
            </a:r>
            <a:r>
              <a:rPr lang="zh-CN" altLang="en-US" sz="2800" b="1">
                <a:solidFill>
                  <a:srgbClr val="FF0000"/>
                </a:solidFill>
                <a:latin typeface="黑体" panose="02010609060101010101" charset="-122"/>
                <a:ea typeface="黑体" panose="02010609060101010101" charset="-122"/>
                <a:sym typeface="微软雅黑" panose="020b0503020204020204" charset="-122"/>
              </a:rPr>
              <a:t>“教养”后。故B错误。</a:t>
            </a:r>
            <a:endParaRPr lang="zh-CN" altLang="en-US" sz="2800" b="1">
              <a:solidFill>
                <a:srgbClr val="1D41D5"/>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8545"/>
                                        </p:tgtEl>
                                        <p:attrNameLst>
                                          <p:attrName>style.visibility</p:attrName>
                                        </p:attrNameLst>
                                      </p:cBhvr>
                                      <p:to>
                                        <p:strVal val="visible"/>
                                      </p:to>
                                    </p:set>
                                    <p:animEffect transition="in" filter="wheel(1)">
                                      <p:cBhvr>
                                        <p:cTn id="7" dur="2000" fill="hold"/>
                                        <p:tgtEl>
                                          <p:spTgt spid="10854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8546"/>
                                        </p:tgtEl>
                                        <p:attrNameLst>
                                          <p:attrName>style.visibility</p:attrName>
                                        </p:attrNameLst>
                                      </p:cBhvr>
                                      <p:to>
                                        <p:strVal val="visible"/>
                                      </p:to>
                                    </p:set>
                                    <p:animEffect transition="in" filter="wheel(1)">
                                      <p:cBhvr>
                                        <p:cTn id="12" dur="2000" fill="hold"/>
                                        <p:tgtEl>
                                          <p:spTgt spid="10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5" grpId="0"/>
      <p:bldP spid="108546"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69" name="文本框 3"/>
          <p:cNvSpPr/>
          <p:nvPr/>
        </p:nvSpPr>
        <p:spPr>
          <a:xfrm>
            <a:off x="195263" y="192088"/>
            <a:ext cx="11801475" cy="3108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4.下列句子中破折号的作用，与例句中破折号的作用相同的一项是（　　）</a:t>
            </a:r>
          </a:p>
          <a:p>
            <a:pPr lvl="0"/>
            <a:r>
              <a:rPr lang="zh-CN" altLang="en-US" sz="2800" b="1">
                <a:latin typeface="黑体" panose="02010609060101010101" charset="-122"/>
                <a:ea typeface="黑体" panose="02010609060101010101" charset="-122"/>
              </a:rPr>
              <a:t>例句：</a:t>
            </a:r>
            <a:r>
              <a:rPr lang="zh-CN" altLang="en-US" sz="2800" b="1">
                <a:solidFill>
                  <a:srgbClr val="1D41D5"/>
                </a:solidFill>
                <a:latin typeface="黑体" panose="02010609060101010101" charset="-122"/>
                <a:ea typeface="黑体" panose="02010609060101010101" charset="-122"/>
              </a:rPr>
              <a:t>原是要“烧”出你的光来--这正是自然的方法。</a:t>
            </a:r>
          </a:p>
          <a:p>
            <a:pPr lvl="0"/>
            <a:r>
              <a:rPr lang="zh-CN" altLang="en-US" sz="2800" b="1">
                <a:latin typeface="黑体" panose="02010609060101010101" charset="-122"/>
                <a:ea typeface="黑体" panose="02010609060101010101" charset="-122"/>
              </a:rPr>
              <a:t>A. “小林--我来了！”他大喊着。</a:t>
            </a:r>
          </a:p>
          <a:p>
            <a:pPr lvl="0"/>
            <a:r>
              <a:rPr lang="zh-CN" altLang="en-US" sz="2800" b="1">
                <a:latin typeface="黑体" panose="02010609060101010101" charset="-122"/>
                <a:ea typeface="黑体" panose="02010609060101010101" charset="-122"/>
              </a:rPr>
              <a:t>B. 我本来不想去，可是俺婆婆非叫我再去看看他--有什么看头啊！</a:t>
            </a:r>
          </a:p>
          <a:p>
            <a:pPr lvl="0"/>
            <a:r>
              <a:rPr lang="zh-CN" altLang="en-US" sz="2800" b="1">
                <a:latin typeface="黑体" panose="02010609060101010101" charset="-122"/>
                <a:ea typeface="黑体" panose="02010609060101010101" charset="-122"/>
              </a:rPr>
              <a:t>C. 带工的老板或者打杂的拿着一叠叠的“打印子簿子”，懒散地站在正门出口--好像火车站轧票处一般的木栅子的前面。</a:t>
            </a:r>
          </a:p>
          <a:p>
            <a:pPr lvl="0"/>
            <a:r>
              <a:rPr lang="zh-CN" altLang="en-US" sz="2800" b="1">
                <a:latin typeface="黑体" panose="02010609060101010101" charset="-122"/>
                <a:ea typeface="黑体" panose="02010609060101010101" charset="-122"/>
              </a:rPr>
              <a:t>D. 想赢的不能赢：不怕输的反而输--这是竞赛的辩证法。</a:t>
            </a:r>
          </a:p>
        </p:txBody>
      </p:sp>
      <p:sp>
        <p:nvSpPr>
          <p:cNvPr id="109570" name="文本框 4"/>
          <p:cNvSpPr/>
          <p:nvPr/>
        </p:nvSpPr>
        <p:spPr>
          <a:xfrm>
            <a:off x="195263" y="3636963"/>
            <a:ext cx="11652250" cy="1770062"/>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800" b="1">
                <a:solidFill>
                  <a:srgbClr val="FF0000"/>
                </a:solidFill>
                <a:latin typeface="黑体" panose="02010609060101010101" charset="-122"/>
                <a:ea typeface="黑体" panose="02010609060101010101" charset="-122"/>
              </a:rPr>
              <a:t>4</a:t>
            </a:r>
            <a:r>
              <a:rPr lang="zh-CN" altLang="en-US" sz="2800" b="1">
                <a:solidFill>
                  <a:srgbClr val="FF0000"/>
                </a:solidFill>
                <a:latin typeface="黑体" panose="02010609060101010101" charset="-122"/>
                <a:ea typeface="黑体" panose="02010609060101010101" charset="-122"/>
              </a:rPr>
              <a:t>【解析】A．表示声音的延长。 </a:t>
            </a:r>
          </a:p>
          <a:p>
            <a:pPr lvl="0">
              <a:lnSpc>
                <a:spcPct val="120000"/>
              </a:lnSpc>
              <a:spcAft>
                <a:spcPts val="1000"/>
              </a:spcAft>
            </a:pPr>
            <a:r>
              <a:rPr lang="zh-CN" altLang="en-US" sz="2800" b="1">
                <a:solidFill>
                  <a:srgbClr val="FF0000"/>
                </a:solidFill>
                <a:latin typeface="黑体" panose="02010609060101010101" charset="-122"/>
                <a:ea typeface="黑体" panose="02010609060101010101" charset="-122"/>
              </a:rPr>
              <a:t>B．表示意思的转换、跳跃或转折。 C．表示解释说明。 D．和例句相同，表示总结上文。 </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9569"/>
                                        </p:tgtEl>
                                        <p:attrNameLst>
                                          <p:attrName>style.visibility</p:attrName>
                                        </p:attrNameLst>
                                      </p:cBhvr>
                                      <p:to>
                                        <p:strVal val="visible"/>
                                      </p:to>
                                    </p:set>
                                    <p:animEffect transition="in" filter="wheel(1)">
                                      <p:cBhvr>
                                        <p:cTn id="7" dur="2000" fill="hold"/>
                                        <p:tgtEl>
                                          <p:spTgt spid="1095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9570"/>
                                        </p:tgtEl>
                                        <p:attrNameLst>
                                          <p:attrName>style.visibility</p:attrName>
                                        </p:attrNameLst>
                                      </p:cBhvr>
                                      <p:to>
                                        <p:strVal val="visible"/>
                                      </p:to>
                                    </p:set>
                                    <p:animEffect transition="in" filter="wheel(1)">
                                      <p:cBhvr>
                                        <p:cTn id="12" dur="2000" fill="hold"/>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9" grpId="0"/>
      <p:bldP spid="109570"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3" name="文本框 3"/>
          <p:cNvSpPr/>
          <p:nvPr/>
        </p:nvSpPr>
        <p:spPr>
          <a:xfrm>
            <a:off x="193675" y="0"/>
            <a:ext cx="11801475" cy="526256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5.下列各句中的省略号，和例句中省略号作用相同的一项是（　　） </a:t>
            </a:r>
          </a:p>
          <a:p>
            <a:pPr lvl="0"/>
            <a:r>
              <a:rPr lang="zh-CN" altLang="en-US" sz="2800" b="1">
                <a:solidFill>
                  <a:srgbClr val="1D41D5"/>
                </a:solidFill>
                <a:latin typeface="黑体" panose="02010609060101010101" charset="-122"/>
                <a:ea typeface="黑体" panose="02010609060101010101" charset="-122"/>
              </a:rPr>
              <a:t>例：以适当方式了解陈独秀、黄镇、邓先……这些家乡人物，撰写一篇《家乡人物志》。</a:t>
            </a:r>
            <a:endParaRPr lang="zh-CN" altLang="en-US" sz="2800" b="1">
              <a:latin typeface="黑体" panose="02010609060101010101" charset="-122"/>
              <a:ea typeface="黑体" panose="02010609060101010101" charset="-122"/>
            </a:endParaRPr>
          </a:p>
          <a:p>
            <a:pPr lvl="0"/>
            <a:r>
              <a:rPr lang="zh-CN" altLang="en-US" sz="2800" b="1">
                <a:latin typeface="黑体" panose="02010609060101010101" charset="-122"/>
                <a:ea typeface="黑体" panose="02010609060101010101" charset="-122"/>
              </a:rPr>
              <a:t>A. 他听到这里，突然站住脚，呆了一会儿，说：“那！……那我们送回去吧！”（《百合花》）</a:t>
            </a:r>
          </a:p>
          <a:p>
            <a:pPr lvl="0"/>
            <a:r>
              <a:rPr lang="zh-CN" altLang="en-US" sz="2800" b="1">
                <a:latin typeface="黑体" panose="02010609060101010101" charset="-122"/>
                <a:ea typeface="黑体" panose="02010609060101010101" charset="-122"/>
              </a:rPr>
              <a:t>B. 他返回试验田对那些出现分离的稻株进行研究，高的、矮的、早熟、迟熟……一一做了详尽记录。（《喜看稻菽千重浪》）</a:t>
            </a:r>
          </a:p>
          <a:p>
            <a:pPr lvl="0"/>
            <a:r>
              <a:rPr lang="zh-CN" altLang="en-US" sz="2800" b="1">
                <a:latin typeface="黑体" panose="02010609060101010101" charset="-122"/>
                <a:ea typeface="黑体" panose="02010609060101010101" charset="-122"/>
              </a:rPr>
              <a:t>C. “我急着赶火车，再有半小时就开了，可我又想买点首都的糖……”老张立即征得前面的同意，很快给他称完糖。 （《心有一团火，温暖众人心》）</a:t>
            </a:r>
          </a:p>
          <a:p>
            <a:pPr lvl="0"/>
            <a:r>
              <a:rPr lang="zh-CN" altLang="en-US" sz="2800" b="1">
                <a:latin typeface="黑体" panose="02010609060101010101" charset="-122"/>
                <a:ea typeface="黑体" panose="02010609060101010101" charset="-122"/>
              </a:rPr>
              <a:t>D. 在生命的高度和广度上，他一直在探索自己的边界，直到他生命戛然而止的那一天……（《“探界者”钟扬》）</a:t>
            </a:r>
          </a:p>
        </p:txBody>
      </p:sp>
      <p:sp>
        <p:nvSpPr>
          <p:cNvPr id="110594" name="文本框 4"/>
          <p:cNvSpPr/>
          <p:nvPr/>
        </p:nvSpPr>
        <p:spPr>
          <a:xfrm>
            <a:off x="193675" y="5467350"/>
            <a:ext cx="11652250" cy="1106488"/>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zh-CN" altLang="en-US" sz="2400" b="1">
                <a:solidFill>
                  <a:srgbClr val="FF0000"/>
                </a:solidFill>
                <a:latin typeface="黑体" panose="02010609060101010101" charset="-122"/>
                <a:ea typeface="黑体" panose="02010609060101010101" charset="-122"/>
              </a:rPr>
              <a:t>5.【答案】B【解析】          A．表示语意的延宕，说话者迟疑不决。 </a:t>
            </a:r>
          </a:p>
          <a:p>
            <a:pPr lvl="0">
              <a:lnSpc>
                <a:spcPct val="120000"/>
              </a:lnSpc>
              <a:spcAft>
                <a:spcPts val="1000"/>
              </a:spcAft>
            </a:pPr>
            <a:r>
              <a:rPr lang="zh-CN" altLang="en-US" sz="2400" b="1">
                <a:solidFill>
                  <a:srgbClr val="FF0000"/>
                </a:solidFill>
                <a:latin typeface="黑体" panose="02010609060101010101" charset="-122"/>
                <a:ea typeface="黑体" panose="02010609060101010101" charset="-122"/>
              </a:rPr>
              <a:t>B．例句一样，都表示列举的省略。 C．表示话没有说完。 D．表示内容的省略。 </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0593"/>
                                        </p:tgtEl>
                                        <p:attrNameLst>
                                          <p:attrName>style.visibility</p:attrName>
                                        </p:attrNameLst>
                                      </p:cBhvr>
                                      <p:to>
                                        <p:strVal val="visible"/>
                                      </p:to>
                                    </p:set>
                                    <p:animEffect transition="in" filter="wheel(1)">
                                      <p:cBhvr>
                                        <p:cTn id="7" dur="2000" fill="hold"/>
                                        <p:tgtEl>
                                          <p:spTgt spid="1105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0594"/>
                                        </p:tgtEl>
                                        <p:attrNameLst>
                                          <p:attrName>style.visibility</p:attrName>
                                        </p:attrNameLst>
                                      </p:cBhvr>
                                      <p:to>
                                        <p:strVal val="visible"/>
                                      </p:to>
                                    </p:set>
                                    <p:animEffect transition="in" filter="wheel(1)">
                                      <p:cBhvr>
                                        <p:cTn id="12" dur="2000" fill="hold"/>
                                        <p:tgtEl>
                                          <p:spTgt spid="110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3" grpId="0"/>
      <p:bldP spid="110594"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7" name="文本框 3"/>
          <p:cNvSpPr/>
          <p:nvPr/>
        </p:nvSpPr>
        <p:spPr>
          <a:xfrm>
            <a:off x="195263" y="192088"/>
            <a:ext cx="11801475" cy="44005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6.标点符号使用正确的一句是（　　）</a:t>
            </a:r>
          </a:p>
          <a:p>
            <a:pPr lvl="0"/>
            <a:r>
              <a:rPr lang="zh-CN" altLang="en-US" sz="2800" b="1">
                <a:latin typeface="黑体" panose="02010609060101010101" charset="-122"/>
                <a:ea typeface="黑体" panose="02010609060101010101" charset="-122"/>
              </a:rPr>
              <a:t>A. 站在村中心小学那几间破烂不堪的教室前（有两间的墙都倒塌了一半），感觉这里像是刚被敌机轰炸过。</a:t>
            </a:r>
          </a:p>
          <a:p>
            <a:pPr lvl="0"/>
            <a:r>
              <a:rPr lang="zh-CN" altLang="en-US" sz="2800" b="1">
                <a:latin typeface="黑体" panose="02010609060101010101" charset="-122"/>
                <a:ea typeface="黑体" panose="02010609060101010101" charset="-122"/>
              </a:rPr>
              <a:t>B. 一场名为“相约文博会•爱心万里行”的大型文艺晚会将在省体育中心举办，一万人将现场进行手语表演，以此倡导“爱心文化”。</a:t>
            </a:r>
          </a:p>
          <a:p>
            <a:pPr lvl="0"/>
            <a:r>
              <a:rPr lang="zh-CN" altLang="en-US" sz="2800" b="1">
                <a:latin typeface="黑体" panose="02010609060101010101" charset="-122"/>
                <a:ea typeface="黑体" panose="02010609060101010101" charset="-122"/>
              </a:rPr>
              <a:t>C. “防治手足口病是关系民生的大事情，”省领导在慰问患者及其他人员时说：“必须坚持生命第一的理念，坚决打赢这场疫情阻击战。”</a:t>
            </a:r>
          </a:p>
          <a:p>
            <a:pPr lvl="0"/>
            <a:r>
              <a:rPr lang="zh-CN" altLang="en-US" sz="2800" b="1">
                <a:latin typeface="黑体" panose="02010609060101010101" charset="-122"/>
                <a:ea typeface="黑体" panose="02010609060101010101" charset="-122"/>
              </a:rPr>
              <a:t>D. 国家有关法律文件对非法制造、贩卖、运输、持有毒品、非法种植罂粟、大麻等植物、引诱、教唆他人吸食、注射毒品等，都作了相应的处罚规定。​</a:t>
            </a:r>
          </a:p>
        </p:txBody>
      </p:sp>
      <p:sp>
        <p:nvSpPr>
          <p:cNvPr id="111618" name="文本框 4"/>
          <p:cNvSpPr/>
          <p:nvPr/>
        </p:nvSpPr>
        <p:spPr>
          <a:xfrm>
            <a:off x="195263" y="4714875"/>
            <a:ext cx="11652250" cy="1825625"/>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6.【答案】B【解析】      A．括号及里面的内容是对“教室”的解释，故括号应放在“教室”后面。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C．说者在中间，所说话在中间，故“说”后的冒号改为逗号。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D．“非法制造、贩卖、运输、持有毒品”与“非法种植罂粟、大麻等植物”“引诱、教唆他人吸食、注射毒品等”为同一层级的并列，故“持有毒品”后面和“植物”后面的顿号均改为逗号。</a:t>
            </a:r>
            <a:endParaRPr lang="zh-CN" altLang="en-US" sz="20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1617"/>
                                        </p:tgtEl>
                                        <p:attrNameLst>
                                          <p:attrName>style.visibility</p:attrName>
                                        </p:attrNameLst>
                                      </p:cBhvr>
                                      <p:to>
                                        <p:strVal val="visible"/>
                                      </p:to>
                                    </p:set>
                                    <p:animEffect transition="in" filter="wheel(1)">
                                      <p:cBhvr>
                                        <p:cTn id="7" dur="2000" fill="hold"/>
                                        <p:tgtEl>
                                          <p:spTgt spid="1116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1618"/>
                                        </p:tgtEl>
                                        <p:attrNameLst>
                                          <p:attrName>style.visibility</p:attrName>
                                        </p:attrNameLst>
                                      </p:cBhvr>
                                      <p:to>
                                        <p:strVal val="visible"/>
                                      </p:to>
                                    </p:set>
                                    <p:animEffect transition="in" filter="wheel(1)">
                                      <p:cBhvr>
                                        <p:cTn id="12" dur="2000" fill="hold"/>
                                        <p:tgtEl>
                                          <p:spTgt spid="111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7" grpId="0"/>
      <p:bldP spid="111618"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41" name="文本框 3"/>
          <p:cNvSpPr/>
          <p:nvPr/>
        </p:nvSpPr>
        <p:spPr>
          <a:xfrm>
            <a:off x="195263" y="192088"/>
            <a:ext cx="11801475" cy="39703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​7.下列各句中标点符号使用正确的一项是（　　）</a:t>
            </a:r>
          </a:p>
          <a:p>
            <a:pPr lvl="0"/>
            <a:r>
              <a:rPr lang="zh-CN" altLang="en-US" sz="2800" b="1">
                <a:latin typeface="黑体" panose="02010609060101010101" charset="-122"/>
                <a:ea typeface="黑体" panose="02010609060101010101" charset="-122"/>
              </a:rPr>
              <a:t>A. 鲁迅作品（如《孔乙己》《药》《祝福》《示众》等）中塑造了许多愚昧麻木的“看客”形象，其文笔幽默犀利，旨在批判国民劣根性。</a:t>
            </a:r>
          </a:p>
          <a:p>
            <a:pPr lvl="0"/>
            <a:r>
              <a:rPr lang="zh-CN" altLang="en-US" sz="2800" b="1">
                <a:latin typeface="黑体" panose="02010609060101010101" charset="-122"/>
                <a:ea typeface="黑体" panose="02010609060101010101" charset="-122"/>
              </a:rPr>
              <a:t>B. 一位哲学系学生曾作了这样的逻辑推理，有人带金子，必有人会丢金子，有人丢金子，就会有人捡到金子，我是人，故我可以捡到金子。</a:t>
            </a:r>
          </a:p>
          <a:p>
            <a:pPr lvl="0"/>
            <a:r>
              <a:rPr lang="zh-CN" altLang="en-US" sz="2800" b="1">
                <a:latin typeface="黑体" panose="02010609060101010101" charset="-122"/>
                <a:ea typeface="黑体" panose="02010609060101010101" charset="-122"/>
              </a:rPr>
              <a:t>C. “留住济南”图片展深深吸引了观众。那小巷，那泉水，已经成了难以寻觅的影子--真可谓“梦忆深深深几许，一街一巷总关情。”</a:t>
            </a:r>
          </a:p>
          <a:p>
            <a:pPr lvl="0"/>
            <a:r>
              <a:rPr lang="zh-CN" altLang="en-US" sz="2800" b="1">
                <a:latin typeface="黑体" panose="02010609060101010101" charset="-122"/>
                <a:ea typeface="黑体" panose="02010609060101010101" charset="-122"/>
              </a:rPr>
              <a:t>D. 海尔赛列入海军将领组，站在首位。麦克阿瑟执讲稿在手，极清晰、极庄严，一个字一个字地对着扩音机宣读。日本代表团肃立静听。</a:t>
            </a:r>
          </a:p>
        </p:txBody>
      </p:sp>
      <p:sp>
        <p:nvSpPr>
          <p:cNvPr id="112642" name="文本框 4"/>
          <p:cNvSpPr/>
          <p:nvPr/>
        </p:nvSpPr>
        <p:spPr>
          <a:xfrm>
            <a:off x="195263" y="4324350"/>
            <a:ext cx="11652250" cy="23241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7.【答案】A</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B．“有人带金子，必有人会丢金子，有人丢金子，就会有人捡到金子，我是人，故我可以捡到金子”是对前面“逻辑推理”的说明，故“逻辑推理”后面逗号改为冒号；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C．“梦忆深深深几许，一街一巷总关情”为不完全引用，故句号应放在后引号外面；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D．“极清晰、极庄严，一个字一个字地”为三个并列的状语，“极庄严”后的逗号应改为顿号。 </a:t>
            </a:r>
            <a:endParaRPr lang="zh-CN" altLang="en-US" sz="20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2641"/>
                                        </p:tgtEl>
                                        <p:attrNameLst>
                                          <p:attrName>style.visibility</p:attrName>
                                        </p:attrNameLst>
                                      </p:cBhvr>
                                      <p:to>
                                        <p:strVal val="visible"/>
                                      </p:to>
                                    </p:set>
                                    <p:animEffect transition="in" filter="wheel(1)">
                                      <p:cBhvr>
                                        <p:cTn id="7" dur="2000" fill="hold"/>
                                        <p:tgtEl>
                                          <p:spTgt spid="11264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2642"/>
                                        </p:tgtEl>
                                        <p:attrNameLst>
                                          <p:attrName>style.visibility</p:attrName>
                                        </p:attrNameLst>
                                      </p:cBhvr>
                                      <p:to>
                                        <p:strVal val="visible"/>
                                      </p:to>
                                    </p:set>
                                    <p:animEffect transition="in" filter="wheel(1)">
                                      <p:cBhvr>
                                        <p:cTn id="12" dur="2000" fill="hold"/>
                                        <p:tgtEl>
                                          <p:spTgt spid="112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1" grpId="0"/>
      <p:bldP spid="11264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文本框 1"/>
          <p:cNvSpPr/>
          <p:nvPr/>
        </p:nvSpPr>
        <p:spPr>
          <a:xfrm>
            <a:off x="192088" y="236538"/>
            <a:ext cx="11374437" cy="119856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（4）第三连续发问，每句末尾都用问。</a:t>
            </a:r>
          </a:p>
          <a:p>
            <a:pPr lvl="0"/>
            <a:r>
              <a:rPr lang="zh-CN" altLang="en-US" sz="3600" b="1">
                <a:latin typeface="黑体" panose="02010609060101010101" charset="-122"/>
                <a:ea typeface="黑体" panose="02010609060101010101" charset="-122"/>
              </a:rPr>
              <a:t>（连续发问的问句，每个问句的末尾都要打上问号。）</a:t>
            </a:r>
          </a:p>
        </p:txBody>
      </p:sp>
      <p:sp>
        <p:nvSpPr>
          <p:cNvPr id="47106" name="文本框 3"/>
          <p:cNvSpPr/>
          <p:nvPr/>
        </p:nvSpPr>
        <p:spPr>
          <a:xfrm>
            <a:off x="450850" y="1657350"/>
            <a:ext cx="11557000" cy="1198563"/>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例：除了他能去，还有谁呢？你吗？你能去吗？我看你不能去吧？</a:t>
            </a:r>
          </a:p>
        </p:txBody>
      </p:sp>
      <p:sp>
        <p:nvSpPr>
          <p:cNvPr id="47107" name="文本框 7"/>
          <p:cNvSpPr/>
          <p:nvPr/>
        </p:nvSpPr>
        <p:spPr>
          <a:xfrm>
            <a:off x="192088" y="3163888"/>
            <a:ext cx="11626850"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（5）第五注意引文有问号，问号打在引号内。</a:t>
            </a:r>
          </a:p>
          <a:p>
            <a:pPr lvl="0"/>
            <a:r>
              <a:rPr lang="zh-CN" altLang="en-US" sz="3600" b="1">
                <a:latin typeface="黑体" panose="02010609060101010101" charset="-122"/>
                <a:ea typeface="黑体" panose="02010609060101010101" charset="-122"/>
              </a:rPr>
              <a:t>（一般不是完整引用，句子末尾的点号应放在引号外面，但如果是问号，应放在引号内。注：感叹号同理）</a:t>
            </a:r>
          </a:p>
        </p:txBody>
      </p:sp>
      <p:sp>
        <p:nvSpPr>
          <p:cNvPr id="47108" name="文本框 8"/>
          <p:cNvSpPr/>
          <p:nvPr/>
        </p:nvSpPr>
        <p:spPr>
          <a:xfrm>
            <a:off x="304800" y="5222875"/>
            <a:ext cx="11582400" cy="120015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D41D5"/>
                </a:solidFill>
                <a:latin typeface="黑体" panose="02010609060101010101" charset="-122"/>
                <a:ea typeface="黑体" panose="02010609060101010101" charset="-122"/>
              </a:rPr>
              <a:t>例：这位孔先生偷了何家的书，却争辩“窃书不能算偷，窃书，读书人的事，能算偷吗？”</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7105"/>
                                        </p:tgtEl>
                                        <p:attrNameLst>
                                          <p:attrName>style.visibility</p:attrName>
                                        </p:attrNameLst>
                                      </p:cBhvr>
                                      <p:to>
                                        <p:strVal val="visible"/>
                                      </p:to>
                                    </p:set>
                                    <p:animEffect transition="in" filter="wheel(1)">
                                      <p:cBhvr>
                                        <p:cTn id="7" dur="2000" fill="hold"/>
                                        <p:tgtEl>
                                          <p:spTgt spid="4710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7106"/>
                                        </p:tgtEl>
                                        <p:attrNameLst>
                                          <p:attrName>style.visibility</p:attrName>
                                        </p:attrNameLst>
                                      </p:cBhvr>
                                      <p:to>
                                        <p:strVal val="visible"/>
                                      </p:to>
                                    </p:set>
                                    <p:animEffect transition="in" filter="wheel(1)">
                                      <p:cBhvr>
                                        <p:cTn id="12" dur="2000" fill="hold"/>
                                        <p:tgtEl>
                                          <p:spTgt spid="4710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7107"/>
                                        </p:tgtEl>
                                        <p:attrNameLst>
                                          <p:attrName>style.visibility</p:attrName>
                                        </p:attrNameLst>
                                      </p:cBhvr>
                                      <p:to>
                                        <p:strVal val="visible"/>
                                      </p:to>
                                    </p:set>
                                    <p:animEffect transition="in" filter="wheel(1)">
                                      <p:cBhvr>
                                        <p:cTn id="17" dur="2000" fill="hold"/>
                                        <p:tgtEl>
                                          <p:spTgt spid="4710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7108"/>
                                        </p:tgtEl>
                                        <p:attrNameLst>
                                          <p:attrName>style.visibility</p:attrName>
                                        </p:attrNameLst>
                                      </p:cBhvr>
                                      <p:to>
                                        <p:strVal val="visible"/>
                                      </p:to>
                                    </p:set>
                                    <p:animEffect transition="in" filter="wheel(1)">
                                      <p:cBhvr>
                                        <p:cTn id="22" dur="2000" fill="hold"/>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5" grpId="0"/>
      <p:bldP spid="47106" grpId="0"/>
      <p:bldP spid="47107" grpId="0"/>
      <p:bldP spid="47108"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3665" name="文本框 3"/>
          <p:cNvSpPr/>
          <p:nvPr/>
        </p:nvSpPr>
        <p:spPr>
          <a:xfrm>
            <a:off x="195263" y="192088"/>
            <a:ext cx="11801475" cy="35385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​8.下列句子中标点符号的使用，正确的是（　　）</a:t>
            </a:r>
          </a:p>
          <a:p>
            <a:pPr lvl="0"/>
            <a:r>
              <a:rPr lang="zh-CN" altLang="en-US" sz="2800" b="1">
                <a:latin typeface="黑体" panose="02010609060101010101" charset="-122"/>
                <a:ea typeface="黑体" panose="02010609060101010101" charset="-122"/>
              </a:rPr>
              <a:t>A. “今天好热啊！--你什么时候去上海？”李明对刚进门的小吴说。</a:t>
            </a:r>
          </a:p>
          <a:p>
            <a:pPr lvl="0"/>
            <a:r>
              <a:rPr lang="zh-CN" altLang="en-US" sz="2800" b="1">
                <a:latin typeface="黑体" panose="02010609060101010101" charset="-122"/>
                <a:ea typeface="黑体" panose="02010609060101010101" charset="-122"/>
              </a:rPr>
              <a:t>B. 母亲不是大人物却并不失却她的伟大，她的老实，本分，善良，勤劳在家乡有口皆碑。</a:t>
            </a:r>
          </a:p>
          <a:p>
            <a:pPr lvl="0"/>
            <a:r>
              <a:rPr lang="zh-CN" altLang="en-US" sz="2800" b="1">
                <a:latin typeface="黑体" panose="02010609060101010101" charset="-122"/>
                <a:ea typeface="黑体" panose="02010609060101010101" charset="-122"/>
              </a:rPr>
              <a:t>C. 窦娥在刑场发下了“血溅白练”、“六月飞雪”、“亢旱三年”这三桩誓愿。用以 表明心中的悲愤和反抗。</a:t>
            </a:r>
          </a:p>
          <a:p>
            <a:pPr lvl="0"/>
            <a:r>
              <a:rPr lang="zh-CN" altLang="en-US" sz="2800" b="1">
                <a:latin typeface="黑体" panose="02010609060101010101" charset="-122"/>
                <a:ea typeface="黑体" panose="02010609060101010101" charset="-122"/>
              </a:rPr>
              <a:t>D. 辛弃疾的词是以善用典故出名的。他的《永遇乐•京口北固亭怀古》就用了五个典故（孙权、刘裕、刘义隆、拓跋焘、廉颇。）</a:t>
            </a:r>
          </a:p>
        </p:txBody>
      </p:sp>
      <p:sp>
        <p:nvSpPr>
          <p:cNvPr id="113666" name="文本框 4"/>
          <p:cNvSpPr/>
          <p:nvPr/>
        </p:nvSpPr>
        <p:spPr>
          <a:xfrm>
            <a:off x="269875" y="3986213"/>
            <a:ext cx="11652250" cy="26924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8.【答案】A</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B．“老实”“本分”“善良”“勤劳”之间是并列关系，用顿号。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C．“‘血溅白练’、‘六月飞雪’、‘亢旱三年’”顿号使用错误，应删除，引号之间的词语是并列的，所以不用顿号。 </a:t>
            </a:r>
          </a:p>
          <a:p>
            <a:pPr lvl="0">
              <a:lnSpc>
                <a:spcPct val="120000"/>
              </a:lnSpc>
              <a:spcAft>
                <a:spcPts val="1000"/>
              </a:spcAft>
            </a:pPr>
            <a:r>
              <a:rPr lang="en-US" altLang="zh-CN" sz="2000" b="1">
                <a:solidFill>
                  <a:srgbClr val="FF0000"/>
                </a:solidFill>
                <a:latin typeface="黑体" panose="02010609060101010101" charset="-122"/>
                <a:ea typeface="黑体" panose="02010609060101010101" charset="-122"/>
              </a:rPr>
              <a:t>D．括号内的句号放在括号后，因为括号的内容是补充五个典故，而五个典故补充完整后就是完整的句子，所以句号放在括号后。 应改为顿号。 </a:t>
            </a:r>
            <a:endParaRPr lang="zh-CN" altLang="en-US" sz="20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3665"/>
                                        </p:tgtEl>
                                        <p:attrNameLst>
                                          <p:attrName>style.visibility</p:attrName>
                                        </p:attrNameLst>
                                      </p:cBhvr>
                                      <p:to>
                                        <p:strVal val="visible"/>
                                      </p:to>
                                    </p:set>
                                    <p:animEffect transition="in" filter="wheel(1)">
                                      <p:cBhvr>
                                        <p:cTn id="7" dur="2000" fill="hold"/>
                                        <p:tgtEl>
                                          <p:spTgt spid="11366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3666"/>
                                        </p:tgtEl>
                                        <p:attrNameLst>
                                          <p:attrName>style.visibility</p:attrName>
                                        </p:attrNameLst>
                                      </p:cBhvr>
                                      <p:to>
                                        <p:strVal val="visible"/>
                                      </p:to>
                                    </p:set>
                                    <p:animEffect transition="in" filter="wheel(1)">
                                      <p:cBhvr>
                                        <p:cTn id="12" dur="2000" fill="hold"/>
                                        <p:tgtEl>
                                          <p:spTgt spid="11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5" grpId="0"/>
      <p:bldP spid="113666"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4689" name="文本框 3"/>
          <p:cNvSpPr/>
          <p:nvPr/>
        </p:nvSpPr>
        <p:spPr>
          <a:xfrm>
            <a:off x="119063" y="130175"/>
            <a:ext cx="11801475" cy="39703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​9.下列各句中，标点符号使用正确的一项是（　　）</a:t>
            </a:r>
          </a:p>
          <a:p>
            <a:pPr lvl="0"/>
            <a:r>
              <a:rPr lang="zh-CN" altLang="en-US" sz="2800" b="1">
                <a:latin typeface="黑体" panose="02010609060101010101" charset="-122"/>
                <a:ea typeface="黑体" panose="02010609060101010101" charset="-122"/>
              </a:rPr>
              <a:t>A. 中华文化是尚群的文化，小到家庭、大到国家、民族，都是“群”，而“群”就是“公”。这正是《礼记》中所说的“天下为公”。</a:t>
            </a:r>
          </a:p>
          <a:p>
            <a:pPr lvl="0"/>
            <a:r>
              <a:rPr lang="zh-CN" altLang="en-US" sz="2800" b="1">
                <a:latin typeface="黑体" panose="02010609060101010101" charset="-122"/>
                <a:ea typeface="黑体" panose="02010609060101010101" charset="-122"/>
              </a:rPr>
              <a:t>B. 在语文老师的感染下，我们齐声朗诵起来：“……五花马，千金裘，呼儿将出换美酒，与尔同销万古愁。”</a:t>
            </a:r>
          </a:p>
          <a:p>
            <a:pPr lvl="0"/>
            <a:r>
              <a:rPr lang="zh-CN" altLang="en-US" sz="2800" b="1">
                <a:latin typeface="黑体" panose="02010609060101010101" charset="-122"/>
                <a:ea typeface="黑体" panose="02010609060101010101" charset="-122"/>
              </a:rPr>
              <a:t>C. “学习就怕‘认真’二字，”张老师说：“‘态度决定一切’，确实很有道理。”</a:t>
            </a:r>
          </a:p>
          <a:p>
            <a:pPr lvl="0"/>
            <a:r>
              <a:rPr lang="zh-CN" altLang="en-US" sz="2800" b="1">
                <a:latin typeface="黑体" panose="02010609060101010101" charset="-122"/>
                <a:ea typeface="黑体" panose="02010609060101010101" charset="-122"/>
              </a:rPr>
              <a:t>D. 古人说文章是“经国之大业，不朽之盛事。”我们年轻一辈读书作文，更是要把目光投向干事创业、为人类未来奋斗的大境界。</a:t>
            </a:r>
          </a:p>
        </p:txBody>
      </p:sp>
      <p:sp>
        <p:nvSpPr>
          <p:cNvPr id="114690" name="文本框 4"/>
          <p:cNvSpPr/>
          <p:nvPr/>
        </p:nvSpPr>
        <p:spPr>
          <a:xfrm>
            <a:off x="269875" y="4100513"/>
            <a:ext cx="11652250" cy="2690812"/>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9.【答案】B</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【解析】A．“小到家庭”与“大到国家、民族”应为同一层级，故第一个顿号应改为逗号； </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C．说者在中间，所说话放在说者两侧，“说”后应用逗号，故将冒号改为逗号； </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D．“经国之大业，不朽之盛事”为不完全引用，故应将后面的句号放在引号外面。</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4689"/>
                                        </p:tgtEl>
                                        <p:attrNameLst>
                                          <p:attrName>style.visibility</p:attrName>
                                        </p:attrNameLst>
                                      </p:cBhvr>
                                      <p:to>
                                        <p:strVal val="visible"/>
                                      </p:to>
                                    </p:set>
                                    <p:animEffect transition="in" filter="wheel(1)">
                                      <p:cBhvr>
                                        <p:cTn id="7" dur="2000" fill="hold"/>
                                        <p:tgtEl>
                                          <p:spTgt spid="1146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4690"/>
                                        </p:tgtEl>
                                        <p:attrNameLst>
                                          <p:attrName>style.visibility</p:attrName>
                                        </p:attrNameLst>
                                      </p:cBhvr>
                                      <p:to>
                                        <p:strVal val="visible"/>
                                      </p:to>
                                    </p:set>
                                    <p:animEffect transition="in" filter="wheel(1)">
                                      <p:cBhvr>
                                        <p:cTn id="12" dur="2000" fill="hold"/>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89" grpId="0"/>
      <p:bldP spid="114690"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5713" name="文本框 3"/>
          <p:cNvSpPr/>
          <p:nvPr/>
        </p:nvSpPr>
        <p:spPr>
          <a:xfrm>
            <a:off x="269875" y="366713"/>
            <a:ext cx="11801475" cy="39703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​10.下面句子中标点符号的使用，完全正确的一项是（    ）</a:t>
            </a:r>
          </a:p>
          <a:p>
            <a:pPr lvl="0"/>
            <a:r>
              <a:rPr lang="zh-CN" altLang="en-US" sz="2800" b="1">
                <a:latin typeface="黑体" panose="02010609060101010101" charset="-122"/>
                <a:ea typeface="黑体" panose="02010609060101010101" charset="-122"/>
              </a:rPr>
              <a:t>A. 听他讲到他最喜爱的《桃花扇》，讲到：“高皇帝，在九天，不管……”那一段，他悲从中来，竟痛哭流涕而不能自已。</a:t>
            </a:r>
          </a:p>
          <a:p>
            <a:pPr lvl="0"/>
            <a:r>
              <a:rPr lang="zh-CN" altLang="en-US" sz="2800" b="1">
                <a:latin typeface="黑体" panose="02010609060101010101" charset="-122"/>
                <a:ea typeface="黑体" panose="02010609060101010101" charset="-122"/>
              </a:rPr>
              <a:t>B. 古人在清明到郊外踏青的同时，往往还进行一些体育活动，例如踢球呀、放风筝呀、荡秋千呀……其中荡秋千最受人们的喜爱。</a:t>
            </a:r>
          </a:p>
          <a:p>
            <a:pPr lvl="0"/>
            <a:r>
              <a:rPr lang="zh-CN" altLang="en-US" sz="2800" b="1">
                <a:latin typeface="黑体" panose="02010609060101010101" charset="-122"/>
                <a:ea typeface="黑体" panose="02010609060101010101" charset="-122"/>
              </a:rPr>
              <a:t>C. 又听他讲杜氏讲到“剑外忽传收蓟北，初闻涕泪满衣裳……”，先生又真是于涕泗交流之中张口大笑了。</a:t>
            </a:r>
          </a:p>
          <a:p>
            <a:pPr lvl="0"/>
            <a:r>
              <a:rPr lang="zh-CN" altLang="en-US" sz="2800" b="1">
                <a:latin typeface="黑体" panose="02010609060101010101" charset="-122"/>
                <a:ea typeface="黑体" panose="02010609060101010101" charset="-122"/>
              </a:rPr>
              <a:t>D. 先生尝自谓“笔锋常带情感，”其实先生在言谈讲演之中所带的情感不知要更强烈多少倍！</a:t>
            </a:r>
          </a:p>
        </p:txBody>
      </p:sp>
      <p:sp>
        <p:nvSpPr>
          <p:cNvPr id="115714" name="文本框 4"/>
          <p:cNvSpPr/>
          <p:nvPr/>
        </p:nvSpPr>
        <p:spPr>
          <a:xfrm>
            <a:off x="269875" y="4664075"/>
            <a:ext cx="11652250" cy="15494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10.【答案】C     【解析】A项应该去掉冒号；B项顿号应该改为逗号，因为一用“呀”，就表示是一个简单的语句了；</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D项引号内的逗号应该放在引号的外面。</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5713"/>
                                        </p:tgtEl>
                                        <p:attrNameLst>
                                          <p:attrName>style.visibility</p:attrName>
                                        </p:attrNameLst>
                                      </p:cBhvr>
                                      <p:to>
                                        <p:strVal val="visible"/>
                                      </p:to>
                                    </p:set>
                                    <p:animEffect transition="in" filter="wheel(1)">
                                      <p:cBhvr>
                                        <p:cTn id="7" dur="2000" fill="hold"/>
                                        <p:tgtEl>
                                          <p:spTgt spid="1157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5714"/>
                                        </p:tgtEl>
                                        <p:attrNameLst>
                                          <p:attrName>style.visibility</p:attrName>
                                        </p:attrNameLst>
                                      </p:cBhvr>
                                      <p:to>
                                        <p:strVal val="visible"/>
                                      </p:to>
                                    </p:set>
                                    <p:animEffect transition="in" filter="wheel(1)">
                                      <p:cBhvr>
                                        <p:cTn id="12" dur="2000" fill="hold"/>
                                        <p:tgtEl>
                                          <p:spTgt spid="11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3" grpId="0"/>
      <p:bldP spid="115714"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7" name="文本框 3"/>
          <p:cNvSpPr/>
          <p:nvPr/>
        </p:nvSpPr>
        <p:spPr>
          <a:xfrm>
            <a:off x="269875" y="366713"/>
            <a:ext cx="11801475" cy="44005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​11.下列句子中标点符号使用正确的一项是（）</a:t>
            </a:r>
          </a:p>
          <a:p>
            <a:pPr lvl="0"/>
            <a:r>
              <a:rPr lang="zh-CN" altLang="en-US" sz="2800" b="1">
                <a:latin typeface="黑体" panose="02010609060101010101" charset="-122"/>
                <a:ea typeface="黑体" panose="02010609060101010101" charset="-122"/>
              </a:rPr>
              <a:t>A. 俗话说：“到什么山上唱什么歌”。我们无论做什么事都要看情形办理，文章和演说也是这样。</a:t>
            </a:r>
          </a:p>
          <a:p>
            <a:pPr lvl="0"/>
            <a:r>
              <a:rPr lang="zh-CN" altLang="en-US" sz="2800" b="1">
                <a:latin typeface="黑体" panose="02010609060101010101" charset="-122"/>
                <a:ea typeface="黑体" panose="02010609060101010101" charset="-122"/>
              </a:rPr>
              <a:t>B. “这都是为了我们……”那个担架员负罪地说道：“他自己就一下扑在那个东西上了……”</a:t>
            </a:r>
          </a:p>
          <a:p>
            <a:pPr lvl="0"/>
            <a:r>
              <a:rPr lang="zh-CN" altLang="en-US" sz="2800" b="1">
                <a:latin typeface="黑体" panose="02010609060101010101" charset="-122"/>
                <a:ea typeface="黑体" panose="02010609060101010101" charset="-122"/>
              </a:rPr>
              <a:t>C. 那么，主人是新主人，宅子也就会成为新宅子。然而首先要这个人沉着、勇敢，有辨别、不自私。</a:t>
            </a:r>
          </a:p>
          <a:p>
            <a:pPr lvl="0"/>
            <a:r>
              <a:rPr lang="zh-CN" altLang="en-US" sz="2800" b="1">
                <a:latin typeface="黑体" panose="02010609060101010101" charset="-122"/>
                <a:ea typeface="黑体" panose="02010609060101010101" charset="-122"/>
              </a:rPr>
              <a:t>D. 别的且不说罢，单是学艺上的东西，近来就先送一批古董到巴黎去展览，但终“不知后事如何”；还有几位“大师”们捧着几张古画和新画，在欧洲各国一路的挂过去，叫作“发扬国光”。</a:t>
            </a:r>
          </a:p>
        </p:txBody>
      </p:sp>
      <p:sp>
        <p:nvSpPr>
          <p:cNvPr id="116738" name="文本框 4"/>
          <p:cNvSpPr/>
          <p:nvPr/>
        </p:nvSpPr>
        <p:spPr>
          <a:xfrm>
            <a:off x="344488" y="4962525"/>
            <a:ext cx="11652250" cy="15494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11.【答案】D</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【解析】A．句号应放在引号内，属于独立引用。B．冒号改逗号，当引语分别置于提示语的前后时，提示语后面应用逗号。C．顿号改为逗号。</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6737"/>
                                        </p:tgtEl>
                                        <p:attrNameLst>
                                          <p:attrName>style.visibility</p:attrName>
                                        </p:attrNameLst>
                                      </p:cBhvr>
                                      <p:to>
                                        <p:strVal val="visible"/>
                                      </p:to>
                                    </p:set>
                                    <p:animEffect transition="in" filter="wheel(1)">
                                      <p:cBhvr>
                                        <p:cTn id="7" dur="2000" fill="hold"/>
                                        <p:tgtEl>
                                          <p:spTgt spid="11673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6738"/>
                                        </p:tgtEl>
                                        <p:attrNameLst>
                                          <p:attrName>style.visibility</p:attrName>
                                        </p:attrNameLst>
                                      </p:cBhvr>
                                      <p:to>
                                        <p:strVal val="visible"/>
                                      </p:to>
                                    </p:set>
                                    <p:animEffect transition="in" filter="wheel(1)">
                                      <p:cBhvr>
                                        <p:cTn id="12" dur="2000" fill="hold"/>
                                        <p:tgtEl>
                                          <p:spTgt spid="116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7" grpId="0"/>
      <p:bldP spid="116738"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1" name="文本框 3"/>
          <p:cNvSpPr/>
          <p:nvPr/>
        </p:nvSpPr>
        <p:spPr>
          <a:xfrm>
            <a:off x="269875" y="366713"/>
            <a:ext cx="11801475" cy="39703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​12.下列各项中，标点符号的使用合乎规范的一项是</a:t>
            </a:r>
          </a:p>
          <a:p>
            <a:pPr lvl="0"/>
            <a:r>
              <a:rPr lang="zh-CN" altLang="en-US" sz="2800" b="1">
                <a:latin typeface="黑体" panose="02010609060101010101" charset="-122"/>
                <a:ea typeface="黑体" panose="02010609060101010101" charset="-122"/>
              </a:rPr>
              <a:t>A. 我想养只鸽子，让它生鸽蛋给小孩儿玩。可是目前严重的问题是，有没有壁虎，假定有了，会不会偷鸽蛋？</a:t>
            </a:r>
          </a:p>
          <a:p>
            <a:pPr lvl="0"/>
            <a:r>
              <a:rPr lang="zh-CN" altLang="en-US" sz="2800" b="1">
                <a:latin typeface="黑体" panose="02010609060101010101" charset="-122"/>
                <a:ea typeface="黑体" panose="02010609060101010101" charset="-122"/>
              </a:rPr>
              <a:t>B. 上海电影译制片厂最有代表性的作品如：《音乐之声》、《王子复仇记》等等，为什么令人百看不厌？这首先还是归功于本子做得精彩。</a:t>
            </a:r>
          </a:p>
          <a:p>
            <a:pPr lvl="0"/>
            <a:r>
              <a:rPr lang="zh-CN" altLang="en-US" sz="2800" b="1">
                <a:latin typeface="黑体" panose="02010609060101010101" charset="-122"/>
                <a:ea typeface="黑体" panose="02010609060101010101" charset="-122"/>
              </a:rPr>
              <a:t>C. 古语云：“仓廪实而知礼节，衣食足而知荣辱。（《管子·牧民》）”政治的清明和文化的复兴必须具备一定的经济基础。</a:t>
            </a:r>
          </a:p>
          <a:p>
            <a:pPr lvl="0"/>
            <a:r>
              <a:rPr lang="zh-CN" altLang="en-US" sz="2800" b="1">
                <a:latin typeface="黑体" panose="02010609060101010101" charset="-122"/>
                <a:ea typeface="黑体" panose="02010609060101010101" charset="-122"/>
              </a:rPr>
              <a:t>D. 大约在民国十年左右，清华学校请他作第一次的演讲，题目是“中国韵文里所表现的情感”。我很幸运地有机会听到这一篇动人的演讲。</a:t>
            </a:r>
          </a:p>
        </p:txBody>
      </p:sp>
      <p:sp>
        <p:nvSpPr>
          <p:cNvPr id="117762" name="文本框 4"/>
          <p:cNvSpPr/>
          <p:nvPr/>
        </p:nvSpPr>
        <p:spPr>
          <a:xfrm>
            <a:off x="344488" y="4962525"/>
            <a:ext cx="11652250" cy="11049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12.【答案】D</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【解析】A．</a:t>
            </a:r>
            <a:r>
              <a:rPr lang="zh-CN" altLang="en-US" sz="2400" b="1">
                <a:solidFill>
                  <a:srgbClr val="FF0000"/>
                </a:solidFill>
                <a:latin typeface="黑体" panose="02010609060101010101" charset="-122"/>
                <a:ea typeface="黑体" panose="02010609060101010101" charset="-122"/>
              </a:rPr>
              <a:t>第二个逗号改问号</a:t>
            </a:r>
            <a:r>
              <a:rPr lang="en-US" altLang="zh-CN" sz="2400" b="1">
                <a:solidFill>
                  <a:srgbClr val="FF0000"/>
                </a:solidFill>
                <a:latin typeface="黑体" panose="02010609060101010101" charset="-122"/>
                <a:ea typeface="黑体" panose="02010609060101010101" charset="-122"/>
              </a:rPr>
              <a:t>。B．</a:t>
            </a:r>
            <a:r>
              <a:rPr lang="zh-CN" altLang="en-US" sz="2400" b="1">
                <a:solidFill>
                  <a:srgbClr val="FF0000"/>
                </a:solidFill>
                <a:latin typeface="黑体" panose="02010609060101010101" charset="-122"/>
                <a:ea typeface="黑体" panose="02010609060101010101" charset="-122"/>
              </a:rPr>
              <a:t>去掉</a:t>
            </a:r>
            <a:r>
              <a:rPr lang="en-US" altLang="zh-CN" sz="2400" b="1">
                <a:solidFill>
                  <a:srgbClr val="FF0000"/>
                </a:solidFill>
                <a:latin typeface="黑体" panose="02010609060101010101" charset="-122"/>
                <a:ea typeface="黑体" panose="02010609060101010101" charset="-122"/>
              </a:rPr>
              <a:t>冒号。C．</a:t>
            </a:r>
            <a:r>
              <a:rPr lang="zh-CN" altLang="en-US" sz="2400" b="1">
                <a:solidFill>
                  <a:srgbClr val="FF0000"/>
                </a:solidFill>
                <a:latin typeface="黑体" panose="02010609060101010101" charset="-122"/>
                <a:ea typeface="黑体" panose="02010609060101010101" charset="-122"/>
              </a:rPr>
              <a:t>又引号放到括号前面</a:t>
            </a:r>
            <a:r>
              <a:rPr lang="en-US" altLang="zh-CN" sz="2400" b="1">
                <a:solidFill>
                  <a:srgbClr val="FF0000"/>
                </a:solidFill>
                <a:latin typeface="黑体" panose="02010609060101010101" charset="-122"/>
                <a:ea typeface="黑体" panose="02010609060101010101" charset="-122"/>
              </a:rPr>
              <a:t>。</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7761"/>
                                        </p:tgtEl>
                                        <p:attrNameLst>
                                          <p:attrName>style.visibility</p:attrName>
                                        </p:attrNameLst>
                                      </p:cBhvr>
                                      <p:to>
                                        <p:strVal val="visible"/>
                                      </p:to>
                                    </p:set>
                                    <p:animEffect transition="in" filter="wheel(1)">
                                      <p:cBhvr>
                                        <p:cTn id="7" dur="2000" fill="hold"/>
                                        <p:tgtEl>
                                          <p:spTgt spid="11776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7762"/>
                                        </p:tgtEl>
                                        <p:attrNameLst>
                                          <p:attrName>style.visibility</p:attrName>
                                        </p:attrNameLst>
                                      </p:cBhvr>
                                      <p:to>
                                        <p:strVal val="visible"/>
                                      </p:to>
                                    </p:set>
                                    <p:animEffect transition="in" filter="wheel(1)">
                                      <p:cBhvr>
                                        <p:cTn id="12" dur="2000" fill="hold"/>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1" grpId="0"/>
      <p:bldP spid="117762"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5" name="文本框 3"/>
          <p:cNvSpPr/>
          <p:nvPr/>
        </p:nvSpPr>
        <p:spPr>
          <a:xfrm>
            <a:off x="292100" y="0"/>
            <a:ext cx="11801475" cy="39687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​13.下列标点符号使用正确的一项是（　　）</a:t>
            </a:r>
          </a:p>
          <a:p>
            <a:pPr lvl="0"/>
            <a:r>
              <a:rPr lang="zh-CN" altLang="en-US" sz="2800" b="1">
                <a:latin typeface="黑体" panose="02010609060101010101" charset="-122"/>
                <a:ea typeface="黑体" panose="02010609060101010101" charset="-122"/>
              </a:rPr>
              <a:t>A. 《三国演义》、《水浒传》、《西游记》等文学作品，大都是文人采用民间创作而进行再创作而完成的。</a:t>
            </a:r>
          </a:p>
          <a:p>
            <a:pPr lvl="0"/>
            <a:r>
              <a:rPr lang="zh-CN" altLang="en-US" sz="2800" b="1">
                <a:latin typeface="黑体" panose="02010609060101010101" charset="-122"/>
                <a:ea typeface="黑体" panose="02010609060101010101" charset="-122"/>
              </a:rPr>
              <a:t>B. 张家界石峰林立，峭壁万仞；天子山居高临下，气势磅礴；索溪峪群峰环抱，粗壮雄峻。</a:t>
            </a:r>
          </a:p>
          <a:p>
            <a:pPr lvl="0"/>
            <a:r>
              <a:rPr lang="zh-CN" altLang="en-US" sz="2800" b="1">
                <a:latin typeface="黑体" panose="02010609060101010101" charset="-122"/>
                <a:ea typeface="黑体" panose="02010609060101010101" charset="-122"/>
              </a:rPr>
              <a:t>C. 如果没有润滑剂，机器就无法运转，特别是在尖端科学技术：如原子能、宇宙航行方面，更需要具有特殊性能的润滑剂。</a:t>
            </a:r>
          </a:p>
          <a:p>
            <a:pPr lvl="0"/>
            <a:r>
              <a:rPr lang="zh-CN" altLang="en-US" sz="2800" b="1">
                <a:latin typeface="黑体" panose="02010609060101010101" charset="-122"/>
                <a:ea typeface="黑体" panose="02010609060101010101" charset="-122"/>
              </a:rPr>
              <a:t>D. 没有理想，没有纪律，就会像旧中国那样一盘散沙，那我们的革命怎么能够成功，我们的建设怎么能够成功？</a:t>
            </a:r>
          </a:p>
        </p:txBody>
      </p:sp>
      <p:sp>
        <p:nvSpPr>
          <p:cNvPr id="118786" name="文本框 4"/>
          <p:cNvSpPr/>
          <p:nvPr/>
        </p:nvSpPr>
        <p:spPr>
          <a:xfrm>
            <a:off x="198438" y="4057650"/>
            <a:ext cx="11918950" cy="280035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b="1">
                <a:solidFill>
                  <a:srgbClr val="FF0000"/>
                </a:solidFill>
                <a:latin typeface="黑体" panose="02010609060101010101" charset="-122"/>
                <a:ea typeface="黑体" panose="02010609060101010101" charset="-122"/>
              </a:rPr>
              <a:t>13.【答案】B</a:t>
            </a:r>
          </a:p>
          <a:p>
            <a:pPr lvl="0">
              <a:lnSpc>
                <a:spcPct val="120000"/>
              </a:lnSpc>
              <a:spcAft>
                <a:spcPts val="1000"/>
              </a:spcAft>
            </a:pPr>
            <a:r>
              <a:rPr lang="en-US" altLang="zh-CN" b="1">
                <a:solidFill>
                  <a:srgbClr val="FF0000"/>
                </a:solidFill>
                <a:latin typeface="黑体" panose="02010609060101010101" charset="-122"/>
                <a:ea typeface="黑体" panose="02010609060101010101" charset="-122"/>
              </a:rPr>
              <a:t>【解析】A．“《三国演义》、《水浒传》、《西游记》”顿号使用错误。标有书名号的并列成分之间通常不用顿号，所以顿号应该去掉。  </a:t>
            </a:r>
          </a:p>
          <a:p>
            <a:pPr lvl="0">
              <a:lnSpc>
                <a:spcPct val="120000"/>
              </a:lnSpc>
              <a:spcAft>
                <a:spcPts val="1000"/>
              </a:spcAft>
            </a:pPr>
            <a:r>
              <a:rPr lang="en-US" altLang="zh-CN" b="1">
                <a:solidFill>
                  <a:srgbClr val="FF0000"/>
                </a:solidFill>
                <a:latin typeface="黑体" panose="02010609060101010101" charset="-122"/>
                <a:ea typeface="黑体" panose="02010609060101010101" charset="-122"/>
              </a:rPr>
              <a:t>C．“科学技术：如原子能”冒号使用错误。冒号有提示提起下文，总结上文的作用，此处并列的短语有两层并列关系，并且第二层已运用了顿号“如原子能、宇宙航行方面”，第一层就要用逗号，来体现层次性。所以“……科学技术”后的冒号应改为逗号。 </a:t>
            </a:r>
          </a:p>
          <a:p>
            <a:pPr lvl="0">
              <a:lnSpc>
                <a:spcPct val="120000"/>
              </a:lnSpc>
              <a:spcAft>
                <a:spcPts val="1000"/>
              </a:spcAft>
            </a:pPr>
            <a:r>
              <a:rPr lang="en-US" altLang="zh-CN" b="1">
                <a:solidFill>
                  <a:srgbClr val="FF0000"/>
                </a:solidFill>
                <a:latin typeface="黑体" panose="02010609060101010101" charset="-122"/>
                <a:ea typeface="黑体" panose="02010609060101010101" charset="-122"/>
              </a:rPr>
              <a:t>D．连续问，“我们的革命怎么能够成功”改为？</a:t>
            </a:r>
            <a:endParaRPr lang="zh-CN" altLang="en-US"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8785"/>
                                        </p:tgtEl>
                                        <p:attrNameLst>
                                          <p:attrName>style.visibility</p:attrName>
                                        </p:attrNameLst>
                                      </p:cBhvr>
                                      <p:to>
                                        <p:strVal val="visible"/>
                                      </p:to>
                                    </p:set>
                                    <p:animEffect transition="in" filter="wheel(1)">
                                      <p:cBhvr>
                                        <p:cTn id="7" dur="2000" fill="hold"/>
                                        <p:tgtEl>
                                          <p:spTgt spid="11878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8786"/>
                                        </p:tgtEl>
                                        <p:attrNameLst>
                                          <p:attrName>style.visibility</p:attrName>
                                        </p:attrNameLst>
                                      </p:cBhvr>
                                      <p:to>
                                        <p:strVal val="visible"/>
                                      </p:to>
                                    </p:set>
                                    <p:animEffect transition="in" filter="wheel(1)">
                                      <p:cBhvr>
                                        <p:cTn id="12" dur="2000" fill="hold"/>
                                        <p:tgtEl>
                                          <p:spTgt spid="118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5" grpId="0"/>
      <p:bldP spid="118786"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09" name="文本框 3"/>
          <p:cNvSpPr/>
          <p:nvPr/>
        </p:nvSpPr>
        <p:spPr>
          <a:xfrm>
            <a:off x="257175" y="627063"/>
            <a:ext cx="11801475" cy="2676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​14.下列各句中，书名号使用正确的是（　　）</a:t>
            </a:r>
          </a:p>
          <a:p>
            <a:pPr lvl="0"/>
            <a:r>
              <a:rPr lang="zh-CN" altLang="en-US" sz="2800" b="1">
                <a:latin typeface="黑体" panose="02010609060101010101" charset="-122"/>
                <a:ea typeface="黑体" panose="02010609060101010101" charset="-122"/>
              </a:rPr>
              <a:t>A.《读＜伊索寓言＞》是一篇别具一格的读后感。</a:t>
            </a:r>
          </a:p>
          <a:p>
            <a:pPr lvl="0"/>
            <a:r>
              <a:rPr lang="zh-CN" altLang="en-US" sz="2800" b="1">
                <a:latin typeface="黑体" panose="02010609060101010101" charset="-122"/>
                <a:ea typeface="黑体" panose="02010609060101010101" charset="-122"/>
              </a:rPr>
              <a:t>B. 这个故事出自《三国志》（《蜀志》《诸葛亮传》）。</a:t>
            </a:r>
          </a:p>
          <a:p>
            <a:pPr lvl="0"/>
            <a:r>
              <a:rPr lang="zh-CN" altLang="en-US" sz="2800" b="1">
                <a:latin typeface="黑体" panose="02010609060101010101" charset="-122"/>
                <a:ea typeface="黑体" panose="02010609060101010101" charset="-122"/>
              </a:rPr>
              <a:t>C. 《读者杂志社》矢志不渝地为读者提供精神食粮。</a:t>
            </a:r>
          </a:p>
          <a:p>
            <a:pPr lvl="0"/>
            <a:r>
              <a:rPr lang="zh-CN" altLang="en-US" sz="2800" b="1">
                <a:latin typeface="黑体" panose="02010609060101010101" charset="-122"/>
                <a:ea typeface="黑体" panose="02010609060101010101" charset="-122"/>
              </a:rPr>
              <a:t>D. 以《健康秩序、健康生活》为主题的中央电视台“3﹒15”电视宣传活动将由央视经济频道的11个栏目共同组织完成。</a:t>
            </a:r>
          </a:p>
        </p:txBody>
      </p:sp>
      <p:sp>
        <p:nvSpPr>
          <p:cNvPr id="119810" name="文本框 4"/>
          <p:cNvSpPr/>
          <p:nvPr/>
        </p:nvSpPr>
        <p:spPr>
          <a:xfrm>
            <a:off x="257175" y="3883025"/>
            <a:ext cx="11918950" cy="2690813"/>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14.【答案】A</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B．括号内容书名号错误，“《诸葛亮传》”属于《三国志》，应改为为“《蜀书•诸葛亮传》”。 </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C．“读者”为杂志名，故改“《读者杂志社》”为“《读者》杂志社”。 </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D．宣传活动不能用书名号，将书名号改为引号。</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9809"/>
                                        </p:tgtEl>
                                        <p:attrNameLst>
                                          <p:attrName>style.visibility</p:attrName>
                                        </p:attrNameLst>
                                      </p:cBhvr>
                                      <p:to>
                                        <p:strVal val="visible"/>
                                      </p:to>
                                    </p:set>
                                    <p:animEffect transition="in" filter="wheel(1)">
                                      <p:cBhvr>
                                        <p:cTn id="7" dur="2000" fill="hold"/>
                                        <p:tgtEl>
                                          <p:spTgt spid="11980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9810"/>
                                        </p:tgtEl>
                                        <p:attrNameLst>
                                          <p:attrName>style.visibility</p:attrName>
                                        </p:attrNameLst>
                                      </p:cBhvr>
                                      <p:to>
                                        <p:strVal val="visible"/>
                                      </p:to>
                                    </p:set>
                                    <p:animEffect transition="in" filter="wheel(1)">
                                      <p:cBhvr>
                                        <p:cTn id="12" dur="2000" fill="hold"/>
                                        <p:tgtEl>
                                          <p:spTgt spid="119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09" grpId="0"/>
      <p:bldP spid="119810"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0833" name="文本框 3"/>
          <p:cNvSpPr/>
          <p:nvPr/>
        </p:nvSpPr>
        <p:spPr>
          <a:xfrm>
            <a:off x="257175" y="627063"/>
            <a:ext cx="11801475" cy="2676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​15.下列各句中，标点符号使用不正确的一项是（　　）</a:t>
            </a:r>
          </a:p>
          <a:p>
            <a:pPr lvl="0"/>
            <a:r>
              <a:rPr lang="zh-CN" altLang="en-US" sz="2800" b="1">
                <a:latin typeface="黑体" panose="02010609060101010101" charset="-122"/>
                <a:ea typeface="黑体" panose="02010609060101010101" charset="-122"/>
              </a:rPr>
              <a:t>A. 参观者们用恳求的目光彼此看了一眼，然后对解说员说：“够了。”</a:t>
            </a:r>
          </a:p>
          <a:p>
            <a:pPr lvl="0"/>
            <a:r>
              <a:rPr lang="zh-CN" altLang="en-US" sz="2800" b="1">
                <a:latin typeface="黑体" panose="02010609060101010101" charset="-122"/>
                <a:ea typeface="黑体" panose="02010609060101010101" charset="-122"/>
              </a:rPr>
              <a:t>B. 放工的时候，厂门口的“抄身婆”（检査女工身体的女人）也不愿意去接触她的身体。</a:t>
            </a:r>
          </a:p>
          <a:p>
            <a:pPr lvl="0"/>
            <a:r>
              <a:rPr lang="zh-CN" altLang="en-US" sz="2800" b="1">
                <a:latin typeface="黑体" panose="02010609060101010101" charset="-122"/>
                <a:ea typeface="黑体" panose="02010609060101010101" charset="-122"/>
              </a:rPr>
              <a:t>C. 将于1997年底退役的“不列颠尼亚”号很快消失在南海的夜幕中。</a:t>
            </a:r>
          </a:p>
          <a:p>
            <a:pPr lvl="0"/>
            <a:r>
              <a:rPr lang="zh-CN" altLang="en-US" sz="2800" b="1">
                <a:latin typeface="黑体" panose="02010609060101010101" charset="-122"/>
                <a:ea typeface="黑体" panose="02010609060101010101" charset="-122"/>
              </a:rPr>
              <a:t>D. 她不是“苟活到现在的我的学生”，是为了中国而死的中国的青年。</a:t>
            </a:r>
          </a:p>
        </p:txBody>
      </p:sp>
      <p:sp>
        <p:nvSpPr>
          <p:cNvPr id="120834" name="文本框 4"/>
          <p:cNvSpPr/>
          <p:nvPr/>
        </p:nvSpPr>
        <p:spPr>
          <a:xfrm>
            <a:off x="273050" y="3749675"/>
            <a:ext cx="11918950" cy="5334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15.【答案】 D  “苟活到现在的我”</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0833"/>
                                        </p:tgtEl>
                                        <p:attrNameLst>
                                          <p:attrName>style.visibility</p:attrName>
                                        </p:attrNameLst>
                                      </p:cBhvr>
                                      <p:to>
                                        <p:strVal val="visible"/>
                                      </p:to>
                                    </p:set>
                                    <p:animEffect transition="in" filter="wheel(1)">
                                      <p:cBhvr>
                                        <p:cTn id="7" dur="2000" fill="hold"/>
                                        <p:tgtEl>
                                          <p:spTgt spid="1208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0834"/>
                                        </p:tgtEl>
                                        <p:attrNameLst>
                                          <p:attrName>style.visibility</p:attrName>
                                        </p:attrNameLst>
                                      </p:cBhvr>
                                      <p:to>
                                        <p:strVal val="visible"/>
                                      </p:to>
                                    </p:set>
                                    <p:animEffect transition="in" filter="wheel(1)">
                                      <p:cBhvr>
                                        <p:cTn id="12" dur="2000" fill="hold"/>
                                        <p:tgtEl>
                                          <p:spTgt spid="120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3" grpId="0"/>
      <p:bldP spid="120834"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1857" name="文本框 3"/>
          <p:cNvSpPr/>
          <p:nvPr/>
        </p:nvSpPr>
        <p:spPr>
          <a:xfrm>
            <a:off x="273050" y="215900"/>
            <a:ext cx="11801475" cy="39687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​16.下列句子中标点符号使用正确的一项是（　　）</a:t>
            </a:r>
          </a:p>
          <a:p>
            <a:pPr lvl="0"/>
            <a:r>
              <a:rPr lang="zh-CN" altLang="en-US" sz="2800" b="1">
                <a:latin typeface="黑体" panose="02010609060101010101" charset="-122"/>
                <a:ea typeface="黑体" panose="02010609060101010101" charset="-122"/>
              </a:rPr>
              <a:t>A. 中医认为，荠菜味辛甘，具有和脾、利水、止血、明目……等祛病养生的功效。</a:t>
            </a:r>
          </a:p>
          <a:p>
            <a:pPr lvl="0"/>
            <a:r>
              <a:rPr lang="zh-CN" altLang="en-US" sz="2800" b="1">
                <a:latin typeface="黑体" panose="02010609060101010101" charset="-122"/>
                <a:ea typeface="黑体" panose="02010609060101010101" charset="-122"/>
              </a:rPr>
              <a:t>B. 中关村企业加强技术的自主创新，由“中国制造”向“中国创造”大 踏步迈进。</a:t>
            </a:r>
          </a:p>
          <a:p>
            <a:pPr lvl="0"/>
            <a:r>
              <a:rPr lang="zh-CN" altLang="en-US" sz="2800" b="1">
                <a:latin typeface="黑体" panose="02010609060101010101" charset="-122"/>
                <a:ea typeface="黑体" panose="02010609060101010101" charset="-122"/>
              </a:rPr>
              <a:t>C. 在两幅画前我感到了一种心灵的震撼，也许是与艺术家“心有灵犀一 点通。”</a:t>
            </a:r>
          </a:p>
          <a:p>
            <a:pPr lvl="0"/>
            <a:r>
              <a:rPr lang="zh-CN" altLang="en-US" sz="2800" b="1">
                <a:latin typeface="黑体" panose="02010609060101010101" charset="-122"/>
                <a:ea typeface="黑体" panose="02010609060101010101" charset="-122"/>
              </a:rPr>
              <a:t>D. 对联既有雅的，也有俗的，既有严肃的，也有谐趣的，既有喜庆的，也有悲怨的。</a:t>
            </a:r>
          </a:p>
        </p:txBody>
      </p:sp>
      <p:sp>
        <p:nvSpPr>
          <p:cNvPr id="121858" name="文本框 4"/>
          <p:cNvSpPr/>
          <p:nvPr/>
        </p:nvSpPr>
        <p:spPr>
          <a:xfrm>
            <a:off x="273050" y="4184650"/>
            <a:ext cx="11918950" cy="2692400"/>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16.【答案】B</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【解析】A项，省略号与“等”不能连用，可去掉省略号；</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C项，引号内的内容为不完全引用，故引号内容的句号应放到后引号外面；</a:t>
            </a:r>
          </a:p>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D项，三个“既有”为同一层级，应用分号，应改为“对联既有雅的，也有俗的；既有严肃的，也有谐趣的；既有喜庆的，也有悲怨的”。</a:t>
            </a:r>
            <a:endParaRPr lang="zh-CN" altLang="en-US" sz="2400" b="1">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1857"/>
                                        </p:tgtEl>
                                        <p:attrNameLst>
                                          <p:attrName>style.visibility</p:attrName>
                                        </p:attrNameLst>
                                      </p:cBhvr>
                                      <p:to>
                                        <p:strVal val="visible"/>
                                      </p:to>
                                    </p:set>
                                    <p:animEffect transition="in" filter="wheel(1)">
                                      <p:cBhvr>
                                        <p:cTn id="7" dur="2000" fill="hold"/>
                                        <p:tgtEl>
                                          <p:spTgt spid="1218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1858"/>
                                        </p:tgtEl>
                                        <p:attrNameLst>
                                          <p:attrName>style.visibility</p:attrName>
                                        </p:attrNameLst>
                                      </p:cBhvr>
                                      <p:to>
                                        <p:strVal val="visible"/>
                                      </p:to>
                                    </p:set>
                                    <p:animEffect transition="in" filter="wheel(1)">
                                      <p:cBhvr>
                                        <p:cTn id="12" dur="2000" fill="hold"/>
                                        <p:tgtEl>
                                          <p:spTgt spid="121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7" grpId="0"/>
      <p:bldP spid="121858"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81" name="文本框 3"/>
          <p:cNvSpPr/>
          <p:nvPr/>
        </p:nvSpPr>
        <p:spPr>
          <a:xfrm>
            <a:off x="273050" y="93663"/>
            <a:ext cx="11801475" cy="43386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charset="-122"/>
                <a:ea typeface="黑体" panose="02010609060101010101" charset="-122"/>
              </a:rPr>
              <a:t>​17.下面是一则校园新闻初稿的主要内容,在词语和标点符号的使用上有六处不恰当,请找出并修改。</a:t>
            </a:r>
          </a:p>
          <a:p>
            <a:pPr lvl="0"/>
            <a:r>
              <a:rPr lang="zh-CN" altLang="en-US" sz="2800" b="1">
                <a:latin typeface="黑体" panose="02010609060101010101" charset="-122"/>
                <a:ea typeface="黑体" panose="02010609060101010101" charset="-122"/>
              </a:rPr>
              <a:t>“雅言诵经典,传承中华魂”国学经典朗诵大赛于12月19日至20日在传媒学院鸣金开赛。经过苦心孤诣的准备，我校国学社吟诵的“蜀道难”大获好评,忝居首席,特向参赛选手和指导老师表示祝贺!本节目获得省电视台编导垂爱,将在新年晚会上粉墨登场。</a:t>
            </a:r>
          </a:p>
          <a:p>
            <a:pPr lvl="0" algn="ctr"/>
            <a:r>
              <a:rPr lang="zh-CN" altLang="en-US" b="1">
                <a:latin typeface="黑体" panose="02010609060101010101" charset="-122"/>
                <a:ea typeface="黑体" panose="02010609060101010101" charset="-122"/>
              </a:rPr>
              <a:t>____________ 改为 ______________</a:t>
            </a:r>
          </a:p>
          <a:p>
            <a:pPr lvl="0" algn="ctr"/>
            <a:r>
              <a:rPr lang="zh-CN" altLang="en-US" b="1">
                <a:latin typeface="黑体" panose="02010609060101010101" charset="-122"/>
                <a:ea typeface="黑体" panose="02010609060101010101" charset="-122"/>
              </a:rPr>
              <a:t>____________ 改为 ______________</a:t>
            </a:r>
          </a:p>
          <a:p>
            <a:pPr lvl="0" algn="ctr"/>
            <a:r>
              <a:rPr lang="zh-CN" altLang="en-US" b="1">
                <a:latin typeface="黑体" panose="02010609060101010101" charset="-122"/>
                <a:ea typeface="黑体" panose="02010609060101010101" charset="-122"/>
              </a:rPr>
              <a:t>____________ 改为 ______________</a:t>
            </a:r>
          </a:p>
          <a:p>
            <a:pPr lvl="0" algn="ctr"/>
            <a:r>
              <a:rPr lang="zh-CN" altLang="en-US" b="1">
                <a:latin typeface="黑体" panose="02010609060101010101" charset="-122"/>
                <a:ea typeface="黑体" panose="02010609060101010101" charset="-122"/>
              </a:rPr>
              <a:t>____________ 改为 ______________</a:t>
            </a:r>
          </a:p>
          <a:p>
            <a:pPr lvl="0" algn="ctr"/>
            <a:r>
              <a:rPr lang="zh-CN" altLang="en-US" b="1">
                <a:latin typeface="黑体" panose="02010609060101010101" charset="-122"/>
                <a:ea typeface="黑体" panose="02010609060101010101" charset="-122"/>
              </a:rPr>
              <a:t>____________ 改为 ______________</a:t>
            </a:r>
          </a:p>
          <a:p>
            <a:pPr lvl="0" algn="ctr"/>
            <a:r>
              <a:rPr lang="zh-CN" altLang="en-US" b="1">
                <a:latin typeface="黑体" panose="02010609060101010101" charset="-122"/>
                <a:ea typeface="黑体" panose="02010609060101010101" charset="-122"/>
              </a:rPr>
              <a:t>____________ 改为 ______________</a:t>
            </a:r>
          </a:p>
        </p:txBody>
      </p:sp>
      <p:sp>
        <p:nvSpPr>
          <p:cNvPr id="122882" name="文本框 4"/>
          <p:cNvSpPr/>
          <p:nvPr/>
        </p:nvSpPr>
        <p:spPr>
          <a:xfrm>
            <a:off x="136525" y="4602163"/>
            <a:ext cx="11918950" cy="2008187"/>
          </a:xfrm>
          <a:prstGeom prst="rect">
            <a:avLst/>
          </a:prstGeom>
          <a:noFill/>
          <a:ln w="38100">
            <a:solidFill>
              <a:srgbClr val="A6A6A6"/>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Aft>
                <a:spcPts val="1000"/>
              </a:spcAft>
            </a:pPr>
            <a:r>
              <a:rPr lang="en-US" altLang="zh-CN" sz="2400" b="1">
                <a:solidFill>
                  <a:srgbClr val="FF0000"/>
                </a:solidFill>
                <a:latin typeface="黑体" panose="02010609060101010101" charset="-122"/>
                <a:ea typeface="黑体" panose="02010609060101010101" charset="-122"/>
              </a:rPr>
              <a:t>17.【答案】①鸣金，删去    ②苦心孤诣改为精心   ③忝居首席改为名列第一</a:t>
            </a:r>
          </a:p>
          <a:p>
            <a:pPr lvl="0">
              <a:lnSpc>
                <a:spcPct val="120000"/>
              </a:lnSpc>
              <a:spcAft>
                <a:spcPts val="1000"/>
              </a:spcAft>
            </a:pPr>
            <a:r>
              <a:rPr lang="zh-CN" altLang="en-US" sz="2400" b="1">
                <a:solidFill>
                  <a:srgbClr val="FF0000"/>
                </a:solidFill>
                <a:latin typeface="黑体" panose="02010609060101010101" charset="-122"/>
                <a:ea typeface="黑体" panose="02010609060101010101" charset="-122"/>
              </a:rPr>
              <a:t>④“蜀道难”改为《蜀道难》 ⑤垂爱改为青睐      ⑥粉墨登场改为闪亮登场</a:t>
            </a:r>
          </a:p>
          <a:p>
            <a:pPr lvl="0">
              <a:lnSpc>
                <a:spcPct val="120000"/>
              </a:lnSpc>
              <a:spcAft>
                <a:spcPts val="1000"/>
              </a:spcAft>
            </a:pPr>
            <a:r>
              <a:rPr lang="zh-CN" altLang="en-US" sz="1400" b="1">
                <a:solidFill>
                  <a:srgbClr val="FF0000"/>
                </a:solidFill>
                <a:latin typeface="黑体" panose="02010609060101010101" charset="-122"/>
                <a:ea typeface="黑体" panose="02010609060101010101" charset="-122"/>
              </a:rPr>
              <a:t>本题中，鸣金，意思是一种中国古代战争时作战行动信号方式，指停止进攻或撤退。此处多余，删去即可。苦心孤诣，指费尽心思钻研或经营。此处不当，改为精心。忝居首席是谦辞，改为名列第一。“蜀道难”是文章，改为《蜀道难》。垂爱，意思是关怀，俯爱。一般指上级对下级赏识爱护，也用做敬辞，指别人对自己赏识爱护。改为青睐。粉墨登场，原指演员化妆上台演戏。现比喻坏人经过一番打扮，登上政治舞台。改为闪亮登场。</a:t>
            </a:r>
          </a:p>
        </p:txBody>
      </p:sp>
      <p:pic>
        <p:nvPicPr>
          <p:cNvPr id="122883" name="New picture"/>
          <p:cNvPicPr/>
          <p:nvPr/>
        </p:nvPicPr>
        <p:blipFill>
          <a:blip r:embed="rId2"/>
          <a:stretch>
            <a:fillRect/>
          </a:stretch>
        </p:blipFill>
        <p:spPr>
          <a:xfrm>
            <a:off x="11290300" y="11442700"/>
            <a:ext cx="330200" cy="241300"/>
          </a:xfrm>
          <a:prstGeom prst="cube">
            <a:avLst/>
          </a:prstGeom>
        </p:spPr>
      </p:pic>
      <p:pic>
        <p:nvPicPr>
          <p:cNvPr id="122884" name="New picture"/>
          <p:cNvPicPr/>
          <p:nvPr/>
        </p:nvPicPr>
        <p:blipFill>
          <a:blip r:embed="rId3"/>
          <a:stretch>
            <a:fillRect/>
          </a:stretch>
        </p:blipFill>
        <p:spPr>
          <a:xfrm>
            <a:off x="12280900" y="10795000"/>
            <a:ext cx="330200" cy="2540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2881"/>
                                        </p:tgtEl>
                                        <p:attrNameLst>
                                          <p:attrName>style.visibility</p:attrName>
                                        </p:attrNameLst>
                                      </p:cBhvr>
                                      <p:to>
                                        <p:strVal val="visible"/>
                                      </p:to>
                                    </p:set>
                                    <p:animEffect transition="in" filter="wheel(1)">
                                      <p:cBhvr>
                                        <p:cTn id="7" dur="2000" fill="hold"/>
                                        <p:tgtEl>
                                          <p:spTgt spid="1228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2882"/>
                                        </p:tgtEl>
                                        <p:attrNameLst>
                                          <p:attrName>style.visibility</p:attrName>
                                        </p:attrNameLst>
                                      </p:cBhvr>
                                      <p:to>
                                        <p:strVal val="visible"/>
                                      </p:to>
                                    </p:set>
                                    <p:animEffect transition="in" filter="wheel(1)">
                                      <p:cBhvr>
                                        <p:cTn id="12" dur="2000" fill="hold"/>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1" grpId="0"/>
      <p:bldP spid="1228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29" name="文本框 3"/>
          <p:cNvSpPr/>
          <p:nvPr/>
        </p:nvSpPr>
        <p:spPr>
          <a:xfrm>
            <a:off x="374650" y="69850"/>
            <a:ext cx="2108200" cy="644525"/>
          </a:xfrm>
          <a:prstGeom prst="rect">
            <a:avLst/>
          </a:prstGeom>
          <a:noFill/>
          <a:ln w="57150">
            <a:solidFill>
              <a:srgbClr val="0170C1"/>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黑体" panose="02010609060101010101" charset="-122"/>
                <a:ea typeface="黑体" panose="02010609060101010101" charset="-122"/>
              </a:rPr>
              <a:t>课堂练习</a:t>
            </a:r>
          </a:p>
        </p:txBody>
      </p:sp>
      <p:sp>
        <p:nvSpPr>
          <p:cNvPr id="48130" name="文本框 7"/>
          <p:cNvSpPr/>
          <p:nvPr/>
        </p:nvSpPr>
        <p:spPr>
          <a:xfrm>
            <a:off x="741363" y="884238"/>
            <a:ext cx="8467725"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sym typeface="微软雅黑" panose="020b0503020204020204" charset="-122"/>
              </a:rPr>
              <a:t>①明天是你去买口罩呢？还是我去买口罩呢？</a:t>
            </a:r>
            <a:endParaRPr lang="zh-CN" altLang="en-US" sz="3200" b="1">
              <a:latin typeface="黑体" panose="02010609060101010101" charset="-122"/>
              <a:ea typeface="黑体" panose="02010609060101010101" charset="-122"/>
            </a:endParaRPr>
          </a:p>
        </p:txBody>
      </p:sp>
      <p:sp>
        <p:nvSpPr>
          <p:cNvPr id="48131" name="文本框 8"/>
          <p:cNvSpPr/>
          <p:nvPr/>
        </p:nvSpPr>
        <p:spPr>
          <a:xfrm>
            <a:off x="741363" y="1546225"/>
            <a:ext cx="11099800" cy="5207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FF0000"/>
                </a:solidFill>
                <a:latin typeface="黑体" panose="02010609060101010101" charset="-122"/>
                <a:ea typeface="黑体" panose="02010609060101010101" charset="-122"/>
                <a:sym typeface="微软雅黑" panose="020b0503020204020204" charset="-122"/>
              </a:rPr>
              <a:t>选择问句中间用逗号，只在全句末尾打一个问号。</a:t>
            </a:r>
            <a:endParaRPr lang="zh-CN" altLang="en-US" sz="2800" b="1">
              <a:latin typeface="黑体" panose="02010609060101010101" charset="-122"/>
              <a:ea typeface="黑体" panose="02010609060101010101" charset="-122"/>
            </a:endParaRPr>
          </a:p>
        </p:txBody>
      </p:sp>
      <p:sp>
        <p:nvSpPr>
          <p:cNvPr id="48132" name="文本框 9"/>
          <p:cNvSpPr/>
          <p:nvPr/>
        </p:nvSpPr>
        <p:spPr>
          <a:xfrm>
            <a:off x="741363" y="2212975"/>
            <a:ext cx="10844212"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sym typeface="微软雅黑" panose="020b0503020204020204" charset="-122"/>
              </a:rPr>
              <a:t>②鲁迅先生为什么写《自嘲》这首诗？是值得谈一谈的。</a:t>
            </a:r>
            <a:endParaRPr lang="zh-CN" altLang="en-US" sz="3200" b="1">
              <a:latin typeface="黑体" panose="02010609060101010101" charset="-122"/>
              <a:ea typeface="黑体" panose="02010609060101010101" charset="-122"/>
            </a:endParaRPr>
          </a:p>
        </p:txBody>
      </p:sp>
      <p:sp>
        <p:nvSpPr>
          <p:cNvPr id="48133" name="文本框 11"/>
          <p:cNvSpPr/>
          <p:nvPr/>
        </p:nvSpPr>
        <p:spPr>
          <a:xfrm>
            <a:off x="717550" y="2919413"/>
            <a:ext cx="10868025"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FF0000"/>
                </a:solidFill>
                <a:latin typeface="黑体" panose="02010609060101010101" charset="-122"/>
                <a:ea typeface="黑体" panose="02010609060101010101" charset="-122"/>
                <a:sym typeface="微软雅黑" panose="020b0503020204020204" charset="-122"/>
              </a:rPr>
              <a:t>疑问句不单独使用作句子主语，中间问号误用，将其改为逗号。</a:t>
            </a:r>
            <a:endParaRPr lang="zh-CN" altLang="en-US" sz="2800" b="1">
              <a:latin typeface="黑体" panose="02010609060101010101" charset="-122"/>
              <a:ea typeface="黑体" panose="02010609060101010101" charset="-122"/>
            </a:endParaRPr>
          </a:p>
        </p:txBody>
      </p:sp>
      <p:sp>
        <p:nvSpPr>
          <p:cNvPr id="48134" name="文本框 12"/>
          <p:cNvSpPr/>
          <p:nvPr/>
        </p:nvSpPr>
        <p:spPr>
          <a:xfrm>
            <a:off x="741363" y="3587750"/>
            <a:ext cx="6046787"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Calibri" panose="020f0502020204030204" charset="0"/>
                <a:ea typeface="黑体" panose="02010609060101010101" charset="-122"/>
                <a:sym typeface="微软雅黑" panose="020b0503020204020204" charset="-122"/>
              </a:rPr>
              <a:t>③</a:t>
            </a:r>
            <a:r>
              <a:rPr lang="zh-CN" altLang="en-US" sz="3600" b="1">
                <a:latin typeface="黑体" panose="02010609060101010101" charset="-122"/>
                <a:ea typeface="黑体" panose="02010609060101010101" charset="-122"/>
                <a:sym typeface="微软雅黑" panose="020b0503020204020204" charset="-122"/>
              </a:rPr>
              <a:t>你就去吗？小栓的爹。</a:t>
            </a:r>
            <a:endParaRPr lang="zh-CN" altLang="en-US" sz="3600" b="1">
              <a:latin typeface="黑体" panose="02010609060101010101" charset="-122"/>
              <a:ea typeface="黑体" panose="02010609060101010101" charset="-122"/>
            </a:endParaRPr>
          </a:p>
        </p:txBody>
      </p:sp>
      <p:sp>
        <p:nvSpPr>
          <p:cNvPr id="48135" name="文本框 13"/>
          <p:cNvSpPr/>
          <p:nvPr/>
        </p:nvSpPr>
        <p:spPr>
          <a:xfrm>
            <a:off x="717550" y="4332288"/>
            <a:ext cx="6873875"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FF0000"/>
                </a:solidFill>
                <a:latin typeface="黑体" panose="02010609060101010101" charset="-122"/>
                <a:ea typeface="黑体" panose="02010609060101010101" charset="-122"/>
                <a:sym typeface="微软雅黑" panose="020b0503020204020204" charset="-122"/>
              </a:rPr>
              <a:t>倒装句，问号打在句末，中间用逗号。</a:t>
            </a:r>
            <a:endParaRPr lang="zh-CN" altLang="en-US" sz="2800" b="1">
              <a:latin typeface="黑体" panose="02010609060101010101" charset="-122"/>
              <a:ea typeface="黑体" panose="02010609060101010101" charset="-122"/>
            </a:endParaRPr>
          </a:p>
        </p:txBody>
      </p:sp>
      <p:sp>
        <p:nvSpPr>
          <p:cNvPr id="48136" name="文本框 14"/>
          <p:cNvSpPr/>
          <p:nvPr/>
        </p:nvSpPr>
        <p:spPr>
          <a:xfrm>
            <a:off x="741363" y="5010150"/>
            <a:ext cx="11364912" cy="10763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黑体" panose="02010609060101010101" charset="-122"/>
                <a:ea typeface="黑体" panose="02010609060101010101" charset="-122"/>
                <a:sym typeface="微软雅黑" panose="020b0503020204020204" charset="-122"/>
              </a:rPr>
              <a:t>④茫茫宇宙到底有没有外星人，生命能不能合成，人果真由命运主宰？这一切都引起人们深深地思考。</a:t>
            </a:r>
            <a:endParaRPr lang="zh-CN" altLang="en-US" sz="3200" b="1">
              <a:latin typeface="黑体" panose="02010609060101010101" charset="-122"/>
              <a:ea typeface="黑体" panose="02010609060101010101" charset="-122"/>
            </a:endParaRPr>
          </a:p>
        </p:txBody>
      </p:sp>
      <p:sp>
        <p:nvSpPr>
          <p:cNvPr id="48137" name="文本框 15"/>
          <p:cNvSpPr/>
          <p:nvPr/>
        </p:nvSpPr>
        <p:spPr>
          <a:xfrm>
            <a:off x="741363" y="6086475"/>
            <a:ext cx="7262812" cy="5222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u="sng">
                <a:solidFill>
                  <a:srgbClr val="FF0000"/>
                </a:solidFill>
                <a:latin typeface="黑体" panose="02010609060101010101" charset="-122"/>
                <a:ea typeface="黑体" panose="02010609060101010101" charset="-122"/>
                <a:sym typeface="微软雅黑" panose="020b0503020204020204" charset="-122"/>
              </a:rPr>
              <a:t>连续发问，将前两个逗号改为问号。</a:t>
            </a:r>
            <a:endParaRPr lang="zh-CN" altLang="en-US" sz="2800" b="1">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wheel(1)">
                                      <p:cBhvr>
                                        <p:cTn id="7" dur="2000" fill="hold"/>
                                        <p:tgtEl>
                                          <p:spTgt spid="481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wheel(1)">
                                      <p:cBhvr>
                                        <p:cTn id="12" dur="2000" fill="hold"/>
                                        <p:tgtEl>
                                          <p:spTgt spid="4813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wheel(1)">
                                      <p:cBhvr>
                                        <p:cTn id="17" dur="2000" fill="hold"/>
                                        <p:tgtEl>
                                          <p:spTgt spid="4813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8133"/>
                                        </p:tgtEl>
                                        <p:attrNameLst>
                                          <p:attrName>style.visibility</p:attrName>
                                        </p:attrNameLst>
                                      </p:cBhvr>
                                      <p:to>
                                        <p:strVal val="visible"/>
                                      </p:to>
                                    </p:set>
                                    <p:animEffect transition="in" filter="wheel(1)">
                                      <p:cBhvr>
                                        <p:cTn id="22" dur="2000" fill="hold"/>
                                        <p:tgtEl>
                                          <p:spTgt spid="4813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48134">
                                            <p:txEl>
                                              <p:pRg st="0" end="0"/>
                                            </p:txEl>
                                          </p:spTgt>
                                        </p:tgtEl>
                                        <p:attrNameLst>
                                          <p:attrName>style.visibility</p:attrName>
                                        </p:attrNameLst>
                                      </p:cBhvr>
                                      <p:to>
                                        <p:strVal val="visible"/>
                                      </p:to>
                                    </p:set>
                                    <p:animEffect transition="in" filter="wheel(1)">
                                      <p:cBhvr>
                                        <p:cTn id="27" dur="2000" fill="hold"/>
                                        <p:tgtEl>
                                          <p:spTgt spid="48134">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48135"/>
                                        </p:tgtEl>
                                        <p:attrNameLst>
                                          <p:attrName>style.visibility</p:attrName>
                                        </p:attrNameLst>
                                      </p:cBhvr>
                                      <p:to>
                                        <p:strVal val="visible"/>
                                      </p:to>
                                    </p:set>
                                    <p:animEffect transition="in" filter="wheel(1)">
                                      <p:cBhvr>
                                        <p:cTn id="32" dur="2000" fill="hold"/>
                                        <p:tgtEl>
                                          <p:spTgt spid="4813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8136"/>
                                        </p:tgtEl>
                                        <p:attrNameLst>
                                          <p:attrName>style.visibility</p:attrName>
                                        </p:attrNameLst>
                                      </p:cBhvr>
                                      <p:to>
                                        <p:strVal val="visible"/>
                                      </p:to>
                                    </p:set>
                                    <p:animEffect transition="in" filter="wheel(1)">
                                      <p:cBhvr>
                                        <p:cTn id="37" dur="2000" fill="hold"/>
                                        <p:tgtEl>
                                          <p:spTgt spid="4813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8137"/>
                                        </p:tgtEl>
                                        <p:attrNameLst>
                                          <p:attrName>style.visibility</p:attrName>
                                        </p:attrNameLst>
                                      </p:cBhvr>
                                      <p:to>
                                        <p:strVal val="visible"/>
                                      </p:to>
                                    </p:set>
                                    <p:animEffect transition="in" filter="wheel(1)">
                                      <p:cBhvr>
                                        <p:cTn id="42" dur="2000" fill="hold"/>
                                        <p:tgtEl>
                                          <p:spTgt spid="4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2" grpId="0"/>
      <p:bldP spid="48133" grpId="0"/>
      <p:bldP spid="48135" grpId="0"/>
      <p:bldP spid="48136" grpId="0"/>
      <p:bldP spid="4813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3" name="文本框 3"/>
          <p:cNvSpPr txBox="1"/>
          <p:nvPr/>
        </p:nvSpPr>
        <p:spPr>
          <a:xfrm>
            <a:off x="358775" y="160338"/>
            <a:ext cx="2419350" cy="644525"/>
          </a:xfrm>
          <a:prstGeom prst="rect">
            <a:avLst/>
          </a:prstGeom>
          <a:noFill/>
          <a:ln>
            <a:solidFill>
              <a:schemeClr val="accent5"/>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solidFill>
                  <a:srgbClr val="FF0000"/>
                </a:solidFill>
                <a:latin typeface="黑体" panose="02010609060101010101" charset="-122"/>
                <a:ea typeface="黑体" panose="02010609060101010101" charset="-122"/>
              </a:rPr>
              <a:t>课堂练习</a:t>
            </a:r>
          </a:p>
        </p:txBody>
      </p:sp>
      <p:sp>
        <p:nvSpPr>
          <p:cNvPr id="49154" name="文本框 8"/>
          <p:cNvSpPr/>
          <p:nvPr/>
        </p:nvSpPr>
        <p:spPr>
          <a:xfrm>
            <a:off x="325438" y="1127125"/>
            <a:ext cx="11541125"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sym typeface="微软雅黑" panose="020b0503020204020204" charset="-122"/>
              </a:rPr>
              <a:t>⑤ 网络技术对艺术传统的冲击不容忽视，对新艺术形式的催生已初露端倪。人们不得不思考，高科技的发展将导致艺术的沉沦？还是会迎来新时代的文艺复兴？</a:t>
            </a:r>
            <a:endParaRPr lang="zh-CN" altLang="en-US" sz="3600" b="1">
              <a:latin typeface="黑体" panose="02010609060101010101" charset="-122"/>
              <a:ea typeface="黑体" panose="02010609060101010101" charset="-122"/>
            </a:endParaRPr>
          </a:p>
        </p:txBody>
      </p:sp>
      <p:sp>
        <p:nvSpPr>
          <p:cNvPr id="49155" name="文本框 9"/>
          <p:cNvSpPr/>
          <p:nvPr/>
        </p:nvSpPr>
        <p:spPr>
          <a:xfrm>
            <a:off x="358775" y="3106738"/>
            <a:ext cx="1118552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u="sng">
                <a:solidFill>
                  <a:srgbClr val="FF0000"/>
                </a:solidFill>
                <a:latin typeface="黑体" panose="02010609060101010101" charset="-122"/>
                <a:ea typeface="黑体" panose="02010609060101010101" charset="-122"/>
                <a:sym typeface="微软雅黑" panose="020b0503020204020204" charset="-122"/>
              </a:rPr>
              <a:t>选择问句中，中间用逗号，只在全句末尾打一个问号。</a:t>
            </a:r>
            <a:endParaRPr lang="zh-CN" altLang="en-US" sz="3600" b="1">
              <a:latin typeface="黑体" panose="02010609060101010101" charset="-122"/>
              <a:ea typeface="黑体" panose="02010609060101010101" charset="-122"/>
            </a:endParaRPr>
          </a:p>
        </p:txBody>
      </p:sp>
      <p:sp>
        <p:nvSpPr>
          <p:cNvPr id="49156" name="文本框 12"/>
          <p:cNvSpPr/>
          <p:nvPr/>
        </p:nvSpPr>
        <p:spPr>
          <a:xfrm>
            <a:off x="358775" y="4057650"/>
            <a:ext cx="11541125" cy="12001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latin typeface="黑体" panose="02010609060101010101" charset="-122"/>
                <a:ea typeface="黑体" panose="02010609060101010101" charset="-122"/>
                <a:sym typeface="微软雅黑" panose="020b0503020204020204" charset="-122"/>
              </a:rPr>
              <a:t>⑥你认识他吗，什么时候认识他的呢，你还认识其他人吗，为什么没有告诉过我们呀？</a:t>
            </a:r>
            <a:endParaRPr lang="zh-CN" altLang="en-US" sz="3600" b="1">
              <a:latin typeface="黑体" panose="02010609060101010101" charset="-122"/>
              <a:ea typeface="黑体" panose="02010609060101010101" charset="-122"/>
            </a:endParaRPr>
          </a:p>
        </p:txBody>
      </p:sp>
      <p:sp>
        <p:nvSpPr>
          <p:cNvPr id="49157" name="文本框 14"/>
          <p:cNvSpPr/>
          <p:nvPr/>
        </p:nvSpPr>
        <p:spPr>
          <a:xfrm>
            <a:off x="503238" y="5500688"/>
            <a:ext cx="7207250" cy="6461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u="sng">
                <a:solidFill>
                  <a:srgbClr val="FF0000"/>
                </a:solidFill>
                <a:latin typeface="黑体" panose="02010609060101010101" charset="-122"/>
                <a:ea typeface="黑体" panose="02010609060101010101" charset="-122"/>
                <a:sym typeface="微软雅黑" panose="020b0503020204020204" charset="-122"/>
              </a:rPr>
              <a:t>连续问，每句末尾都用问号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wheel(1)">
                                      <p:cBhvr>
                                        <p:cTn id="7" dur="2000" fill="hold"/>
                                        <p:tgtEl>
                                          <p:spTgt spid="491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9155"/>
                                        </p:tgtEl>
                                        <p:attrNameLst>
                                          <p:attrName>style.visibility</p:attrName>
                                        </p:attrNameLst>
                                      </p:cBhvr>
                                      <p:to>
                                        <p:strVal val="visible"/>
                                      </p:to>
                                    </p:set>
                                    <p:animEffect transition="in" filter="wheel(1)">
                                      <p:cBhvr>
                                        <p:cTn id="12" dur="2000" fill="hold"/>
                                        <p:tgtEl>
                                          <p:spTgt spid="4915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9156"/>
                                        </p:tgtEl>
                                        <p:attrNameLst>
                                          <p:attrName>style.visibility</p:attrName>
                                        </p:attrNameLst>
                                      </p:cBhvr>
                                      <p:to>
                                        <p:strVal val="visible"/>
                                      </p:to>
                                    </p:set>
                                    <p:animEffect transition="in" filter="wheel(1)">
                                      <p:cBhvr>
                                        <p:cTn id="17" dur="2000" fill="hold"/>
                                        <p:tgtEl>
                                          <p:spTgt spid="4915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9157"/>
                                        </p:tgtEl>
                                        <p:attrNameLst>
                                          <p:attrName>style.visibility</p:attrName>
                                        </p:attrNameLst>
                                      </p:cBhvr>
                                      <p:to>
                                        <p:strVal val="visible"/>
                                      </p:to>
                                    </p:set>
                                    <p:animEffect transition="in" filter="wheel(1)">
                                      <p:cBhvr>
                                        <p:cTn id="22" dur="2000" fill="hold"/>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P spid="49156" grpId="0"/>
      <p:bldP spid="49157"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BK_DARK_LIGHT" val="2"/>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SUBTYPE" val="q"/>
  <p:tag name="KSO_WM_UNIT_TYPE" val="i"/>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98"/>
  <p:tag name="KSO_WM_TEMPLATE_MASTER_THUMB_INDEX" val="12"/>
  <p:tag name="KSO_WM_TEMPLATE_MASTER_TYPE" val="1"/>
  <p:tag name="KSO_WM_TEMPLATE_SUBCATEGORY" val="0"/>
  <p:tag name="KSO_WM_TEMPLATE_THUMBS_INDEX" val="1、6、7、8、9、10、11、12、13、14、15"/>
  <p:tag name="KSO_WM_UNIT_SHOW_EDIT_AREA_INDICATION" val="0"/>
</p:tagLst>
</file>

<file path=ppt/tags/tag177.xml><?xml version="1.0" encoding="utf-8"?>
<p:tagLst xmlns:p="http://schemas.openxmlformats.org/presentationml/2006/main">
  <p:tag name="KSO_WM_TEMPLATE_CATEGORY" val="custom"/>
  <p:tag name="KSO_WM_TEMPLATE_INDEX" val="20202598"/>
</p:tagLst>
</file>

<file path=ppt/tags/tag178.xml><?xml version="1.0" encoding="utf-8"?>
<p:tagLst xmlns:p="http://schemas.openxmlformats.org/presentationml/2006/main">
  <p:tag name="KSO_WM_BEAUTIFY_FLAG" val="#wm#"/>
  <p:tag name="KSO_WM_TEMPLATE_CATEGORY" val="custom"/>
  <p:tag name="KSO_WM_TEMPLATE_INDEX" val="20202598"/>
</p:tagLst>
</file>

<file path=ppt/tags/tag179.xml><?xml version="1.0" encoding="utf-8"?>
<p:tagLst xmlns:p="http://schemas.openxmlformats.org/presentationml/2006/main">
  <p:tag name="KSO_WM_BEAUTIFY_FLAG" val="#wm#"/>
  <p:tag name="KSO_WM_TEMPLATE_CATEGORY" val="custom"/>
  <p:tag name="KSO_WM_TEMPLATE_INDEX" val="20202598"/>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02598"/>
</p:tagLst>
</file>

<file path=ppt/tags/tag181.xml><?xml version="1.0" encoding="utf-8"?>
<p:tagLst xmlns:p="http://schemas.openxmlformats.org/presentationml/2006/main">
  <p:tag name="KSO_WM_BEAUTIFY_FLAG" val="#wm#"/>
  <p:tag name="KSO_WM_TEMPLATE_CATEGORY" val="custom"/>
  <p:tag name="KSO_WM_TEMPLATE_INDEX" val="20202598"/>
</p:tagLst>
</file>

<file path=ppt/tags/tag182.xml><?xml version="1.0" encoding="utf-8"?>
<p:tagLst xmlns:p="http://schemas.openxmlformats.org/presentationml/2006/main">
  <p:tag name="KSO_WM_BEAUTIFY_FLAG" val="#wm#"/>
  <p:tag name="KSO_WM_TEMPLATE_CATEGORY" val="custom"/>
  <p:tag name="KSO_WM_TEMPLATE_INDEX" val="20202598"/>
</p:tagLst>
</file>

<file path=ppt/tags/tag183.xml><?xml version="1.0" encoding="utf-8"?>
<p:tagLst xmlns:p="http://schemas.openxmlformats.org/presentationml/2006/main">
  <p:tag name="KSO_WM_BEAUTIFY_FLAG" val="#wm#"/>
  <p:tag name="KSO_WM_TEMPLATE_CATEGORY" val="custom"/>
  <p:tag name="KSO_WM_TEMPLATE_INDEX" val="20202598"/>
</p:tagLst>
</file>

<file path=ppt/tags/tag184.xml><?xml version="1.0" encoding="utf-8"?>
<p:tagLst xmlns:p="http://schemas.openxmlformats.org/presentationml/2006/main">
  <p:tag name="KSO_WM_BEAUTIFY_FLAG" val="#wm#"/>
  <p:tag name="KSO_WM_TEMPLATE_CATEGORY" val="custom"/>
  <p:tag name="KSO_WM_TEMPLATE_INDEX" val="20202598"/>
</p:tagLst>
</file>

<file path=ppt/tags/tag185.xml><?xml version="1.0" encoding="utf-8"?>
<p:tagLst xmlns:p="http://schemas.openxmlformats.org/presentationml/2006/main">
  <p:tag name="KSO_WM_BEAUTIFY_FLAG" val="#wm#"/>
  <p:tag name="KSO_WM_TEMPLATE_CATEGORY" val="custom"/>
  <p:tag name="KSO_WM_TEMPLATE_INDEX" val="20202598"/>
</p:tagLst>
</file>

<file path=ppt/tags/tag186.xml><?xml version="1.0" encoding="utf-8"?>
<p:tagLst xmlns:p="http://schemas.openxmlformats.org/presentationml/2006/main">
  <p:tag name="KSO_WM_BEAUTIFY_FLAG" val="#wm#"/>
  <p:tag name="KSO_WM_TEMPLATE_CATEGORY" val="custom"/>
  <p:tag name="KSO_WM_TEMPLATE_INDEX" val="20202598"/>
</p:tagLst>
</file>

<file path=ppt/tags/tag187.xml><?xml version="1.0" encoding="utf-8"?>
<p:tagLst xmlns:p="http://schemas.openxmlformats.org/presentationml/2006/main">
  <p:tag name="KSO_WM_BEAUTIFY_FLAG" val="#wm#"/>
  <p:tag name="KSO_WM_TEMPLATE_CATEGORY" val="custom"/>
  <p:tag name="KSO_WM_TEMPLATE_INDEX" val="20202598"/>
</p:tagLst>
</file>

<file path=ppt/tags/tag188.xml><?xml version="1.0" encoding="utf-8"?>
<p:tagLst xmlns:p="http://schemas.openxmlformats.org/presentationml/2006/main">
  <p:tag name="KSO_WM_BEAUTIFY_FLAG" val="#wm#"/>
  <p:tag name="KSO_WM_TEMPLATE_CATEGORY" val="custom"/>
  <p:tag name="KSO_WM_TEMPLATE_INDEX" val="20202598"/>
</p:tagLst>
</file>

<file path=ppt/tags/tag189.xml><?xml version="1.0" encoding="utf-8"?>
<p:tagLst xmlns:p="http://schemas.openxmlformats.org/presentationml/2006/main">
  <p:tag name="KSO_WM_BEAUTIFY_FLAG" val="#wm#"/>
  <p:tag name="KSO_WM_TEMPLATE_CATEGORY" val="custom"/>
  <p:tag name="KSO_WM_TEMPLATE_INDEX" val="20202598"/>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202598"/>
</p:tagLst>
</file>

<file path=ppt/tags/tag191.xml><?xml version="1.0" encoding="utf-8"?>
<p:tagLst xmlns:p="http://schemas.openxmlformats.org/presentationml/2006/main">
  <p:tag name="KSO_WM_BEAUTIFY_FLAG" val="#wm#"/>
  <p:tag name="KSO_WM_TEMPLATE_CATEGORY" val="custom"/>
  <p:tag name="KSO_WM_TEMPLATE_INDEX" val="20202598"/>
</p:tagLst>
</file>

<file path=ppt/tags/tag192.xml><?xml version="1.0" encoding="utf-8"?>
<p:tagLst xmlns:p="http://schemas.openxmlformats.org/presentationml/2006/main">
  <p:tag name="KSO_WM_BEAUTIFY_FLAG" val="#wm#"/>
  <p:tag name="KSO_WM_TEMPLATE_CATEGORY" val="custom"/>
  <p:tag name="KSO_WM_TEMPLATE_INDEX" val="20202598"/>
</p:tagLst>
</file>

<file path=ppt/tags/tag193.xml><?xml version="1.0" encoding="utf-8"?>
<p:tagLst xmlns:p="http://schemas.openxmlformats.org/presentationml/2006/main">
  <p:tag name="KSO_WM_BEAUTIFY_FLAG" val="#wm#"/>
  <p:tag name="KSO_WM_TEMPLATE_CATEGORY" val="custom"/>
  <p:tag name="KSO_WM_TEMPLATE_INDEX" val="20202598"/>
</p:tagLst>
</file>

<file path=ppt/tags/tag194.xml><?xml version="1.0" encoding="utf-8"?>
<p:tagLst xmlns:p="http://schemas.openxmlformats.org/presentationml/2006/main">
  <p:tag name="KSO_WM_BEAUTIFY_FLAG" val="#wm#"/>
  <p:tag name="KSO_WM_TEMPLATE_CATEGORY" val="custom"/>
  <p:tag name="KSO_WM_TEMPLATE_INDEX" val="20202598"/>
</p:tagLst>
</file>

<file path=ppt/tags/tag195.xml><?xml version="1.0" encoding="utf-8"?>
<p:tagLst xmlns:p="http://schemas.openxmlformats.org/presentationml/2006/main">
  <p:tag name="KSO_WM_BEAUTIFY_FLAG" val="#wm#"/>
  <p:tag name="KSO_WM_TEMPLATE_CATEGORY" val="custom"/>
  <p:tag name="KSO_WM_TEMPLATE_INDEX" val="20202598"/>
</p:tagLst>
</file>

<file path=ppt/tags/tag196.xml><?xml version="1.0" encoding="utf-8"?>
<p:tagLst xmlns:p="http://schemas.openxmlformats.org/presentationml/2006/main">
  <p:tag name="KSO_WM_BEAUTIFY_FLAG" val="#wm#"/>
  <p:tag name="KSO_WM_TEMPLATE_CATEGORY" val="custom"/>
  <p:tag name="KSO_WM_TEMPLATE_INDEX" val="20202598"/>
</p:tagLst>
</file>

<file path=ppt/tags/tag197.xml><?xml version="1.0" encoding="utf-8"?>
<p:tagLst xmlns:p="http://schemas.openxmlformats.org/presentationml/2006/main">
  <p:tag name="KSO_WM_BEAUTIFY_FLAG" val="#wm#"/>
  <p:tag name="KSO_WM_TEMPLATE_CATEGORY" val="custom"/>
  <p:tag name="KSO_WM_TEMPLATE_INDEX" val="20202598"/>
</p:tagLst>
</file>

<file path=ppt/tags/tag198.xml><?xml version="1.0" encoding="utf-8"?>
<p:tagLst xmlns:p="http://schemas.openxmlformats.org/presentationml/2006/main">
  <p:tag name="KSO_WM_BEAUTIFY_FLAG" val="#wm#"/>
  <p:tag name="KSO_WM_TEMPLATE_CATEGORY" val="custom"/>
  <p:tag name="KSO_WM_TEMPLATE_INDEX" val="20202598"/>
</p:tagLst>
</file>

<file path=ppt/tags/tag199.xml><?xml version="1.0" encoding="utf-8"?>
<p:tagLst xmlns:p="http://schemas.openxmlformats.org/presentationml/2006/main">
  <p:tag name="KSO_WM_BEAUTIFY_FLAG" val="#wm#"/>
  <p:tag name="KSO_WM_TEMPLATE_CATEGORY" val="custom"/>
  <p:tag name="KSO_WM_TEMPLATE_INDEX" val="20202598"/>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202598"/>
</p:tagLst>
</file>

<file path=ppt/tags/tag201.xml><?xml version="1.0" encoding="utf-8"?>
<p:tagLst xmlns:p="http://schemas.openxmlformats.org/presentationml/2006/main">
  <p:tag name="KSO_WM_BEAUTIFY_FLAG" val="#wm#"/>
  <p:tag name="KSO_WM_TEMPLATE_CATEGORY" val="custom"/>
  <p:tag name="KSO_WM_TEMPLATE_INDEX" val="20202598"/>
</p:tagLst>
</file>

<file path=ppt/tags/tag202.xml><?xml version="1.0" encoding="utf-8"?>
<p:tagLst xmlns:p="http://schemas.openxmlformats.org/presentationml/2006/main">
  <p:tag name="KSO_WM_BEAUTIFY_FLAG" val="#wm#"/>
  <p:tag name="KSO_WM_TEMPLATE_CATEGORY" val="custom"/>
  <p:tag name="KSO_WM_TEMPLATE_INDEX" val="20202598"/>
</p:tagLst>
</file>

<file path=ppt/tags/tag203.xml><?xml version="1.0" encoding="utf-8"?>
<p:tagLst xmlns:p="http://schemas.openxmlformats.org/presentationml/2006/main">
  <p:tag name="KSO_WM_BEAUTIFY_FLAG" val="#wm#"/>
  <p:tag name="KSO_WM_TEMPLATE_CATEGORY" val="custom"/>
  <p:tag name="KSO_WM_TEMPLATE_INDEX" val="20202598"/>
</p:tagLst>
</file>

<file path=ppt/tags/tag204.xml><?xml version="1.0" encoding="utf-8"?>
<p:tagLst xmlns:p="http://schemas.openxmlformats.org/presentationml/2006/main">
  <p:tag name="KSO_WM_BEAUTIFY_FLAG" val="#wm#"/>
  <p:tag name="KSO_WM_TEMPLATE_CATEGORY" val="custom"/>
  <p:tag name="KSO_WM_TEMPLATE_INDEX" val="20202598"/>
</p:tagLst>
</file>

<file path=ppt/tags/tag205.xml><?xml version="1.0" encoding="utf-8"?>
<p:tagLst xmlns:p="http://schemas.openxmlformats.org/presentationml/2006/main">
  <p:tag name="KSO_WM_BEAUTIFY_FLAG" val="#wm#"/>
  <p:tag name="KSO_WM_TEMPLATE_CATEGORY" val="custom"/>
  <p:tag name="KSO_WM_TEMPLATE_INDEX" val="20202598"/>
</p:tagLst>
</file>

<file path=ppt/tags/tag206.xml><?xml version="1.0" encoding="utf-8"?>
<p:tagLst xmlns:p="http://schemas.openxmlformats.org/presentationml/2006/main">
  <p:tag name="KSO_WM_BEAUTIFY_FLAG" val="#wm#"/>
  <p:tag name="KSO_WM_TEMPLATE_CATEGORY" val="custom"/>
  <p:tag name="KSO_WM_TEMPLATE_INDEX" val="20202598"/>
</p:tagLst>
</file>

<file path=ppt/tags/tag207.xml><?xml version="1.0" encoding="utf-8"?>
<p:tagLst xmlns:p="http://schemas.openxmlformats.org/presentationml/2006/main">
  <p:tag name="KSO_WM_BEAUTIFY_FLAG" val="#wm#"/>
  <p:tag name="KSO_WM_TEMPLATE_CATEGORY" val="custom"/>
  <p:tag name="KSO_WM_TEMPLATE_INDEX" val="20202598"/>
</p:tagLst>
</file>

<file path=ppt/tags/tag208.xml><?xml version="1.0" encoding="utf-8"?>
<p:tagLst xmlns:p="http://schemas.openxmlformats.org/presentationml/2006/main">
  <p:tag name="KSO_WM_BEAUTIFY_FLAG" val="#wm#"/>
  <p:tag name="KSO_WM_TEMPLATE_CATEGORY" val="custom"/>
  <p:tag name="KSO_WM_TEMPLATE_INDEX" val="20202598"/>
</p:tagLst>
</file>

<file path=ppt/tags/tag209.xml><?xml version="1.0" encoding="utf-8"?>
<p:tagLst xmlns:p="http://schemas.openxmlformats.org/presentationml/2006/main">
  <p:tag name="KSO_WM_BEAUTIFY_FLAG" val="#wm#"/>
  <p:tag name="KSO_WM_TEMPLATE_CATEGORY" val="custom"/>
  <p:tag name="KSO_WM_TEMPLATE_INDEX" val="2020259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2598"/>
</p:tagLst>
</file>

<file path=ppt/tags/tag211.xml><?xml version="1.0" encoding="utf-8"?>
<p:tagLst xmlns:p="http://schemas.openxmlformats.org/presentationml/2006/main">
  <p:tag name="KSO_WM_BEAUTIFY_FLAG" val="#wm#"/>
  <p:tag name="KSO_WM_TEMPLATE_CATEGORY" val="custom"/>
  <p:tag name="KSO_WM_TEMPLATE_INDEX" val="20202598"/>
</p:tagLst>
</file>

<file path=ppt/tags/tag212.xml><?xml version="1.0" encoding="utf-8"?>
<p:tagLst xmlns:p="http://schemas.openxmlformats.org/presentationml/2006/main">
  <p:tag name="KSO_WM_BEAUTIFY_FLAG" val="#wm#"/>
  <p:tag name="KSO_WM_TEMPLATE_CATEGORY" val="custom"/>
  <p:tag name="KSO_WM_TEMPLATE_INDEX" val="20202598"/>
</p:tagLst>
</file>

<file path=ppt/tags/tag213.xml><?xml version="1.0" encoding="utf-8"?>
<p:tagLst xmlns:p="http://schemas.openxmlformats.org/presentationml/2006/main">
  <p:tag name="KSO_WM_BEAUTIFY_FLAG" val="#wm#"/>
  <p:tag name="KSO_WM_TEMPLATE_CATEGORY" val="custom"/>
  <p:tag name="KSO_WM_TEMPLATE_INDEX" val="20202598"/>
</p:tagLst>
</file>

<file path=ppt/tags/tag214.xml><?xml version="1.0" encoding="utf-8"?>
<p:tagLst xmlns:p="http://schemas.openxmlformats.org/presentationml/2006/main">
  <p:tag name="KSO_WM_BEAUTIFY_FLAG" val="#wm#"/>
  <p:tag name="KSO_WM_TEMPLATE_CATEGORY" val="custom"/>
  <p:tag name="KSO_WM_TEMPLATE_INDEX" val="20202598"/>
</p:tagLst>
</file>

<file path=ppt/tags/tag215.xml><?xml version="1.0" encoding="utf-8"?>
<p:tagLst xmlns:p="http://schemas.openxmlformats.org/presentationml/2006/main">
  <p:tag name="KSO_WM_BEAUTIFY_FLAG" val="#wm#"/>
  <p:tag name="KSO_WM_TEMPLATE_CATEGORY" val="custom"/>
  <p:tag name="KSO_WM_TEMPLATE_INDEX" val="20202598"/>
</p:tagLst>
</file>

<file path=ppt/tags/tag216.xml><?xml version="1.0" encoding="utf-8"?>
<p:tagLst xmlns:p="http://schemas.openxmlformats.org/presentationml/2006/main">
  <p:tag name="KSO_WM_BEAUTIFY_FLAG" val="#wm#"/>
  <p:tag name="KSO_WM_TEMPLATE_CATEGORY" val="custom"/>
  <p:tag name="KSO_WM_TEMPLATE_INDEX" val="20202598"/>
</p:tagLst>
</file>

<file path=ppt/tags/tag217.xml><?xml version="1.0" encoding="utf-8"?>
<p:tagLst xmlns:p="http://schemas.openxmlformats.org/presentationml/2006/main">
  <p:tag name="KSO_WM_BEAUTIFY_FLAG" val="#wm#"/>
  <p:tag name="KSO_WM_TEMPLATE_CATEGORY" val="custom"/>
  <p:tag name="KSO_WM_TEMPLATE_INDEX" val="20202598"/>
</p:tagLst>
</file>

<file path=ppt/tags/tag218.xml><?xml version="1.0" encoding="utf-8"?>
<p:tagLst xmlns:p="http://schemas.openxmlformats.org/presentationml/2006/main">
  <p:tag name="KSO_WM_BEAUTIFY_FLAG" val="#wm#"/>
  <p:tag name="KSO_WM_TEMPLATE_CATEGORY" val="custom"/>
  <p:tag name="KSO_WM_TEMPLATE_INDEX" val="20202598"/>
</p:tagLst>
</file>

<file path=ppt/tags/tag219.xml><?xml version="1.0" encoding="utf-8"?>
<p:tagLst xmlns:p="http://schemas.openxmlformats.org/presentationml/2006/main">
  <p:tag name="KSO_WM_BEAUTIFY_FLAG" val="#wm#"/>
  <p:tag name="KSO_WM_TEMPLATE_CATEGORY" val="custom"/>
  <p:tag name="KSO_WM_TEMPLATE_INDEX" val="20202598"/>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2598"/>
</p:tagLst>
</file>

<file path=ppt/tags/tag221.xml><?xml version="1.0" encoding="utf-8"?>
<p:tagLst xmlns:p="http://schemas.openxmlformats.org/presentationml/2006/main">
  <p:tag name="KSO_WM_BEAUTIFY_FLAG" val="#wm#"/>
  <p:tag name="KSO_WM_TEMPLATE_CATEGORY" val="custom"/>
  <p:tag name="KSO_WM_TEMPLATE_INDEX" val="20202598"/>
</p:tagLst>
</file>

<file path=ppt/tags/tag222.xml><?xml version="1.0" encoding="utf-8"?>
<p:tagLst xmlns:p="http://schemas.openxmlformats.org/presentationml/2006/main">
  <p:tag name="KSO_WM_BEAUTIFY_FLAG" val="#wm#"/>
  <p:tag name="KSO_WM_TEMPLATE_CATEGORY" val="custom"/>
  <p:tag name="KSO_WM_TEMPLATE_INDEX" val="20202598"/>
</p:tagLst>
</file>

<file path=ppt/tags/tag223.xml><?xml version="1.0" encoding="utf-8"?>
<p:tagLst xmlns:p="http://schemas.openxmlformats.org/presentationml/2006/main">
  <p:tag name="KSO_WM_BEAUTIFY_FLAG" val="#wm#"/>
  <p:tag name="KSO_WM_TEMPLATE_CATEGORY" val="custom"/>
  <p:tag name="KSO_WM_TEMPLATE_INDEX" val="20202598"/>
</p:tagLst>
</file>

<file path=ppt/tags/tag224.xml><?xml version="1.0" encoding="utf-8"?>
<p:tagLst xmlns:p="http://schemas.openxmlformats.org/presentationml/2006/main">
  <p:tag name="KSO_WM_BEAUTIFY_FLAG" val="#wm#"/>
  <p:tag name="KSO_WM_TEMPLATE_CATEGORY" val="custom"/>
  <p:tag name="KSO_WM_TEMPLATE_INDEX" val="20202598"/>
</p:tagLst>
</file>

<file path=ppt/tags/tag225.xml><?xml version="1.0" encoding="utf-8"?>
<p:tagLst xmlns:p="http://schemas.openxmlformats.org/presentationml/2006/main">
  <p:tag name="KSO_WM_BEAUTIFY_FLAG" val="#wm#"/>
  <p:tag name="KSO_WM_TEMPLATE_CATEGORY" val="custom"/>
  <p:tag name="KSO_WM_TEMPLATE_INDEX" val="20202598"/>
</p:tagLst>
</file>

<file path=ppt/tags/tag226.xml><?xml version="1.0" encoding="utf-8"?>
<p:tagLst xmlns:p="http://schemas.openxmlformats.org/presentationml/2006/main">
  <p:tag name="KSO_WM_BEAUTIFY_FLAG" val="#wm#"/>
  <p:tag name="KSO_WM_TEMPLATE_CATEGORY" val="custom"/>
  <p:tag name="KSO_WM_TEMPLATE_INDEX" val="20202598"/>
</p:tagLst>
</file>

<file path=ppt/tags/tag227.xml><?xml version="1.0" encoding="utf-8"?>
<p:tagLst xmlns:p="http://schemas.openxmlformats.org/presentationml/2006/main">
  <p:tag name="KSO_WM_BEAUTIFY_FLAG" val="#wm#"/>
  <p:tag name="KSO_WM_TEMPLATE_CATEGORY" val="custom"/>
  <p:tag name="KSO_WM_TEMPLATE_INDEX" val="20202598"/>
</p:tagLst>
</file>

<file path=ppt/tags/tag228.xml><?xml version="1.0" encoding="utf-8"?>
<p:tagLst xmlns:p="http://schemas.openxmlformats.org/presentationml/2006/main">
  <p:tag name="KSO_WM_BEAUTIFY_FLAG" val="#wm#"/>
  <p:tag name="KSO_WM_TEMPLATE_CATEGORY" val="custom"/>
  <p:tag name="KSO_WM_TEMPLATE_INDEX" val="20202598"/>
</p:tagLst>
</file>

<file path=ppt/tags/tag229.xml><?xml version="1.0" encoding="utf-8"?>
<p:tagLst xmlns:p="http://schemas.openxmlformats.org/presentationml/2006/main">
  <p:tag name="KSO_WM_BEAUTIFY_FLAG" val="#wm#"/>
  <p:tag name="KSO_WM_TEMPLATE_CATEGORY" val="custom"/>
  <p:tag name="KSO_WM_TEMPLATE_INDEX" val="20202598"/>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2598"/>
</p:tagLst>
</file>

<file path=ppt/tags/tag231.xml><?xml version="1.0" encoding="utf-8"?>
<p:tagLst xmlns:p="http://schemas.openxmlformats.org/presentationml/2006/main">
  <p:tag name="KSO_WM_BEAUTIFY_FLAG" val="#wm#"/>
  <p:tag name="KSO_WM_TEMPLATE_CATEGORY" val="custom"/>
  <p:tag name="KSO_WM_TEMPLATE_INDEX" val="20202598"/>
</p:tagLst>
</file>

<file path=ppt/tags/tag232.xml><?xml version="1.0" encoding="utf-8"?>
<p:tagLst xmlns:p="http://schemas.openxmlformats.org/presentationml/2006/main">
  <p:tag name="KSO_WM_BEAUTIFY_FLAG" val="#wm#"/>
  <p:tag name="KSO_WM_TEMPLATE_CATEGORY" val="custom"/>
  <p:tag name="KSO_WM_TEMPLATE_INDEX" val="20202598"/>
</p:tagLst>
</file>

<file path=ppt/tags/tag233.xml><?xml version="1.0" encoding="utf-8"?>
<p:tagLst xmlns:p="http://schemas.openxmlformats.org/presentationml/2006/main">
  <p:tag name="KSO_WM_BEAUTIFY_FLAG" val="#wm#"/>
  <p:tag name="KSO_WM_TEMPLATE_CATEGORY" val="custom"/>
  <p:tag name="KSO_WM_TEMPLATE_INDEX" val="20202598"/>
</p:tagLst>
</file>

<file path=ppt/tags/tag234.xml><?xml version="1.0" encoding="utf-8"?>
<p:tagLst xmlns:p="http://schemas.openxmlformats.org/presentationml/2006/main">
  <p:tag name="KSO_WM_BEAUTIFY_FLAG" val="#wm#"/>
  <p:tag name="KSO_WM_TEMPLATE_CATEGORY" val="custom"/>
  <p:tag name="KSO_WM_TEMPLATE_INDEX" val="20202598"/>
</p:tagLst>
</file>

<file path=ppt/tags/tag235.xml><?xml version="1.0" encoding="utf-8"?>
<p:tagLst xmlns:p="http://schemas.openxmlformats.org/presentationml/2006/main">
  <p:tag name="KSO_WM_BEAUTIFY_FLAG" val="#wm#"/>
  <p:tag name="KSO_WM_TEMPLATE_CATEGORY" val="custom"/>
  <p:tag name="KSO_WM_TEMPLATE_INDEX" val="20202598"/>
</p:tagLst>
</file>

<file path=ppt/tags/tag236.xml><?xml version="1.0" encoding="utf-8"?>
<p:tagLst xmlns:p="http://schemas.openxmlformats.org/presentationml/2006/main">
  <p:tag name="KSO_WM_BEAUTIFY_FLAG" val="#wm#"/>
  <p:tag name="KSO_WM_TEMPLATE_CATEGORY" val="custom"/>
  <p:tag name="KSO_WM_TEMPLATE_INDEX" val="20202598"/>
</p:tagLst>
</file>

<file path=ppt/tags/tag237.xml><?xml version="1.0" encoding="utf-8"?>
<p:tagLst xmlns:p="http://schemas.openxmlformats.org/presentationml/2006/main">
  <p:tag name="KSO_WM_BEAUTIFY_FLAG" val="#wm#"/>
  <p:tag name="KSO_WM_TEMPLATE_CATEGORY" val="custom"/>
  <p:tag name="KSO_WM_TEMPLATE_INDEX" val="20202598"/>
</p:tagLst>
</file>

<file path=ppt/tags/tag238.xml><?xml version="1.0" encoding="utf-8"?>
<p:tagLst xmlns:p="http://schemas.openxmlformats.org/presentationml/2006/main">
  <p:tag name="KSO_WM_BEAUTIFY_FLAG" val="#wm#"/>
  <p:tag name="KSO_WM_TEMPLATE_CATEGORY" val="custom"/>
  <p:tag name="KSO_WM_TEMPLATE_INDEX" val="20202598"/>
</p:tagLst>
</file>

<file path=ppt/tags/tag239.xml><?xml version="1.0" encoding="utf-8"?>
<p:tagLst xmlns:p="http://schemas.openxmlformats.org/presentationml/2006/main">
  <p:tag name="KSO_WM_BEAUTIFY_FLAG" val="#wm#"/>
  <p:tag name="KSO_WM_TEMPLATE_CATEGORY" val="custom"/>
  <p:tag name="KSO_WM_TEMPLATE_INDEX" val="20202598"/>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2598"/>
</p:tagLst>
</file>

<file path=ppt/tags/tag241.xml><?xml version="1.0" encoding="utf-8"?>
<p:tagLst xmlns:p="http://schemas.openxmlformats.org/presentationml/2006/main">
  <p:tag name="KSO_WM_BEAUTIFY_FLAG" val="#wm#"/>
  <p:tag name="KSO_WM_TEMPLATE_CATEGORY" val="custom"/>
  <p:tag name="KSO_WM_TEMPLATE_INDEX" val="20202598"/>
</p:tagLst>
</file>

<file path=ppt/tags/tag242.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3.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84.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98"/>
  <p:tag name="KSO_WM_TEMPLATE_MASTER_THUMB_INDEX" val="12"/>
  <p:tag name="KSO_WM_TEMPLATE_MASTER_TYPE" val="1"/>
  <p:tag name="KSO_WM_TEMPLATE_SUBCATEGORY" val="0"/>
  <p:tag name="KSO_WM_TEMPLATE_THUMBS_INDEX" val="1、6、7、8、9、10、11、12、13、14、15"/>
  <p:tag name="KSO_WM_UNIT_SHOW_EDIT_AREA_INDICATION" val="0"/>
</p:tagLst>
</file>

<file path=ppt/tags/tag89.xml><?xml version="1.0" encoding="utf-8"?>
<p:tagLst xmlns:p="http://schemas.openxmlformats.org/presentationml/2006/main">
  <p:tag name="KSO_WM_BEAUTIFY_FLAG" val="#wm#"/>
  <p:tag name="KSO_WM_SLIDE_BACKGROUND_MASK_FLAG" val="1"/>
  <p:tag name="KSO_WM_TAG_VERSION" val="1.0"/>
  <p:tag name="KSO_WM_UNIT_BK_DARK_LIGHT" val="2"/>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SUBTYPE" val="q"/>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130">
      <a:dk1>
        <a:srgbClr val="000000"/>
      </a:dk1>
      <a:lt1>
        <a:srgbClr val="FFFFFF"/>
      </a:lt1>
      <a:dk2>
        <a:srgbClr val="EBEBEB"/>
      </a:dk2>
      <a:lt2>
        <a:srgbClr val="FEFEFE"/>
      </a:lt2>
      <a:accent1>
        <a:srgbClr val="BC1A20"/>
      </a:accent1>
      <a:accent2>
        <a:srgbClr val="C6391F"/>
      </a:accent2>
      <a:accent3>
        <a:srgbClr val="D4651C"/>
      </a:accent3>
      <a:accent4>
        <a:srgbClr val="DC8A24"/>
      </a:accent4>
      <a:accent5>
        <a:srgbClr val="E1AF2B"/>
      </a:accent5>
      <a:accent6>
        <a:srgbClr val="DED536"/>
      </a:accent6>
      <a:hlink>
        <a:srgbClr val="2318D5"/>
      </a:hlink>
      <a:folHlink>
        <a:srgbClr val="9B329E"/>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30">
      <a:dk1>
        <a:srgbClr val="000000"/>
      </a:dk1>
      <a:lt1>
        <a:srgbClr val="FFFFFF"/>
      </a:lt1>
      <a:dk2>
        <a:srgbClr val="EBEBEB"/>
      </a:dk2>
      <a:lt2>
        <a:srgbClr val="FEFEFE"/>
      </a:lt2>
      <a:accent1>
        <a:srgbClr val="BC1A20"/>
      </a:accent1>
      <a:accent2>
        <a:srgbClr val="C6391F"/>
      </a:accent2>
      <a:accent3>
        <a:srgbClr val="D4651C"/>
      </a:accent3>
      <a:accent4>
        <a:srgbClr val="DC8A24"/>
      </a:accent4>
      <a:accent5>
        <a:srgbClr val="E1AF2B"/>
      </a:accent5>
      <a:accent6>
        <a:srgbClr val="DED536"/>
      </a:accent6>
      <a:hlink>
        <a:srgbClr val="2318D5"/>
      </a:hlink>
      <a:folHlink>
        <a:srgbClr val="9B329E"/>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539</Paragraphs>
  <Slides>79</Slides>
  <Notes>1</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79</vt:i4>
      </vt:variant>
    </vt:vector>
  </HeadingPairs>
  <TitlesOfParts>
    <vt:vector baseType="lpstr" size="93">
      <vt:lpstr>Arial</vt:lpstr>
      <vt:lpstr>微软雅黑</vt:lpstr>
      <vt:lpstr>隶书</vt:lpstr>
      <vt:lpstr>宋体</vt:lpstr>
      <vt:lpstr>汉仪尚巍手书W</vt:lpstr>
      <vt:lpstr>Calibri</vt:lpstr>
      <vt:lpstr>Calibri Light</vt:lpstr>
      <vt:lpstr>黑体</vt:lpstr>
      <vt:lpstr>华文隶书</vt:lpstr>
      <vt:lpstr>华文新魏</vt:lpstr>
      <vt:lpstr>Comic Sans MS</vt:lpstr>
      <vt:lpstr>楷体</vt:lpstr>
      <vt:lpstr>经典特黑简</vt:lpstr>
      <vt:lpstr>Office 主题​​</vt:lpstr>
      <vt:lpstr>正确使用标点符号</vt:lpstr>
      <vt:lpstr>标点符号分为点号与标号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几种不套用情况</vt:lpstr>
      <vt:lpstr>PowerPoint Presentation</vt:lpstr>
      <vt:lpstr>练习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2022-05-28T22:21:13.740</cp:lastPrinted>
  <dcterms:created xsi:type="dcterms:W3CDTF">2022-05-28T22:21:13Z</dcterms:created>
  <dcterms:modified xsi:type="dcterms:W3CDTF">2022-05-28T14:21:14Z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