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947670"/>
            <a:ext cx="670496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1638300"/>
            <a:ext cx="9657080" cy="35807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481185" y="163830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343025"/>
            <a:ext cx="9476105" cy="41713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7630" y="4432300"/>
            <a:ext cx="9476105" cy="11620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414655"/>
            <a:ext cx="9542780" cy="602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2145" y="52451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0" y="5949950"/>
            <a:ext cx="7524115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72540" y="1635125"/>
            <a:ext cx="9646920" cy="3666490"/>
            <a:chOff x="2004" y="2575"/>
            <a:chExt cx="15192" cy="57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04" y="2575"/>
              <a:ext cx="15193" cy="297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26" y="5545"/>
              <a:ext cx="14548" cy="280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78975" y="2277745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76200"/>
            <a:ext cx="9447530" cy="6704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59255" y="3220720"/>
            <a:ext cx="9237980" cy="34632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405130"/>
            <a:ext cx="9609455" cy="60477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5080"/>
            <a:ext cx="9580880" cy="68478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185" y="638175"/>
            <a:ext cx="9485630" cy="558101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571625"/>
            <a:ext cx="9561830" cy="37141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995680"/>
            <a:ext cx="9609455" cy="4866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033780"/>
            <a:ext cx="9447530" cy="47904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948055"/>
            <a:ext cx="9742805" cy="4961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4280" y="1690370"/>
            <a:ext cx="9742170" cy="11506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595" y="4163060"/>
            <a:ext cx="9213850" cy="1884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1285875"/>
            <a:ext cx="9609455" cy="42856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4345" y="3098165"/>
            <a:ext cx="9262745" cy="26066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529080"/>
            <a:ext cx="9561830" cy="3799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6230" y="2093595"/>
            <a:ext cx="9291320" cy="12839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8640" y="3992245"/>
            <a:ext cx="9250045" cy="12598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790575"/>
            <a:ext cx="9399905" cy="5276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923925"/>
            <a:ext cx="9390380" cy="50095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030" y="1586230"/>
            <a:ext cx="9171305" cy="3685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728980"/>
            <a:ext cx="9380855" cy="54000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830" y="2490470"/>
            <a:ext cx="932370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1205230"/>
            <a:ext cx="9399905" cy="44475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581150"/>
            <a:ext cx="9590405" cy="3695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8015" y="169037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595" y="4775200"/>
            <a:ext cx="753618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1024255"/>
            <a:ext cx="9618980" cy="4809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5315" y="1109980"/>
            <a:ext cx="816610" cy="4159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0360" y="4016375"/>
            <a:ext cx="9679305" cy="21539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2017-09-23T10:11:39Z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