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</p:sldMasterIdLst>
  <p:sldIdLst>
    <p:sldId id="257" r:id="rId17"/>
    <p:sldId id="276" r:id="rId18"/>
    <p:sldId id="277" r:id="rId19"/>
    <p:sldId id="258" r:id="rId20"/>
    <p:sldId id="259" r:id="rId21"/>
    <p:sldId id="260" r:id="rId22"/>
    <p:sldId id="263" r:id="rId23"/>
    <p:sldId id="261" r:id="rId24"/>
    <p:sldId id="262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9" r:id="rId35"/>
    <p:sldId id="280" r:id="rId36"/>
    <p:sldId id="283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" Target="slides/slide1.xml" /><Relationship Id="rId18" Type="http://schemas.openxmlformats.org/officeDocument/2006/relationships/slide" Target="slides/slide2.xml" /><Relationship Id="rId19" Type="http://schemas.openxmlformats.org/officeDocument/2006/relationships/slide" Target="slides/slide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4.xml" /><Relationship Id="rId21" Type="http://schemas.openxmlformats.org/officeDocument/2006/relationships/slide" Target="slides/slide5.xml" /><Relationship Id="rId22" Type="http://schemas.openxmlformats.org/officeDocument/2006/relationships/slide" Target="slides/slide6.xml" /><Relationship Id="rId23" Type="http://schemas.openxmlformats.org/officeDocument/2006/relationships/slide" Target="slides/slide7.xml" /><Relationship Id="rId24" Type="http://schemas.openxmlformats.org/officeDocument/2006/relationships/slide" Target="slides/slide8.xml" /><Relationship Id="rId25" Type="http://schemas.openxmlformats.org/officeDocument/2006/relationships/slide" Target="slides/slide9.xml" /><Relationship Id="rId26" Type="http://schemas.openxmlformats.org/officeDocument/2006/relationships/slide" Target="slides/slide10.xml" /><Relationship Id="rId27" Type="http://schemas.openxmlformats.org/officeDocument/2006/relationships/slide" Target="slides/slide11.xml" /><Relationship Id="rId28" Type="http://schemas.openxmlformats.org/officeDocument/2006/relationships/slide" Target="slides/slide12.xml" /><Relationship Id="rId29" Type="http://schemas.openxmlformats.org/officeDocument/2006/relationships/slide" Target="slides/slide1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4.xml" /><Relationship Id="rId31" Type="http://schemas.openxmlformats.org/officeDocument/2006/relationships/slide" Target="slides/slide15.xml" /><Relationship Id="rId32" Type="http://schemas.openxmlformats.org/officeDocument/2006/relationships/slide" Target="slides/slide16.xml" /><Relationship Id="rId33" Type="http://schemas.openxmlformats.org/officeDocument/2006/relationships/slide" Target="slides/slide17.xml" /><Relationship Id="rId34" Type="http://schemas.openxmlformats.org/officeDocument/2006/relationships/slide" Target="slides/slide18.xml" /><Relationship Id="rId35" Type="http://schemas.openxmlformats.org/officeDocument/2006/relationships/slide" Target="slides/slide19.xml" /><Relationship Id="rId36" Type="http://schemas.openxmlformats.org/officeDocument/2006/relationships/slide" Target="slides/slide20.xml" /><Relationship Id="rId37" Type="http://schemas.openxmlformats.org/officeDocument/2006/relationships/slide" Target="slides/slide21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Master" Target="slideMasters/slideMaster4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2693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42431"/>
      </p:ext>
    </p:extLst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5590F-83C0-4F02-BA13-0FE4EE249E0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5750733"/>
      </p:ext>
    </p:extLst>
  </p:cSld>
  <p:clrMapOvr>
    <a:masterClrMapping/>
  </p:clrMapOvr>
  <p:transition spd="slow"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81309-ADAB-4ED2-976D-E6C71D78B95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5295771"/>
      </p:ext>
    </p:extLst>
  </p:cSld>
  <p:clrMapOvr>
    <a:masterClrMapping/>
  </p:clrMapOvr>
  <p:transition spd="slow"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E99CE-91DC-4371-AAED-DE9D5936D6D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307939"/>
      </p:ext>
    </p:extLst>
  </p:cSld>
  <p:clrMapOvr>
    <a:masterClrMapping/>
  </p:clrMapOvr>
  <p:transition spd="slow"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8FD72-70D8-4FE4-9272-99C35B6FCF1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5174183"/>
      </p:ext>
    </p:extLst>
  </p:cSld>
  <p:clrMapOvr>
    <a:masterClrMapping/>
  </p:clrMapOvr>
  <p:transition spd="slow"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8F7397-7A7F-4454-BC9B-E3340DCE0D0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0570843"/>
      </p:ext>
    </p:extLst>
  </p:cSld>
  <p:clrMapOvr>
    <a:masterClrMapping/>
  </p:clrMapOvr>
  <p:transition spd="slow"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8293E-9240-4A67-890A-6F7E13103CF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2669228"/>
      </p:ext>
    </p:extLst>
  </p:cSld>
  <p:clrMapOvr>
    <a:masterClrMapping/>
  </p:clrMapOvr>
  <p:transition spd="slow"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850EF-C1F9-45AD-B1F3-F306585370B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6313730"/>
      </p:ext>
    </p:extLst>
  </p:cSld>
  <p:clrMapOvr>
    <a:masterClrMapping/>
  </p:clrMapOvr>
  <p:transition spd="slow"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89071-B074-41FA-A00D-1F49F36A914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9659671"/>
      </p:ext>
    </p:extLst>
  </p:cSld>
  <p:clrMapOvr>
    <a:masterClrMapping/>
  </p:clrMapOvr>
  <p:transition spd="slow"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F82954-5FC5-45FC-A92F-C573134D311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49382"/>
      </p:ext>
    </p:extLst>
  </p:cSld>
  <p:clrMapOvr>
    <a:masterClrMapping/>
  </p:clrMapOvr>
  <p:transition spd="slow"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FFE14-BD22-4CBE-ACC7-72CFDDB4C88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9699569"/>
      </p:ext>
    </p:extLst>
  </p:cSld>
  <p:clrMapOvr>
    <a:masterClrMapping/>
  </p:clrMapOvr>
  <p:transition spd="slow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09094"/>
      </p:ext>
    </p:extLst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CF04D-1814-48A4-9B9D-53CB53605B9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161724"/>
      </p:ext>
    </p:extLst>
  </p:cSld>
  <p:clrMapOvr>
    <a:masterClrMapping/>
  </p:clrMapOvr>
  <p:transition spd="slow"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15903B-D188-4354-987F-5BEC16C11BF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3323717"/>
      </p:ext>
    </p:extLst>
  </p:cSld>
  <p:clrMapOvr>
    <a:masterClrMapping/>
  </p:clrMapOvr>
  <p:transition spd="slow"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38A04-5178-4273-AECD-9F0B8800590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2147111"/>
      </p:ext>
    </p:extLst>
  </p:cSld>
  <p:clrMapOvr>
    <a:masterClrMapping/>
  </p:clrMapOvr>
  <p:transition spd="slow"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D78E1-3ABB-4CB1-A629-8A7D50859FC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374331"/>
      </p:ext>
    </p:extLst>
  </p:cSld>
  <p:clrMapOvr>
    <a:masterClrMapping/>
  </p:clrMapOvr>
  <p:transition spd="slow"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8105A-BB24-4C7D-A898-DC4C37E9B22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7944002"/>
      </p:ext>
    </p:extLst>
  </p:cSld>
  <p:clrMapOvr>
    <a:masterClrMapping/>
  </p:clrMapOvr>
  <p:transition spd="slow"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A1168-F981-4400-832E-32403456D49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6673821"/>
      </p:ext>
    </p:extLst>
  </p:cSld>
  <p:clrMapOvr>
    <a:masterClrMapping/>
  </p:clrMapOvr>
  <p:transition spd="slow"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1A178-DAE3-40AE-B51F-216FBBFCD81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606492"/>
      </p:ext>
    </p:extLst>
  </p:cSld>
  <p:clrMapOvr>
    <a:masterClrMapping/>
  </p:clrMapOvr>
  <p:transition spd="slow"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30EC8-86F0-4DC7-8BC1-46F1210949D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7667661"/>
      </p:ext>
    </p:extLst>
  </p:cSld>
  <p:clrMapOvr>
    <a:masterClrMapping/>
  </p:clrMapOvr>
  <p:transition spd="slow"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75ADF-4033-46DC-9B4E-870146EAB26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0497457"/>
      </p:ext>
    </p:extLst>
  </p:cSld>
  <p:clrMapOvr>
    <a:masterClrMapping/>
  </p:clrMapOvr>
  <p:transition spd="slow"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28180-A774-4C72-B4B2-44B97EFF5F5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3305005"/>
      </p:ext>
    </p:extLst>
  </p:cSld>
  <p:clrMapOvr>
    <a:masterClrMapping/>
  </p:clrMapOvr>
  <p:transition spd="slow"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0AF3C-5252-4AA7-9B9A-DE31A9C63B8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3710768"/>
      </p:ext>
    </p:extLst>
  </p:cSld>
  <p:clrMapOvr>
    <a:masterClrMapping/>
  </p:clrMapOvr>
  <p:transition spd="slow"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E7010-0049-4A90-9395-82C34305D21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5148545"/>
      </p:ext>
    </p:extLst>
  </p:cSld>
  <p:clrMapOvr>
    <a:masterClrMapping/>
  </p:clrMapOvr>
  <p:transition spd="slow"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23378-DA48-48D5-8ECA-64733CE6255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1418580"/>
      </p:ext>
    </p:extLst>
  </p:cSld>
  <p:clrMapOvr>
    <a:masterClrMapping/>
  </p:clrMapOvr>
  <p:transition spd="slow"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49C49-3E6A-4E7C-A505-D0FF9C91C7D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0217745"/>
      </p:ext>
    </p:extLst>
  </p:cSld>
  <p:clrMapOvr>
    <a:masterClrMapping/>
  </p:clrMapOvr>
  <p:transition spd="slow"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7D228-BFC3-4BAA-870C-583E4A85A4D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8373596"/>
      </p:ext>
    </p:extLst>
  </p:cSld>
  <p:clrMapOvr>
    <a:masterClrMapping/>
  </p:clrMapOvr>
  <p:transition spd="slow"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7688B-48CF-43AE-9A41-1BB24164A80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8405778"/>
      </p:ext>
    </p:extLst>
  </p:cSld>
  <p:clrMapOvr>
    <a:masterClrMapping/>
  </p:clrMapOvr>
  <p:transition spd="slow"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F730D-FD53-4DF9-8910-039FBE2F2DF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5676703"/>
      </p:ext>
    </p:extLst>
  </p:cSld>
  <p:clrMapOvr>
    <a:masterClrMapping/>
  </p:clrMapOvr>
  <p:transition spd="slow"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9FB18-E874-4DA1-87A8-02C35B35358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250027"/>
      </p:ext>
    </p:extLst>
  </p:cSld>
  <p:clrMapOvr>
    <a:masterClrMapping/>
  </p:clrMapOvr>
  <p:transition spd="slow"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3B831-E705-40E6-BD2E-60654175A7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1694127"/>
      </p:ext>
    </p:extLst>
  </p:cSld>
  <p:clrMapOvr>
    <a:masterClrMapping/>
  </p:clrMapOvr>
  <p:transition spd="slow"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995F9-65A9-4F53-88B8-9EED00759CF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5679711"/>
      </p:ext>
    </p:extLst>
  </p:cSld>
  <p:clrMapOvr>
    <a:masterClrMapping/>
  </p:clrMapOvr>
  <p:transition spd="slow"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76795-483F-455D-8518-A23F69FC0CF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0329633"/>
      </p:ext>
    </p:extLst>
  </p:cSld>
  <p:clrMapOvr>
    <a:masterClrMapping/>
  </p:clrMapOvr>
  <p:transition spd="slow"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D549D-B802-4F8B-A718-F06424CA03B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250339"/>
      </p:ext>
    </p:extLst>
  </p:cSld>
  <p:clrMapOvr>
    <a:masterClrMapping/>
  </p:clrMapOvr>
  <p:transition spd="slow"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DDB84-DA0C-426A-8AD5-1FC76334F1F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309990"/>
      </p:ext>
    </p:extLst>
  </p:cSld>
  <p:clrMapOvr>
    <a:masterClrMapping/>
  </p:clrMapOvr>
  <p:transition spd="slow"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E65B8-6135-4A63-9258-DEF2E774C49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0849930"/>
      </p:ext>
    </p:extLst>
  </p:cSld>
  <p:clrMapOvr>
    <a:masterClrMapping/>
  </p:clrMapOvr>
  <p:transition spd="slow"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2775B-3DC3-47FE-9FD1-0DC4BC9568D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5604105"/>
      </p:ext>
    </p:extLst>
  </p:cSld>
  <p:clrMapOvr>
    <a:masterClrMapping/>
  </p:clrMapOvr>
  <p:transition spd="slow"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D629-86EA-4B88-905B-38F9C594D19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3847971"/>
      </p:ext>
    </p:extLst>
  </p:cSld>
  <p:clrMapOvr>
    <a:masterClrMapping/>
  </p:clrMapOvr>
  <p:transition spd="slow"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8B843-C59B-4AC4-92EE-F13A10777BC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9034069"/>
      </p:ext>
    </p:extLst>
  </p:cSld>
  <p:clrMapOvr>
    <a:masterClrMapping/>
  </p:clrMapOvr>
  <p:transition spd="slow"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32121-F33C-41AE-8957-E52CCCEBC17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83836"/>
      </p:ext>
    </p:extLst>
  </p:cSld>
  <p:clrMapOvr>
    <a:masterClrMapping/>
  </p:clrMapOvr>
  <p:transition spd="slow"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0E8C7-08B1-4285-859C-58D1EF0B868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7886566"/>
      </p:ext>
    </p:extLst>
  </p:cSld>
  <p:clrMapOvr>
    <a:masterClrMapping/>
  </p:clrMapOvr>
  <p:transition spd="slow"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6C738-B94B-4039-80AE-67FEAD04407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7480436"/>
      </p:ext>
    </p:extLst>
  </p:cSld>
  <p:clrMapOvr>
    <a:masterClrMapping/>
  </p:clrMapOvr>
  <p:transition spd="slow"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D55F7-8083-4D03-8715-2344EBDA079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124663"/>
      </p:ext>
    </p:extLst>
  </p:cSld>
  <p:clrMapOvr>
    <a:masterClrMapping/>
  </p:clrMapOvr>
  <p:transition spd="slow"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D063F-8256-40BD-9C19-7D1777470E0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3027161"/>
      </p:ext>
    </p:extLst>
  </p:cSld>
  <p:clrMapOvr>
    <a:masterClrMapping/>
  </p:clrMapOvr>
  <p:transition spd="slow"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DD94C7-5F61-4BE8-8BD5-BD34ACDA261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6923462"/>
      </p:ext>
    </p:extLst>
  </p:cSld>
  <p:clrMapOvr>
    <a:masterClrMapping/>
  </p:clrMapOvr>
  <p:transition spd="slow"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6B90F-F09C-4D8C-8DB4-00D91756F88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5953387"/>
      </p:ext>
    </p:extLst>
  </p:cSld>
  <p:clrMapOvr>
    <a:masterClrMapping/>
  </p:clrMapOvr>
  <p:transition spd="slow"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FC65D-DF31-4AF1-A461-0954B0C65ED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5990217"/>
      </p:ext>
    </p:extLst>
  </p:cSld>
  <p:clrMapOvr>
    <a:masterClrMapping/>
  </p:clrMapOvr>
  <p:transition spd="slow"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BF9D0-65BF-4689-AFB5-D4890AE5148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6720989"/>
      </p:ext>
    </p:extLst>
  </p:cSld>
  <p:clrMapOvr>
    <a:masterClrMapping/>
  </p:clrMapOvr>
  <p:transition spd="slow"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5D986-FD25-40EA-ABE8-96E5C58085D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5997851"/>
      </p:ext>
    </p:extLst>
  </p:cSld>
  <p:clrMapOvr>
    <a:masterClrMapping/>
  </p:clrMapOvr>
  <p:transition spd="slow"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B89A8-07FF-48C9-AF72-29435981AC6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4683919"/>
      </p:ext>
    </p:extLst>
  </p:cSld>
  <p:clrMapOvr>
    <a:masterClrMapping/>
  </p:clrMapOvr>
  <p:transition spd="slow"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FAEFE-23C2-4956-AA33-76208834747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6882849"/>
      </p:ext>
    </p:extLst>
  </p:cSld>
  <p:clrMapOvr>
    <a:masterClrMapping/>
  </p:clrMapOvr>
  <p:transition spd="slow"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9E031-1746-40A4-9F4B-3A7091993F7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5209705"/>
      </p:ext>
    </p:extLst>
  </p:cSld>
  <p:clrMapOvr>
    <a:masterClrMapping/>
  </p:clrMapOvr>
  <p:transition spd="slow"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D7ECF-8691-45B6-BE33-9B086741AD6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1619941"/>
      </p:ext>
    </p:extLst>
  </p:cSld>
  <p:clrMapOvr>
    <a:masterClrMapping/>
  </p:clrMapOvr>
  <p:transition spd="slow"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7CA60-73E8-49A4-BB9D-D24930E5AD0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5184716"/>
      </p:ext>
    </p:extLst>
  </p:cSld>
  <p:clrMapOvr>
    <a:masterClrMapping/>
  </p:clrMapOvr>
  <p:transition spd="slow"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822BB-E741-4C1C-83E3-28B4924BE3B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2110331"/>
      </p:ext>
    </p:extLst>
  </p:cSld>
  <p:clrMapOvr>
    <a:masterClrMapping/>
  </p:clrMapOvr>
  <p:transition spd="slow"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DA2ED-DA01-4D2A-9070-5453C0D2BD5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3078395"/>
      </p:ext>
    </p:extLst>
  </p:cSld>
  <p:clrMapOvr>
    <a:masterClrMapping/>
  </p:clrMapOvr>
  <p:transition spd="slow"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1BC4A-DB0B-4A24-98C1-4E3A9B7CDDB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0927090"/>
      </p:ext>
    </p:extLst>
  </p:cSld>
  <p:clrMapOvr>
    <a:masterClrMapping/>
  </p:clrMapOvr>
  <p:transition spd="slow"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87D58-D755-4902-9C43-EAAF6C22670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444870"/>
      </p:ext>
    </p:extLst>
  </p:cSld>
  <p:clrMapOvr>
    <a:masterClrMapping/>
  </p:clrMapOvr>
  <p:transition spd="slow"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5EFCB-A476-4A42-A7BE-F6FB87CF72C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2574481"/>
      </p:ext>
    </p:extLst>
  </p:cSld>
  <p:clrMapOvr>
    <a:masterClrMapping/>
  </p:clrMapOvr>
  <p:transition spd="slow"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293892-8E5D-44AA-A44A-EC363FAB8CF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8006172"/>
      </p:ext>
    </p:extLst>
  </p:cSld>
  <p:clrMapOvr>
    <a:masterClrMapping/>
  </p:clrMapOvr>
  <p:transition spd="slow"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4A78F-0C62-4126-8156-D70BB40A545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3787669"/>
      </p:ext>
    </p:extLst>
  </p:cSld>
  <p:clrMapOvr>
    <a:masterClrMapping/>
  </p:clrMapOvr>
  <p:transition spd="slow"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13098-0BAD-4CFB-8017-DAAB2389C87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7757504"/>
      </p:ext>
    </p:extLst>
  </p:cSld>
  <p:clrMapOvr>
    <a:masterClrMapping/>
  </p:clrMapOvr>
  <p:transition spd="slow"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F969D-CF53-460F-A531-5D394F646B9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0023668"/>
      </p:ext>
    </p:extLst>
  </p:cSld>
  <p:clrMapOvr>
    <a:masterClrMapping/>
  </p:clrMapOvr>
  <p:transition spd="slow"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EFDBD-F7D6-4F4F-BE92-F50E5B4E46B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8608589"/>
      </p:ext>
    </p:extLst>
  </p:cSld>
  <p:clrMapOvr>
    <a:masterClrMapping/>
  </p:clrMapOvr>
  <p:transition spd="slow"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60B67-ADF2-4E07-8BCE-3CA4E133BE2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4184256"/>
      </p:ext>
    </p:extLst>
  </p:cSld>
  <p:clrMapOvr>
    <a:masterClrMapping/>
  </p:clrMapOvr>
  <p:transition spd="slow"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B7F2E1-FF94-44EB-8981-4E0B794CC44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2192038"/>
      </p:ext>
    </p:extLst>
  </p:cSld>
  <p:clrMapOvr>
    <a:masterClrMapping/>
  </p:clrMapOvr>
  <p:transition spd="slow"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ADE51-7C7C-4CDB-BF62-194F53D68C7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3064656"/>
      </p:ext>
    </p:extLst>
  </p:cSld>
  <p:clrMapOvr>
    <a:masterClrMapping/>
  </p:clrMapOvr>
  <p:transition spd="slow"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45517-0030-424B-8683-97ED6CF1AE9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4735732"/>
      </p:ext>
    </p:extLst>
  </p:cSld>
  <p:clrMapOvr>
    <a:masterClrMapping/>
  </p:clrMapOvr>
  <p:transition spd="slow"/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6656E-CF59-4384-9D57-6AA60F391CD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1637414"/>
      </p:ext>
    </p:extLst>
  </p:cSld>
  <p:clrMapOvr>
    <a:masterClrMapping/>
  </p:clrMapOvr>
  <p:transition spd="slow"/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D5D67-1631-48B3-BFB9-A57DC8028D2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7502923"/>
      </p:ext>
    </p:extLst>
  </p:cSld>
  <p:clrMapOvr>
    <a:masterClrMapping/>
  </p:clrMapOvr>
  <p:transition spd="slow"/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CF261-F8BF-42C7-BD5A-5160FED2B1E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9585751"/>
      </p:ext>
    </p:extLst>
  </p:cSld>
  <p:clrMapOvr>
    <a:masterClrMapping/>
  </p:clrMapOvr>
  <p:transition spd="slow"/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DBBCE-25AC-4F28-B447-1078777081B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145663"/>
      </p:ext>
    </p:extLst>
  </p:cSld>
  <p:clrMapOvr>
    <a:masterClrMapping/>
  </p:clrMapOvr>
  <p:transition spd="slow"/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8B554-1AE0-420A-9F74-64E3695F507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7947871"/>
      </p:ext>
    </p:extLst>
  </p:cSld>
  <p:clrMapOvr>
    <a:masterClrMapping/>
  </p:clrMapOvr>
  <p:transition spd="slow"/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5D95E-A830-4262-A1CB-D2AC3443618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6441382"/>
      </p:ext>
    </p:extLst>
  </p:cSld>
  <p:clrMapOvr>
    <a:masterClrMapping/>
  </p:clrMapOvr>
  <p:transition spd="slow"/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82EA5-B211-4AC3-8B4F-679F22F0CCE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432870"/>
      </p:ext>
    </p:extLst>
  </p:cSld>
  <p:clrMapOvr>
    <a:masterClrMapping/>
  </p:clrMapOvr>
  <p:transition spd="slow"/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DD1D7-2689-4CFD-98DF-4F9A3D45EFF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735281"/>
      </p:ext>
    </p:extLst>
  </p:cSld>
  <p:clrMapOvr>
    <a:masterClrMapping/>
  </p:clrMapOvr>
  <p:transition spd="slow"/>
  <p:timing/>
</p:sldLayout>
</file>

<file path=ppt/slideLayouts/slideLayout1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33BF6-29E1-41BA-B409-3FF978A1CD3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6740373"/>
      </p:ext>
    </p:extLst>
  </p:cSld>
  <p:clrMapOvr>
    <a:masterClrMapping/>
  </p:clrMapOvr>
  <p:transition spd="slow"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C4508-9CB8-49D0-BF08-906B1C77B5D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90518"/>
      </p:ext>
    </p:extLst>
  </p:cSld>
  <p:clrMapOvr>
    <a:masterClrMapping/>
  </p:clrMapOvr>
  <p:transition spd="slow"/>
  <p:timing/>
</p:sldLayout>
</file>

<file path=ppt/slideLayouts/slideLayout1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4EBCF-CFDE-4104-989B-9151F79AC3C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5017612"/>
      </p:ext>
    </p:extLst>
  </p:cSld>
  <p:clrMapOvr>
    <a:masterClrMapping/>
  </p:clrMapOvr>
  <p:transition spd="slow"/>
  <p:timing/>
</p:sldLayout>
</file>

<file path=ppt/slideLayouts/slideLayout1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37873-3080-4CB8-82DE-0B7F0F53029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2509552"/>
      </p:ext>
    </p:extLst>
  </p:cSld>
  <p:clrMapOvr>
    <a:masterClrMapping/>
  </p:clrMapOvr>
  <p:transition spd="slow"/>
  <p:timing/>
</p:sldLayout>
</file>

<file path=ppt/slideLayouts/slideLayout1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814FD-57CB-42CE-BF00-17F375E886D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2501720"/>
      </p:ext>
    </p:extLst>
  </p:cSld>
  <p:clrMapOvr>
    <a:masterClrMapping/>
  </p:clrMapOvr>
  <p:transition spd="slow"/>
  <p:timing/>
</p:sldLayout>
</file>

<file path=ppt/slideLayouts/slideLayout1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59AC7-BC4A-4978-A13F-D17538A8C92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7474400"/>
      </p:ext>
    </p:extLst>
  </p:cSld>
  <p:clrMapOvr>
    <a:masterClrMapping/>
  </p:clrMapOvr>
  <p:transition spd="slow"/>
  <p:timing/>
</p:sldLayout>
</file>

<file path=ppt/slideLayouts/slideLayout1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45781-97C0-425B-900B-042C5AB634C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8222871"/>
      </p:ext>
    </p:extLst>
  </p:cSld>
  <p:clrMapOvr>
    <a:masterClrMapping/>
  </p:clrMapOvr>
  <p:transition spd="slow"/>
  <p:timing/>
</p:sldLayout>
</file>

<file path=ppt/slideLayouts/slideLayout1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6D737-8366-4323-8ED9-6721DC4DB20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7786277"/>
      </p:ext>
    </p:extLst>
  </p:cSld>
  <p:clrMapOvr>
    <a:masterClrMapping/>
  </p:clrMapOvr>
  <p:transition spd="slow"/>
  <p:timing/>
</p:sldLayout>
</file>

<file path=ppt/slideLayouts/slideLayout1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336A2-9A2C-4C6E-8103-1F9FB3D3403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1928111"/>
      </p:ext>
    </p:extLst>
  </p:cSld>
  <p:clrMapOvr>
    <a:masterClrMapping/>
  </p:clrMapOvr>
  <p:transition spd="slow"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A8274-F96B-4DC0-B1CB-A7C602B9471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69329"/>
      </p:ext>
    </p:extLst>
  </p:cSld>
  <p:clrMapOvr>
    <a:masterClrMapping/>
  </p:clrMapOvr>
  <p:transition spd="slow"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20822-53DB-4596-AB1A-0B4B051B47F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8765511"/>
      </p:ext>
    </p:extLst>
  </p:cSld>
  <p:clrMapOvr>
    <a:masterClrMapping/>
  </p:clrMapOvr>
  <p:transition spd="slow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713380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4C3F6-359A-479C-986B-8D7A6A463F5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8769528"/>
      </p:ext>
    </p:extLst>
  </p:cSld>
  <p:clrMapOvr>
    <a:masterClrMapping/>
  </p:clrMapOvr>
  <p:transition spd="slow"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0EC10-F280-43A6-A124-81FF029DF5B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9139656"/>
      </p:ext>
    </p:extLst>
  </p:cSld>
  <p:clrMapOvr>
    <a:masterClrMapping/>
  </p:clrMapOvr>
  <p:transition spd="slow"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D9CE8-0707-419F-AD06-39259DC66C1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0075086"/>
      </p:ext>
    </p:extLst>
  </p:cSld>
  <p:clrMapOvr>
    <a:masterClrMapping/>
  </p:clrMapOvr>
  <p:transition spd="slow"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43809-953D-4BEE-9F45-8C3FAFF185A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2583169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6C3ED6-D92B-4F4F-9230-46977EA673C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5781250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5CA84-0AF6-48F7-B1F3-CAC534A1C32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606160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F37F5-166A-4B93-A895-E40931A7B0E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8397048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6FFBC-86BA-4337-AB0B-E1660581DB4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3725561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F0D7E-0FCF-48D1-B6F8-D5731A001EE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7444332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36F04-B340-4C70-AD60-85B9C03B406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9659526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079276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65614-7C32-4004-90BA-143FC54DFF0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8276731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DDCD0-9FB7-4E1C-A40D-1A09184DA07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9378953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7E2C1-0F31-437F-A508-2D95B8D7573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0974994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6F56F5-B7E9-4659-8889-F0C6DAD5473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559965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5BCBC-6FE1-4F1F-BA8D-A920213CF2D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5102131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14A05-2F9E-486D-81DD-8CD6E7580FD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63723"/>
      </p:ext>
    </p:extLst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9D88F1-4F66-4688-BB3B-84196A78446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2170700"/>
      </p:ext>
    </p:extLst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929A3-BEE5-440F-845B-352C744FAC0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7011881"/>
      </p:ext>
    </p:extLst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43CDF-B925-4152-80E9-F3126A54B0A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2652545"/>
      </p:ext>
    </p:extLst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D38AB-AF21-4AE6-8594-140A1BFEAB6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522204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57839"/>
      </p:ext>
    </p:extLst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AEFD8-8468-4579-A055-23B04A6D303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2237996"/>
      </p:ext>
    </p:extLst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3232B-441B-4F14-8754-43ABFCC194A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5075594"/>
      </p:ext>
    </p:extLst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15413-4C05-4547-9005-83644828138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7517173"/>
      </p:ext>
    </p:extLst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15F2E-8CA0-4720-8559-82099F4CC2C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3758105"/>
      </p:ext>
    </p:extLst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00CD7-3B19-49F5-B56B-18D52A1145B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8165675"/>
      </p:ext>
    </p:extLst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441F8-3F9B-4EA7-B0BB-C2201CC336A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2193696"/>
      </p:ext>
    </p:extLst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F42DE-471C-467D-9815-6741F46D68B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1474159"/>
      </p:ext>
    </p:extLst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BA0A9-CC4D-4746-BBB1-F0D44B804DA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8453825"/>
      </p:ext>
    </p:extLst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97FDD-EED7-4782-9F2B-3DD246ACB8F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6036180"/>
      </p:ext>
    </p:extLst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720F9-842B-43E3-8BA3-986029FB233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575555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807710"/>
      </p:ext>
    </p:extLst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50CBD-27BC-4672-9B48-B08B1FA00F1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0164501"/>
      </p:ext>
    </p:extLst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BE825-482E-4B7D-A96B-95541F15289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106563"/>
      </p:ext>
    </p:extLst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7C1F9-6E40-41B3-BEF5-7C9D6960770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7875226"/>
      </p:ext>
    </p:extLst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CDCC1-DF92-4387-809E-CE711B3ACF2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8669625"/>
      </p:ext>
    </p:extLst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059BD-BAEA-47D0-ACDB-D307A96D032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2864713"/>
      </p:ext>
    </p:extLst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FE5B7-B823-4CE4-8437-4B4F25CEBC8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5398147"/>
      </p:ext>
    </p:extLst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40EED-B182-4080-857E-D27D60C4683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2527116"/>
      </p:ext>
    </p:extLst>
  </p:cSld>
  <p:clrMapOvr>
    <a:masterClrMapping/>
  </p:clrMapOvr>
  <p:transition spd="slow"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F0BF9-7242-43BD-9E67-90FA4730DAF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433554"/>
      </p:ext>
    </p:extLst>
  </p:cSld>
  <p:clrMapOvr>
    <a:masterClrMapping/>
  </p:clrMapOvr>
  <p:transition spd="slow"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E5FC9-A0A5-4F99-879C-A1A65047050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5146761"/>
      </p:ext>
    </p:extLst>
  </p:cSld>
  <p:clrMapOvr>
    <a:masterClrMapping/>
  </p:clrMapOvr>
  <p:transition spd="slow"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518BF-311C-4D74-A278-41ECEAE6433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029692"/>
      </p:ext>
    </p:extLst>
  </p:cSld>
  <p:clrMapOvr>
    <a:masterClrMapping/>
  </p:clrMapOvr>
  <p:transition spd="slow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24976"/>
      </p:ext>
    </p:extLst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20693-F93C-4324-B51D-906EBD3B60B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2640674"/>
      </p:ext>
    </p:extLst>
  </p:cSld>
  <p:clrMapOvr>
    <a:masterClrMapping/>
  </p:clrMapOvr>
  <p:transition spd="slow"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A804F-48BB-42F2-BCF4-5B625B13B89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39216"/>
      </p:ext>
    </p:extLst>
  </p:cSld>
  <p:clrMapOvr>
    <a:masterClrMapping/>
  </p:clrMapOvr>
  <p:transition spd="slow"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5A085-AC6B-4E01-B998-E76407B3459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9608692"/>
      </p:ext>
    </p:extLst>
  </p:cSld>
  <p:clrMapOvr>
    <a:masterClrMapping/>
  </p:clrMapOvr>
  <p:transition spd="slow"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CD6C9-FD62-4E19-8D9B-BE18761B22F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3084609"/>
      </p:ext>
    </p:extLst>
  </p:cSld>
  <p:clrMapOvr>
    <a:masterClrMapping/>
  </p:clrMapOvr>
  <p:transition spd="slow"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A063E-6B85-4091-B6C8-902CFFDB4F2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762295"/>
      </p:ext>
    </p:extLst>
  </p:cSld>
  <p:clrMapOvr>
    <a:masterClrMapping/>
  </p:clrMapOvr>
  <p:transition spd="slow"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C1B7D-D23C-4E2A-819A-2596A29D39F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6494297"/>
      </p:ext>
    </p:extLst>
  </p:cSld>
  <p:clrMapOvr>
    <a:masterClrMapping/>
  </p:clrMapOvr>
  <p:transition spd="slow"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435A9-653E-45B5-9BF4-ADFAFDBCF34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3563284"/>
      </p:ext>
    </p:extLst>
  </p:cSld>
  <p:clrMapOvr>
    <a:masterClrMapping/>
  </p:clrMapOvr>
  <p:transition spd="slow"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57DD1-29E5-4B4C-8BDD-FBC07C89C6B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2970039"/>
      </p:ext>
    </p:extLst>
  </p:cSld>
  <p:clrMapOvr>
    <a:masterClrMapping/>
  </p:clrMapOvr>
  <p:transition spd="slow"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7EC8F-80C1-490B-BE52-F429C9A7250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9247489"/>
      </p:ext>
    </p:extLst>
  </p:cSld>
  <p:clrMapOvr>
    <a:masterClrMapping/>
  </p:clrMapOvr>
  <p:transition spd="slow"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15851-6CB9-4D4D-AAC3-28528A830F3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3035337"/>
      </p:ext>
    </p:extLst>
  </p:cSld>
  <p:clrMapOvr>
    <a:masterClrMapping/>
  </p:clrMapOvr>
  <p:transition spd="slow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90939"/>
      </p:ext>
    </p:extLst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192C3-A711-45EC-B07B-B53BDC685A8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3024273"/>
      </p:ext>
    </p:extLst>
  </p:cSld>
  <p:clrMapOvr>
    <a:masterClrMapping/>
  </p:clrMapOvr>
  <p:transition spd="slow"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CF409-CB0D-4A69-93FF-0465A486AEA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850795"/>
      </p:ext>
    </p:extLst>
  </p:cSld>
  <p:clrMapOvr>
    <a:masterClrMapping/>
  </p:clrMapOvr>
  <p:transition spd="slow"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2D997-E91F-463B-9375-A47E1D4CB38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9176951"/>
      </p:ext>
    </p:extLst>
  </p:cSld>
  <p:clrMapOvr>
    <a:masterClrMapping/>
  </p:clrMapOvr>
  <p:transition spd="slow"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E9657-4364-4179-B163-EA9A802BFB0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9765502"/>
      </p:ext>
    </p:extLst>
  </p:cSld>
  <p:clrMapOvr>
    <a:masterClrMapping/>
  </p:clrMapOvr>
  <p:transition spd="slow"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8C805-CDA6-4864-AD99-C5E28BC45C5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0919940"/>
      </p:ext>
    </p:extLst>
  </p:cSld>
  <p:clrMapOvr>
    <a:masterClrMapping/>
  </p:clrMapOvr>
  <p:transition spd="slow"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C302-1A60-4E10-93D5-7561AE992CC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4808413"/>
      </p:ext>
    </p:extLst>
  </p:cSld>
  <p:clrMapOvr>
    <a:masterClrMapping/>
  </p:clrMapOvr>
  <p:transition spd="slow"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CEED9-2D98-4712-8FBD-423E03A60FC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8343478"/>
      </p:ext>
    </p:extLst>
  </p:cSld>
  <p:clrMapOvr>
    <a:masterClrMapping/>
  </p:clrMapOvr>
  <p:transition spd="slow"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D3F47-43CF-4B15-955D-783A0FA6686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8019591"/>
      </p:ext>
    </p:extLst>
  </p:cSld>
  <p:clrMapOvr>
    <a:masterClrMapping/>
  </p:clrMapOvr>
  <p:transition spd="slow"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FF7EE-D102-4F95-A717-81791CA5703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2587383"/>
      </p:ext>
    </p:extLst>
  </p:cSld>
  <p:clrMapOvr>
    <a:masterClrMapping/>
  </p:clrMapOvr>
  <p:transition spd="slow"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EEC16-99C8-44CD-A65D-3A3F9548DEE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8043918"/>
      </p:ext>
    </p:extLst>
  </p:cSld>
  <p:clrMapOvr>
    <a:masterClrMapping/>
  </p:clrMapOvr>
  <p:transition spd="slow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48727"/>
      </p:ext>
    </p:extLst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400BA-0814-4118-8D2E-0D0ACD99B56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1198123"/>
      </p:ext>
    </p:extLst>
  </p:cSld>
  <p:clrMapOvr>
    <a:masterClrMapping/>
  </p:clrMapOvr>
  <p:transition spd="slow"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DBCD9-911A-45F9-9CB2-01E976D3A00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9845816"/>
      </p:ext>
    </p:extLst>
  </p:cSld>
  <p:clrMapOvr>
    <a:masterClrMapping/>
  </p:clrMapOvr>
  <p:transition spd="slow"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D9D51-8291-43D2-BC48-34A6AE6169E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556946"/>
      </p:ext>
    </p:extLst>
  </p:cSld>
  <p:clrMapOvr>
    <a:masterClrMapping/>
  </p:clrMapOvr>
  <p:transition spd="slow"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422AC-B50F-4A5F-9CC0-8658753832D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3383277"/>
      </p:ext>
    </p:extLst>
  </p:cSld>
  <p:clrMapOvr>
    <a:masterClrMapping/>
  </p:clrMapOvr>
  <p:transition spd="slow"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3A189-1D60-4D2E-85BD-B04CA7FD901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7008171"/>
      </p:ext>
    </p:extLst>
  </p:cSld>
  <p:clrMapOvr>
    <a:masterClrMapping/>
  </p:clrMapOvr>
  <p:transition spd="slow"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27EFA-ACE8-49A0-96A3-39FB1F684E2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8947720"/>
      </p:ext>
    </p:extLst>
  </p:cSld>
  <p:clrMapOvr>
    <a:masterClrMapping/>
  </p:clrMapOvr>
  <p:transition spd="slow"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57DFF-6CA0-4801-8FFC-5E5DBF9C3F6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0334370"/>
      </p:ext>
    </p:extLst>
  </p:cSld>
  <p:clrMapOvr>
    <a:masterClrMapping/>
  </p:clrMapOvr>
  <p:transition spd="slow"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A9A0E-5CBF-4032-82BD-3C014D70A40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8189718"/>
      </p:ext>
    </p:extLst>
  </p:cSld>
  <p:clrMapOvr>
    <a:masterClrMapping/>
  </p:clrMapOvr>
  <p:transition spd="slow"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6EBB3-856F-4D8B-A673-67F4159AF5E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4990183"/>
      </p:ext>
    </p:extLst>
  </p:cSld>
  <p:clrMapOvr>
    <a:masterClrMapping/>
  </p:clrMapOvr>
  <p:transition spd="slow"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DEF8F-D09C-4A8C-85E4-5565ECB6C00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5029439"/>
      </p:ext>
    </p:extLst>
  </p:cSld>
  <p:clrMapOvr>
    <a:masterClrMapping/>
  </p:clrMapOvr>
  <p:transition spd="slow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10026"/>
      </p:ext>
    </p:extLst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A0FF9-0357-4AA2-B924-9F413168BE6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977374"/>
      </p:ext>
    </p:extLst>
  </p:cSld>
  <p:clrMapOvr>
    <a:masterClrMapping/>
  </p:clrMapOvr>
  <p:transition spd="slow"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A1202-7548-4DA4-B886-54D338E5B25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7403162"/>
      </p:ext>
    </p:extLst>
  </p:cSld>
  <p:clrMapOvr>
    <a:masterClrMapping/>
  </p:clrMapOvr>
  <p:transition spd="slow"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A1A97-08DA-4D14-AE52-8094C8EE6DD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4234969"/>
      </p:ext>
    </p:extLst>
  </p:cSld>
  <p:clrMapOvr>
    <a:masterClrMapping/>
  </p:clrMapOvr>
  <p:transition spd="slow"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B0A07-D546-4EA4-9521-8E381F0F049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3681494"/>
      </p:ext>
    </p:extLst>
  </p:cSld>
  <p:clrMapOvr>
    <a:masterClrMapping/>
  </p:clrMapOvr>
  <p:transition spd="slow"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15AEA-FD24-4BA2-8FB1-3159B274107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1915217"/>
      </p:ext>
    </p:extLst>
  </p:cSld>
  <p:clrMapOvr>
    <a:masterClrMapping/>
  </p:clrMapOvr>
  <p:transition spd="slow"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BB6AC-F3E5-4EF5-8F2B-F66274DE3FB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6738192"/>
      </p:ext>
    </p:extLst>
  </p:cSld>
  <p:clrMapOvr>
    <a:masterClrMapping/>
  </p:clrMapOvr>
  <p:transition spd="slow"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C4C25-A71F-4C2F-A919-6EA17963E1A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7608987"/>
      </p:ext>
    </p:extLst>
  </p:cSld>
  <p:clrMapOvr>
    <a:masterClrMapping/>
  </p:clrMapOvr>
  <p:transition spd="slow"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AFED3-B8AD-45B8-B7D4-949FE3BB596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530084"/>
      </p:ext>
    </p:extLst>
  </p:cSld>
  <p:clrMapOvr>
    <a:masterClrMapping/>
  </p:clrMapOvr>
  <p:transition spd="slow"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1CF6A-5754-4BDC-B193-EF9C00CB13CB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279790"/>
      </p:ext>
    </p:extLst>
  </p:cSld>
  <p:clrMapOvr>
    <a:masterClrMapping/>
  </p:clrMapOvr>
  <p:transition spd="slow"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603AD-3057-416F-8E6B-3D3BAFB135C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2333177"/>
      </p:ext>
    </p:extLst>
  </p:cSld>
  <p:clrMapOvr>
    <a:masterClrMapping/>
  </p:clrMapOvr>
  <p:transition spd="slow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0.xml" /><Relationship Id="rId10" Type="http://schemas.openxmlformats.org/officeDocument/2006/relationships/slideLayout" Target="../slideLayouts/slideLayout109.xml" /><Relationship Id="rId11" Type="http://schemas.openxmlformats.org/officeDocument/2006/relationships/slideLayout" Target="../slideLayouts/slideLayout110.xml" /><Relationship Id="rId12" Type="http://schemas.openxmlformats.org/officeDocument/2006/relationships/image" Target="../media/image2.jpeg" /><Relationship Id="rId13" Type="http://schemas.openxmlformats.org/officeDocument/2006/relationships/theme" Target="../theme/theme10.xml" /><Relationship Id="rId2" Type="http://schemas.openxmlformats.org/officeDocument/2006/relationships/slideLayout" Target="../slideLayouts/slideLayout101.xml" /><Relationship Id="rId3" Type="http://schemas.openxmlformats.org/officeDocument/2006/relationships/slideLayout" Target="../slideLayouts/slideLayout102.xml" /><Relationship Id="rId4" Type="http://schemas.openxmlformats.org/officeDocument/2006/relationships/slideLayout" Target="../slideLayouts/slideLayout103.xml" /><Relationship Id="rId5" Type="http://schemas.openxmlformats.org/officeDocument/2006/relationships/slideLayout" Target="../slideLayouts/slideLayout104.xml" /><Relationship Id="rId6" Type="http://schemas.openxmlformats.org/officeDocument/2006/relationships/slideLayout" Target="../slideLayouts/slideLayout105.xml" /><Relationship Id="rId7" Type="http://schemas.openxmlformats.org/officeDocument/2006/relationships/slideLayout" Target="../slideLayouts/slideLayout106.xml" /><Relationship Id="rId8" Type="http://schemas.openxmlformats.org/officeDocument/2006/relationships/slideLayout" Target="../slideLayouts/slideLayout107.xml" /><Relationship Id="rId9" Type="http://schemas.openxmlformats.org/officeDocument/2006/relationships/slideLayout" Target="../slideLayouts/slideLayout108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1.xml" /><Relationship Id="rId10" Type="http://schemas.openxmlformats.org/officeDocument/2006/relationships/slideLayout" Target="../slideLayouts/slideLayout120.xml" /><Relationship Id="rId11" Type="http://schemas.openxmlformats.org/officeDocument/2006/relationships/slideLayout" Target="../slideLayouts/slideLayout121.xml" /><Relationship Id="rId12" Type="http://schemas.openxmlformats.org/officeDocument/2006/relationships/image" Target="../media/image2.jpeg" /><Relationship Id="rId13" Type="http://schemas.openxmlformats.org/officeDocument/2006/relationships/theme" Target="../theme/theme11.xml" /><Relationship Id="rId2" Type="http://schemas.openxmlformats.org/officeDocument/2006/relationships/slideLayout" Target="../slideLayouts/slideLayout112.xml" /><Relationship Id="rId3" Type="http://schemas.openxmlformats.org/officeDocument/2006/relationships/slideLayout" Target="../slideLayouts/slideLayout113.xml" /><Relationship Id="rId4" Type="http://schemas.openxmlformats.org/officeDocument/2006/relationships/slideLayout" Target="../slideLayouts/slideLayout114.xml" /><Relationship Id="rId5" Type="http://schemas.openxmlformats.org/officeDocument/2006/relationships/slideLayout" Target="../slideLayouts/slideLayout115.xml" /><Relationship Id="rId6" Type="http://schemas.openxmlformats.org/officeDocument/2006/relationships/slideLayout" Target="../slideLayouts/slideLayout116.xml" /><Relationship Id="rId7" Type="http://schemas.openxmlformats.org/officeDocument/2006/relationships/slideLayout" Target="../slideLayouts/slideLayout117.xml" /><Relationship Id="rId8" Type="http://schemas.openxmlformats.org/officeDocument/2006/relationships/slideLayout" Target="../slideLayouts/slideLayout118.xml" /><Relationship Id="rId9" Type="http://schemas.openxmlformats.org/officeDocument/2006/relationships/slideLayout" Target="../slideLayouts/slideLayout119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2.xml" /><Relationship Id="rId10" Type="http://schemas.openxmlformats.org/officeDocument/2006/relationships/slideLayout" Target="../slideLayouts/slideLayout131.xml" /><Relationship Id="rId11" Type="http://schemas.openxmlformats.org/officeDocument/2006/relationships/slideLayout" Target="../slideLayouts/slideLayout132.xml" /><Relationship Id="rId12" Type="http://schemas.openxmlformats.org/officeDocument/2006/relationships/image" Target="../media/image2.jpeg" /><Relationship Id="rId13" Type="http://schemas.openxmlformats.org/officeDocument/2006/relationships/theme" Target="../theme/theme12.xml" /><Relationship Id="rId2" Type="http://schemas.openxmlformats.org/officeDocument/2006/relationships/slideLayout" Target="../slideLayouts/slideLayout123.xml" /><Relationship Id="rId3" Type="http://schemas.openxmlformats.org/officeDocument/2006/relationships/slideLayout" Target="../slideLayouts/slideLayout124.xml" /><Relationship Id="rId4" Type="http://schemas.openxmlformats.org/officeDocument/2006/relationships/slideLayout" Target="../slideLayouts/slideLayout125.xml" /><Relationship Id="rId5" Type="http://schemas.openxmlformats.org/officeDocument/2006/relationships/slideLayout" Target="../slideLayouts/slideLayout126.xml" /><Relationship Id="rId6" Type="http://schemas.openxmlformats.org/officeDocument/2006/relationships/slideLayout" Target="../slideLayouts/slideLayout127.xml" /><Relationship Id="rId7" Type="http://schemas.openxmlformats.org/officeDocument/2006/relationships/slideLayout" Target="../slideLayouts/slideLayout128.xml" /><Relationship Id="rId8" Type="http://schemas.openxmlformats.org/officeDocument/2006/relationships/slideLayout" Target="../slideLayouts/slideLayout129.xml" /><Relationship Id="rId9" Type="http://schemas.openxmlformats.org/officeDocument/2006/relationships/slideLayout" Target="../slideLayouts/slideLayout130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slideLayout" Target="../slideLayouts/slideLayout142.xml" /><Relationship Id="rId11" Type="http://schemas.openxmlformats.org/officeDocument/2006/relationships/slideLayout" Target="../slideLayouts/slideLayout143.xml" /><Relationship Id="rId12" Type="http://schemas.openxmlformats.org/officeDocument/2006/relationships/image" Target="../media/image2.jpeg" /><Relationship Id="rId13" Type="http://schemas.openxmlformats.org/officeDocument/2006/relationships/theme" Target="../theme/theme13.xml" /><Relationship Id="rId2" Type="http://schemas.openxmlformats.org/officeDocument/2006/relationships/slideLayout" Target="../slideLayouts/slideLayout134.xml" /><Relationship Id="rId3" Type="http://schemas.openxmlformats.org/officeDocument/2006/relationships/slideLayout" Target="../slideLayouts/slideLayout135.xml" /><Relationship Id="rId4" Type="http://schemas.openxmlformats.org/officeDocument/2006/relationships/slideLayout" Target="../slideLayouts/slideLayout136.xml" /><Relationship Id="rId5" Type="http://schemas.openxmlformats.org/officeDocument/2006/relationships/slideLayout" Target="../slideLayouts/slideLayout137.xml" /><Relationship Id="rId6" Type="http://schemas.openxmlformats.org/officeDocument/2006/relationships/slideLayout" Target="../slideLayouts/slideLayout138.xml" /><Relationship Id="rId7" Type="http://schemas.openxmlformats.org/officeDocument/2006/relationships/slideLayout" Target="../slideLayouts/slideLayout139.xml" /><Relationship Id="rId8" Type="http://schemas.openxmlformats.org/officeDocument/2006/relationships/slideLayout" Target="../slideLayouts/slideLayout140.xml" /><Relationship Id="rId9" Type="http://schemas.openxmlformats.org/officeDocument/2006/relationships/slideLayout" Target="../slideLayouts/slideLayout141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4.xml" /><Relationship Id="rId10" Type="http://schemas.openxmlformats.org/officeDocument/2006/relationships/slideLayout" Target="../slideLayouts/slideLayout153.xml" /><Relationship Id="rId11" Type="http://schemas.openxmlformats.org/officeDocument/2006/relationships/slideLayout" Target="../slideLayouts/slideLayout154.xml" /><Relationship Id="rId12" Type="http://schemas.openxmlformats.org/officeDocument/2006/relationships/image" Target="../media/image2.jpeg" /><Relationship Id="rId13" Type="http://schemas.openxmlformats.org/officeDocument/2006/relationships/theme" Target="../theme/theme14.xml" /><Relationship Id="rId2" Type="http://schemas.openxmlformats.org/officeDocument/2006/relationships/slideLayout" Target="../slideLayouts/slideLayout145.xml" /><Relationship Id="rId3" Type="http://schemas.openxmlformats.org/officeDocument/2006/relationships/slideLayout" Target="../slideLayouts/slideLayout146.xml" /><Relationship Id="rId4" Type="http://schemas.openxmlformats.org/officeDocument/2006/relationships/slideLayout" Target="../slideLayouts/slideLayout147.xml" /><Relationship Id="rId5" Type="http://schemas.openxmlformats.org/officeDocument/2006/relationships/slideLayout" Target="../slideLayouts/slideLayout148.xml" /><Relationship Id="rId6" Type="http://schemas.openxmlformats.org/officeDocument/2006/relationships/slideLayout" Target="../slideLayouts/slideLayout149.xml" /><Relationship Id="rId7" Type="http://schemas.openxmlformats.org/officeDocument/2006/relationships/slideLayout" Target="../slideLayouts/slideLayout150.xml" /><Relationship Id="rId8" Type="http://schemas.openxmlformats.org/officeDocument/2006/relationships/slideLayout" Target="../slideLayouts/slideLayout151.xml" /><Relationship Id="rId9" Type="http://schemas.openxmlformats.org/officeDocument/2006/relationships/slideLayout" Target="../slideLayouts/slideLayout152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5.xml" /><Relationship Id="rId10" Type="http://schemas.openxmlformats.org/officeDocument/2006/relationships/slideLayout" Target="../slideLayouts/slideLayout164.xml" /><Relationship Id="rId11" Type="http://schemas.openxmlformats.org/officeDocument/2006/relationships/slideLayout" Target="../slideLayouts/slideLayout165.xml" /><Relationship Id="rId12" Type="http://schemas.openxmlformats.org/officeDocument/2006/relationships/image" Target="../media/image2.jpeg" /><Relationship Id="rId13" Type="http://schemas.openxmlformats.org/officeDocument/2006/relationships/theme" Target="../theme/theme15.xml" /><Relationship Id="rId2" Type="http://schemas.openxmlformats.org/officeDocument/2006/relationships/slideLayout" Target="../slideLayouts/slideLayout156.xml" /><Relationship Id="rId3" Type="http://schemas.openxmlformats.org/officeDocument/2006/relationships/slideLayout" Target="../slideLayouts/slideLayout157.xml" /><Relationship Id="rId4" Type="http://schemas.openxmlformats.org/officeDocument/2006/relationships/slideLayout" Target="../slideLayouts/slideLayout158.xml" /><Relationship Id="rId5" Type="http://schemas.openxmlformats.org/officeDocument/2006/relationships/slideLayout" Target="../slideLayouts/slideLayout159.xml" /><Relationship Id="rId6" Type="http://schemas.openxmlformats.org/officeDocument/2006/relationships/slideLayout" Target="../slideLayouts/slideLayout160.xml" /><Relationship Id="rId7" Type="http://schemas.openxmlformats.org/officeDocument/2006/relationships/slideLayout" Target="../slideLayouts/slideLayout161.xml" /><Relationship Id="rId8" Type="http://schemas.openxmlformats.org/officeDocument/2006/relationships/slideLayout" Target="../slideLayouts/slideLayout162.xml" /><Relationship Id="rId9" Type="http://schemas.openxmlformats.org/officeDocument/2006/relationships/slideLayout" Target="../slideLayouts/slideLayout163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6.xml" /><Relationship Id="rId10" Type="http://schemas.openxmlformats.org/officeDocument/2006/relationships/slideLayout" Target="../slideLayouts/slideLayout175.xml" /><Relationship Id="rId11" Type="http://schemas.openxmlformats.org/officeDocument/2006/relationships/slideLayout" Target="../slideLayouts/slideLayout176.xml" /><Relationship Id="rId12" Type="http://schemas.openxmlformats.org/officeDocument/2006/relationships/image" Target="../media/image2.jpeg" /><Relationship Id="rId13" Type="http://schemas.openxmlformats.org/officeDocument/2006/relationships/theme" Target="../theme/theme16.xml" /><Relationship Id="rId2" Type="http://schemas.openxmlformats.org/officeDocument/2006/relationships/slideLayout" Target="../slideLayouts/slideLayout167.xml" /><Relationship Id="rId3" Type="http://schemas.openxmlformats.org/officeDocument/2006/relationships/slideLayout" Target="../slideLayouts/slideLayout168.xml" /><Relationship Id="rId4" Type="http://schemas.openxmlformats.org/officeDocument/2006/relationships/slideLayout" Target="../slideLayouts/slideLayout169.xml" /><Relationship Id="rId5" Type="http://schemas.openxmlformats.org/officeDocument/2006/relationships/slideLayout" Target="../slideLayouts/slideLayout170.xml" /><Relationship Id="rId6" Type="http://schemas.openxmlformats.org/officeDocument/2006/relationships/slideLayout" Target="../slideLayouts/slideLayout171.xml" /><Relationship Id="rId7" Type="http://schemas.openxmlformats.org/officeDocument/2006/relationships/slideLayout" Target="../slideLayouts/slideLayout172.xml" /><Relationship Id="rId8" Type="http://schemas.openxmlformats.org/officeDocument/2006/relationships/slideLayout" Target="../slideLayouts/slideLayout173.xml" /><Relationship Id="rId9" Type="http://schemas.openxmlformats.org/officeDocument/2006/relationships/slideLayout" Target="../slideLayouts/slideLayout174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2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3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image" Target="../media/image4.jpeg" /><Relationship Id="rId13" Type="http://schemas.openxmlformats.org/officeDocument/2006/relationships/theme" Target="../theme/theme6.xml" /><Relationship Id="rId2" Type="http://schemas.openxmlformats.org/officeDocument/2006/relationships/slideLayout" Target="../slideLayouts/slideLayout57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image" Target="../media/image2.jpeg" /><Relationship Id="rId13" Type="http://schemas.openxmlformats.org/officeDocument/2006/relationships/theme" Target="../theme/theme7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8.xml" /><Relationship Id="rId10" Type="http://schemas.openxmlformats.org/officeDocument/2006/relationships/slideLayout" Target="../slideLayouts/slideLayout87.xml" /><Relationship Id="rId11" Type="http://schemas.openxmlformats.org/officeDocument/2006/relationships/slideLayout" Target="../slideLayouts/slideLayout88.xml" /><Relationship Id="rId12" Type="http://schemas.openxmlformats.org/officeDocument/2006/relationships/image" Target="../media/image2.jpeg" /><Relationship Id="rId13" Type="http://schemas.openxmlformats.org/officeDocument/2006/relationships/theme" Target="../theme/theme8.xml" /><Relationship Id="rId2" Type="http://schemas.openxmlformats.org/officeDocument/2006/relationships/slideLayout" Target="../slideLayouts/slideLayout79.xml" /><Relationship Id="rId3" Type="http://schemas.openxmlformats.org/officeDocument/2006/relationships/slideLayout" Target="../slideLayouts/slideLayout80.xml" /><Relationship Id="rId4" Type="http://schemas.openxmlformats.org/officeDocument/2006/relationships/slideLayout" Target="../slideLayouts/slideLayout81.xml" /><Relationship Id="rId5" Type="http://schemas.openxmlformats.org/officeDocument/2006/relationships/slideLayout" Target="../slideLayouts/slideLayout82.xml" /><Relationship Id="rId6" Type="http://schemas.openxmlformats.org/officeDocument/2006/relationships/slideLayout" Target="../slideLayouts/slideLayout83.xml" /><Relationship Id="rId7" Type="http://schemas.openxmlformats.org/officeDocument/2006/relationships/slideLayout" Target="../slideLayouts/slideLayout84.xml" /><Relationship Id="rId8" Type="http://schemas.openxmlformats.org/officeDocument/2006/relationships/slideLayout" Target="../slideLayouts/slideLayout85.xml" /><Relationship Id="rId9" Type="http://schemas.openxmlformats.org/officeDocument/2006/relationships/slideLayout" Target="../slideLayouts/slideLayout86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10" Type="http://schemas.openxmlformats.org/officeDocument/2006/relationships/slideLayout" Target="../slideLayouts/slideLayout98.xml" /><Relationship Id="rId11" Type="http://schemas.openxmlformats.org/officeDocument/2006/relationships/slideLayout" Target="../slideLayouts/slideLayout99.xml" /><Relationship Id="rId12" Type="http://schemas.openxmlformats.org/officeDocument/2006/relationships/image" Target="../media/image2.jpeg" /><Relationship Id="rId13" Type="http://schemas.openxmlformats.org/officeDocument/2006/relationships/theme" Target="../theme/theme9.xml" /><Relationship Id="rId2" Type="http://schemas.openxmlformats.org/officeDocument/2006/relationships/slideLayout" Target="../slideLayouts/slideLayout90.xml" /><Relationship Id="rId3" Type="http://schemas.openxmlformats.org/officeDocument/2006/relationships/slideLayout" Target="../slideLayouts/slideLayout91.xml" /><Relationship Id="rId4" Type="http://schemas.openxmlformats.org/officeDocument/2006/relationships/slideLayout" Target="../slideLayouts/slideLayout92.xml" /><Relationship Id="rId5" Type="http://schemas.openxmlformats.org/officeDocument/2006/relationships/slideLayout" Target="../slideLayouts/slideLayout93.xml" /><Relationship Id="rId6" Type="http://schemas.openxmlformats.org/officeDocument/2006/relationships/slideLayout" Target="../slideLayouts/slideLayout94.xml" /><Relationship Id="rId7" Type="http://schemas.openxmlformats.org/officeDocument/2006/relationships/slideLayout" Target="../slideLayouts/slideLayout95.xml" /><Relationship Id="rId8" Type="http://schemas.openxmlformats.org/officeDocument/2006/relationships/slideLayout" Target="../slideLayouts/slideLayout96.xml" /><Relationship Id="rId9" Type="http://schemas.openxmlformats.org/officeDocument/2006/relationships/slideLayout" Target="../slideLayouts/slideLayout9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37B73558-91A7-4336-AE4A-E2A725B3935F}" type="datetimeFigureOut">
              <a:rPr lang="zh-CN" altLang="en-US" smtClean="0"/>
              <a:t>2019/11/3</a:t>
            </a:fld>
            <a:endParaRPr lang="zh-CN" alt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endParaRPr lang="zh-CN" alt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3CB95F50-7E61-4064-8E4B-A5DC3A3C5C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15000"/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4D1792FC-9A7F-44A9-95CF-16C73FD01745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AF7E7E39-D5AC-4015-8DA7-BC2E1AF73BF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B24738D6-DFEB-4B7D-BC0C-FF20EAFA3E8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FFC0E880-2FED-424D-993C-E3761EB2753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946CE7D9-C2C0-4927-9388-FE9CC2155296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C543780F-4C31-48BF-A33C-123340D526D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E6F5B67C-B55F-4211-ACD3-942670516D7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0FA33D29-2C72-4997-9C55-4CBC628F14B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231F7FBF-F604-4E63-A248-515E86D8F733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15000"/>
        <a:buFont typeface="Wingdings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chemeClr val="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latin typeface="Times New Roman" pitchFamily="18" charset="0"/>
              </a:defRPr>
            </a:lvl1pPr>
          </a:lstStyle>
          <a:p>
            <a:fld id="{D1FEA3A3-2F08-4FF6-B868-81F09A1D1C60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>
                <a:latin typeface="Times New Roman" pitchFamily="18" charset="0"/>
              </a:defRPr>
            </a:lvl1pPr>
          </a:lstStyle>
          <a:p>
            <a:fld id="{AB347C2D-40D5-4DF9-87A3-96F2694769D3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D5D86CE3-B966-4054-AD75-EA089CA7CE3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60DFE712-BE5D-458F-A322-B5BCF996C11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1B39EAE3-25A6-48AF-A1FE-72BA5704FD8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15308FC6-BAD7-412E-A351-7741059D8AB3}" type="slidenum">
              <a:rPr lang="en-US" altLang="zh-CN"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w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ª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png" /><Relationship Id="rId4" Type="http://schemas.openxmlformats.org/officeDocument/2006/relationships/audio" Target="NUL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audio" Target="../media/audio22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audio" Target="../media/audio22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8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Relationship Id="rId3" Type="http://schemas.openxmlformats.org/officeDocument/2006/relationships/image" Target="../media/image2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Relationship Id="rId3" Type="http://schemas.openxmlformats.org/officeDocument/2006/relationships/slide" Target="slide19.xml" TargetMode="Internal" /><Relationship Id="rId4" Type="http://schemas.openxmlformats.org/officeDocument/2006/relationships/image" Target="../media/image9.jpeg" /><Relationship Id="rId5" Type="http://schemas.openxmlformats.org/officeDocument/2006/relationships/slide" Target="slide18.xml" TargetMode="Internal" /><Relationship Id="rId6" Type="http://schemas.openxmlformats.org/officeDocument/2006/relationships/image" Target="../media/image10.jpeg" /><Relationship Id="rId7" Type="http://schemas.openxmlformats.org/officeDocument/2006/relationships/image" Target="../media/image11.jpeg" /><Relationship Id="rId8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15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2" descr="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7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4000500" y="3571875"/>
            <a:ext cx="25146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隶书"/>
                <a:ea typeface="隶书"/>
              </a:rPr>
              <a:t>秋</a:t>
            </a:r>
          </a:p>
        </p:txBody>
      </p:sp>
      <p:pic>
        <p:nvPicPr>
          <p:cNvPr id="19460" name="q秋日私语.mp3">
            <a:hlinkClick action="ppaction://media"/>
          </p:cNvPr>
          <p:cNvPicPr>
            <a:picLocks noRot="1" noChangeAspect="1" noChangeArrowheads="1"/>
          </p:cNvPicPr>
          <p:nvPr>
            <a:audioFile r:link="rId4"/>
            <p:extLst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600" y="35020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786313" y="428625"/>
            <a:ext cx="14033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sz="8000">
                <a:solidFill>
                  <a:schemeClr val="bg1"/>
                </a:solidFill>
                <a:latin typeface="Times New Roman" pitchFamily="18" charset="0"/>
                <a:ea typeface="隶书" pitchFamily="49" charset="-122"/>
              </a:rPr>
              <a:t>故都的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000250" y="2928938"/>
            <a:ext cx="7937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sz="4000" b="1">
                <a:solidFill>
                  <a:schemeClr val="bg1"/>
                </a:solidFill>
                <a:latin typeface="Times New Roman" pitchFamily="18" charset="0"/>
                <a:ea typeface="楷体_GB2312" pitchFamily="1" charset="-122"/>
              </a:rPr>
              <a:t>郁达夫</a:t>
            </a:r>
          </a:p>
        </p:txBody>
      </p:sp>
      <p:sp>
        <p:nvSpPr>
          <p:cNvPr id="29703" name="TextBox 1"/>
          <p:cNvSpPr txBox="1">
            <a:spLocks noChangeArrowheads="1"/>
          </p:cNvSpPr>
          <p:nvPr/>
        </p:nvSpPr>
        <p:spPr bwMode="auto">
          <a:xfrm>
            <a:off x="4572000" y="5373688"/>
            <a:ext cx="161766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8800"/>
          </a:p>
        </p:txBody>
      </p:sp>
      <p:sp>
        <p:nvSpPr>
          <p:cNvPr id="3" name="矩形 2"/>
          <p:cNvSpPr/>
          <p:nvPr/>
        </p:nvSpPr>
        <p:spPr>
          <a:xfrm>
            <a:off x="5395913" y="5033963"/>
            <a:ext cx="184150" cy="15700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endParaRPr lang="zh-CN" altLang="en-US" sz="9600" b="1" spc="15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96387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736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0"/>
                </p:tgtEl>
              </p:cMediaNode>
            </p:audio>
          </p:childTnLst>
        </p:cTn>
      </p:par>
    </p:tnLst>
    <p:bldLst>
      <p:bldP spid="19459" grpId="0"/>
      <p:bldP spid="19461" grpId="0"/>
      <p:bldP spid="194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0" name="Picture 2" descr="c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0528" y="404664"/>
            <a:ext cx="9144000" cy="605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11188" y="5589588"/>
            <a:ext cx="3097212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zh-CN" altLang="zh-CN" sz="4000" b="1">
                <a:latin typeface="Times New Roman" pitchFamily="18" charset="0"/>
                <a:ea typeface="华文隶书" pitchFamily="2" charset="-122"/>
              </a:rPr>
              <a:t>落蕊映秋图</a:t>
            </a:r>
          </a:p>
        </p:txBody>
      </p:sp>
    </p:spTree>
    <p:extLst>
      <p:ext uri="{BB962C8B-B14F-4D97-AF65-F5344CB8AC3E}">
        <p14:creationId xmlns:p14="http://schemas.microsoft.com/office/powerpoint/2010/main" val="1841180540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4" name="Picture 2" descr="qiu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505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733800" y="476250"/>
            <a:ext cx="541020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景：</a:t>
            </a:r>
            <a:r>
              <a:rPr lang="zh-CN" altLang="en-US" sz="2800" b="1">
                <a:latin typeface="Times New Roman" pitchFamily="18" charset="0"/>
              </a:rPr>
              <a:t>“早晨起来，会铺得满地。脚踏上去，声音也没有，气味也没有，只能感出一点点极微细极柔软的触觉”  </a:t>
            </a:r>
            <a:endParaRPr lang="zh-CN" altLang="en-US" sz="2800"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635375" y="2708275"/>
            <a:ext cx="51816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0000"/>
                </a:solidFill>
              </a:rPr>
              <a:t>景：扫街的在树影下一阵扫后，灰土上留下来的一条条扫帚的丝纹；看起来既觉得细腻，又觉得清闲，潜意识下并且还觉得有点儿落寞“</a:t>
            </a:r>
            <a:endParaRPr lang="zh-CN" altLang="zh-CN" sz="2800" b="1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708400" y="4816475"/>
            <a:ext cx="54356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情：突出了秋的清，给人清静悠闲的感觉；</a:t>
            </a:r>
            <a:r>
              <a:rPr lang="zh-CN" altLang="zh-CN" b="1">
                <a:solidFill>
                  <a:srgbClr val="0066FF"/>
                </a:solidFill>
                <a:ea typeface="楷体_GB2312" pitchFamily="1" charset="-122"/>
              </a:rPr>
              <a:t>“</a:t>
            </a:r>
            <a:r>
              <a:rPr lang="zh-CN" altLang="zh-CN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落寞</a:t>
            </a:r>
            <a:r>
              <a:rPr lang="zh-CN" altLang="zh-CN" b="1">
                <a:solidFill>
                  <a:srgbClr val="0066FF"/>
                </a:solidFill>
                <a:ea typeface="楷体_GB2312" pitchFamily="1" charset="-122"/>
              </a:rPr>
              <a:t>”</a:t>
            </a:r>
            <a:r>
              <a:rPr lang="zh-CN" altLang="zh-CN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，抒发了悲秋之感，紧扣了        </a:t>
            </a:r>
            <a:r>
              <a:rPr lang="zh-CN" altLang="zh-CN" b="1">
                <a:solidFill>
                  <a:srgbClr val="0066FF"/>
                </a:solidFill>
                <a:ea typeface="楷体_GB2312" pitchFamily="1" charset="-122"/>
              </a:rPr>
              <a:t>“</a:t>
            </a:r>
            <a:r>
              <a:rPr lang="zh-CN" altLang="zh-CN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悲凉</a:t>
            </a:r>
            <a:r>
              <a:rPr lang="zh-CN" altLang="zh-CN" b="1">
                <a:solidFill>
                  <a:srgbClr val="0066FF"/>
                </a:solidFill>
                <a:ea typeface="楷体_GB2312" pitchFamily="1" charset="-122"/>
              </a:rPr>
              <a:t>”</a:t>
            </a:r>
            <a:r>
              <a:rPr lang="zh-CN" altLang="zh-CN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。 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995738" y="0"/>
            <a:ext cx="4038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>
                <a:latin typeface="黑体" pitchFamily="49" charset="-122"/>
                <a:ea typeface="黑体" pitchFamily="49" charset="-122"/>
              </a:rPr>
              <a:t>第二幅  秋槐落蕊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851275" y="2205038"/>
            <a:ext cx="43592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>
                <a:solidFill>
                  <a:srgbClr val="0066FF"/>
                </a:solidFill>
                <a:latin typeface="楷体_GB2312" pitchFamily="1" charset="-122"/>
                <a:ea typeface="楷体_GB2312" pitchFamily="1" charset="-122"/>
              </a:rPr>
              <a:t>情：给人寂静的感觉</a:t>
            </a:r>
          </a:p>
        </p:txBody>
      </p:sp>
    </p:spTree>
    <p:extLst>
      <p:ext uri="{BB962C8B-B14F-4D97-AF65-F5344CB8AC3E}">
        <p14:creationId xmlns:p14="http://schemas.microsoft.com/office/powerpoint/2010/main" val="516107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8" name="Picture 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4813"/>
            <a:ext cx="91440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84213" y="5589588"/>
            <a:ext cx="3087687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zh-CN" altLang="zh-CN" sz="4000" b="1">
                <a:latin typeface="Times New Roman" pitchFamily="18" charset="0"/>
                <a:ea typeface="华文隶书" pitchFamily="2" charset="-122"/>
              </a:rPr>
              <a:t>秋蝉残鸣图</a:t>
            </a:r>
          </a:p>
        </p:txBody>
      </p:sp>
    </p:spTree>
    <p:extLst>
      <p:ext uri="{BB962C8B-B14F-4D97-AF65-F5344CB8AC3E}">
        <p14:creationId xmlns:p14="http://schemas.microsoft.com/office/powerpoint/2010/main" val="2409664168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2" name="Picture 10" descr="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5" r="8188"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14313" y="5643563"/>
            <a:ext cx="3124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>
                <a:solidFill>
                  <a:schemeClr val="bg1"/>
                </a:solidFill>
                <a:ea typeface="隶书" pitchFamily="49" charset="-122"/>
              </a:rPr>
              <a:t>秋蝉残鸣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580063" y="188913"/>
            <a:ext cx="24574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FF"/>
                </a:solidFill>
                <a:ea typeface="隶书" pitchFamily="49" charset="-122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衰弱”</a:t>
            </a:r>
            <a:endParaRPr lang="zh-CN" altLang="en-US" sz="2400" b="1">
              <a:solidFill>
                <a:srgbClr val="0000FF"/>
              </a:solidFill>
              <a:ea typeface="隶书" pitchFamily="49" charset="-122"/>
            </a:endParaRPr>
          </a:p>
          <a:p>
            <a:pPr eaLnBrk="1" hangingPunct="1"/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“残声”</a:t>
            </a:r>
          </a:p>
          <a:p>
            <a:pPr eaLnBrk="1" hangingPunct="1"/>
            <a:r>
              <a:rPr lang="zh-CN" altLang="en-US" sz="4000" b="1">
                <a:solidFill>
                  <a:srgbClr val="0000FF"/>
                </a:solidFill>
                <a:ea typeface="隶书" pitchFamily="49" charset="-122"/>
              </a:rPr>
              <a:t>“啼唱”</a:t>
            </a:r>
            <a:endParaRPr lang="zh-CN" altLang="en-US" sz="2400" b="1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022725" y="36782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400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284663" y="5949950"/>
            <a:ext cx="3962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3399FF"/>
                </a:solidFill>
                <a:ea typeface="隶书" pitchFamily="49" charset="-122"/>
              </a:rPr>
              <a:t>（清、静、悲凉）</a:t>
            </a:r>
            <a:endParaRPr lang="zh-CN" altLang="zh-CN" sz="360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972175" y="4191000"/>
            <a:ext cx="2486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30000"/>
              </a:spcBef>
            </a:pPr>
            <a:r>
              <a:rPr lang="zh-CN" altLang="zh-CN" sz="3600" b="1">
                <a:solidFill>
                  <a:srgbClr val="FF6600"/>
                </a:solidFill>
                <a:latin typeface="Times New Roman" pitchFamily="18" charset="0"/>
              </a:rPr>
              <a:t>以声衬静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5791200" y="4953000"/>
            <a:ext cx="28194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Times New Roman" pitchFamily="18" charset="0"/>
              </a:rPr>
              <a:t>“</a:t>
            </a:r>
            <a:r>
              <a:rPr lang="zh-CN" altLang="en-US" sz="2800" b="1">
                <a:solidFill>
                  <a:srgbClr val="A50021"/>
                </a:solidFill>
                <a:latin typeface="Times New Roman" pitchFamily="18" charset="0"/>
              </a:rPr>
              <a:t>蝉躁林愈静，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Times New Roman" pitchFamily="18" charset="0"/>
              </a:rPr>
              <a:t>鸟鸣山更幽。”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4500563" y="2060575"/>
            <a:ext cx="4643437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分析：蝉多是哀怨、忧伤的象征，而蝉声更令人备感冷清。几声秋虫的哀鸣足以牵动作者心魂，恰以表明孤独者的冷落、悲凉。</a:t>
            </a:r>
          </a:p>
        </p:txBody>
      </p:sp>
    </p:spTree>
    <p:extLst>
      <p:ext uri="{BB962C8B-B14F-4D97-AF65-F5344CB8AC3E}">
        <p14:creationId xmlns:p14="http://schemas.microsoft.com/office/powerpoint/2010/main" val="33897916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6" grpId="0"/>
      <p:bldP spid="30727" grpId="0"/>
      <p:bldP spid="30728" grpId="0"/>
      <p:bldP spid="307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86" name="Picture 2" descr="图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4813"/>
            <a:ext cx="91440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755650" y="5589588"/>
            <a:ext cx="30162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b="1">
                <a:ea typeface="华文隶书" pitchFamily="2" charset="-122"/>
              </a:rPr>
              <a:t>秋雨话凉图</a:t>
            </a:r>
          </a:p>
        </p:txBody>
      </p:sp>
    </p:spTree>
    <p:extLst>
      <p:ext uri="{BB962C8B-B14F-4D97-AF65-F5344CB8AC3E}">
        <p14:creationId xmlns:p14="http://schemas.microsoft.com/office/powerpoint/2010/main" val="1094672908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0" name="Picture 2" descr="JKS10_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448800" cy="7245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295400" y="381000"/>
            <a:ext cx="6858000" cy="1447800"/>
          </a:xfrm>
          <a:noFill/>
        </p:spPr>
        <p:txBody>
          <a:bodyPr/>
          <a:lstStyle/>
          <a:p>
            <a:pPr eaLnBrk="1" hangingPunct="1"/>
            <a:r>
              <a:rPr lang="zh-CN" altLang="zh-CN" sz="3600" b="1" smtClean="0"/>
              <a:t>第四幅：闲话秋雨。</a:t>
            </a:r>
            <a:endParaRPr lang="zh-CN" altLang="zh-CN" sz="2800" b="1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62000" y="2514600"/>
            <a:ext cx="8153400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zh-CN" sz="2800" b="1">
                <a:solidFill>
                  <a:srgbClr val="0066FF"/>
                </a:solidFill>
              </a:rPr>
              <a:t>明确：灰沉沉的天空，凉风一起，便下起雨来；秋雨过后，天气很快晴朗；秋雨过后，温度下降得快。（秋雨来去匆匆，天气变化很快。）</a:t>
            </a:r>
          </a:p>
          <a:p>
            <a:pPr eaLnBrk="1" hangingPunct="1">
              <a:spcBef>
                <a:spcPct val="50000"/>
              </a:spcBef>
            </a:pPr>
            <a:br>
              <a:rPr lang="zh-CN" altLang="zh-CN" sz="2800">
                <a:solidFill>
                  <a:srgbClr val="0066FF"/>
                </a:solidFill>
              </a:rPr>
            </a:br>
            <a:endParaRPr lang="zh-CN" altLang="zh-CN" sz="2800">
              <a:solidFill>
                <a:srgbClr val="0066FF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762000" y="1676400"/>
            <a:ext cx="8001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>
                <a:solidFill>
                  <a:schemeClr val="tx2"/>
                </a:solidFill>
              </a:rPr>
              <a:t>、北方的秋雨比南方“下得奇，下得有味，下得更像样”，体现在哪些方面？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762000" y="4191000"/>
            <a:ext cx="72390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、作者借雨后都市闲人的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_________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、动作、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________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，来表明作者在谈到寻常百姓生活时心情非常愉快，也很想像</a:t>
            </a:r>
            <a:r>
              <a:rPr lang="zh-CN" altLang="en-US" sz="2800" b="1"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都市闲人</a:t>
            </a:r>
            <a:r>
              <a:rPr lang="zh-CN" altLang="en-US" sz="2800" b="1"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那样过着轻松自在的生活。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964113" y="4243388"/>
            <a:ext cx="914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衣着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227763" y="4191000"/>
            <a:ext cx="2057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活动背景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1763713" y="4724400"/>
            <a:ext cx="121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神态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059113" y="4724400"/>
            <a:ext cx="2362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对话语调</a:t>
            </a:r>
          </a:p>
        </p:txBody>
      </p:sp>
    </p:spTree>
    <p:extLst>
      <p:ext uri="{BB962C8B-B14F-4D97-AF65-F5344CB8AC3E}">
        <p14:creationId xmlns:p14="http://schemas.microsoft.com/office/powerpoint/2010/main" val="323349882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11188" y="1557338"/>
            <a:ext cx="8359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b="1">
                <a:latin typeface="Times New Roman" pitchFamily="18" charset="0"/>
              </a:rPr>
              <a:t>为什么在</a:t>
            </a:r>
            <a:r>
              <a:rPr lang="zh-CN" altLang="zh-CN" b="1">
                <a:latin typeface="宋体" pitchFamily="2" charset="-122"/>
              </a:rPr>
              <a:t>“</a:t>
            </a:r>
            <a:r>
              <a:rPr lang="zh-CN" altLang="zh-CN" b="1">
                <a:latin typeface="Times New Roman" pitchFamily="18" charset="0"/>
              </a:rPr>
              <a:t>秋语图</a:t>
            </a:r>
            <a:r>
              <a:rPr lang="zh-CN" altLang="zh-CN" b="1">
                <a:latin typeface="宋体" pitchFamily="2" charset="-122"/>
              </a:rPr>
              <a:t>”</a:t>
            </a:r>
            <a:r>
              <a:rPr lang="zh-CN" altLang="zh-CN" b="1">
                <a:latin typeface="Times New Roman" pitchFamily="18" charset="0"/>
              </a:rPr>
              <a:t>里加入</a:t>
            </a:r>
            <a:r>
              <a:rPr lang="zh-CN" altLang="zh-CN" b="1">
                <a:latin typeface="宋体" pitchFamily="2" charset="-122"/>
              </a:rPr>
              <a:t>“</a:t>
            </a:r>
            <a:r>
              <a:rPr lang="zh-CN" altLang="zh-CN" b="1">
                <a:latin typeface="Times New Roman" pitchFamily="18" charset="0"/>
              </a:rPr>
              <a:t>都市闲人</a:t>
            </a:r>
            <a:r>
              <a:rPr lang="zh-CN" altLang="zh-CN" b="1">
                <a:latin typeface="宋体" pitchFamily="2" charset="-122"/>
              </a:rPr>
              <a:t>”</a:t>
            </a:r>
            <a:r>
              <a:rPr lang="zh-CN" altLang="zh-CN" b="1">
                <a:latin typeface="Times New Roman" pitchFamily="18" charset="0"/>
              </a:rPr>
              <a:t>？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84213" y="2565400"/>
            <a:ext cx="7777162" cy="301625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这里的</a:t>
            </a:r>
            <a:r>
              <a:rPr lang="zh-CN" altLang="en-US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“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都市闲人</a:t>
            </a:r>
            <a:r>
              <a:rPr lang="zh-CN" altLang="en-US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”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指的是平民，他们的形象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更有故都的地方特点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，这样悠然闲适的互答，更能感悟生活的淡泊，用这样的京腔京调的社会人物来丰富自然的风物，用这</a:t>
            </a:r>
            <a:r>
              <a:rPr lang="zh-CN" altLang="en-US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“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落寞和 感伤</a:t>
            </a:r>
            <a:r>
              <a:rPr lang="zh-CN" altLang="en-US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”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的京味来烘托</a:t>
            </a:r>
            <a:r>
              <a:rPr lang="zh-CN" altLang="en-US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“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清、静、悲凉</a:t>
            </a:r>
            <a:r>
              <a:rPr lang="zh-CN" altLang="en-US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”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的北国的秋味。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071813" y="285750"/>
            <a:ext cx="3505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sz="4400" b="1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思考与探讨</a:t>
            </a:r>
          </a:p>
        </p:txBody>
      </p:sp>
    </p:spTree>
    <p:extLst>
      <p:ext uri="{BB962C8B-B14F-4D97-AF65-F5344CB8AC3E}">
        <p14:creationId xmlns:p14="http://schemas.microsoft.com/office/powerpoint/2010/main" val="3109202435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8" name="Picture 2" descr="s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4813"/>
            <a:ext cx="91440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84213" y="5589588"/>
            <a:ext cx="301625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zh-CN" altLang="zh-CN" sz="4000" b="1">
                <a:latin typeface="Times New Roman" pitchFamily="18" charset="0"/>
                <a:ea typeface="华文隶书" pitchFamily="2" charset="-122"/>
              </a:rPr>
              <a:t>佳日秋果图</a:t>
            </a:r>
          </a:p>
        </p:txBody>
      </p:sp>
    </p:spTree>
    <p:extLst>
      <p:ext uri="{BB962C8B-B14F-4D97-AF65-F5344CB8AC3E}">
        <p14:creationId xmlns:p14="http://schemas.microsoft.com/office/powerpoint/2010/main" val="3901365966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2786063" y="0"/>
            <a:ext cx="30591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>
                <a:solidFill>
                  <a:srgbClr val="0000FF"/>
                </a:solidFill>
                <a:ea typeface="隶书" pitchFamily="49" charset="-122"/>
              </a:rPr>
              <a:t>秋日胜果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271537" y="620688"/>
            <a:ext cx="853281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ea typeface="隶书" pitchFamily="49" charset="-122"/>
              </a:rPr>
              <a:t>“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ea typeface="隶书" pitchFamily="49" charset="-122"/>
              </a:rPr>
              <a:t>像橄榄又像鸽蛋似的这枣子颗儿，在小椭圆形的细叶中间，显出淡绿淡黄的颜色的时候，正是秋的全盛时期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ea typeface="隶书" pitchFamily="49" charset="-122"/>
              </a:rPr>
              <a:t>……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ea typeface="隶书" pitchFamily="49" charset="-122"/>
              </a:rPr>
              <a:t>成熟至八九分的七八月之交，是北国的清秋的佳日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067944" y="5525068"/>
            <a:ext cx="3962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0066FF"/>
                </a:solidFill>
                <a:ea typeface="隶书" pitchFamily="49" charset="-122"/>
              </a:rPr>
              <a:t>（清、静、悲凉）</a:t>
            </a:r>
            <a:endParaRPr lang="zh-CN" altLang="zh-CN" sz="3600">
              <a:solidFill>
                <a:srgbClr val="0066FF"/>
              </a:solidFill>
            </a:endParaRPr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572368" y="2554288"/>
            <a:ext cx="7931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分析：秋的全盛时期不在果实成熟红透，却在将熟未熟的青涩日子。</a:t>
            </a:r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358775" y="3500438"/>
            <a:ext cx="8785225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/>
            <a:endParaRPr lang="en-US" altLang="zh-CN"/>
          </a:p>
          <a:p>
            <a:pPr eaLnBrk="1" hangingPunct="1"/>
            <a:r>
              <a:rPr lang="en-US" altLang="zh-CN" sz="3200" b="1">
                <a:solidFill>
                  <a:schemeClr val="accent1"/>
                </a:solidFill>
                <a:latin typeface="Times New Roman" pitchFamily="18" charset="0"/>
                <a:ea typeface="隶书" pitchFamily="49" charset="-122"/>
              </a:rPr>
              <a:t>      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隶书" pitchFamily="49" charset="-122"/>
              </a:rPr>
              <a:t>秋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隶书" pitchFamily="49" charset="-122"/>
              </a:rPr>
              <a:t>果胜景中，为何又出现了北风黄尘？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algn="ctr" eaLnBrk="1" hangingPunct="1"/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</a:p>
        </p:txBody>
      </p:sp>
      <p:pic>
        <p:nvPicPr>
          <p:cNvPr id="46087" name="Picture 8" descr="za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388" y="4365625"/>
            <a:ext cx="2305050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2786063" y="4205506"/>
            <a:ext cx="597713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用北风黄尘反衬秋果奇景，在对故都金秋的热爱眷恋中还表达出一种悲凉感：因为红枣之后，风来冬到，好景不长。</a:t>
            </a:r>
            <a:r>
              <a:rPr lang="zh-CN" altLang="zh-CN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109392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226" name="Picture 2" descr="JKS10_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448800" cy="724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zh-CN" sz="4800" b="1" smtClean="0">
                <a:solidFill>
                  <a:srgbClr val="CC0000"/>
                </a:solidFill>
              </a:rPr>
              <a:t>内容及写作特点</a:t>
            </a:r>
            <a:endParaRPr lang="zh-CN" altLang="zh-CN" b="1" smtClean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81600" y="2057400"/>
            <a:ext cx="3962400" cy="37338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zh-CN" b="1" smtClean="0">
                <a:solidFill>
                  <a:srgbClr val="0066FF"/>
                </a:solidFill>
              </a:rPr>
              <a:t>秋中有情的眷念，情中有秋的寂寞。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b="1" smtClean="0">
                <a:solidFill>
                  <a:srgbClr val="0066FF"/>
                </a:solidFill>
              </a:rPr>
              <a:t>以情驭景，以景显情，信手写来，情景浑然一体。</a:t>
            </a:r>
            <a:endParaRPr lang="zh-CN" altLang="zh-CN" sz="2800" b="1" smtClean="0">
              <a:solidFill>
                <a:srgbClr val="0066FF"/>
              </a:solidFill>
            </a:endParaRP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2057400"/>
            <a:ext cx="4724400" cy="47244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b="1" smtClean="0"/>
              <a:t>全文紧扣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/>
              <a:t>清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zh-CN" altLang="en-US" b="1" smtClean="0"/>
              <a:t>、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/>
              <a:t>静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zh-CN" altLang="en-US" b="1" smtClean="0"/>
              <a:t>、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/>
              <a:t>悲凉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zh-CN" altLang="en-US" b="1" smtClean="0"/>
              <a:t> ，将自然的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/>
              <a:t>客观色彩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en-US" altLang="zh-CN" b="1" smtClean="0">
                <a:latin typeface="Arial" panose="020b0604020202020204" pitchFamily="34" charset="0"/>
              </a:rPr>
              <a:t>——</a:t>
            </a:r>
            <a:r>
              <a:rPr lang="zh-CN" altLang="en-US" b="1" smtClean="0"/>
              <a:t>故都的秋色，与作家内心的</a:t>
            </a:r>
            <a:r>
              <a:rPr lang="zh-CN" altLang="en-US" b="1" smtClean="0">
                <a:latin typeface="Arial" panose="020b0604020202020204" pitchFamily="34" charset="0"/>
              </a:rPr>
              <a:t>“</a:t>
            </a:r>
            <a:r>
              <a:rPr lang="zh-CN" altLang="en-US" b="1" smtClean="0"/>
              <a:t>主观色彩</a:t>
            </a:r>
            <a:r>
              <a:rPr lang="zh-CN" altLang="en-US" b="1" smtClean="0">
                <a:latin typeface="Arial" panose="020b0604020202020204" pitchFamily="34" charset="0"/>
              </a:rPr>
              <a:t>”</a:t>
            </a:r>
            <a:r>
              <a:rPr lang="en-US" altLang="zh-CN" b="1" smtClean="0">
                <a:latin typeface="Arial" panose="020b0604020202020204" pitchFamily="34" charset="0"/>
              </a:rPr>
              <a:t>——</a:t>
            </a:r>
            <a:r>
              <a:rPr lang="zh-CN" altLang="en-US" b="1" smtClean="0"/>
              <a:t>个人心情自然地融合在一起。</a:t>
            </a:r>
            <a:br>
              <a:rPr lang="zh-CN" altLang="en-US" b="1" smtClean="0"/>
            </a:br>
            <a:br>
              <a:rPr lang="zh-CN" altLang="en-US" sz="2800" b="1" smtClean="0">
                <a:latin typeface="黑体" pitchFamily="49" charset="-122"/>
              </a:rPr>
            </a:br>
            <a:endParaRPr lang="zh-CN" altLang="en-US" sz="2800" b="1" smtClean="0">
              <a:latin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345700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uiExpand="1" build="p" advAuto="0"/>
      <p:bldP spid="4198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sz="8800" u="sng" smtClean="0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知人论世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smtClean="0"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郁达夫三岁丧父，在日本十年的异国生活使他饱受屈辱和岐视，在</a:t>
            </a:r>
            <a:r>
              <a:rPr lang="zh-CN" altLang="en-US" b="1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个人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b="1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性格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方面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他</a:t>
            </a:r>
            <a:r>
              <a:rPr lang="zh-CN" altLang="en-US" b="1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抑郁善感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；在</a:t>
            </a:r>
            <a:r>
              <a:rPr lang="zh-CN" altLang="en-US" b="1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文艺观和审美追求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上，提倡静的文学，写的也多是</a:t>
            </a:r>
            <a:r>
              <a:rPr lang="zh-CN" altLang="en-US" b="1" smtClean="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静如止水似文学。</a:t>
            </a:r>
            <a:r>
              <a:rPr lang="zh-CN" altLang="en-US" b="1" smtClean="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en-US" altLang="zh-CN" b="1" smtClean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8916" name="Picture 4" descr="yudafu">
            <a:hlinkClick r:id="rId3" action="ppaction://hlinksldjump"/>
          </p:cNvPr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25" y="1981200"/>
            <a:ext cx="2239963" cy="4114800"/>
          </a:xfrm>
        </p:spPr>
      </p:pic>
    </p:spTree>
    <p:extLst>
      <p:ext uri="{BB962C8B-B14F-4D97-AF65-F5344CB8AC3E}">
        <p14:creationId xmlns:p14="http://schemas.microsoft.com/office/powerpoint/2010/main" val="1478689619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539750" y="476250"/>
            <a:ext cx="8064500" cy="5976938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774825" y="1412875"/>
            <a:ext cx="6684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本体</a:t>
            </a:r>
            <a:r>
              <a:rPr lang="en-US" altLang="zh-CN" b="1">
                <a:latin typeface="Times New Roman" pitchFamily="18" charset="0"/>
                <a:ea typeface="楷体_GB2312" pitchFamily="1" charset="-122"/>
              </a:rPr>
              <a:t>——</a:t>
            </a: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南国的秋与北国的秋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719388" y="2208213"/>
            <a:ext cx="4200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黄酒   </a:t>
            </a:r>
            <a:r>
              <a:rPr lang="en-US" altLang="zh-CN" b="1">
                <a:latin typeface="Times New Roman" pitchFamily="18" charset="0"/>
                <a:ea typeface="楷体_GB2312" pitchFamily="1" charset="-122"/>
              </a:rPr>
              <a:t>——   </a:t>
            </a: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白干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719388" y="2944813"/>
            <a:ext cx="4416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稀饭   </a:t>
            </a:r>
            <a:r>
              <a:rPr lang="en-US" altLang="zh-CN" b="1">
                <a:latin typeface="Times New Roman" pitchFamily="18" charset="0"/>
                <a:ea typeface="楷体_GB2312" pitchFamily="1" charset="-122"/>
              </a:rPr>
              <a:t>——   </a:t>
            </a: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馍馍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719388" y="3681413"/>
            <a:ext cx="4489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鲈鱼  </a:t>
            </a:r>
            <a:r>
              <a:rPr lang="en-US" altLang="zh-CN" b="1">
                <a:latin typeface="Times New Roman" pitchFamily="18" charset="0"/>
                <a:ea typeface="楷体_GB2312" pitchFamily="1" charset="-122"/>
              </a:rPr>
              <a:t>——   </a:t>
            </a: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大蟹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2719388" y="4418013"/>
            <a:ext cx="4705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黄犬  </a:t>
            </a:r>
            <a:r>
              <a:rPr lang="en-US" altLang="zh-CN" b="1">
                <a:latin typeface="Times New Roman" pitchFamily="18" charset="0"/>
                <a:ea typeface="楷体_GB2312" pitchFamily="1" charset="-122"/>
              </a:rPr>
              <a:t>——    </a:t>
            </a:r>
            <a:r>
              <a:rPr lang="zh-CN" altLang="en-US" b="1">
                <a:latin typeface="Times New Roman" pitchFamily="18" charset="0"/>
                <a:ea typeface="楷体_GB2312" pitchFamily="1" charset="-122"/>
              </a:rPr>
              <a:t>骆驼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763713" y="3284538"/>
            <a:ext cx="671512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b="1">
                <a:latin typeface="Times New Roman" pitchFamily="18" charset="0"/>
                <a:ea typeface="楷体_GB2312" pitchFamily="1" charset="-122"/>
              </a:rPr>
              <a:t>喻体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971550" y="2190750"/>
            <a:ext cx="67151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b="1">
                <a:solidFill>
                  <a:srgbClr val="800000"/>
                </a:solidFill>
                <a:latin typeface="Times New Roman" pitchFamily="18" charset="0"/>
              </a:rPr>
              <a:t>比喻</a:t>
            </a:r>
          </a:p>
        </p:txBody>
      </p:sp>
      <p:sp>
        <p:nvSpPr>
          <p:cNvPr id="43018" name="AutoShape 10"/>
          <p:cNvSpPr/>
          <p:nvPr/>
        </p:nvSpPr>
        <p:spPr bwMode="auto">
          <a:xfrm>
            <a:off x="2411413" y="2332038"/>
            <a:ext cx="227012" cy="2641600"/>
          </a:xfrm>
          <a:prstGeom prst="leftBrace">
            <a:avLst>
              <a:gd name="adj1" fmla="val 96970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43019" name="AutoShape 11"/>
          <p:cNvSpPr/>
          <p:nvPr/>
        </p:nvSpPr>
        <p:spPr bwMode="auto">
          <a:xfrm>
            <a:off x="1622425" y="1717675"/>
            <a:ext cx="141288" cy="2127250"/>
          </a:xfrm>
          <a:prstGeom prst="leftBrace">
            <a:avLst>
              <a:gd name="adj1" fmla="val 125468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43020" name="Text Box 14"/>
          <p:cNvSpPr txBox="1">
            <a:spLocks noChangeArrowheads="1"/>
          </p:cNvSpPr>
          <p:nvPr/>
        </p:nvSpPr>
        <p:spPr bwMode="auto">
          <a:xfrm>
            <a:off x="2484438" y="5229225"/>
            <a:ext cx="44640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b="1">
                <a:solidFill>
                  <a:srgbClr val="000099"/>
                </a:solidFill>
                <a:latin typeface="Times New Roman" pitchFamily="18" charset="0"/>
                <a:ea typeface="楷体_GB2312" pitchFamily="1" charset="-122"/>
              </a:rPr>
              <a:t>北国之秋：清、静、悲凉的秋味浓</a:t>
            </a:r>
          </a:p>
        </p:txBody>
      </p:sp>
      <p:sp>
        <p:nvSpPr>
          <p:cNvPr id="43021" name="Rectangle 16"/>
          <p:cNvSpPr>
            <a:spLocks noChangeArrowheads="1"/>
          </p:cNvSpPr>
          <p:nvPr/>
        </p:nvSpPr>
        <p:spPr bwMode="auto">
          <a:xfrm>
            <a:off x="1362075" y="5156200"/>
            <a:ext cx="12731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chemeClr val="folHlink"/>
                </a:solidFill>
                <a:latin typeface="Times New Roman" pitchFamily="18" charset="0"/>
              </a:rPr>
              <a:t>对比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chemeClr val="folHlink"/>
                </a:solidFill>
                <a:latin typeface="Times New Roman" pitchFamily="18" charset="0"/>
              </a:rPr>
              <a:t>烘托</a:t>
            </a:r>
          </a:p>
        </p:txBody>
      </p:sp>
      <p:sp>
        <p:nvSpPr>
          <p:cNvPr id="53262" name="Rectangle 18"/>
          <p:cNvSpPr>
            <a:spLocks noChangeArrowheads="1"/>
          </p:cNvSpPr>
          <p:nvPr/>
        </p:nvSpPr>
        <p:spPr bwMode="auto">
          <a:xfrm>
            <a:off x="611188" y="549275"/>
            <a:ext cx="477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>
                <a:solidFill>
                  <a:srgbClr val="800000"/>
                </a:solidFill>
              </a:rPr>
              <a:t>北国之秋</a:t>
            </a:r>
            <a:r>
              <a:rPr lang="en-US" altLang="zh-CN" sz="3600" b="1">
                <a:solidFill>
                  <a:srgbClr val="800000"/>
                </a:solidFill>
                <a:latin typeface="宋体" pitchFamily="2" charset="-122"/>
              </a:rPr>
              <a:t>——</a:t>
            </a:r>
            <a:r>
              <a:rPr lang="zh-CN" altLang="en-US" sz="3600" b="1">
                <a:solidFill>
                  <a:srgbClr val="800000"/>
                </a:solidFill>
              </a:rPr>
              <a:t>南国之秋</a:t>
            </a:r>
          </a:p>
        </p:txBody>
      </p:sp>
      <p:sp>
        <p:nvSpPr>
          <p:cNvPr id="43023" name="AutoShape 19"/>
          <p:cNvSpPr/>
          <p:nvPr/>
        </p:nvSpPr>
        <p:spPr bwMode="auto">
          <a:xfrm flipH="1">
            <a:off x="6227763" y="2349500"/>
            <a:ext cx="227012" cy="2641600"/>
          </a:xfrm>
          <a:prstGeom prst="leftBrace">
            <a:avLst>
              <a:gd name="adj1" fmla="val 96970"/>
              <a:gd name="adj2" fmla="val 50000"/>
            </a:avLst>
          </a:prstGeom>
          <a:noFill/>
          <a:ln w="222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43024" name="Text Box 20"/>
          <p:cNvSpPr txBox="1">
            <a:spLocks noChangeArrowheads="1"/>
          </p:cNvSpPr>
          <p:nvPr/>
        </p:nvSpPr>
        <p:spPr bwMode="auto">
          <a:xfrm>
            <a:off x="6659563" y="2997200"/>
            <a:ext cx="8651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sz="3600">
                <a:solidFill>
                  <a:srgbClr val="FF0000"/>
                </a:solidFill>
                <a:ea typeface="黑体" pitchFamily="49" charset="-122"/>
              </a:rPr>
              <a:t>秋味</a:t>
            </a:r>
          </a:p>
        </p:txBody>
      </p:sp>
    </p:spTree>
    <p:extLst>
      <p:ext uri="{BB962C8B-B14F-4D97-AF65-F5344CB8AC3E}">
        <p14:creationId xmlns:p14="http://schemas.microsoft.com/office/powerpoint/2010/main" val="1162415017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430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  <p:bldP spid="43015" grpId="0"/>
      <p:bldP spid="43016" grpId="0"/>
      <p:bldP spid="43018" grpId="0"/>
      <p:bldP spid="43019" grpId="0"/>
      <p:bldP spid="43020" grpId="0"/>
      <p:bldP spid="43021" grpId="0"/>
      <p:bldP spid="43021" grpId="1"/>
      <p:bldP spid="43023" grpId="0"/>
      <p:bldP spid="430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2" name="Picture 2" descr="1036834002[1]"/>
          <p:cNvPicPr>
            <a:picLocks noChangeAspect="1" noChangeArrowheads="1"/>
          </p:cNvPicPr>
          <p:nvPr/>
        </p:nvPicPr>
        <p:blipFill>
          <a:blip r:embed="rId2">
            <a:lum bright="48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77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282398" y="1700808"/>
            <a:ext cx="85344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w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4200" b="1" smtClean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本文通过对北平秋色的描绘，赞美了故都的自然风物，抒发了对故都之秋的向往、眷恋之情，并流露出作者忧郁、孤独的性格。</a:t>
            </a:r>
            <a:endParaRPr lang="zh-CN" altLang="zh-CN" sz="4200" b="1">
              <a:solidFill>
                <a:srgbClr val="0000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9632" y="404664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主旨</a:t>
            </a:r>
            <a:endParaRPr lang="zh-CN" altLang="en-US" sz="5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6323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477500" y="11125200"/>
            <a:ext cx="279400" cy="3429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700204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28600" y="381000"/>
            <a:ext cx="86868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539750" y="981075"/>
            <a:ext cx="32797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4400">
                <a:solidFill>
                  <a:srgbClr val="800000"/>
                </a:solidFill>
                <a:ea typeface="隶书" pitchFamily="49" charset="-122"/>
              </a:rPr>
              <a:t>写作背景</a:t>
            </a:r>
          </a:p>
        </p:txBody>
      </p:sp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539750" y="1916113"/>
            <a:ext cx="82296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3200" b="1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此文写作于</a:t>
            </a:r>
            <a:r>
              <a:rPr lang="en-US" altLang="zh-CN" sz="3200" b="1">
                <a:latin typeface="楷体_GB2312" pitchFamily="1" charset="-122"/>
                <a:ea typeface="楷体_GB2312" pitchFamily="1" charset="-122"/>
              </a:rPr>
              <a:t>1934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年，此时的中国，连年战乱，民不聊生。在生活上，郁达夫也是居无定所，颠沛流离，饱满受人生愁苦和哀痛。因此，作者描写的心中的</a:t>
            </a:r>
            <a:r>
              <a:rPr lang="zh-CN" altLang="en-US" sz="3200" b="1">
                <a:latin typeface="宋体" pitchFamily="2" charset="-122"/>
                <a:ea typeface="楷体_GB2312" pitchFamily="1" charset="-122"/>
              </a:rPr>
              <a:t>“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悲凉</a:t>
            </a:r>
            <a:r>
              <a:rPr lang="zh-CN" altLang="en-US" sz="3200" b="1">
                <a:latin typeface="宋体" pitchFamily="2" charset="-122"/>
                <a:ea typeface="楷体_GB2312" pitchFamily="1" charset="-122"/>
              </a:rPr>
              <a:t>”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已不仅是故都赏景的心态，而是对整个人生的感受。</a:t>
            </a:r>
          </a:p>
        </p:txBody>
      </p:sp>
    </p:spTree>
    <p:extLst>
      <p:ext uri="{BB962C8B-B14F-4D97-AF65-F5344CB8AC3E}">
        <p14:creationId xmlns:p14="http://schemas.microsoft.com/office/powerpoint/2010/main" val="2348370852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WordArt 9"/>
          <p:cNvSpPr>
            <a:spLocks noChangeArrowheads="1" noChangeShapeType="1" noTextEdit="1"/>
          </p:cNvSpPr>
          <p:nvPr/>
        </p:nvSpPr>
        <p:spPr bwMode="auto">
          <a:xfrm>
            <a:off x="827088" y="1052513"/>
            <a:ext cx="5472112" cy="88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宋体"/>
                <a:ea typeface="宋体"/>
              </a:rPr>
              <a:t>故都的秋的特点是：</a:t>
            </a:r>
          </a:p>
        </p:txBody>
      </p:sp>
      <p:sp>
        <p:nvSpPr>
          <p:cNvPr id="20483" name="WordArt 12"/>
          <p:cNvSpPr>
            <a:spLocks noChangeArrowheads="1" noChangeShapeType="1" noTextEdit="1"/>
          </p:cNvSpPr>
          <p:nvPr/>
        </p:nvSpPr>
        <p:spPr bwMode="auto">
          <a:xfrm>
            <a:off x="1763713" y="2708275"/>
            <a:ext cx="5616575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清、静、悲凉</a:t>
            </a:r>
          </a:p>
        </p:txBody>
      </p:sp>
    </p:spTree>
    <p:extLst>
      <p:ext uri="{BB962C8B-B14F-4D97-AF65-F5344CB8AC3E}">
        <p14:creationId xmlns:p14="http://schemas.microsoft.com/office/powerpoint/2010/main" val="3679689761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5" descr="花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765175"/>
            <a:ext cx="226853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6" descr="y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765175"/>
            <a:ext cx="237648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7" descr="zao">
            <a:hlinkClick action="ppaction://noaction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575" y="3933825"/>
            <a:ext cx="2305050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9" descr="c">
            <a:hlinkClick action="ppaction://noaction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5250" y="765175"/>
            <a:ext cx="24812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0" descr="r5">
            <a:hlinkClick action="ppaction://noaction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05263"/>
            <a:ext cx="23749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Rectangle 11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</a:t>
            </a:r>
          </a:p>
        </p:txBody>
      </p:sp>
      <p:sp>
        <p:nvSpPr>
          <p:cNvPr id="21512" name="Text Box 12"/>
          <p:cNvSpPr txBox="1">
            <a:spLocks noChangeArrowheads="1"/>
          </p:cNvSpPr>
          <p:nvPr/>
        </p:nvSpPr>
        <p:spPr bwMode="auto">
          <a:xfrm>
            <a:off x="2460625" y="908050"/>
            <a:ext cx="67151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b="1">
                <a:solidFill>
                  <a:srgbClr val="FF0000"/>
                </a:solidFill>
              </a:rPr>
              <a:t>清 晨 静 观</a:t>
            </a:r>
          </a:p>
        </p:txBody>
      </p:sp>
      <p:sp>
        <p:nvSpPr>
          <p:cNvPr id="21513" name="Text Box 14"/>
          <p:cNvSpPr txBox="1">
            <a:spLocks noChangeArrowheads="1"/>
          </p:cNvSpPr>
          <p:nvPr/>
        </p:nvSpPr>
        <p:spPr bwMode="auto">
          <a:xfrm>
            <a:off x="5724525" y="981075"/>
            <a:ext cx="67151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b="1">
                <a:solidFill>
                  <a:srgbClr val="FF0000"/>
                </a:solidFill>
              </a:rPr>
              <a:t>落 蕊 映 秋</a:t>
            </a:r>
          </a:p>
        </p:txBody>
      </p:sp>
      <p:sp>
        <p:nvSpPr>
          <p:cNvPr id="21514" name="Text Box 15"/>
          <p:cNvSpPr txBox="1">
            <a:spLocks noChangeArrowheads="1"/>
          </p:cNvSpPr>
          <p:nvPr/>
        </p:nvSpPr>
        <p:spPr bwMode="auto">
          <a:xfrm>
            <a:off x="6877050" y="3429000"/>
            <a:ext cx="19081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b="1">
                <a:solidFill>
                  <a:srgbClr val="FF0000"/>
                </a:solidFill>
              </a:rPr>
              <a:t>秋蝉残鸣</a:t>
            </a:r>
          </a:p>
        </p:txBody>
      </p:sp>
      <p:sp>
        <p:nvSpPr>
          <p:cNvPr id="21515" name="Rectangle 16"/>
          <p:cNvSpPr>
            <a:spLocks noChangeArrowheads="1"/>
          </p:cNvSpPr>
          <p:nvPr/>
        </p:nvSpPr>
        <p:spPr bwMode="auto">
          <a:xfrm>
            <a:off x="2484438" y="4076700"/>
            <a:ext cx="63023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秋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雨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话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凉</a:t>
            </a:r>
          </a:p>
        </p:txBody>
      </p:sp>
      <p:sp>
        <p:nvSpPr>
          <p:cNvPr id="21516" name="Rectangle 17"/>
          <p:cNvSpPr>
            <a:spLocks noChangeArrowheads="1"/>
          </p:cNvSpPr>
          <p:nvPr/>
        </p:nvSpPr>
        <p:spPr bwMode="auto">
          <a:xfrm>
            <a:off x="5724525" y="4149725"/>
            <a:ext cx="55721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秋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日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胜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果</a:t>
            </a:r>
          </a:p>
        </p:txBody>
      </p:sp>
      <p:sp>
        <p:nvSpPr>
          <p:cNvPr id="31757" name="Text Box 18"/>
          <p:cNvSpPr txBox="1">
            <a:spLocks noChangeArrowheads="1"/>
          </p:cNvSpPr>
          <p:nvPr/>
        </p:nvSpPr>
        <p:spPr bwMode="auto">
          <a:xfrm>
            <a:off x="0" y="0"/>
            <a:ext cx="42846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sz="4400" b="1">
                <a:solidFill>
                  <a:schemeClr val="accent1"/>
                </a:solidFill>
              </a:rPr>
              <a:t>故都的秋景图</a:t>
            </a:r>
          </a:p>
        </p:txBody>
      </p:sp>
    </p:spTree>
    <p:extLst>
      <p:ext uri="{BB962C8B-B14F-4D97-AF65-F5344CB8AC3E}">
        <p14:creationId xmlns:p14="http://schemas.microsoft.com/office/powerpoint/2010/main" val="861446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4" grpId="0"/>
      <p:bldP spid="21515" grpId="0"/>
      <p:bldP spid="215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Picture 2" descr="ch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4813"/>
            <a:ext cx="91440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219700" y="5589588"/>
            <a:ext cx="3097213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zh-CN" altLang="zh-CN" sz="4000" b="1">
                <a:latin typeface="Times New Roman" pitchFamily="18" charset="0"/>
                <a:ea typeface="华文隶书" pitchFamily="2" charset="-122"/>
              </a:rPr>
              <a:t>清晨品秋图</a:t>
            </a:r>
          </a:p>
        </p:txBody>
      </p:sp>
    </p:spTree>
    <p:extLst>
      <p:ext uri="{BB962C8B-B14F-4D97-AF65-F5344CB8AC3E}">
        <p14:creationId xmlns:p14="http://schemas.microsoft.com/office/powerpoint/2010/main" val="1282370377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2" descr="JKS10_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448800" cy="724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914400" y="205740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547825" y="1073668"/>
            <a:ext cx="6048350" cy="485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住</a:t>
            </a:r>
            <a:r>
              <a:rPr lang="zh-CN" altLang="en-US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en-US" altLang="zh-CN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一椽破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屋；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泡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一碗浓茶  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；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看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很高很高的碧绿的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天色；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听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驯鸽的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飞声；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细数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一丝一丝漏下的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日光；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静对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像喇叭似的牵牛花的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蓝朵；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66FF"/>
                </a:solidFill>
                <a:latin typeface="Times New Roman" pitchFamily="18" charset="0"/>
              </a:rPr>
              <a:t>长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疏疏落落的尖细且长的秋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itchFamily="18" charset="0"/>
              </a:rPr>
              <a:t>草</a:t>
            </a:r>
            <a:endParaRPr lang="en-US" altLang="zh-CN" sz="2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422401" y="5733256"/>
            <a:ext cx="73453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zh-CN" altLang="en-US" b="1">
                <a:solidFill>
                  <a:srgbClr val="FF3300"/>
                </a:solidFill>
                <a:latin typeface="Times New Roman" pitchFamily="18" charset="0"/>
              </a:rPr>
              <a:t>（故都的秋清、静、悲凉）</a:t>
            </a:r>
            <a:endParaRPr lang="zh-CN" altLang="en-US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895600" y="228600"/>
            <a:ext cx="365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endParaRPr lang="zh-CN" altLang="zh-CN" sz="3600" b="1">
              <a:solidFill>
                <a:srgbClr val="0066FF"/>
              </a:solidFill>
              <a:latin typeface="Times New Roman" pitchFamily="18" charset="0"/>
            </a:endParaRPr>
          </a:p>
        </p:txBody>
      </p:sp>
      <p:pic>
        <p:nvPicPr>
          <p:cNvPr id="35847" name="Picture 7" descr="coffee6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2400" y="685800"/>
            <a:ext cx="9953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133600" y="457200"/>
            <a:ext cx="487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zh-CN" sz="3600">
                <a:latin typeface="黑体" pitchFamily="49" charset="-122"/>
                <a:ea typeface="黑体" pitchFamily="49" charset="-122"/>
              </a:rPr>
              <a:t>第一幅  小院秋晨</a:t>
            </a:r>
          </a:p>
        </p:txBody>
      </p:sp>
    </p:spTree>
    <p:extLst>
      <p:ext uri="{BB962C8B-B14F-4D97-AF65-F5344CB8AC3E}">
        <p14:creationId xmlns:p14="http://schemas.microsoft.com/office/powerpoint/2010/main" val="3053673364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539750" y="4868863"/>
            <a:ext cx="8135938" cy="106680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zh-CN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意象的组合，无一不显示出环境清、静、悲凉，透露出作者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悠闲中的孤寂、落寞</a:t>
            </a:r>
            <a:r>
              <a:rPr lang="zh-CN" altLang="en-US" b="1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9750" y="2565400"/>
            <a:ext cx="8135938" cy="156966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意象：破屋、高天、驯鸽的飞声</a:t>
            </a:r>
            <a:r>
              <a:rPr lang="zh-CN" altLang="en-US" b="1" smtClean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、一</a:t>
            </a:r>
            <a:r>
              <a:rPr lang="zh-CN" altLang="en-US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丝一丝漏下来的日光</a:t>
            </a:r>
            <a:r>
              <a:rPr lang="zh-CN" altLang="en-US" b="1" smtClean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altLang="en-US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破壁腰中、</a:t>
            </a:r>
            <a:r>
              <a:rPr lang="zh-CN" altLang="en-US" b="1" smtClean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蓝色</a:t>
            </a:r>
            <a:r>
              <a:rPr lang="zh-CN" altLang="en-US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或白色的牵牛花</a:t>
            </a:r>
            <a:r>
              <a:rPr lang="zh-CN" altLang="en-US" b="1" smtClean="0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、疏疏落落</a:t>
            </a:r>
            <a:r>
              <a:rPr lang="zh-CN" altLang="en-US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的尖细且长的秋草</a:t>
            </a:r>
            <a:r>
              <a:rPr lang="en-US" altLang="zh-CN" b="1">
                <a:solidFill>
                  <a:schemeClr val="tx2"/>
                </a:solidFill>
                <a:latin typeface="宋体" pitchFamily="2" charset="-122"/>
                <a:ea typeface="楷体_GB2312" pitchFamily="1" charset="-122"/>
              </a:rPr>
              <a:t>……</a:t>
            </a:r>
            <a:endParaRPr lang="en-US" altLang="zh-CN" b="1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11188" y="1052513"/>
            <a:ext cx="7993062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200" b="1">
                <a:latin typeface="宋体" pitchFamily="2" charset="-122"/>
              </a:rPr>
              <a:t>  </a:t>
            </a:r>
            <a:r>
              <a:rPr lang="zh-CN" altLang="en-US" sz="3200" b="1">
                <a:latin typeface="宋体" pitchFamily="2" charset="-122"/>
              </a:rPr>
              <a:t>在第一幅图画中，作者描绘了哪些意象？表达了怎样的思想感情？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214688" y="428625"/>
            <a:ext cx="3505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sz="4400" b="1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思考与探讨</a:t>
            </a:r>
          </a:p>
        </p:txBody>
      </p:sp>
    </p:spTree>
    <p:extLst>
      <p:ext uri="{BB962C8B-B14F-4D97-AF65-F5344CB8AC3E}">
        <p14:creationId xmlns:p14="http://schemas.microsoft.com/office/powerpoint/2010/main" val="2794419030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84213" y="4581525"/>
            <a:ext cx="7920037" cy="1512888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39750" y="1052513"/>
            <a:ext cx="860425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200" b="1">
                <a:latin typeface="宋体" pitchFamily="2" charset="-122"/>
              </a:rPr>
              <a:t>          </a:t>
            </a:r>
            <a:r>
              <a:rPr lang="zh-CN" altLang="en-US" sz="3200" b="1">
                <a:latin typeface="宋体" pitchFamily="2" charset="-122"/>
              </a:rPr>
              <a:t>说到牵牛花，我以为蓝色或白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b="1">
                <a:latin typeface="宋体" pitchFamily="2" charset="-122"/>
              </a:rPr>
              <a:t>          色为佳，紫黑色次之，淡红者最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b="1">
                <a:latin typeface="宋体" pitchFamily="2" charset="-122"/>
              </a:rPr>
              <a:t>          下。最好，还要在牵牛花底，叫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b="1">
                <a:latin typeface="宋体" pitchFamily="2" charset="-122"/>
              </a:rPr>
              <a:t>          长着几根疏疏落落的尖细且长的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b="1">
                <a:latin typeface="宋体" pitchFamily="2" charset="-122"/>
              </a:rPr>
              <a:t>          秋草，使作陪衬。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200" b="1">
                <a:latin typeface="宋体" pitchFamily="2" charset="-122"/>
              </a:rPr>
              <a:t>  这反映了作者怎样的心情？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71813" y="357188"/>
            <a:ext cx="3505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zh-CN" altLang="zh-CN" sz="4400" b="1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思考与探讨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258888" y="3284538"/>
            <a:ext cx="63357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endParaRPr lang="zh-CN" altLang="zh-CN" b="1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98525" y="4652963"/>
            <a:ext cx="41783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>
                <a:solidFill>
                  <a:srgbClr val="000099"/>
                </a:solidFill>
                <a:ea typeface="楷体_GB2312" pitchFamily="1" charset="-122"/>
              </a:rPr>
              <a:t>蓝色、白色</a:t>
            </a:r>
            <a:r>
              <a:rPr lang="en-US" altLang="zh-CN" b="1">
                <a:solidFill>
                  <a:srgbClr val="000099"/>
                </a:solidFill>
                <a:latin typeface="宋体" pitchFamily="2" charset="-122"/>
                <a:ea typeface="楷体_GB2312" pitchFamily="1" charset="-122"/>
              </a:rPr>
              <a:t>——</a:t>
            </a:r>
            <a:r>
              <a:rPr lang="zh-CN" altLang="en-US" b="1">
                <a:solidFill>
                  <a:srgbClr val="000099"/>
                </a:solidFill>
                <a:ea typeface="楷体_GB2312" pitchFamily="1" charset="-122"/>
              </a:rPr>
              <a:t>冷色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b="1">
                <a:solidFill>
                  <a:srgbClr val="000099"/>
                </a:solidFill>
                <a:ea typeface="楷体_GB2312" pitchFamily="1" charset="-122"/>
              </a:rPr>
              <a:t>疏疏落落、尖细且长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003800" y="5013325"/>
            <a:ext cx="3448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sz="3200" b="1">
                <a:solidFill>
                  <a:srgbClr val="FF0000"/>
                </a:solidFill>
                <a:ea typeface="楷体_GB2312" pitchFamily="1" charset="-122"/>
              </a:rPr>
              <a:t>孤寂、落寞的情怀</a:t>
            </a:r>
          </a:p>
        </p:txBody>
      </p:sp>
      <p:sp>
        <p:nvSpPr>
          <p:cNvPr id="24584" name="AutoShape 8"/>
          <p:cNvSpPr/>
          <p:nvPr/>
        </p:nvSpPr>
        <p:spPr bwMode="auto">
          <a:xfrm>
            <a:off x="4859338" y="4941888"/>
            <a:ext cx="73025" cy="863600"/>
          </a:xfrm>
          <a:prstGeom prst="rightBrace">
            <a:avLst>
              <a:gd name="adj1" fmla="val 98551"/>
              <a:gd name="adj2" fmla="val 50000"/>
            </a:avLst>
          </a:prstGeom>
          <a:noFill/>
          <a:ln w="222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endParaRPr lang="zh-CN" altLang="zh-CN"/>
          </a:p>
        </p:txBody>
      </p:sp>
      <p:pic>
        <p:nvPicPr>
          <p:cNvPr id="24585" name="Picture 9" descr="花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413" y="1270000"/>
            <a:ext cx="2268537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71763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3" grpId="0"/>
      <p:bldP spid="2458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1_万里长城">
  <a:themeElements>
    <a:clrScheme name="1_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1_万里长城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5_飞天乐舞">
  <a:themeElements>
    <a:clrScheme name="5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5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6_飞天乐舞">
  <a:themeElements>
    <a:clrScheme name="6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6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7_飞天乐舞">
  <a:themeElements>
    <a:clrScheme name="7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7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8_飞天乐舞">
  <a:themeElements>
    <a:clrScheme name="8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8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9_飞天乐舞">
  <a:themeElements>
    <a:clrScheme name="9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9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10_飞天乐舞">
  <a:themeElements>
    <a:clrScheme name="10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10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11_飞天乐舞">
  <a:themeElements>
    <a:clrScheme name="11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11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飞天乐舞">
  <a:themeElements>
    <a:clrScheme name="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默认设计模板">
  <a:themeElements>
    <a:clrScheme name="3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1_飞天乐舞">
  <a:themeElements>
    <a:clrScheme name="1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1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2_飞天乐舞">
  <a:themeElements>
    <a:clrScheme name="2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2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3_飞天乐舞">
  <a:themeElements>
    <a:clrScheme name="3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3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4_飞天乐舞">
  <a:themeElements>
    <a:clrScheme name="4_飞天乐舞 1">
      <a:dk1>
        <a:srgbClr val="C0C0C0"/>
      </a:dk1>
      <a:lt1>
        <a:srgbClr val="FFFFFF"/>
      </a:lt1>
      <a:dk2>
        <a:srgbClr val="7979A5"/>
      </a:dk2>
      <a:lt2>
        <a:srgbClr val="FFFF00"/>
      </a:lt2>
      <a:accent1>
        <a:srgbClr val="7499D0"/>
      </a:accent1>
      <a:accent2>
        <a:srgbClr val="CCCCFF"/>
      </a:accent2>
      <a:accent3>
        <a:srgbClr val="BEBECF"/>
      </a:accent3>
      <a:accent4>
        <a:srgbClr val="DADADA"/>
      </a:accent4>
      <a:accent5>
        <a:srgbClr val="BCCAE4"/>
      </a:accent5>
      <a:accent6>
        <a:srgbClr val="B9B9E7"/>
      </a:accent6>
      <a:hlink>
        <a:srgbClr val="66FFFF"/>
      </a:hlink>
      <a:folHlink>
        <a:srgbClr val="FFCCFF"/>
      </a:folHlink>
    </a:clrScheme>
    <a:fontScheme name="4_飞天乐舞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飞天乐舞 1">
        <a:dk1>
          <a:srgbClr val="C0C0C0"/>
        </a:dk1>
        <a:lt1>
          <a:srgbClr val="FFFFFF"/>
        </a:lt1>
        <a:dk2>
          <a:srgbClr val="7979A5"/>
        </a:dk2>
        <a:lt2>
          <a:srgbClr val="FFFF00"/>
        </a:lt2>
        <a:accent1>
          <a:srgbClr val="7499D0"/>
        </a:accent1>
        <a:accent2>
          <a:srgbClr val="CCCCFF"/>
        </a:accent2>
        <a:accent3>
          <a:srgbClr val="BEBECF"/>
        </a:accent3>
        <a:accent4>
          <a:srgbClr val="DADADA"/>
        </a:accent4>
        <a:accent5>
          <a:srgbClr val="BCCAE4"/>
        </a:accent5>
        <a:accent6>
          <a:srgbClr val="B9B9E7"/>
        </a:accent6>
        <a:hlink>
          <a:srgbClr val="66FFFF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2">
        <a:dk1>
          <a:srgbClr val="C0C0C0"/>
        </a:dk1>
        <a:lt1>
          <a:srgbClr val="FFFFFF"/>
        </a:lt1>
        <a:dk2>
          <a:srgbClr val="586AA4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B4B9CF"/>
        </a:accent3>
        <a:accent4>
          <a:srgbClr val="DADADA"/>
        </a:accent4>
        <a:accent5>
          <a:srgbClr val="C1CDD6"/>
        </a:accent5>
        <a:accent6>
          <a:srgbClr val="B9B9E7"/>
        </a:accent6>
        <a:hlink>
          <a:srgbClr val="FFCC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3">
        <a:dk1>
          <a:srgbClr val="C0C0C0"/>
        </a:dk1>
        <a:lt1>
          <a:srgbClr val="FFFF66"/>
        </a:lt1>
        <a:dk2>
          <a:srgbClr val="000000"/>
        </a:dk2>
        <a:lt2>
          <a:srgbClr val="FFFFFF"/>
        </a:lt2>
        <a:accent1>
          <a:srgbClr val="79869D"/>
        </a:accent1>
        <a:accent2>
          <a:srgbClr val="66FFCC"/>
        </a:accent2>
        <a:accent3>
          <a:srgbClr val="AAAAAA"/>
        </a:accent3>
        <a:accent4>
          <a:srgbClr val="DADA56"/>
        </a:accent4>
        <a:accent5>
          <a:srgbClr val="BEC3CC"/>
        </a:accent5>
        <a:accent6>
          <a:srgbClr val="5CE7B9"/>
        </a:accent6>
        <a:hlink>
          <a:srgbClr val="99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4">
        <a:dk1>
          <a:srgbClr val="C0C0C0"/>
        </a:dk1>
        <a:lt1>
          <a:srgbClr val="FFFF66"/>
        </a:lt1>
        <a:dk2>
          <a:srgbClr val="FFCC99"/>
        </a:dk2>
        <a:lt2>
          <a:srgbClr val="FFFFFF"/>
        </a:lt2>
        <a:accent1>
          <a:srgbClr val="829FB4"/>
        </a:accent1>
        <a:accent2>
          <a:srgbClr val="CCCCFF"/>
        </a:accent2>
        <a:accent3>
          <a:srgbClr val="FFE2CA"/>
        </a:accent3>
        <a:accent4>
          <a:srgbClr val="DADA56"/>
        </a:accent4>
        <a:accent5>
          <a:srgbClr val="C1CDD6"/>
        </a:accent5>
        <a:accent6>
          <a:srgbClr val="B9B9E7"/>
        </a:accent6>
        <a:hlink>
          <a:srgbClr val="99FF99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5">
        <a:dk1>
          <a:srgbClr val="C0C0C0"/>
        </a:dk1>
        <a:lt1>
          <a:srgbClr val="FFFFFF"/>
        </a:lt1>
        <a:dk2>
          <a:srgbClr val="6699FF"/>
        </a:dk2>
        <a:lt2>
          <a:srgbClr val="FFFF66"/>
        </a:lt2>
        <a:accent1>
          <a:srgbClr val="529280"/>
        </a:accent1>
        <a:accent2>
          <a:srgbClr val="FF99FF"/>
        </a:accent2>
        <a:accent3>
          <a:srgbClr val="B8CAFF"/>
        </a:accent3>
        <a:accent4>
          <a:srgbClr val="DADADA"/>
        </a:accent4>
        <a:accent5>
          <a:srgbClr val="B3C7C0"/>
        </a:accent5>
        <a:accent6>
          <a:srgbClr val="E78AE7"/>
        </a:accent6>
        <a:hlink>
          <a:srgbClr val="FFCC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6">
        <a:dk1>
          <a:srgbClr val="C0C0C0"/>
        </a:dk1>
        <a:lt1>
          <a:srgbClr val="FFFFFF"/>
        </a:lt1>
        <a:dk2>
          <a:srgbClr val="3366CC"/>
        </a:dk2>
        <a:lt2>
          <a:srgbClr val="66FFFF"/>
        </a:lt2>
        <a:accent1>
          <a:srgbClr val="58A9CA"/>
        </a:accent1>
        <a:accent2>
          <a:srgbClr val="FFCCFF"/>
        </a:accent2>
        <a:accent3>
          <a:srgbClr val="ADB8E2"/>
        </a:accent3>
        <a:accent4>
          <a:srgbClr val="DADADA"/>
        </a:accent4>
        <a:accent5>
          <a:srgbClr val="B4D1E1"/>
        </a:accent5>
        <a:accent6>
          <a:srgbClr val="E7B9E7"/>
        </a:accent6>
        <a:hlink>
          <a:srgbClr val="FFFF00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7">
        <a:dk1>
          <a:srgbClr val="C0C0C0"/>
        </a:dk1>
        <a:lt1>
          <a:srgbClr val="FFFF00"/>
        </a:lt1>
        <a:dk2>
          <a:srgbClr val="3F528D"/>
        </a:dk2>
        <a:lt2>
          <a:srgbClr val="00FF00"/>
        </a:lt2>
        <a:accent1>
          <a:srgbClr val="899DAB"/>
        </a:accent1>
        <a:accent2>
          <a:srgbClr val="FF9999"/>
        </a:accent2>
        <a:accent3>
          <a:srgbClr val="AFB3C5"/>
        </a:accent3>
        <a:accent4>
          <a:srgbClr val="DADA00"/>
        </a:accent4>
        <a:accent5>
          <a:srgbClr val="C4CCD2"/>
        </a:accent5>
        <a:accent6>
          <a:srgbClr val="E78A8A"/>
        </a:accent6>
        <a:hlink>
          <a:srgbClr val="FFFF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飞天乐舞 8">
        <a:dk1>
          <a:srgbClr val="C0C0C0"/>
        </a:dk1>
        <a:lt1>
          <a:srgbClr val="99FFCC"/>
        </a:lt1>
        <a:dk2>
          <a:srgbClr val="558167"/>
        </a:dk2>
        <a:lt2>
          <a:srgbClr val="FFCC00"/>
        </a:lt2>
        <a:accent1>
          <a:srgbClr val="6D9D8B"/>
        </a:accent1>
        <a:accent2>
          <a:srgbClr val="CCCCFF"/>
        </a:accent2>
        <a:accent3>
          <a:srgbClr val="B4C1B8"/>
        </a:accent3>
        <a:accent4>
          <a:srgbClr val="82DAAE"/>
        </a:accent4>
        <a:accent5>
          <a:srgbClr val="BACCC4"/>
        </a:accent5>
        <a:accent6>
          <a:srgbClr val="B9B9E7"/>
        </a:accent6>
        <a:hlink>
          <a:srgbClr val="FFFF6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故都的秋_课件17</Template>
  <Company>Microsoft</Company>
  <PresentationFormat>On-screen Show (4:3)</PresentationFormat>
  <Paragraphs>101</Paragraphs>
  <Slides>21</Slides>
  <Notes>0</Notes>
  <TotalTime>484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宋体</vt:lpstr>
      <vt:lpstr>Wingdings</vt:lpstr>
      <vt:lpstr>Times New Roman</vt:lpstr>
      <vt:lpstr>隶书</vt:lpstr>
      <vt:lpstr>楷体_GB2312</vt:lpstr>
      <vt:lpstr>华文隶书</vt:lpstr>
      <vt:lpstr>黑体</vt:lpstr>
      <vt:lpstr>华文新魏</vt:lpstr>
      <vt:lpstr>1_万里长城</vt:lpstr>
      <vt:lpstr>PowerPoint Presentation</vt:lpstr>
      <vt:lpstr>知人论世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第四幅：闲话秋雨。</vt:lpstr>
      <vt:lpstr>PowerPoint Presentation</vt:lpstr>
      <vt:lpstr>PowerPoint Presentation</vt:lpstr>
      <vt:lpstr>PowerPoint Presentation</vt:lpstr>
      <vt:lpstr>内容及写作特点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Microsoft</dc:creator>
  <cp:lastModifiedBy>seewo</cp:lastModifiedBy>
  <cp:revision>8</cp:revision>
  <dcterms:created xsi:type="dcterms:W3CDTF">2019-11-02T04:48:32Z</dcterms:created>
  <dcterms:modified xsi:type="dcterms:W3CDTF">2020-09-03T10:20:43Z</dcterms:modified>
</cp:coreProperties>
</file>