
<file path=[Content_Types].xml><?xml version="1.0" encoding="utf-8"?>
<Types xmlns="http://schemas.openxmlformats.org/package/2006/content-types">
  <Default Extension="wav" ContentType="audio/x-wav"/>
  <Default Extension="jpeg" ContentType="image/jpeg"/>
  <Default Extension="png" ContentType="image/png"/>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5" r:id="rId4"/>
    <p:sldMasterId id="2147483687" r:id="rId5"/>
  </p:sldMasterIdLst>
  <p:notesMasterIdLst>
    <p:notesMasterId r:id="rId7"/>
  </p:notesMasterIdLst>
  <p:sldIdLst>
    <p:sldId id="387" r:id="rId6"/>
    <p:sldId id="388" r:id="rId8"/>
    <p:sldId id="347" r:id="rId9"/>
    <p:sldId id="334" r:id="rId10"/>
    <p:sldId id="278" r:id="rId11"/>
    <p:sldId id="257" r:id="rId12"/>
    <p:sldId id="335" r:id="rId13"/>
    <p:sldId id="478" r:id="rId14"/>
    <p:sldId id="336" r:id="rId15"/>
    <p:sldId id="340" r:id="rId16"/>
    <p:sldId id="279" r:id="rId17"/>
    <p:sldId id="439" r:id="rId18"/>
    <p:sldId id="259" r:id="rId19"/>
    <p:sldId id="260" r:id="rId20"/>
    <p:sldId id="261" r:id="rId21"/>
    <p:sldId id="440" r:id="rId22"/>
    <p:sldId id="441" r:id="rId23"/>
    <p:sldId id="262" r:id="rId24"/>
    <p:sldId id="263" r:id="rId25"/>
    <p:sldId id="269" r:id="rId26"/>
    <p:sldId id="267" r:id="rId27"/>
    <p:sldId id="268" r:id="rId28"/>
    <p:sldId id="281" r:id="rId29"/>
    <p:sldId id="264" r:id="rId30"/>
    <p:sldId id="271" r:id="rId31"/>
    <p:sldId id="392" r:id="rId32"/>
    <p:sldId id="393" r:id="rId33"/>
    <p:sldId id="394" r:id="rId34"/>
    <p:sldId id="395" r:id="rId35"/>
    <p:sldId id="396" r:id="rId36"/>
    <p:sldId id="342" r:id="rId37"/>
    <p:sldId id="344" r:id="rId38"/>
    <p:sldId id="442" r:id="rId39"/>
    <p:sldId id="397" r:id="rId40"/>
    <p:sldId id="350" r:id="rId41"/>
    <p:sldId id="272" r:id="rId42"/>
    <p:sldId id="273" r:id="rId43"/>
    <p:sldId id="398" r:id="rId44"/>
    <p:sldId id="399" r:id="rId45"/>
    <p:sldId id="274" r:id="rId46"/>
    <p:sldId id="400" r:id="rId47"/>
    <p:sldId id="401" r:id="rId48"/>
    <p:sldId id="283" r:id="rId49"/>
    <p:sldId id="402" r:id="rId50"/>
    <p:sldId id="343" r:id="rId51"/>
    <p:sldId id="386" r:id="rId52"/>
    <p:sldId id="345" r:id="rId53"/>
    <p:sldId id="346" r:id="rId54"/>
    <p:sldId id="348" r:id="rId55"/>
    <p:sldId id="443" r:id="rId5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FF0066"/>
    <a:srgbClr val="33CC33"/>
    <a:srgbClr val="FF0000"/>
    <a:srgbClr val="0000FF"/>
    <a:srgbClr val="009900"/>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showGuides="1">
      <p:cViewPr varScale="1">
        <p:scale>
          <a:sx n="66" d="100"/>
          <a:sy n="66" d="100"/>
        </p:scale>
        <p:origin x="-1506" y="-114"/>
      </p:cViewPr>
      <p:guideLst>
        <p:guide orient="horz" pos="2105"/>
        <p:guide pos="285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2" d="100"/>
        <a:sy n="82" d="100"/>
      </p:scale>
      <p:origin x="0" y="292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CF64CC9-0C19-4CB1-BCEA-72110C54A19F}"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57348"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日期占位符 2"/>
          <p:cNvSpPr txBox="1">
            <a:spLocks noGrp="1"/>
          </p:cNvSpPr>
          <p:nvPr>
            <p:ph type="dt" sz="half"/>
          </p:nvPr>
        </p:nvSpPr>
        <p:spPr>
          <a:noFill/>
        </p:spPr>
        <p:txBody>
          <a:bodyPr lIns="91440" tIns="45720" rIns="91440" bIns="45720" rtlCol="0"/>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67A55924-4788-49B8-8481-67042A030177}" type="datetime1">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58371" name="页脚占位符 5"/>
          <p:cNvSpPr txBox="1">
            <a:spLocks noGrp="1"/>
          </p:cNvSpPr>
          <p:nvPr>
            <p:ph type="ftr" sz="quarter"/>
          </p:nvPr>
        </p:nvSpPr>
        <p:spPr>
          <a:xfrm>
            <a:off x="0" y="8685213"/>
            <a:ext cx="2971800" cy="458787"/>
          </a:xfrm>
          <a:prstGeom prst="rect">
            <a:avLst/>
          </a:prstGeom>
          <a:noFill/>
          <a:ln w="9525">
            <a:noFill/>
          </a:ln>
        </p:spPr>
        <p:txBody>
          <a:bodyPr anchor="b"/>
          <a:p>
            <a:pPr lvl="0" eaLnBrk="1" hangingPunct="1"/>
            <a:r>
              <a:rPr lang="en-US" altLang="en-US" sz="1200" dirty="0"/>
              <a:t>http://zhdduya100.taobao.com/</a:t>
            </a:r>
            <a:endParaRPr lang="en-US" altLang="zh-CN" sz="1200" dirty="0"/>
          </a:p>
        </p:txBody>
      </p:sp>
      <p:sp>
        <p:nvSpPr>
          <p:cNvPr id="58372" name="幻灯片图像占位符 1"/>
          <p:cNvSpPr>
            <a:spLocks noGrp="1" noRot="1" noChangeAspect="1" noTextEdit="1"/>
          </p:cNvSpPr>
          <p:nvPr>
            <p:ph type="sldImg"/>
          </p:nvPr>
        </p:nvSpPr>
        <p:spPr>
          <a:ln>
            <a:miter lim="800000"/>
          </a:ln>
        </p:spPr>
      </p:sp>
      <p:sp>
        <p:nvSpPr>
          <p:cNvPr id="58373" name="备注占位符 2"/>
          <p:cNvSpPr>
            <a:spLocks noGrp="1"/>
          </p:cNvSpPr>
          <p:nvPr>
            <p:ph type="body" idx="1"/>
          </p:nvPr>
        </p:nvSpPr>
        <p:spPr/>
        <p:txBody>
          <a:bodyPr wrap="square" lIns="91440" tIns="45720" rIns="91440" bIns="45720" anchor="t"/>
          <a:p>
            <a:pPr lvl="0" eaLnBrk="1" hangingPunct="1"/>
            <a:endParaRPr lang="zh-CN" altLang="en-US" dirty="0"/>
          </a:p>
        </p:txBody>
      </p:sp>
      <p:sp>
        <p:nvSpPr>
          <p:cNvPr id="58374"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286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p:cNvSpPr>
          <p:nvPr>
            <p:ph type="dt" sz="half" idx="12"/>
          </p:nvPr>
        </p:nvSpPr>
        <p:spPr>
          <a:xfrm>
            <a:off x="685800" y="6248400"/>
            <a:ext cx="1905000" cy="457200"/>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6248400"/>
            <a:ext cx="2895600" cy="457200"/>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6248400"/>
            <a:ext cx="1905000" cy="457200"/>
          </a:xfrm>
          <a:prstGeom prst="rect">
            <a:avLst/>
          </a:prstGeom>
        </p:spPr>
        <p:txBody>
          <a:bodyPr vert="horz" lIns="91440" tIns="45720" rIns="91440" bIns="45720" rtlCol="0" anchor="ctr"/>
          <a:p>
            <a:pPr algn="r">
              <a:buNone/>
            </a:pPr>
            <a:fld id="{9A0DB2DC-4C9A-4742-B13C-FB6460FD3503}" type="slidenum">
              <a:rPr lang="en-US" altLang="zh-CN" dirty="0"/>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5122" name="Group 2"/>
          <p:cNvGrpSpPr/>
          <p:nvPr/>
        </p:nvGrpSpPr>
        <p:grpSpPr>
          <a:xfrm>
            <a:off x="2084388" y="296863"/>
            <a:ext cx="6823075" cy="5353050"/>
            <a:chOff x="0" y="0"/>
            <a:chExt cx="4298" cy="3372"/>
          </a:xfrm>
        </p:grpSpPr>
        <p:grpSp>
          <p:nvGrpSpPr>
            <p:cNvPr id="5128" name="Group 3"/>
            <p:cNvGrpSpPr/>
            <p:nvPr/>
          </p:nvGrpSpPr>
          <p:grpSpPr>
            <a:xfrm>
              <a:off x="881" y="414"/>
              <a:ext cx="596" cy="447"/>
              <a:chOff x="0" y="0"/>
              <a:chExt cx="768" cy="576"/>
            </a:xfrm>
          </p:grpSpPr>
          <p:sp>
            <p:nvSpPr>
              <p:cNvPr id="273"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Oval 5"/>
              <p:cNvSpPr>
                <a:spLocks noChangeArrowheads="1"/>
              </p:cNvSpPr>
              <p:nvPr/>
            </p:nvSpPr>
            <p:spPr bwMode="auto">
              <a:xfrm>
                <a:off x="276" y="253"/>
                <a:ext cx="187" cy="107"/>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29" name="Group 6"/>
            <p:cNvGrpSpPr/>
            <p:nvPr/>
          </p:nvGrpSpPr>
          <p:grpSpPr>
            <a:xfrm>
              <a:off x="-1" y="1"/>
              <a:ext cx="4299" cy="3369"/>
              <a:chOff x="0" y="0"/>
              <a:chExt cx="5533" cy="4340"/>
            </a:xfrm>
          </p:grpSpPr>
          <p:grpSp>
            <p:nvGrpSpPr>
              <p:cNvPr id="5145" name="Group 7"/>
              <p:cNvGrpSpPr/>
              <p:nvPr/>
            </p:nvGrpSpPr>
            <p:grpSpPr>
              <a:xfrm>
                <a:off x="0" y="0"/>
                <a:ext cx="5470" cy="4340"/>
                <a:chOff x="0" y="0"/>
                <a:chExt cx="5470" cy="4340"/>
              </a:xfrm>
            </p:grpSpPr>
            <p:grpSp>
              <p:nvGrpSpPr>
                <p:cNvPr id="5156" name="Group 8"/>
                <p:cNvGrpSpPr/>
                <p:nvPr/>
              </p:nvGrpSpPr>
              <p:grpSpPr>
                <a:xfrm>
                  <a:off x="1339" y="787"/>
                  <a:ext cx="2919" cy="2150"/>
                  <a:chOff x="0" y="1"/>
                  <a:chExt cx="2919" cy="2150"/>
                </a:xfrm>
              </p:grpSpPr>
              <p:sp>
                <p:nvSpPr>
                  <p:cNvPr id="271" name="Oval 9"/>
                  <p:cNvSpPr>
                    <a:spLocks noChangeArrowheads="1"/>
                  </p:cNvSpPr>
                  <p:nvPr/>
                </p:nvSpPr>
                <p:spPr bwMode="auto">
                  <a:xfrm>
                    <a:off x="0" y="1"/>
                    <a:ext cx="2919" cy="2150"/>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Oval 10"/>
                  <p:cNvSpPr>
                    <a:spLocks noChangeArrowheads="1"/>
                  </p:cNvSpPr>
                  <p:nvPr/>
                </p:nvSpPr>
                <p:spPr bwMode="auto">
                  <a:xfrm>
                    <a:off x="1114" y="787"/>
                    <a:ext cx="578" cy="406"/>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57" name="Group 11"/>
                <p:cNvGrpSpPr/>
                <p:nvPr/>
              </p:nvGrpSpPr>
              <p:grpSpPr>
                <a:xfrm>
                  <a:off x="0" y="0"/>
                  <a:ext cx="5470" cy="4340"/>
                  <a:chOff x="0" y="0"/>
                  <a:chExt cx="5470" cy="4340"/>
                </a:xfrm>
              </p:grpSpPr>
              <p:grpSp>
                <p:nvGrpSpPr>
                  <p:cNvPr id="5158" name="Group 12"/>
                  <p:cNvGrpSpPr/>
                  <p:nvPr/>
                </p:nvGrpSpPr>
                <p:grpSpPr>
                  <a:xfrm>
                    <a:off x="3544" y="1503"/>
                    <a:ext cx="1258" cy="2324"/>
                    <a:chOff x="-1" y="1"/>
                    <a:chExt cx="1258" cy="2324"/>
                  </a:xfrm>
                </p:grpSpPr>
                <p:sp>
                  <p:nvSpPr>
                    <p:cNvPr id="269" name="Freeform 13"/>
                    <p:cNvSpPr/>
                    <p:nvPr/>
                  </p:nvSpPr>
                  <p:spPr bwMode="auto">
                    <a:xfrm rot="2711884">
                      <a:off x="-707" y="707"/>
                      <a:ext cx="1725"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Freeform 14"/>
                    <p:cNvSpPr/>
                    <p:nvPr/>
                  </p:nvSpPr>
                  <p:spPr bwMode="auto">
                    <a:xfrm rot="2711884">
                      <a:off x="550" y="1618"/>
                      <a:ext cx="924"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59" name="Group 15"/>
                  <p:cNvGrpSpPr/>
                  <p:nvPr/>
                </p:nvGrpSpPr>
                <p:grpSpPr>
                  <a:xfrm>
                    <a:off x="2938" y="1990"/>
                    <a:ext cx="2462" cy="1333"/>
                    <a:chOff x="0" y="-1"/>
                    <a:chExt cx="2462" cy="1333"/>
                  </a:xfrm>
                </p:grpSpPr>
                <p:sp>
                  <p:nvSpPr>
                    <p:cNvPr id="267" name="Freeform 16"/>
                    <p:cNvSpPr/>
                    <p:nvPr/>
                  </p:nvSpPr>
                  <p:spPr bwMode="auto">
                    <a:xfrm rot="2104081">
                      <a:off x="0" y="-1"/>
                      <a:ext cx="1813" cy="34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8" name="Freeform 17"/>
                    <p:cNvSpPr/>
                    <p:nvPr/>
                  </p:nvSpPr>
                  <p:spPr bwMode="auto">
                    <a:xfrm rot="2104081">
                      <a:off x="1488" y="789"/>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0" name="Group 18"/>
                  <p:cNvGrpSpPr/>
                  <p:nvPr/>
                </p:nvGrpSpPr>
                <p:grpSpPr>
                  <a:xfrm>
                    <a:off x="2970" y="1804"/>
                    <a:ext cx="2478" cy="1064"/>
                    <a:chOff x="-1" y="0"/>
                    <a:chExt cx="2478" cy="1064"/>
                  </a:xfrm>
                </p:grpSpPr>
                <p:sp>
                  <p:nvSpPr>
                    <p:cNvPr id="265" name="Freeform 19"/>
                    <p:cNvSpPr/>
                    <p:nvPr/>
                  </p:nvSpPr>
                  <p:spPr bwMode="auto">
                    <a:xfrm rot="1582915">
                      <a:off x="-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Freeform 20"/>
                    <p:cNvSpPr/>
                    <p:nvPr/>
                  </p:nvSpPr>
                  <p:spPr bwMode="auto">
                    <a:xfrm rot="1582915">
                      <a:off x="1545" y="587"/>
                      <a:ext cx="932" cy="47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1" name="Group 21"/>
                  <p:cNvGrpSpPr/>
                  <p:nvPr/>
                </p:nvGrpSpPr>
                <p:grpSpPr>
                  <a:xfrm>
                    <a:off x="2998" y="1608"/>
                    <a:ext cx="2472" cy="927"/>
                    <a:chOff x="0" y="0"/>
                    <a:chExt cx="2472" cy="927"/>
                  </a:xfrm>
                </p:grpSpPr>
                <p:sp>
                  <p:nvSpPr>
                    <p:cNvPr id="263" name="Freeform 22"/>
                    <p:cNvSpPr/>
                    <p:nvPr/>
                  </p:nvSpPr>
                  <p:spPr bwMode="auto">
                    <a:xfrm rot="1080363">
                      <a:off x="0" y="0"/>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Freeform 23"/>
                    <p:cNvSpPr/>
                    <p:nvPr/>
                  </p:nvSpPr>
                  <p:spPr bwMode="auto">
                    <a:xfrm rot="1080363">
                      <a:off x="1571" y="400"/>
                      <a:ext cx="901" cy="52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2" name="Group 24"/>
                  <p:cNvGrpSpPr/>
                  <p:nvPr/>
                </p:nvGrpSpPr>
                <p:grpSpPr>
                  <a:xfrm>
                    <a:off x="3032" y="1387"/>
                    <a:ext cx="2341" cy="656"/>
                    <a:chOff x="0" y="1"/>
                    <a:chExt cx="2341" cy="656"/>
                  </a:xfrm>
                </p:grpSpPr>
                <p:sp>
                  <p:nvSpPr>
                    <p:cNvPr id="261" name="Freeform 25"/>
                    <p:cNvSpPr/>
                    <p:nvPr/>
                  </p:nvSpPr>
                  <p:spPr bwMode="auto">
                    <a:xfrm rot="463793">
                      <a:off x="0" y="1"/>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Freeform 26"/>
                    <p:cNvSpPr/>
                    <p:nvPr/>
                  </p:nvSpPr>
                  <p:spPr bwMode="auto">
                    <a:xfrm rot="463793">
                      <a:off x="1511" y="169"/>
                      <a:ext cx="830" cy="4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3" name="Group 27"/>
                  <p:cNvGrpSpPr/>
                  <p:nvPr/>
                </p:nvGrpSpPr>
                <p:grpSpPr>
                  <a:xfrm>
                    <a:off x="3057" y="1241"/>
                    <a:ext cx="2150" cy="342"/>
                    <a:chOff x="0" y="0"/>
                    <a:chExt cx="2150" cy="342"/>
                  </a:xfrm>
                </p:grpSpPr>
                <p:sp>
                  <p:nvSpPr>
                    <p:cNvPr id="259" name="Freeform 28"/>
                    <p:cNvSpPr/>
                    <p:nvPr/>
                  </p:nvSpPr>
                  <p:spPr bwMode="auto">
                    <a:xfrm rot="21515819">
                      <a:off x="0" y="20"/>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Freeform 29"/>
                    <p:cNvSpPr/>
                    <p:nvPr/>
                  </p:nvSpPr>
                  <p:spPr bwMode="auto">
                    <a:xfrm rot="21515819">
                      <a:off x="1396" y="0"/>
                      <a:ext cx="754" cy="34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4" name="Group 30"/>
                  <p:cNvGrpSpPr/>
                  <p:nvPr/>
                </p:nvGrpSpPr>
                <p:grpSpPr>
                  <a:xfrm>
                    <a:off x="3012" y="890"/>
                    <a:ext cx="1879" cy="426"/>
                    <a:chOff x="0" y="1"/>
                    <a:chExt cx="1879" cy="426"/>
                  </a:xfrm>
                </p:grpSpPr>
                <p:sp>
                  <p:nvSpPr>
                    <p:cNvPr id="257" name="Freeform 31"/>
                    <p:cNvSpPr/>
                    <p:nvPr/>
                  </p:nvSpPr>
                  <p:spPr bwMode="auto">
                    <a:xfrm rot="20797423">
                      <a:off x="0"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Freeform 32"/>
                    <p:cNvSpPr/>
                    <p:nvPr/>
                  </p:nvSpPr>
                  <p:spPr bwMode="auto">
                    <a:xfrm rot="20797423">
                      <a:off x="1217" y="1"/>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5" name="Group 33"/>
                  <p:cNvGrpSpPr/>
                  <p:nvPr/>
                </p:nvGrpSpPr>
                <p:grpSpPr>
                  <a:xfrm>
                    <a:off x="711" y="1625"/>
                    <a:ext cx="1257" cy="2325"/>
                    <a:chOff x="0" y="0"/>
                    <a:chExt cx="1257" cy="2325"/>
                  </a:xfrm>
                </p:grpSpPr>
                <p:sp>
                  <p:nvSpPr>
                    <p:cNvPr id="255" name="Freeform 34"/>
                    <p:cNvSpPr/>
                    <p:nvPr/>
                  </p:nvSpPr>
                  <p:spPr bwMode="auto">
                    <a:xfrm rot="18888116" flipH="1">
                      <a:off x="239" y="706"/>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Freeform 35"/>
                    <p:cNvSpPr/>
                    <p:nvPr/>
                  </p:nvSpPr>
                  <p:spPr bwMode="auto">
                    <a:xfrm rot="18888116" flipH="1">
                      <a:off x="-218" y="1615"/>
                      <a:ext cx="92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6" name="Group 36"/>
                  <p:cNvGrpSpPr/>
                  <p:nvPr/>
                </p:nvGrpSpPr>
                <p:grpSpPr>
                  <a:xfrm>
                    <a:off x="69" y="2168"/>
                    <a:ext cx="2461" cy="1333"/>
                    <a:chOff x="0" y="0"/>
                    <a:chExt cx="2461" cy="1333"/>
                  </a:xfrm>
                </p:grpSpPr>
                <p:sp>
                  <p:nvSpPr>
                    <p:cNvPr id="253" name="Freeform 37"/>
                    <p:cNvSpPr/>
                    <p:nvPr/>
                  </p:nvSpPr>
                  <p:spPr bwMode="auto">
                    <a:xfrm rot="19495919" flipH="1">
                      <a:off x="649" y="0"/>
                      <a:ext cx="1812" cy="34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4" name="Freeform 38"/>
                    <p:cNvSpPr/>
                    <p:nvPr/>
                  </p:nvSpPr>
                  <p:spPr bwMode="auto">
                    <a:xfrm rot="19495919" flipH="1">
                      <a:off x="0" y="788"/>
                      <a:ext cx="973"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7" name="Group 39"/>
                  <p:cNvGrpSpPr/>
                  <p:nvPr/>
                </p:nvGrpSpPr>
                <p:grpSpPr>
                  <a:xfrm>
                    <a:off x="22" y="1981"/>
                    <a:ext cx="2477" cy="1062"/>
                    <a:chOff x="0" y="0"/>
                    <a:chExt cx="2477" cy="1062"/>
                  </a:xfrm>
                </p:grpSpPr>
                <p:sp>
                  <p:nvSpPr>
                    <p:cNvPr id="251" name="Freeform 40"/>
                    <p:cNvSpPr/>
                    <p:nvPr/>
                  </p:nvSpPr>
                  <p:spPr bwMode="auto">
                    <a:xfrm rot="20017085" flipH="1">
                      <a:off x="741" y="0"/>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2" name="Freeform 41"/>
                    <p:cNvSpPr/>
                    <p:nvPr/>
                  </p:nvSpPr>
                  <p:spPr bwMode="auto">
                    <a:xfrm rot="20017085" flipH="1">
                      <a:off x="0" y="586"/>
                      <a:ext cx="932" cy="47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8" name="Group 42"/>
                  <p:cNvGrpSpPr/>
                  <p:nvPr/>
                </p:nvGrpSpPr>
                <p:grpSpPr>
                  <a:xfrm>
                    <a:off x="0" y="1784"/>
                    <a:ext cx="2472" cy="928"/>
                    <a:chOff x="0" y="-1"/>
                    <a:chExt cx="2472" cy="928"/>
                  </a:xfrm>
                </p:grpSpPr>
                <p:sp>
                  <p:nvSpPr>
                    <p:cNvPr id="249" name="Freeform 43"/>
                    <p:cNvSpPr/>
                    <p:nvPr/>
                  </p:nvSpPr>
                  <p:spPr bwMode="auto">
                    <a:xfrm rot="20519637" flipH="1">
                      <a:off x="795" y="-1"/>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0" name="Freeform 44"/>
                    <p:cNvSpPr/>
                    <p:nvPr/>
                  </p:nvSpPr>
                  <p:spPr bwMode="auto">
                    <a:xfrm rot="20519637" flipH="1">
                      <a:off x="0" y="400"/>
                      <a:ext cx="901" cy="52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69" name="Group 45"/>
                  <p:cNvGrpSpPr/>
                  <p:nvPr/>
                </p:nvGrpSpPr>
                <p:grpSpPr>
                  <a:xfrm>
                    <a:off x="97" y="1563"/>
                    <a:ext cx="2339" cy="656"/>
                    <a:chOff x="1" y="0"/>
                    <a:chExt cx="2339" cy="656"/>
                  </a:xfrm>
                </p:grpSpPr>
                <p:sp>
                  <p:nvSpPr>
                    <p:cNvPr id="247" name="Freeform 46"/>
                    <p:cNvSpPr/>
                    <p:nvPr/>
                  </p:nvSpPr>
                  <p:spPr bwMode="auto">
                    <a:xfrm rot="21136207" flipH="1">
                      <a:off x="796" y="0"/>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8" name="Freeform 47"/>
                    <p:cNvSpPr/>
                    <p:nvPr/>
                  </p:nvSpPr>
                  <p:spPr bwMode="auto">
                    <a:xfrm rot="21136207" flipH="1">
                      <a:off x="1" y="167"/>
                      <a:ext cx="830" cy="4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0" name="Group 48"/>
                  <p:cNvGrpSpPr/>
                  <p:nvPr/>
                </p:nvGrpSpPr>
                <p:grpSpPr>
                  <a:xfrm>
                    <a:off x="263" y="1417"/>
                    <a:ext cx="2150" cy="344"/>
                    <a:chOff x="0" y="-1"/>
                    <a:chExt cx="2150" cy="344"/>
                  </a:xfrm>
                </p:grpSpPr>
                <p:sp>
                  <p:nvSpPr>
                    <p:cNvPr id="245" name="Freeform 49"/>
                    <p:cNvSpPr/>
                    <p:nvPr/>
                  </p:nvSpPr>
                  <p:spPr bwMode="auto">
                    <a:xfrm rot="84181" flipH="1">
                      <a:off x="746" y="20"/>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6" name="Freeform 50"/>
                    <p:cNvSpPr/>
                    <p:nvPr/>
                  </p:nvSpPr>
                  <p:spPr bwMode="auto">
                    <a:xfrm rot="84181" flipH="1">
                      <a:off x="0" y="-1"/>
                      <a:ext cx="754" cy="34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1" name="Group 51"/>
                  <p:cNvGrpSpPr/>
                  <p:nvPr/>
                </p:nvGrpSpPr>
                <p:grpSpPr>
                  <a:xfrm>
                    <a:off x="579" y="1066"/>
                    <a:ext cx="1879" cy="427"/>
                    <a:chOff x="0" y="0"/>
                    <a:chExt cx="1879" cy="427"/>
                  </a:xfrm>
                </p:grpSpPr>
                <p:sp>
                  <p:nvSpPr>
                    <p:cNvPr id="243" name="Freeform 52"/>
                    <p:cNvSpPr/>
                    <p:nvPr/>
                  </p:nvSpPr>
                  <p:spPr bwMode="auto">
                    <a:xfrm rot="802577" flipH="1">
                      <a:off x="646" y="212"/>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4" name="Freeform 53"/>
                    <p:cNvSpPr/>
                    <p:nvPr/>
                  </p:nvSpPr>
                  <p:spPr bwMode="auto">
                    <a:xfrm rot="802577" flipH="1">
                      <a:off x="0" y="2"/>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2" name="Group 54"/>
                  <p:cNvGrpSpPr/>
                  <p:nvPr/>
                </p:nvGrpSpPr>
                <p:grpSpPr>
                  <a:xfrm>
                    <a:off x="690" y="872"/>
                    <a:ext cx="1849" cy="553"/>
                    <a:chOff x="0" y="1"/>
                    <a:chExt cx="1849" cy="553"/>
                  </a:xfrm>
                </p:grpSpPr>
                <p:sp>
                  <p:nvSpPr>
                    <p:cNvPr id="241" name="Freeform 55"/>
                    <p:cNvSpPr/>
                    <p:nvPr/>
                  </p:nvSpPr>
                  <p:spPr bwMode="auto">
                    <a:xfrm rot="1277472" flipH="1">
                      <a:off x="616" y="33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2" name="Freeform 56"/>
                    <p:cNvSpPr/>
                    <p:nvPr/>
                  </p:nvSpPr>
                  <p:spPr bwMode="auto">
                    <a:xfrm rot="1277472" flipH="1">
                      <a:off x="0" y="1"/>
                      <a:ext cx="662" cy="33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3" name="Group 57"/>
                  <p:cNvGrpSpPr/>
                  <p:nvPr/>
                </p:nvGrpSpPr>
                <p:grpSpPr>
                  <a:xfrm>
                    <a:off x="911" y="588"/>
                    <a:ext cx="1767" cy="745"/>
                    <a:chOff x="0" y="-1"/>
                    <a:chExt cx="1767" cy="745"/>
                  </a:xfrm>
                </p:grpSpPr>
                <p:sp>
                  <p:nvSpPr>
                    <p:cNvPr id="239" name="Freeform 58"/>
                    <p:cNvSpPr/>
                    <p:nvPr/>
                  </p:nvSpPr>
                  <p:spPr bwMode="auto">
                    <a:xfrm rot="2028409" flipH="1">
                      <a:off x="534" y="5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0" name="Freeform 59"/>
                    <p:cNvSpPr/>
                    <p:nvPr/>
                  </p:nvSpPr>
                  <p:spPr bwMode="auto">
                    <a:xfrm rot="2028409" flipH="1">
                      <a:off x="0" y="-3"/>
                      <a:ext cx="662" cy="34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4" name="Group 60"/>
                  <p:cNvGrpSpPr/>
                  <p:nvPr/>
                </p:nvGrpSpPr>
                <p:grpSpPr>
                  <a:xfrm>
                    <a:off x="1120" y="300"/>
                    <a:ext cx="1693" cy="892"/>
                    <a:chOff x="0" y="0"/>
                    <a:chExt cx="1693" cy="892"/>
                  </a:xfrm>
                </p:grpSpPr>
                <p:sp>
                  <p:nvSpPr>
                    <p:cNvPr id="237" name="Freeform 61"/>
                    <p:cNvSpPr/>
                    <p:nvPr/>
                  </p:nvSpPr>
                  <p:spPr bwMode="auto">
                    <a:xfrm rot="2664423" flipH="1">
                      <a:off x="442" y="675"/>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8" name="Freeform 62"/>
                    <p:cNvSpPr/>
                    <p:nvPr/>
                  </p:nvSpPr>
                  <p:spPr bwMode="auto">
                    <a:xfrm rot="2664423" flipH="1">
                      <a:off x="0" y="0"/>
                      <a:ext cx="67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5" name="Group 63"/>
                  <p:cNvGrpSpPr/>
                  <p:nvPr/>
                </p:nvGrpSpPr>
                <p:grpSpPr>
                  <a:xfrm>
                    <a:off x="1707" y="74"/>
                    <a:ext cx="777" cy="1514"/>
                    <a:chOff x="0" y="-2"/>
                    <a:chExt cx="777" cy="1514"/>
                  </a:xfrm>
                </p:grpSpPr>
                <p:sp>
                  <p:nvSpPr>
                    <p:cNvPr id="235" name="Freeform 64"/>
                    <p:cNvSpPr/>
                    <p:nvPr/>
                  </p:nvSpPr>
                  <p:spPr bwMode="auto">
                    <a:xfrm rot="3473776" flipH="1">
                      <a:off x="119" y="854"/>
                      <a:ext cx="110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6" name="Freeform 65"/>
                    <p:cNvSpPr/>
                    <p:nvPr/>
                  </p:nvSpPr>
                  <p:spPr bwMode="auto">
                    <a:xfrm rot="3473776" flipH="1">
                      <a:off x="-126" y="123"/>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6" name="Group 66"/>
                  <p:cNvGrpSpPr/>
                  <p:nvPr/>
                </p:nvGrpSpPr>
                <p:grpSpPr>
                  <a:xfrm>
                    <a:off x="2009" y="0"/>
                    <a:ext cx="633" cy="1533"/>
                    <a:chOff x="0" y="0"/>
                    <a:chExt cx="633" cy="1533"/>
                  </a:xfrm>
                </p:grpSpPr>
                <p:sp>
                  <p:nvSpPr>
                    <p:cNvPr id="233" name="Freeform 67"/>
                    <p:cNvSpPr/>
                    <p:nvPr/>
                  </p:nvSpPr>
                  <p:spPr bwMode="auto">
                    <a:xfrm rot="4126479" flipH="1">
                      <a:off x="-5" y="895"/>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 name="Freeform 68"/>
                    <p:cNvSpPr/>
                    <p:nvPr/>
                  </p:nvSpPr>
                  <p:spPr bwMode="auto">
                    <a:xfrm rot="4126479" flipH="1">
                      <a:off x="-115" y="115"/>
                      <a:ext cx="569"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7" name="Group 69"/>
                  <p:cNvGrpSpPr/>
                  <p:nvPr/>
                </p:nvGrpSpPr>
                <p:grpSpPr>
                  <a:xfrm>
                    <a:off x="2896" y="644"/>
                    <a:ext cx="1846" cy="566"/>
                    <a:chOff x="0" y="0"/>
                    <a:chExt cx="1846" cy="566"/>
                  </a:xfrm>
                </p:grpSpPr>
                <p:sp>
                  <p:nvSpPr>
                    <p:cNvPr id="231" name="Freeform 70"/>
                    <p:cNvSpPr/>
                    <p:nvPr/>
                  </p:nvSpPr>
                  <p:spPr bwMode="auto">
                    <a:xfrm rot="20274565">
                      <a:off x="0" y="351"/>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2" name="Freeform 71"/>
                    <p:cNvSpPr/>
                    <p:nvPr/>
                  </p:nvSpPr>
                  <p:spPr bwMode="auto">
                    <a:xfrm rot="20274565">
                      <a:off x="1183" y="0"/>
                      <a:ext cx="663" cy="34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78" name="Group 72"/>
                  <p:cNvGrpSpPr/>
                  <p:nvPr/>
                </p:nvGrpSpPr>
                <p:grpSpPr>
                  <a:xfrm>
                    <a:off x="2757" y="417"/>
                    <a:ext cx="1783" cy="717"/>
                    <a:chOff x="0" y="0"/>
                    <a:chExt cx="1783" cy="717"/>
                  </a:xfrm>
                </p:grpSpPr>
                <p:sp>
                  <p:nvSpPr>
                    <p:cNvPr id="229" name="Freeform 73"/>
                    <p:cNvSpPr/>
                    <p:nvPr/>
                  </p:nvSpPr>
                  <p:spPr bwMode="auto">
                    <a:xfrm rot="19678936">
                      <a:off x="0" y="501"/>
                      <a:ext cx="1233"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0" name="Freeform 74"/>
                    <p:cNvSpPr/>
                    <p:nvPr/>
                  </p:nvSpPr>
                  <p:spPr bwMode="auto">
                    <a:xfrm rot="19678936">
                      <a:off x="1120" y="0"/>
                      <a:ext cx="663"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94" name="Freeform 75"/>
                  <p:cNvSpPr/>
                  <p:nvPr/>
                </p:nvSpPr>
                <p:spPr bwMode="auto">
                  <a:xfrm rot="4578754" flipH="1">
                    <a:off x="2174" y="951"/>
                    <a:ext cx="1028" cy="14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5" name="Freeform 76"/>
                  <p:cNvSpPr/>
                  <p:nvPr/>
                </p:nvSpPr>
                <p:spPr bwMode="auto">
                  <a:xfrm rot="4578754" flipH="1">
                    <a:off x="2197" y="195"/>
                    <a:ext cx="553"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5181" name="Group 77"/>
                  <p:cNvGrpSpPr/>
                  <p:nvPr/>
                </p:nvGrpSpPr>
                <p:grpSpPr>
                  <a:xfrm>
                    <a:off x="2874" y="12"/>
                    <a:ext cx="638" cy="1521"/>
                    <a:chOff x="0" y="-1"/>
                    <a:chExt cx="638" cy="1521"/>
                  </a:xfrm>
                </p:grpSpPr>
                <p:sp>
                  <p:nvSpPr>
                    <p:cNvPr id="227" name="Freeform 78"/>
                    <p:cNvSpPr/>
                    <p:nvPr/>
                  </p:nvSpPr>
                  <p:spPr bwMode="auto">
                    <a:xfrm rot="17742246">
                      <a:off x="-437" y="897"/>
                      <a:ext cx="1063"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8" name="Freeform 79"/>
                    <p:cNvSpPr/>
                    <p:nvPr/>
                  </p:nvSpPr>
                  <p:spPr bwMode="auto">
                    <a:xfrm rot="17742246">
                      <a:off x="209" y="139"/>
                      <a:ext cx="572" cy="28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2" name="Group 80"/>
                  <p:cNvGrpSpPr/>
                  <p:nvPr/>
                </p:nvGrpSpPr>
                <p:grpSpPr>
                  <a:xfrm>
                    <a:off x="3010" y="132"/>
                    <a:ext cx="1015" cy="1464"/>
                    <a:chOff x="2" y="-3"/>
                    <a:chExt cx="1015" cy="1464"/>
                  </a:xfrm>
                </p:grpSpPr>
                <p:sp>
                  <p:nvSpPr>
                    <p:cNvPr id="225" name="Freeform 81"/>
                    <p:cNvSpPr/>
                    <p:nvPr/>
                  </p:nvSpPr>
                  <p:spPr bwMode="auto">
                    <a:xfrm rot="18822740">
                      <a:off x="-440" y="748"/>
                      <a:ext cx="1157" cy="26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6" name="Freeform 82"/>
                    <p:cNvSpPr/>
                    <p:nvPr/>
                  </p:nvSpPr>
                  <p:spPr bwMode="auto">
                    <a:xfrm rot="18822740">
                      <a:off x="494" y="95"/>
                      <a:ext cx="622" cy="42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3" name="Group 83"/>
                  <p:cNvGrpSpPr/>
                  <p:nvPr/>
                </p:nvGrpSpPr>
                <p:grpSpPr>
                  <a:xfrm>
                    <a:off x="2805" y="3"/>
                    <a:ext cx="241" cy="1449"/>
                    <a:chOff x="1" y="-1"/>
                    <a:chExt cx="241" cy="1449"/>
                  </a:xfrm>
                </p:grpSpPr>
                <p:sp>
                  <p:nvSpPr>
                    <p:cNvPr id="223" name="Freeform 84"/>
                    <p:cNvSpPr/>
                    <p:nvPr/>
                  </p:nvSpPr>
                  <p:spPr bwMode="auto">
                    <a:xfrm rot="16696252">
                      <a:off x="-433" y="926"/>
                      <a:ext cx="955"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4" name="Freeform 85"/>
                    <p:cNvSpPr/>
                    <p:nvPr/>
                  </p:nvSpPr>
                  <p:spPr bwMode="auto">
                    <a:xfrm rot="16696252">
                      <a:off x="-81" y="186"/>
                      <a:ext cx="514" cy="13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4" name="Group 86"/>
                  <p:cNvGrpSpPr/>
                  <p:nvPr/>
                </p:nvGrpSpPr>
                <p:grpSpPr>
                  <a:xfrm>
                    <a:off x="1017" y="1741"/>
                    <a:ext cx="1083" cy="2448"/>
                    <a:chOff x="0" y="0"/>
                    <a:chExt cx="1083" cy="2448"/>
                  </a:xfrm>
                </p:grpSpPr>
                <p:sp>
                  <p:nvSpPr>
                    <p:cNvPr id="221" name="Freeform 87"/>
                    <p:cNvSpPr/>
                    <p:nvPr/>
                  </p:nvSpPr>
                  <p:spPr bwMode="auto">
                    <a:xfrm rot="18335692" flipH="1">
                      <a:off x="65" y="706"/>
                      <a:ext cx="1726" cy="31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2" name="Freeform 88"/>
                    <p:cNvSpPr/>
                    <p:nvPr/>
                  </p:nvSpPr>
                  <p:spPr bwMode="auto">
                    <a:xfrm rot="18335692" flipH="1">
                      <a:off x="-217" y="1741"/>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5" name="Group 89"/>
                  <p:cNvGrpSpPr/>
                  <p:nvPr/>
                </p:nvGrpSpPr>
                <p:grpSpPr>
                  <a:xfrm>
                    <a:off x="1528" y="1907"/>
                    <a:ext cx="766" cy="2374"/>
                    <a:chOff x="-1" y="-1"/>
                    <a:chExt cx="766" cy="2374"/>
                  </a:xfrm>
                </p:grpSpPr>
                <p:sp>
                  <p:nvSpPr>
                    <p:cNvPr id="219" name="Freeform 90"/>
                    <p:cNvSpPr/>
                    <p:nvPr/>
                  </p:nvSpPr>
                  <p:spPr bwMode="auto">
                    <a:xfrm rot="17542885" flipH="1">
                      <a:off x="-187" y="640"/>
                      <a:ext cx="1595" cy="31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0" name="Freeform 91"/>
                    <p:cNvSpPr/>
                    <p:nvPr/>
                  </p:nvSpPr>
                  <p:spPr bwMode="auto">
                    <a:xfrm rot="17542885" flipH="1">
                      <a:off x="-185" y="1700"/>
                      <a:ext cx="857"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6" name="Group 92"/>
                  <p:cNvGrpSpPr/>
                  <p:nvPr/>
                </p:nvGrpSpPr>
                <p:grpSpPr>
                  <a:xfrm rot="88588">
                    <a:off x="2057" y="1962"/>
                    <a:ext cx="459" cy="2326"/>
                    <a:chOff x="-4" y="0"/>
                    <a:chExt cx="492" cy="2601"/>
                  </a:xfrm>
                </p:grpSpPr>
                <p:sp>
                  <p:nvSpPr>
                    <p:cNvPr id="217" name="Freeform 93"/>
                    <p:cNvSpPr/>
                    <p:nvPr/>
                  </p:nvSpPr>
                  <p:spPr bwMode="auto">
                    <a:xfrm rot="16782062" flipH="1">
                      <a:off x="-521" y="703"/>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8" name="Freeform 94"/>
                    <p:cNvSpPr/>
                    <p:nvPr/>
                  </p:nvSpPr>
                  <p:spPr bwMode="auto">
                    <a:xfrm rot="16782062" flipH="1">
                      <a:off x="-229" y="1906"/>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7" name="Group 95"/>
                  <p:cNvGrpSpPr/>
                  <p:nvPr/>
                </p:nvGrpSpPr>
                <p:grpSpPr>
                  <a:xfrm>
                    <a:off x="3408" y="1689"/>
                    <a:ext cx="1122" cy="2425"/>
                    <a:chOff x="0" y="0"/>
                    <a:chExt cx="1122" cy="2425"/>
                  </a:xfrm>
                </p:grpSpPr>
                <p:sp>
                  <p:nvSpPr>
                    <p:cNvPr id="215" name="Freeform 96"/>
                    <p:cNvSpPr/>
                    <p:nvPr/>
                  </p:nvSpPr>
                  <p:spPr bwMode="auto">
                    <a:xfrm rot="3144576">
                      <a:off x="-707" y="707"/>
                      <a:ext cx="1726" cy="31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6" name="Freeform 97"/>
                    <p:cNvSpPr/>
                    <p:nvPr/>
                  </p:nvSpPr>
                  <p:spPr bwMode="auto">
                    <a:xfrm rot="3144576">
                      <a:off x="415" y="1720"/>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8" name="Group 98"/>
                  <p:cNvGrpSpPr/>
                  <p:nvPr/>
                </p:nvGrpSpPr>
                <p:grpSpPr>
                  <a:xfrm>
                    <a:off x="3254" y="1839"/>
                    <a:ext cx="883" cy="2422"/>
                    <a:chOff x="-1" y="1"/>
                    <a:chExt cx="883" cy="2422"/>
                  </a:xfrm>
                </p:grpSpPr>
                <p:sp>
                  <p:nvSpPr>
                    <p:cNvPr id="213" name="Freeform 99"/>
                    <p:cNvSpPr/>
                    <p:nvPr/>
                  </p:nvSpPr>
                  <p:spPr bwMode="auto">
                    <a:xfrm rot="3745735">
                      <a:off x="-677" y="677"/>
                      <a:ext cx="1648" cy="30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 name="Freeform 100"/>
                    <p:cNvSpPr/>
                    <p:nvPr/>
                  </p:nvSpPr>
                  <p:spPr bwMode="auto">
                    <a:xfrm rot="3745735">
                      <a:off x="205" y="1750"/>
                      <a:ext cx="882" cy="46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89" name="Group 101"/>
                  <p:cNvGrpSpPr/>
                  <p:nvPr/>
                </p:nvGrpSpPr>
                <p:grpSpPr>
                  <a:xfrm>
                    <a:off x="3080" y="1956"/>
                    <a:ext cx="621" cy="2384"/>
                    <a:chOff x="0" y="1"/>
                    <a:chExt cx="621" cy="2384"/>
                  </a:xfrm>
                </p:grpSpPr>
                <p:sp>
                  <p:nvSpPr>
                    <p:cNvPr id="211" name="Freeform 102"/>
                    <p:cNvSpPr/>
                    <p:nvPr/>
                  </p:nvSpPr>
                  <p:spPr bwMode="auto">
                    <a:xfrm rot="4286818">
                      <a:off x="-677" y="678"/>
                      <a:ext cx="1600"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2" name="Freeform 103"/>
                    <p:cNvSpPr/>
                    <p:nvPr/>
                  </p:nvSpPr>
                  <p:spPr bwMode="auto">
                    <a:xfrm rot="4286818">
                      <a:off x="1" y="1761"/>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90" name="Group 104"/>
                  <p:cNvGrpSpPr/>
                  <p:nvPr/>
                </p:nvGrpSpPr>
                <p:grpSpPr>
                  <a:xfrm>
                    <a:off x="2893" y="2073"/>
                    <a:ext cx="404" cy="2219"/>
                    <a:chOff x="0" y="0"/>
                    <a:chExt cx="404" cy="2219"/>
                  </a:xfrm>
                </p:grpSpPr>
                <p:sp>
                  <p:nvSpPr>
                    <p:cNvPr id="209" name="Freeform 105"/>
                    <p:cNvSpPr/>
                    <p:nvPr/>
                  </p:nvSpPr>
                  <p:spPr bwMode="auto">
                    <a:xfrm rot="4898956">
                      <a:off x="-613" y="613"/>
                      <a:ext cx="1472"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0" name="Freeform 106"/>
                    <p:cNvSpPr/>
                    <p:nvPr/>
                  </p:nvSpPr>
                  <p:spPr bwMode="auto">
                    <a:xfrm rot="4898956">
                      <a:off x="-183" y="1633"/>
                      <a:ext cx="791" cy="38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5191" name="Group 107"/>
                  <p:cNvGrpSpPr/>
                  <p:nvPr/>
                </p:nvGrpSpPr>
                <p:grpSpPr>
                  <a:xfrm>
                    <a:off x="2372" y="2107"/>
                    <a:ext cx="428" cy="2184"/>
                    <a:chOff x="0" y="0"/>
                    <a:chExt cx="428" cy="2184"/>
                  </a:xfrm>
                </p:grpSpPr>
                <p:sp>
                  <p:nvSpPr>
                    <p:cNvPr id="207" name="Freeform 108"/>
                    <p:cNvSpPr/>
                    <p:nvPr/>
                  </p:nvSpPr>
                  <p:spPr bwMode="auto">
                    <a:xfrm rot="5755659">
                      <a:off x="-382" y="625"/>
                      <a:ext cx="1435"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 name="Freeform 109"/>
                    <p:cNvSpPr/>
                    <p:nvPr/>
                  </p:nvSpPr>
                  <p:spPr bwMode="auto">
                    <a:xfrm rot="5755659">
                      <a:off x="-237" y="1651"/>
                      <a:ext cx="770" cy="29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grpSp>
            <p:nvGrpSpPr>
              <p:cNvPr id="5146" name="Group 110"/>
              <p:cNvGrpSpPr/>
              <p:nvPr/>
            </p:nvGrpSpPr>
            <p:grpSpPr>
              <a:xfrm>
                <a:off x="73" y="313"/>
                <a:ext cx="5460" cy="3666"/>
                <a:chOff x="-1" y="0"/>
                <a:chExt cx="5460" cy="3666"/>
              </a:xfrm>
            </p:grpSpPr>
            <p:grpSp>
              <p:nvGrpSpPr>
                <p:cNvPr id="5147" name="Group 111"/>
                <p:cNvGrpSpPr/>
                <p:nvPr/>
              </p:nvGrpSpPr>
              <p:grpSpPr>
                <a:xfrm>
                  <a:off x="-1" y="0"/>
                  <a:ext cx="5460" cy="3666"/>
                  <a:chOff x="-1" y="0"/>
                  <a:chExt cx="5460" cy="3666"/>
                </a:xfrm>
              </p:grpSpPr>
              <p:sp>
                <p:nvSpPr>
                  <p:cNvPr id="164" name="Arc 112"/>
                  <p:cNvSpPr/>
                  <p:nvPr/>
                </p:nvSpPr>
                <p:spPr bwMode="auto">
                  <a:xfrm flipV="1">
                    <a:off x="2891" y="143"/>
                    <a:ext cx="2568" cy="2047"/>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5" name="Arc 113"/>
                  <p:cNvSpPr/>
                  <p:nvPr/>
                </p:nvSpPr>
                <p:spPr bwMode="auto">
                  <a:xfrm flipH="1">
                    <a:off x="313" y="1287"/>
                    <a:ext cx="2017"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6" name="Arc 114"/>
                  <p:cNvSpPr/>
                  <p:nvPr/>
                </p:nvSpPr>
                <p:spPr bwMode="auto">
                  <a:xfrm>
                    <a:off x="2954" y="868"/>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 name="Arc 115"/>
                  <p:cNvSpPr/>
                  <p:nvPr/>
                </p:nvSpPr>
                <p:spPr bwMode="auto">
                  <a:xfrm flipH="1">
                    <a:off x="-1" y="499"/>
                    <a:ext cx="2541"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8" name="Arc 116"/>
                  <p:cNvSpPr/>
                  <p:nvPr/>
                </p:nvSpPr>
                <p:spPr bwMode="auto">
                  <a:xfrm flipH="1">
                    <a:off x="715" y="0"/>
                    <a:ext cx="1851" cy="23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9" name="Arc 117"/>
                  <p:cNvSpPr/>
                  <p:nvPr/>
                </p:nvSpPr>
                <p:spPr bwMode="auto">
                  <a:xfrm>
                    <a:off x="2689" y="967"/>
                    <a:ext cx="763" cy="2303"/>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0" name="Freeform 118"/>
                  <p:cNvSpPr/>
                  <p:nvPr/>
                </p:nvSpPr>
                <p:spPr bwMode="auto">
                  <a:xfrm flipH="1">
                    <a:off x="1725" y="125"/>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63" name="Freeform 119"/>
                <p:cNvSpPr/>
                <p:nvPr/>
              </p:nvSpPr>
              <p:spPr bwMode="auto">
                <a:xfrm rot="20253369">
                  <a:off x="3205" y="1215"/>
                  <a:ext cx="443"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5130" name="Group 120"/>
            <p:cNvGrpSpPr/>
            <p:nvPr/>
          </p:nvGrpSpPr>
          <p:grpSpPr>
            <a:xfrm>
              <a:off x="163" y="267"/>
              <a:ext cx="4040" cy="2966"/>
              <a:chOff x="0" y="0"/>
              <a:chExt cx="5198" cy="3818"/>
            </a:xfrm>
          </p:grpSpPr>
          <p:sp>
            <p:nvSpPr>
              <p:cNvPr id="146" name="Freeform 121"/>
              <p:cNvSpPr/>
              <p:nvPr/>
            </p:nvSpPr>
            <p:spPr bwMode="auto">
              <a:xfrm flipH="1">
                <a:off x="1724" y="204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7" name="Arc 122"/>
              <p:cNvSpPr/>
              <p:nvPr/>
            </p:nvSpPr>
            <p:spPr bwMode="auto">
              <a:xfrm flipH="1">
                <a:off x="844" y="1514"/>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8" name="Arc 123"/>
              <p:cNvSpPr/>
              <p:nvPr/>
            </p:nvSpPr>
            <p:spPr bwMode="auto">
              <a:xfrm flipH="1">
                <a:off x="1056" y="1143"/>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9" name="Arc 124"/>
              <p:cNvSpPr/>
              <p:nvPr/>
            </p:nvSpPr>
            <p:spPr bwMode="auto">
              <a:xfrm flipH="1">
                <a:off x="0" y="832"/>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 name="Arc 125"/>
              <p:cNvSpPr/>
              <p:nvPr/>
            </p:nvSpPr>
            <p:spPr bwMode="auto">
              <a:xfrm>
                <a:off x="2630" y="1166"/>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 name="Arc 126"/>
              <p:cNvSpPr/>
              <p:nvPr/>
            </p:nvSpPr>
            <p:spPr bwMode="auto">
              <a:xfrm>
                <a:off x="2730" y="1155"/>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2" name="Freeform 127"/>
              <p:cNvSpPr/>
              <p:nvPr/>
            </p:nvSpPr>
            <p:spPr bwMode="auto">
              <a:xfrm>
                <a:off x="3090" y="2298"/>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 name="Freeform 128"/>
              <p:cNvSpPr/>
              <p:nvPr/>
            </p:nvSpPr>
            <p:spPr bwMode="auto">
              <a:xfrm rot="19660755" flipV="1">
                <a:off x="2337" y="1812"/>
                <a:ext cx="441" cy="83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4" name="Freeform 129"/>
              <p:cNvSpPr/>
              <p:nvPr/>
            </p:nvSpPr>
            <p:spPr bwMode="auto">
              <a:xfrm flipH="1">
                <a:off x="279" y="2166"/>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5" name="Freeform 130"/>
              <p:cNvSpPr/>
              <p:nvPr/>
            </p:nvSpPr>
            <p:spPr bwMode="auto">
              <a:xfrm flipH="1">
                <a:off x="790" y="556"/>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6" name="Freeform 131"/>
              <p:cNvSpPr/>
              <p:nvPr/>
            </p:nvSpPr>
            <p:spPr bwMode="auto">
              <a:xfrm>
                <a:off x="4191" y="1942"/>
                <a:ext cx="1007" cy="160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7" name="Freeform 132"/>
              <p:cNvSpPr/>
              <p:nvPr/>
            </p:nvSpPr>
            <p:spPr bwMode="auto">
              <a:xfrm>
                <a:off x="3668" y="1133"/>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 name="Freeform 133"/>
              <p:cNvSpPr/>
              <p:nvPr/>
            </p:nvSpPr>
            <p:spPr bwMode="auto">
              <a:xfrm>
                <a:off x="3724" y="0"/>
                <a:ext cx="664"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9" name="Freeform 134"/>
              <p:cNvSpPr/>
              <p:nvPr/>
            </p:nvSpPr>
            <p:spPr bwMode="auto">
              <a:xfrm rot="1346631" flipH="1">
                <a:off x="1492" y="1169"/>
                <a:ext cx="440"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2183" name="Rectangle 135"/>
          <p:cNvSpPr>
            <a:spLocks noGrp="1" noChangeArrowheads="1"/>
          </p:cNvSpPr>
          <p:nvPr>
            <p:ph type="ctrTitle" sz="quarter"/>
          </p:nvPr>
        </p:nvSpPr>
        <p:spPr>
          <a:xfrm>
            <a:off x="685800" y="1827213"/>
            <a:ext cx="7772400" cy="1627187"/>
          </a:xfrm>
        </p:spPr>
        <p:txBody>
          <a:bodyPr/>
          <a:lstStyle>
            <a:lvl1pPr>
              <a:defRPr/>
            </a:lvl1pPr>
          </a:lstStyle>
          <a:p>
            <a:r>
              <a:rPr lang="zh-CN"/>
              <a:t>单击此处编辑母版标题样式</a:t>
            </a:r>
            <a:endParaRPr lang="zh-CN"/>
          </a:p>
        </p:txBody>
      </p:sp>
      <p:sp>
        <p:nvSpPr>
          <p:cNvPr id="2184"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zh-CN"/>
              <a:t>单击此处编辑母版副标题样式</a:t>
            </a:r>
            <a:endParaRPr lang="zh-CN"/>
          </a:p>
        </p:txBody>
      </p:sp>
      <p:sp>
        <p:nvSpPr>
          <p:cNvPr id="275" name="Rectangle 137"/>
          <p:cNvSpPr>
            <a:spLocks noGrp="1" noChangeArrowheads="1"/>
          </p:cNvSpPr>
          <p:nvPr>
            <p:ph type="dt" sz="quarter"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 name="Rectangle 138"/>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7" name="Rectangle 139"/>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zh-CN" dirty="0"/>
            </a:fld>
            <a:endParaRPr lang="zh-CN"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301625"/>
            <a:ext cx="19431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01625"/>
            <a:ext cx="56769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501486" y="309707"/>
            <a:ext cx="7886700" cy="493857"/>
          </a:xfrm>
        </p:spPr>
        <p:txBody>
          <a:bodyPr>
            <a:normAutofit/>
          </a:bodyPr>
          <a:lstStyle>
            <a:lvl1pPr>
              <a:defRPr sz="2100" b="1">
                <a:solidFill>
                  <a:srgbClr val="D48B16"/>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showMasterSp="0">
  <p:cSld name="空白">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1_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a:fillRect/>
          </a:stretch>
        </p:blipFill>
        <p:spPr>
          <a:xfrm>
            <a:off x="0" y="0"/>
            <a:ext cx="9144000" cy="6858000"/>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3.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4" Type="http://schemas.openxmlformats.org/officeDocument/2006/relationships/theme" Target="../theme/theme4.xml"/><Relationship Id="rId13" Type="http://schemas.openxmlformats.org/officeDocument/2006/relationships/image" Target="../media/image4.jpeg"/><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465F532-B2E5-4D2B-BEEF-F7035589764C}" type="datetimeFigureOut">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3074" name="Group 2"/>
          <p:cNvGrpSpPr/>
          <p:nvPr/>
        </p:nvGrpSpPr>
        <p:grpSpPr>
          <a:xfrm>
            <a:off x="6303963" y="0"/>
            <a:ext cx="2840037" cy="3254375"/>
            <a:chOff x="0" y="0"/>
            <a:chExt cx="2170" cy="2486"/>
          </a:xfrm>
        </p:grpSpPr>
        <p:grpSp>
          <p:nvGrpSpPr>
            <p:cNvPr id="3080" name="Group 3"/>
            <p:cNvGrpSpPr/>
            <p:nvPr/>
          </p:nvGrpSpPr>
          <p:grpSpPr>
            <a:xfrm>
              <a:off x="965" y="1910"/>
              <a:ext cx="768" cy="576"/>
              <a:chOff x="0" y="0"/>
              <a:chExt cx="768" cy="576"/>
            </a:xfrm>
          </p:grpSpPr>
          <p:sp>
            <p:nvSpPr>
              <p:cNvPr id="2" name="Oval 4"/>
              <p:cNvSpPr>
                <a:spLocks noChangeArrowheads="1"/>
              </p:cNvSpPr>
              <p:nvPr/>
            </p:nvSpPr>
            <p:spPr bwMode="auto">
              <a:xfrm>
                <a:off x="3"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Oval 5"/>
              <p:cNvSpPr>
                <a:spLocks noChangeArrowheads="1"/>
              </p:cNvSpPr>
              <p:nvPr/>
            </p:nvSpPr>
            <p:spPr bwMode="auto">
              <a:xfrm>
                <a:off x="276" y="252"/>
                <a:ext cx="188"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1" name="Group 6"/>
            <p:cNvGrpSpPr/>
            <p:nvPr/>
          </p:nvGrpSpPr>
          <p:grpSpPr>
            <a:xfrm>
              <a:off x="1142" y="1103"/>
              <a:ext cx="768" cy="576"/>
              <a:chOff x="0" y="0"/>
              <a:chExt cx="768" cy="576"/>
            </a:xfrm>
          </p:grpSpPr>
          <p:sp>
            <p:nvSpPr>
              <p:cNvPr id="1031" name="Oval 7"/>
              <p:cNvSpPr>
                <a:spLocks noChangeArrowheads="1"/>
              </p:cNvSpPr>
              <p:nvPr/>
            </p:nvSpPr>
            <p:spPr bwMode="auto">
              <a:xfrm>
                <a:off x="-3" y="3"/>
                <a:ext cx="771"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Oval 8"/>
              <p:cNvSpPr>
                <a:spLocks noChangeArrowheads="1"/>
              </p:cNvSpPr>
              <p:nvPr/>
            </p:nvSpPr>
            <p:spPr bwMode="auto">
              <a:xfrm>
                <a:off x="276" y="254"/>
                <a:ext cx="186" cy="109"/>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2" name="Group 9"/>
            <p:cNvGrpSpPr/>
            <p:nvPr/>
          </p:nvGrpSpPr>
          <p:grpSpPr>
            <a:xfrm>
              <a:off x="19" y="0"/>
              <a:ext cx="768" cy="576"/>
              <a:chOff x="0" y="0"/>
              <a:chExt cx="768" cy="576"/>
            </a:xfrm>
          </p:grpSpPr>
          <p:sp>
            <p:nvSpPr>
              <p:cNvPr id="4" name="Oval 10"/>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Oval 11"/>
              <p:cNvSpPr>
                <a:spLocks noChangeArrowheads="1"/>
              </p:cNvSpPr>
              <p:nvPr/>
            </p:nvSpPr>
            <p:spPr bwMode="auto">
              <a:xfrm>
                <a:off x="276" y="252"/>
                <a:ext cx="188" cy="108"/>
              </a:xfrm>
              <a:prstGeom prst="ellipse">
                <a:avLst/>
              </a:prstGeom>
              <a:gradFill rotWithShape="0">
                <a:gsLst>
                  <a:gs pos="0">
                    <a:schemeClr val="accent1"/>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3" name="Group 12"/>
            <p:cNvGrpSpPr/>
            <p:nvPr/>
          </p:nvGrpSpPr>
          <p:grpSpPr>
            <a:xfrm>
              <a:off x="0" y="0"/>
              <a:ext cx="2170" cy="1702"/>
              <a:chOff x="0" y="0"/>
              <a:chExt cx="2170" cy="1702"/>
            </a:xfrm>
          </p:grpSpPr>
          <p:grpSp>
            <p:nvGrpSpPr>
              <p:cNvPr id="3084" name="Group 13"/>
              <p:cNvGrpSpPr/>
              <p:nvPr/>
            </p:nvGrpSpPr>
            <p:grpSpPr>
              <a:xfrm>
                <a:off x="525" y="308"/>
                <a:ext cx="1145" cy="844"/>
                <a:chOff x="0" y="0"/>
                <a:chExt cx="2919" cy="2151"/>
              </a:xfrm>
            </p:grpSpPr>
            <p:sp>
              <p:nvSpPr>
                <p:cNvPr id="1038" name="Oval 14"/>
                <p:cNvSpPr>
                  <a:spLocks noChangeArrowheads="1"/>
                </p:cNvSpPr>
                <p:nvPr/>
              </p:nvSpPr>
              <p:spPr bwMode="auto">
                <a:xfrm>
                  <a:off x="1" y="0"/>
                  <a:ext cx="2919" cy="2151"/>
                </a:xfrm>
                <a:prstGeom prst="ellipse">
                  <a:avLst/>
                </a:prstGeom>
                <a:gradFill rotWithShape="0">
                  <a:gsLst>
                    <a:gs pos="0">
                      <a:schemeClr val="bg2"/>
                    </a:gs>
                    <a:gs pos="100000">
                      <a:schemeClr val="bg1"/>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Oval 15"/>
                <p:cNvSpPr>
                  <a:spLocks noChangeArrowheads="1"/>
                </p:cNvSpPr>
                <p:nvPr/>
              </p:nvSpPr>
              <p:spPr bwMode="auto">
                <a:xfrm>
                  <a:off x="1117" y="788"/>
                  <a:ext cx="578" cy="405"/>
                </a:xfrm>
                <a:prstGeom prst="ellipse">
                  <a:avLst/>
                </a:prstGeom>
                <a:gradFill rotWithShape="0">
                  <a:gsLst>
                    <a:gs pos="0">
                      <a:schemeClr val="accent2"/>
                    </a:gs>
                    <a:gs pos="100000">
                      <a:schemeClr val="bg2"/>
                    </a:gs>
                  </a:gsLst>
                  <a:path path="shape">
                    <a:fillToRect l="50000" t="50000" r="50000" b="50000"/>
                  </a:path>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085" name="Group 16"/>
              <p:cNvGrpSpPr/>
              <p:nvPr/>
            </p:nvGrpSpPr>
            <p:grpSpPr>
              <a:xfrm>
                <a:off x="0" y="0"/>
                <a:ext cx="2145" cy="1702"/>
                <a:chOff x="0" y="0"/>
                <a:chExt cx="2145" cy="1702"/>
              </a:xfrm>
            </p:grpSpPr>
            <p:grpSp>
              <p:nvGrpSpPr>
                <p:cNvPr id="3108" name="Group 17"/>
                <p:cNvGrpSpPr/>
                <p:nvPr/>
              </p:nvGrpSpPr>
              <p:grpSpPr>
                <a:xfrm>
                  <a:off x="1390" y="589"/>
                  <a:ext cx="493" cy="912"/>
                  <a:chOff x="0" y="0"/>
                  <a:chExt cx="1258" cy="2327"/>
                </a:xfrm>
              </p:grpSpPr>
              <p:sp>
                <p:nvSpPr>
                  <p:cNvPr id="1042" name="Freeform 18"/>
                  <p:cNvSpPr/>
                  <p:nvPr/>
                </p:nvSpPr>
                <p:spPr bwMode="auto">
                  <a:xfrm rot="2711884">
                    <a:off x="-699" y="706"/>
                    <a:ext cx="1711"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Freeform 19"/>
                  <p:cNvSpPr/>
                  <p:nvPr/>
                </p:nvSpPr>
                <p:spPr bwMode="auto">
                  <a:xfrm rot="2711884">
                    <a:off x="553" y="1614"/>
                    <a:ext cx="916" cy="4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09" name="Group 20"/>
                <p:cNvGrpSpPr/>
                <p:nvPr/>
              </p:nvGrpSpPr>
              <p:grpSpPr>
                <a:xfrm>
                  <a:off x="1152" y="781"/>
                  <a:ext cx="966" cy="522"/>
                  <a:chOff x="0" y="0"/>
                  <a:chExt cx="2463" cy="1332"/>
                </a:xfrm>
              </p:grpSpPr>
              <p:sp>
                <p:nvSpPr>
                  <p:cNvPr id="1045" name="Freeform 21"/>
                  <p:cNvSpPr/>
                  <p:nvPr/>
                </p:nvSpPr>
                <p:spPr bwMode="auto">
                  <a:xfrm rot="2104081">
                    <a:off x="1" y="0"/>
                    <a:ext cx="1812"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Freeform 22"/>
                  <p:cNvSpPr/>
                  <p:nvPr/>
                </p:nvSpPr>
                <p:spPr bwMode="auto">
                  <a:xfrm rot="2104081">
                    <a:off x="1488" y="78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0" name="Group 23"/>
                <p:cNvGrpSpPr/>
                <p:nvPr/>
              </p:nvGrpSpPr>
              <p:grpSpPr>
                <a:xfrm>
                  <a:off x="1165" y="707"/>
                  <a:ext cx="971" cy="417"/>
                  <a:chOff x="0" y="0"/>
                  <a:chExt cx="2477" cy="1064"/>
                </a:xfrm>
              </p:grpSpPr>
              <p:sp>
                <p:nvSpPr>
                  <p:cNvPr id="1048" name="Freeform 24"/>
                  <p:cNvSpPr/>
                  <p:nvPr/>
                </p:nvSpPr>
                <p:spPr bwMode="auto">
                  <a:xfrm rot="1582915">
                    <a:off x="-1" y="0"/>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Freeform 25"/>
                  <p:cNvSpPr/>
                  <p:nvPr/>
                </p:nvSpPr>
                <p:spPr bwMode="auto">
                  <a:xfrm rot="1582915">
                    <a:off x="1546" y="588"/>
                    <a:ext cx="931" cy="47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1" name="Group 26"/>
                <p:cNvGrpSpPr/>
                <p:nvPr/>
              </p:nvGrpSpPr>
              <p:grpSpPr>
                <a:xfrm>
                  <a:off x="1176" y="630"/>
                  <a:ext cx="969" cy="364"/>
                  <a:chOff x="0" y="0"/>
                  <a:chExt cx="2472" cy="927"/>
                </a:xfrm>
              </p:grpSpPr>
              <p:sp>
                <p:nvSpPr>
                  <p:cNvPr id="1051" name="Freeform 27"/>
                  <p:cNvSpPr/>
                  <p:nvPr/>
                </p:nvSpPr>
                <p:spPr bwMode="auto">
                  <a:xfrm rot="1080363">
                    <a:off x="-11" y="-11"/>
                    <a:ext cx="1677" cy="33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2" name="Freeform 28"/>
                  <p:cNvSpPr/>
                  <p:nvPr/>
                </p:nvSpPr>
                <p:spPr bwMode="auto">
                  <a:xfrm rot="1080363">
                    <a:off x="1564" y="394"/>
                    <a:ext cx="897" cy="52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2" name="Group 29"/>
                <p:cNvGrpSpPr/>
                <p:nvPr/>
              </p:nvGrpSpPr>
              <p:grpSpPr>
                <a:xfrm>
                  <a:off x="1189" y="543"/>
                  <a:ext cx="918" cy="258"/>
                  <a:chOff x="0" y="0"/>
                  <a:chExt cx="2342" cy="657"/>
                </a:xfrm>
              </p:grpSpPr>
              <p:sp>
                <p:nvSpPr>
                  <p:cNvPr id="1054" name="Freeform 30"/>
                  <p:cNvSpPr/>
                  <p:nvPr/>
                </p:nvSpPr>
                <p:spPr bwMode="auto">
                  <a:xfrm rot="463793">
                    <a:off x="-1" y="1"/>
                    <a:ext cx="154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5" name="Freeform 31"/>
                  <p:cNvSpPr/>
                  <p:nvPr/>
                </p:nvSpPr>
                <p:spPr bwMode="auto">
                  <a:xfrm rot="463793">
                    <a:off x="1512" y="167"/>
                    <a:ext cx="829" cy="47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3" name="Group 32"/>
                <p:cNvGrpSpPr/>
                <p:nvPr/>
              </p:nvGrpSpPr>
              <p:grpSpPr>
                <a:xfrm>
                  <a:off x="1199" y="487"/>
                  <a:ext cx="843" cy="134"/>
                  <a:chOff x="0" y="0"/>
                  <a:chExt cx="2150" cy="343"/>
                </a:xfrm>
              </p:grpSpPr>
              <p:sp>
                <p:nvSpPr>
                  <p:cNvPr id="1057" name="Freeform 33"/>
                  <p:cNvSpPr/>
                  <p:nvPr/>
                </p:nvSpPr>
                <p:spPr bwMode="auto">
                  <a:xfrm rot="21515819">
                    <a:off x="-1" y="17"/>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8" name="Freeform 34"/>
                  <p:cNvSpPr/>
                  <p:nvPr/>
                </p:nvSpPr>
                <p:spPr bwMode="auto">
                  <a:xfrm rot="21515819">
                    <a:off x="1394" y="-11"/>
                    <a:ext cx="755" cy="35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4" name="Group 35"/>
                <p:cNvGrpSpPr/>
                <p:nvPr/>
              </p:nvGrpSpPr>
              <p:grpSpPr>
                <a:xfrm>
                  <a:off x="1181" y="349"/>
                  <a:ext cx="737" cy="167"/>
                  <a:chOff x="0" y="0"/>
                  <a:chExt cx="1879" cy="427"/>
                </a:xfrm>
              </p:grpSpPr>
              <p:sp>
                <p:nvSpPr>
                  <p:cNvPr id="6" name="Freeform 36"/>
                  <p:cNvSpPr/>
                  <p:nvPr/>
                </p:nvSpPr>
                <p:spPr bwMode="auto">
                  <a:xfrm rot="20797423">
                    <a:off x="-11" y="211"/>
                    <a:ext cx="1243" cy="20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Freeform 37"/>
                  <p:cNvSpPr/>
                  <p:nvPr/>
                </p:nvSpPr>
                <p:spPr bwMode="auto">
                  <a:xfrm rot="20797423">
                    <a:off x="1210" y="1"/>
                    <a:ext cx="668"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5" name="Group 38"/>
                <p:cNvGrpSpPr/>
                <p:nvPr/>
              </p:nvGrpSpPr>
              <p:grpSpPr>
                <a:xfrm>
                  <a:off x="279" y="637"/>
                  <a:ext cx="493" cy="912"/>
                  <a:chOff x="0" y="0"/>
                  <a:chExt cx="1257" cy="2326"/>
                </a:xfrm>
              </p:grpSpPr>
              <p:sp>
                <p:nvSpPr>
                  <p:cNvPr id="8" name="Freeform 39"/>
                  <p:cNvSpPr/>
                  <p:nvPr/>
                </p:nvSpPr>
                <p:spPr bwMode="auto">
                  <a:xfrm rot="18888116" flipH="1">
                    <a:off x="239" y="695"/>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Freeform 40"/>
                  <p:cNvSpPr/>
                  <p:nvPr/>
                </p:nvSpPr>
                <p:spPr bwMode="auto">
                  <a:xfrm rot="18888116" flipH="1">
                    <a:off x="-218" y="1618"/>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6" name="Group 41"/>
                <p:cNvGrpSpPr/>
                <p:nvPr/>
              </p:nvGrpSpPr>
              <p:grpSpPr>
                <a:xfrm>
                  <a:off x="27" y="850"/>
                  <a:ext cx="966" cy="522"/>
                  <a:chOff x="0" y="0"/>
                  <a:chExt cx="2463" cy="1332"/>
                </a:xfrm>
              </p:grpSpPr>
              <p:sp>
                <p:nvSpPr>
                  <p:cNvPr id="10" name="Freeform 42"/>
                  <p:cNvSpPr/>
                  <p:nvPr/>
                </p:nvSpPr>
                <p:spPr bwMode="auto">
                  <a:xfrm rot="19495919" flipH="1">
                    <a:off x="649" y="0"/>
                    <a:ext cx="1803"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Freeform 43"/>
                  <p:cNvSpPr/>
                  <p:nvPr/>
                </p:nvSpPr>
                <p:spPr bwMode="auto">
                  <a:xfrm rot="19495919" flipH="1">
                    <a:off x="-1" y="786"/>
                    <a:ext cx="968"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7" name="Group 44"/>
                <p:cNvGrpSpPr/>
                <p:nvPr/>
              </p:nvGrpSpPr>
              <p:grpSpPr>
                <a:xfrm>
                  <a:off x="9" y="777"/>
                  <a:ext cx="971" cy="417"/>
                  <a:chOff x="0" y="0"/>
                  <a:chExt cx="2477" cy="1064"/>
                </a:xfrm>
              </p:grpSpPr>
              <p:sp>
                <p:nvSpPr>
                  <p:cNvPr id="12" name="Freeform 45"/>
                  <p:cNvSpPr/>
                  <p:nvPr/>
                </p:nvSpPr>
                <p:spPr bwMode="auto">
                  <a:xfrm rot="20017085" flipH="1">
                    <a:off x="741" y="1"/>
                    <a:ext cx="1736" cy="30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Freeform 46"/>
                  <p:cNvSpPr/>
                  <p:nvPr/>
                </p:nvSpPr>
                <p:spPr bwMode="auto">
                  <a:xfrm rot="20017085" flipH="1">
                    <a:off x="-1" y="589"/>
                    <a:ext cx="931" cy="46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8" name="Group 47"/>
                <p:cNvGrpSpPr/>
                <p:nvPr/>
              </p:nvGrpSpPr>
              <p:grpSpPr>
                <a:xfrm>
                  <a:off x="0" y="700"/>
                  <a:ext cx="969" cy="363"/>
                  <a:chOff x="0" y="0"/>
                  <a:chExt cx="2472" cy="927"/>
                </a:xfrm>
              </p:grpSpPr>
              <p:sp>
                <p:nvSpPr>
                  <p:cNvPr id="14" name="Freeform 48"/>
                  <p:cNvSpPr/>
                  <p:nvPr/>
                </p:nvSpPr>
                <p:spPr bwMode="auto">
                  <a:xfrm rot="20519637" flipH="1">
                    <a:off x="795" y="-1"/>
                    <a:ext cx="1677" cy="32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Freeform 49"/>
                  <p:cNvSpPr/>
                  <p:nvPr/>
                </p:nvSpPr>
                <p:spPr bwMode="auto">
                  <a:xfrm rot="20519637" flipH="1">
                    <a:off x="0" y="399"/>
                    <a:ext cx="900" cy="51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19" name="Group 50"/>
                <p:cNvGrpSpPr/>
                <p:nvPr/>
              </p:nvGrpSpPr>
              <p:grpSpPr>
                <a:xfrm>
                  <a:off x="38" y="613"/>
                  <a:ext cx="918" cy="257"/>
                  <a:chOff x="0" y="0"/>
                  <a:chExt cx="2342" cy="657"/>
                </a:xfrm>
              </p:grpSpPr>
              <p:sp>
                <p:nvSpPr>
                  <p:cNvPr id="16" name="Freeform 51"/>
                  <p:cNvSpPr/>
                  <p:nvPr/>
                </p:nvSpPr>
                <p:spPr bwMode="auto">
                  <a:xfrm rot="21136207" flipH="1">
                    <a:off x="797" y="-11"/>
                    <a:ext cx="154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Freeform 52"/>
                  <p:cNvSpPr/>
                  <p:nvPr/>
                </p:nvSpPr>
                <p:spPr bwMode="auto">
                  <a:xfrm rot="21136207" flipH="1">
                    <a:off x="-1" y="166"/>
                    <a:ext cx="829"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0" name="Group 53"/>
                <p:cNvGrpSpPr/>
                <p:nvPr/>
              </p:nvGrpSpPr>
              <p:grpSpPr>
                <a:xfrm>
                  <a:off x="103" y="556"/>
                  <a:ext cx="843" cy="134"/>
                  <a:chOff x="0" y="0"/>
                  <a:chExt cx="2150" cy="343"/>
                </a:xfrm>
              </p:grpSpPr>
              <p:sp>
                <p:nvSpPr>
                  <p:cNvPr id="18" name="Freeform 54"/>
                  <p:cNvSpPr/>
                  <p:nvPr/>
                </p:nvSpPr>
                <p:spPr bwMode="auto">
                  <a:xfrm rot="84181" flipH="1">
                    <a:off x="746" y="17"/>
                    <a:ext cx="1404" cy="22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Freeform 55"/>
                  <p:cNvSpPr/>
                  <p:nvPr/>
                </p:nvSpPr>
                <p:spPr bwMode="auto">
                  <a:xfrm rot="84181" flipH="1">
                    <a:off x="0" y="-11"/>
                    <a:ext cx="755" cy="35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1" name="Group 56"/>
                <p:cNvGrpSpPr/>
                <p:nvPr/>
              </p:nvGrpSpPr>
              <p:grpSpPr>
                <a:xfrm>
                  <a:off x="227" y="418"/>
                  <a:ext cx="737" cy="167"/>
                  <a:chOff x="0" y="0"/>
                  <a:chExt cx="1879" cy="427"/>
                </a:xfrm>
              </p:grpSpPr>
              <p:sp>
                <p:nvSpPr>
                  <p:cNvPr id="1081" name="Freeform 57"/>
                  <p:cNvSpPr/>
                  <p:nvPr/>
                </p:nvSpPr>
                <p:spPr bwMode="auto">
                  <a:xfrm rot="802577" flipH="1">
                    <a:off x="646" y="212"/>
                    <a:ext cx="1234" cy="21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2" name="Freeform 58"/>
                  <p:cNvSpPr/>
                  <p:nvPr/>
                </p:nvSpPr>
                <p:spPr bwMode="auto">
                  <a:xfrm rot="802577" flipH="1">
                    <a:off x="0" y="1"/>
                    <a:ext cx="662" cy="3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2" name="Group 59"/>
                <p:cNvGrpSpPr/>
                <p:nvPr/>
              </p:nvGrpSpPr>
              <p:grpSpPr>
                <a:xfrm>
                  <a:off x="271" y="341"/>
                  <a:ext cx="725" cy="218"/>
                  <a:chOff x="0" y="0"/>
                  <a:chExt cx="1850" cy="554"/>
                </a:xfrm>
              </p:grpSpPr>
              <p:sp>
                <p:nvSpPr>
                  <p:cNvPr id="20" name="Freeform 60"/>
                  <p:cNvSpPr/>
                  <p:nvPr/>
                </p:nvSpPr>
                <p:spPr bwMode="auto">
                  <a:xfrm rot="1277472" flipH="1">
                    <a:off x="615" y="338"/>
                    <a:ext cx="1235"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Freeform 61"/>
                  <p:cNvSpPr/>
                  <p:nvPr/>
                </p:nvSpPr>
                <p:spPr bwMode="auto">
                  <a:xfrm rot="1277472" flipH="1">
                    <a:off x="-1" y="-1"/>
                    <a:ext cx="66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3" name="Group 62"/>
                <p:cNvGrpSpPr/>
                <p:nvPr/>
              </p:nvGrpSpPr>
              <p:grpSpPr>
                <a:xfrm>
                  <a:off x="357" y="231"/>
                  <a:ext cx="693" cy="291"/>
                  <a:chOff x="0" y="0"/>
                  <a:chExt cx="693" cy="291"/>
                </a:xfrm>
              </p:grpSpPr>
              <p:sp>
                <p:nvSpPr>
                  <p:cNvPr id="22" name="Freeform 63"/>
                  <p:cNvSpPr/>
                  <p:nvPr/>
                </p:nvSpPr>
                <p:spPr bwMode="auto">
                  <a:xfrm rot="2028409" flipH="1">
                    <a:off x="207" y="207"/>
                    <a:ext cx="483"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Freeform 64"/>
                  <p:cNvSpPr/>
                  <p:nvPr/>
                </p:nvSpPr>
                <p:spPr bwMode="auto">
                  <a:xfrm rot="2028409" flipH="1">
                    <a:off x="0" y="-3"/>
                    <a:ext cx="260" cy="13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4" name="Group 65"/>
                <p:cNvGrpSpPr/>
                <p:nvPr/>
              </p:nvGrpSpPr>
              <p:grpSpPr>
                <a:xfrm>
                  <a:off x="439" y="118"/>
                  <a:ext cx="664" cy="349"/>
                  <a:chOff x="0" y="0"/>
                  <a:chExt cx="664" cy="349"/>
                </a:xfrm>
              </p:grpSpPr>
              <p:sp>
                <p:nvSpPr>
                  <p:cNvPr id="24" name="Freeform 66"/>
                  <p:cNvSpPr/>
                  <p:nvPr/>
                </p:nvSpPr>
                <p:spPr bwMode="auto">
                  <a:xfrm rot="2664423" flipH="1">
                    <a:off x="174" y="265"/>
                    <a:ext cx="490"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Freeform 67"/>
                  <p:cNvSpPr/>
                  <p:nvPr/>
                </p:nvSpPr>
                <p:spPr bwMode="auto">
                  <a:xfrm rot="2664423" flipH="1">
                    <a:off x="0" y="0"/>
                    <a:ext cx="263"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5" name="Group 68"/>
                <p:cNvGrpSpPr/>
                <p:nvPr/>
              </p:nvGrpSpPr>
              <p:grpSpPr>
                <a:xfrm>
                  <a:off x="669" y="30"/>
                  <a:ext cx="305" cy="593"/>
                  <a:chOff x="0" y="0"/>
                  <a:chExt cx="778" cy="1512"/>
                </a:xfrm>
              </p:grpSpPr>
              <p:sp>
                <p:nvSpPr>
                  <p:cNvPr id="26" name="Freeform 69"/>
                  <p:cNvSpPr/>
                  <p:nvPr/>
                </p:nvSpPr>
                <p:spPr bwMode="auto">
                  <a:xfrm rot="3473776" flipH="1">
                    <a:off x="119" y="854"/>
                    <a:ext cx="1101" cy="21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4" name="Freeform 70"/>
                  <p:cNvSpPr/>
                  <p:nvPr/>
                </p:nvSpPr>
                <p:spPr bwMode="auto">
                  <a:xfrm rot="3473776" flipH="1">
                    <a:off x="-128" y="127"/>
                    <a:ext cx="591"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6" name="Group 71"/>
                <p:cNvGrpSpPr/>
                <p:nvPr/>
              </p:nvGrpSpPr>
              <p:grpSpPr>
                <a:xfrm>
                  <a:off x="788" y="0"/>
                  <a:ext cx="248" cy="601"/>
                  <a:chOff x="0" y="0"/>
                  <a:chExt cx="634" cy="1534"/>
                </a:xfrm>
              </p:grpSpPr>
              <p:sp>
                <p:nvSpPr>
                  <p:cNvPr id="1096" name="Freeform 72"/>
                  <p:cNvSpPr/>
                  <p:nvPr/>
                </p:nvSpPr>
                <p:spPr bwMode="auto">
                  <a:xfrm rot="4126479" flipH="1">
                    <a:off x="-6" y="894"/>
                    <a:ext cx="1062" cy="21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7" name="Freeform 73"/>
                  <p:cNvSpPr/>
                  <p:nvPr/>
                </p:nvSpPr>
                <p:spPr bwMode="auto">
                  <a:xfrm rot="4126479" flipH="1">
                    <a:off x="-115" y="116"/>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7" name="Group 74"/>
                <p:cNvGrpSpPr/>
                <p:nvPr/>
              </p:nvGrpSpPr>
              <p:grpSpPr>
                <a:xfrm>
                  <a:off x="1136" y="252"/>
                  <a:ext cx="723" cy="222"/>
                  <a:chOff x="0" y="0"/>
                  <a:chExt cx="1845" cy="566"/>
                </a:xfrm>
              </p:grpSpPr>
              <p:sp>
                <p:nvSpPr>
                  <p:cNvPr id="1099" name="Freeform 75"/>
                  <p:cNvSpPr/>
                  <p:nvPr/>
                </p:nvSpPr>
                <p:spPr bwMode="auto">
                  <a:xfrm rot="20274565">
                    <a:off x="-11" y="350"/>
                    <a:ext cx="1232"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0" name="Freeform 76"/>
                  <p:cNvSpPr/>
                  <p:nvPr/>
                </p:nvSpPr>
                <p:spPr bwMode="auto">
                  <a:xfrm rot="20274565">
                    <a:off x="1181" y="1"/>
                    <a:ext cx="653" cy="337"/>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28" name="Group 77"/>
                <p:cNvGrpSpPr/>
                <p:nvPr/>
              </p:nvGrpSpPr>
              <p:grpSpPr>
                <a:xfrm>
                  <a:off x="1081" y="163"/>
                  <a:ext cx="699" cy="282"/>
                  <a:chOff x="0" y="0"/>
                  <a:chExt cx="1781" cy="717"/>
                </a:xfrm>
              </p:grpSpPr>
              <p:sp>
                <p:nvSpPr>
                  <p:cNvPr id="1102" name="Freeform 78"/>
                  <p:cNvSpPr/>
                  <p:nvPr/>
                </p:nvSpPr>
                <p:spPr bwMode="auto">
                  <a:xfrm rot="19678936">
                    <a:off x="-1" y="501"/>
                    <a:ext cx="1227" cy="21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3" name="Freeform 79"/>
                  <p:cNvSpPr/>
                  <p:nvPr/>
                </p:nvSpPr>
                <p:spPr bwMode="auto">
                  <a:xfrm rot="19678936">
                    <a:off x="1118" y="-1"/>
                    <a:ext cx="652" cy="33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104" name="Freeform 80"/>
                <p:cNvSpPr/>
                <p:nvPr/>
              </p:nvSpPr>
              <p:spPr bwMode="auto">
                <a:xfrm rot="4578754" flipH="1">
                  <a:off x="852" y="371"/>
                  <a:ext cx="404"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5" name="Freeform 81"/>
                <p:cNvSpPr/>
                <p:nvPr/>
              </p:nvSpPr>
              <p:spPr bwMode="auto">
                <a:xfrm rot="4578754" flipH="1">
                  <a:off x="862" y="78"/>
                  <a:ext cx="216" cy="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131" name="Group 82"/>
                <p:cNvGrpSpPr/>
                <p:nvPr/>
              </p:nvGrpSpPr>
              <p:grpSpPr>
                <a:xfrm>
                  <a:off x="1127" y="5"/>
                  <a:ext cx="251" cy="596"/>
                  <a:chOff x="0" y="0"/>
                  <a:chExt cx="640" cy="1520"/>
                </a:xfrm>
              </p:grpSpPr>
              <p:sp>
                <p:nvSpPr>
                  <p:cNvPr id="1107" name="Freeform 83"/>
                  <p:cNvSpPr/>
                  <p:nvPr/>
                </p:nvSpPr>
                <p:spPr bwMode="auto">
                  <a:xfrm rot="17742246">
                    <a:off x="-433" y="890"/>
                    <a:ext cx="1052"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8" name="Freeform 84"/>
                  <p:cNvSpPr/>
                  <p:nvPr/>
                </p:nvSpPr>
                <p:spPr bwMode="auto">
                  <a:xfrm rot="17742246">
                    <a:off x="210" y="139"/>
                    <a:ext cx="569" cy="2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2" name="Group 85"/>
                <p:cNvGrpSpPr/>
                <p:nvPr/>
              </p:nvGrpSpPr>
              <p:grpSpPr>
                <a:xfrm>
                  <a:off x="1180" y="53"/>
                  <a:ext cx="398" cy="574"/>
                  <a:chOff x="0" y="0"/>
                  <a:chExt cx="1017" cy="1464"/>
                </a:xfrm>
              </p:grpSpPr>
              <p:sp>
                <p:nvSpPr>
                  <p:cNvPr id="1110" name="Freeform 86"/>
                  <p:cNvSpPr/>
                  <p:nvPr/>
                </p:nvSpPr>
                <p:spPr bwMode="auto">
                  <a:xfrm rot="18822740">
                    <a:off x="-441" y="752"/>
                    <a:ext cx="1154"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1" name="Freeform 87"/>
                  <p:cNvSpPr/>
                  <p:nvPr/>
                </p:nvSpPr>
                <p:spPr bwMode="auto">
                  <a:xfrm rot="18822740">
                    <a:off x="496" y="98"/>
                    <a:ext cx="619" cy="42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3" name="Group 88"/>
                <p:cNvGrpSpPr/>
                <p:nvPr/>
              </p:nvGrpSpPr>
              <p:grpSpPr>
                <a:xfrm>
                  <a:off x="1100" y="2"/>
                  <a:ext cx="95" cy="567"/>
                  <a:chOff x="0" y="0"/>
                  <a:chExt cx="243" cy="1448"/>
                </a:xfrm>
              </p:grpSpPr>
              <p:sp>
                <p:nvSpPr>
                  <p:cNvPr id="1113" name="Freeform 89"/>
                  <p:cNvSpPr/>
                  <p:nvPr/>
                </p:nvSpPr>
                <p:spPr bwMode="auto">
                  <a:xfrm rot="16696252">
                    <a:off x="-433" y="928"/>
                    <a:ext cx="954" cy="8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4" name="Freeform 90"/>
                  <p:cNvSpPr/>
                  <p:nvPr/>
                </p:nvSpPr>
                <p:spPr bwMode="auto">
                  <a:xfrm rot="16696252">
                    <a:off x="-80" y="190"/>
                    <a:ext cx="511" cy="13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4" name="Group 91"/>
                <p:cNvGrpSpPr/>
                <p:nvPr/>
              </p:nvGrpSpPr>
              <p:grpSpPr>
                <a:xfrm>
                  <a:off x="399" y="683"/>
                  <a:ext cx="425" cy="960"/>
                  <a:chOff x="0" y="0"/>
                  <a:chExt cx="1085" cy="2450"/>
                </a:xfrm>
              </p:grpSpPr>
              <p:sp>
                <p:nvSpPr>
                  <p:cNvPr id="1116" name="Freeform 92"/>
                  <p:cNvSpPr/>
                  <p:nvPr/>
                </p:nvSpPr>
                <p:spPr bwMode="auto">
                  <a:xfrm rot="18335692" flipH="1">
                    <a:off x="66" y="706"/>
                    <a:ext cx="172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7" name="Freeform 93"/>
                  <p:cNvSpPr/>
                  <p:nvPr/>
                </p:nvSpPr>
                <p:spPr bwMode="auto">
                  <a:xfrm rot="18335692" flipH="1">
                    <a:off x="-218" y="1731"/>
                    <a:ext cx="92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5" name="Group 94"/>
                <p:cNvGrpSpPr/>
                <p:nvPr/>
              </p:nvGrpSpPr>
              <p:grpSpPr>
                <a:xfrm>
                  <a:off x="600" y="748"/>
                  <a:ext cx="300" cy="930"/>
                  <a:chOff x="0" y="0"/>
                  <a:chExt cx="766" cy="2373"/>
                </a:xfrm>
              </p:grpSpPr>
              <p:sp>
                <p:nvSpPr>
                  <p:cNvPr id="1119" name="Freeform 95"/>
                  <p:cNvSpPr/>
                  <p:nvPr/>
                </p:nvSpPr>
                <p:spPr bwMode="auto">
                  <a:xfrm rot="17542885" flipH="1">
                    <a:off x="-187" y="642"/>
                    <a:ext cx="1594" cy="313"/>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0" name="Freeform 96"/>
                  <p:cNvSpPr/>
                  <p:nvPr/>
                </p:nvSpPr>
                <p:spPr bwMode="auto">
                  <a:xfrm rot="17542885" flipH="1">
                    <a:off x="-177" y="1694"/>
                    <a:ext cx="845"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6" name="Group 97"/>
                <p:cNvGrpSpPr/>
                <p:nvPr/>
              </p:nvGrpSpPr>
              <p:grpSpPr>
                <a:xfrm rot="88588">
                  <a:off x="808" y="769"/>
                  <a:ext cx="180" cy="913"/>
                  <a:chOff x="0" y="0"/>
                  <a:chExt cx="492" cy="2604"/>
                </a:xfrm>
              </p:grpSpPr>
              <p:sp>
                <p:nvSpPr>
                  <p:cNvPr id="1122" name="Freeform 98"/>
                  <p:cNvSpPr/>
                  <p:nvPr/>
                </p:nvSpPr>
                <p:spPr bwMode="auto">
                  <a:xfrm rot="16782062" flipH="1">
                    <a:off x="-528" y="692"/>
                    <a:ext cx="1712" cy="30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3" name="Freeform 99"/>
                  <p:cNvSpPr/>
                  <p:nvPr/>
                </p:nvSpPr>
                <p:spPr bwMode="auto">
                  <a:xfrm rot="16782062" flipH="1">
                    <a:off x="-241" y="1899"/>
                    <a:ext cx="920" cy="46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7" name="Group 100"/>
                <p:cNvGrpSpPr/>
                <p:nvPr/>
              </p:nvGrpSpPr>
              <p:grpSpPr>
                <a:xfrm>
                  <a:off x="1336" y="662"/>
                  <a:ext cx="442" cy="951"/>
                  <a:chOff x="0" y="0"/>
                  <a:chExt cx="1125" cy="2426"/>
                </a:xfrm>
              </p:grpSpPr>
              <p:sp>
                <p:nvSpPr>
                  <p:cNvPr id="1125" name="Freeform 101"/>
                  <p:cNvSpPr/>
                  <p:nvPr/>
                </p:nvSpPr>
                <p:spPr bwMode="auto">
                  <a:xfrm rot="3144576">
                    <a:off x="-706" y="706"/>
                    <a:ext cx="1723"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6" name="Freeform 102"/>
                  <p:cNvSpPr/>
                  <p:nvPr/>
                </p:nvSpPr>
                <p:spPr bwMode="auto">
                  <a:xfrm rot="3144576">
                    <a:off x="418" y="1718"/>
                    <a:ext cx="925" cy="491"/>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8" name="Group 103"/>
                <p:cNvGrpSpPr/>
                <p:nvPr/>
              </p:nvGrpSpPr>
              <p:grpSpPr>
                <a:xfrm>
                  <a:off x="1276" y="721"/>
                  <a:ext cx="347" cy="951"/>
                  <a:chOff x="0" y="0"/>
                  <a:chExt cx="883" cy="2426"/>
                </a:xfrm>
              </p:grpSpPr>
              <p:sp>
                <p:nvSpPr>
                  <p:cNvPr id="1128" name="Freeform 104"/>
                  <p:cNvSpPr/>
                  <p:nvPr/>
                </p:nvSpPr>
                <p:spPr bwMode="auto">
                  <a:xfrm rot="3745735">
                    <a:off x="-675" y="664"/>
                    <a:ext cx="1649"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9" name="Freeform 105"/>
                  <p:cNvSpPr/>
                  <p:nvPr/>
                </p:nvSpPr>
                <p:spPr bwMode="auto">
                  <a:xfrm rot="3745735">
                    <a:off x="206" y="1737"/>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39" name="Group 106"/>
                <p:cNvGrpSpPr/>
                <p:nvPr/>
              </p:nvGrpSpPr>
              <p:grpSpPr>
                <a:xfrm>
                  <a:off x="1208" y="767"/>
                  <a:ext cx="243" cy="935"/>
                  <a:chOff x="0" y="0"/>
                  <a:chExt cx="619" cy="2386"/>
                </a:xfrm>
              </p:grpSpPr>
              <p:sp>
                <p:nvSpPr>
                  <p:cNvPr id="1131" name="Freeform 107"/>
                  <p:cNvSpPr/>
                  <p:nvPr/>
                </p:nvSpPr>
                <p:spPr bwMode="auto">
                  <a:xfrm rot="4286818">
                    <a:off x="-678" y="667"/>
                    <a:ext cx="1600" cy="24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2" name="Freeform 108"/>
                  <p:cNvSpPr/>
                  <p:nvPr/>
                </p:nvSpPr>
                <p:spPr bwMode="auto">
                  <a:xfrm rot="4286818">
                    <a:off x="-2" y="1753"/>
                    <a:ext cx="857"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40" name="Group 109"/>
                <p:cNvGrpSpPr/>
                <p:nvPr/>
              </p:nvGrpSpPr>
              <p:grpSpPr>
                <a:xfrm>
                  <a:off x="1134" y="813"/>
                  <a:ext cx="159" cy="870"/>
                  <a:chOff x="0" y="0"/>
                  <a:chExt cx="405" cy="2219"/>
                </a:xfrm>
              </p:grpSpPr>
              <p:sp>
                <p:nvSpPr>
                  <p:cNvPr id="1134" name="Freeform 110"/>
                  <p:cNvSpPr/>
                  <p:nvPr/>
                </p:nvSpPr>
                <p:spPr bwMode="auto">
                  <a:xfrm rot="4898956">
                    <a:off x="-606" y="606"/>
                    <a:ext cx="1460" cy="2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5" name="Freeform 111"/>
                  <p:cNvSpPr/>
                  <p:nvPr/>
                </p:nvSpPr>
                <p:spPr bwMode="auto">
                  <a:xfrm rot="4898956">
                    <a:off x="-181" y="1620"/>
                    <a:ext cx="78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141" name="Group 112"/>
                <p:cNvGrpSpPr/>
                <p:nvPr/>
              </p:nvGrpSpPr>
              <p:grpSpPr>
                <a:xfrm>
                  <a:off x="930" y="826"/>
                  <a:ext cx="167" cy="857"/>
                  <a:chOff x="0" y="0"/>
                  <a:chExt cx="426" cy="2185"/>
                </a:xfrm>
              </p:grpSpPr>
              <p:sp>
                <p:nvSpPr>
                  <p:cNvPr id="1137" name="Freeform 113"/>
                  <p:cNvSpPr/>
                  <p:nvPr/>
                </p:nvSpPr>
                <p:spPr bwMode="auto">
                  <a:xfrm rot="5755659">
                    <a:off x="-384" y="623"/>
                    <a:ext cx="1432" cy="1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8" name="Freeform 114"/>
                  <p:cNvSpPr/>
                  <p:nvPr/>
                </p:nvSpPr>
                <p:spPr bwMode="auto">
                  <a:xfrm rot="5755659">
                    <a:off x="-235" y="1643"/>
                    <a:ext cx="767" cy="294"/>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139" name="Freeform 115"/>
              <p:cNvSpPr/>
              <p:nvPr/>
            </p:nvSpPr>
            <p:spPr bwMode="auto">
              <a:xfrm flipH="1">
                <a:off x="758" y="934"/>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0" name="Arc 116"/>
              <p:cNvSpPr/>
              <p:nvPr/>
            </p:nvSpPr>
            <p:spPr bwMode="auto">
              <a:xfrm flipH="1">
                <a:off x="412" y="725"/>
                <a:ext cx="832" cy="900"/>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1" name="Arc 117"/>
              <p:cNvSpPr/>
              <p:nvPr/>
            </p:nvSpPr>
            <p:spPr bwMode="auto">
              <a:xfrm flipV="1">
                <a:off x="1163"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2" name="Arc 118"/>
              <p:cNvSpPr/>
              <p:nvPr/>
            </p:nvSpPr>
            <p:spPr bwMode="auto">
              <a:xfrm flipH="1">
                <a:off x="497" y="580"/>
                <a:ext cx="485"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3" name="Arc 119"/>
              <p:cNvSpPr/>
              <p:nvPr/>
            </p:nvSpPr>
            <p:spPr bwMode="auto">
              <a:xfrm flipH="1">
                <a:off x="152" y="628"/>
                <a:ext cx="791" cy="928"/>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4" name="Arc 120"/>
              <p:cNvSpPr/>
              <p:nvPr/>
            </p:nvSpPr>
            <p:spPr bwMode="auto">
              <a:xfrm flipH="1">
                <a:off x="82"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5" name="Arc 121"/>
              <p:cNvSpPr/>
              <p:nvPr/>
            </p:nvSpPr>
            <p:spPr bwMode="auto">
              <a:xfrm>
                <a:off x="1114"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6" name="Arc 122"/>
              <p:cNvSpPr/>
              <p:nvPr/>
            </p:nvSpPr>
            <p:spPr bwMode="auto">
              <a:xfrm>
                <a:off x="1154" y="585"/>
                <a:ext cx="393"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7" name="Arc 123"/>
              <p:cNvSpPr/>
              <p:nvPr/>
            </p:nvSpPr>
            <p:spPr bwMode="auto">
              <a:xfrm>
                <a:off x="1187" y="463"/>
                <a:ext cx="558"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8" name="Freeform 124"/>
              <p:cNvSpPr/>
              <p:nvPr/>
            </p:nvSpPr>
            <p:spPr bwMode="auto">
              <a:xfrm>
                <a:off x="1295" y="1033"/>
                <a:ext cx="188"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9" name="Freeform 125"/>
              <p:cNvSpPr/>
              <p:nvPr/>
            </p:nvSpPr>
            <p:spPr bwMode="auto">
              <a:xfrm rot="19660755" flipV="1">
                <a:off x="999" y="843"/>
                <a:ext cx="171" cy="326"/>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0" name="Arc 126"/>
              <p:cNvSpPr/>
              <p:nvPr/>
            </p:nvSpPr>
            <p:spPr bwMode="auto">
              <a:xfrm flipH="1">
                <a:off x="29"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1" name="Arc 127"/>
              <p:cNvSpPr/>
              <p:nvPr/>
            </p:nvSpPr>
            <p:spPr bwMode="auto">
              <a:xfrm flipH="1">
                <a:off x="311" y="122"/>
                <a:ext cx="724" cy="900"/>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2" name="Arc 128"/>
              <p:cNvSpPr/>
              <p:nvPr/>
            </p:nvSpPr>
            <p:spPr bwMode="auto">
              <a:xfrm>
                <a:off x="1084" y="502"/>
                <a:ext cx="297" cy="901"/>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3" name="Freeform 129"/>
              <p:cNvSpPr/>
              <p:nvPr/>
            </p:nvSpPr>
            <p:spPr bwMode="auto">
              <a:xfrm flipH="1">
                <a:off x="192" y="981"/>
                <a:ext cx="426"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4" name="Freeform 130"/>
              <p:cNvSpPr/>
              <p:nvPr/>
            </p:nvSpPr>
            <p:spPr bwMode="auto">
              <a:xfrm flipH="1">
                <a:off x="392" y="350"/>
                <a:ext cx="273"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5" name="Freeform 131"/>
              <p:cNvSpPr/>
              <p:nvPr/>
            </p:nvSpPr>
            <p:spPr bwMode="auto">
              <a:xfrm flipH="1">
                <a:off x="706"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6" name="Freeform 132"/>
              <p:cNvSpPr/>
              <p:nvPr/>
            </p:nvSpPr>
            <p:spPr bwMode="auto">
              <a:xfrm>
                <a:off x="1726"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 name="Freeform 133"/>
              <p:cNvSpPr/>
              <p:nvPr/>
            </p:nvSpPr>
            <p:spPr bwMode="auto">
              <a:xfrm>
                <a:off x="1521" y="576"/>
                <a:ext cx="594" cy="41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8" name="Freeform 134"/>
              <p:cNvSpPr/>
              <p:nvPr/>
            </p:nvSpPr>
            <p:spPr bwMode="auto">
              <a:xfrm>
                <a:off x="1543" y="132"/>
                <a:ext cx="260" cy="55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9" name="Freeform 135"/>
              <p:cNvSpPr/>
              <p:nvPr/>
            </p:nvSpPr>
            <p:spPr bwMode="auto">
              <a:xfrm rot="20253369">
                <a:off x="1286" y="599"/>
                <a:ext cx="175"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0" name="Freeform 136"/>
              <p:cNvSpPr/>
              <p:nvPr/>
            </p:nvSpPr>
            <p:spPr bwMode="auto">
              <a:xfrm rot="1346631" flipH="1">
                <a:off x="668" y="589"/>
                <a:ext cx="172" cy="33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3075" name="Rectangle 137"/>
          <p:cNvSpPr>
            <a:spLocks noGrp="1"/>
          </p:cNvSpPr>
          <p:nvPr>
            <p:ph type="title"/>
          </p:nvPr>
        </p:nvSpPr>
        <p:spPr>
          <a:xfrm>
            <a:off x="685800" y="301625"/>
            <a:ext cx="77724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3076" name="Rectangle 138"/>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63" name="Rectangle 139"/>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4" name="Rectangle 14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5" name="Rectangle 141"/>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fontAlgn="base">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0.xml"/><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microsoft.com/office/2007/relationships/media" Target="file:///D:\&#35821;&#25991;&#25945;&#26696;\&#20154;&#25945;&#29256;&#35821;&#25991;&#24517;&#20462;1\1.&#27777;&#22253;&#26149;&#183;&#38271;&#27801;\&#27777;&#22253;&#26149;-&#30007;&#22768;&#26391;&#35835;2&#65288;mp3&#32032;&#26448;&#65289;.mp3" TargetMode="External"/><Relationship Id="rId2" Type="http://schemas.openxmlformats.org/officeDocument/2006/relationships/audio" Target="file:///D:\&#35821;&#25991;&#25945;&#26696;\&#20154;&#25945;&#29256;&#35821;&#25991;&#24517;&#20462;1\1.&#27777;&#22253;&#26149;&#183;&#38271;&#27801;\&#27777;&#22253;&#26149;-&#30007;&#22768;&#26391;&#35835;2&#65288;mp3&#32032;&#26448;&#65289;.mp3" TargetMode="External"/><Relationship Id="rId1" Type="http://schemas.openxmlformats.org/officeDocument/2006/relationships/hyperlink" Target="&#27777;&#22253;&#26149;%20&#38634;&#12304;&#26391;&#35829;%20%20&#21776;&#22269;&#24378;&#12305;_&#26631;&#28165;.flv"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GIF"/><Relationship Id="rId3" Type="http://schemas.openxmlformats.org/officeDocument/2006/relationships/image" Target="../media/image13.GIF"/><Relationship Id="rId2" Type="http://schemas.openxmlformats.org/officeDocument/2006/relationships/slide" Target="slide24.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3.GIF"/><Relationship Id="rId7" Type="http://schemas.openxmlformats.org/officeDocument/2006/relationships/slide" Target="slide19.xml"/><Relationship Id="rId6" Type="http://schemas.openxmlformats.org/officeDocument/2006/relationships/image" Target="../media/image22.GIF"/><Relationship Id="rId5" Type="http://schemas.openxmlformats.org/officeDocument/2006/relationships/image" Target="../media/image21.GIF"/><Relationship Id="rId4" Type="http://schemas.openxmlformats.org/officeDocument/2006/relationships/image" Target="../media/image20.GIF"/><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audio" Target="../media/audio1.wav"/></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audio" Target="../media/audio4.wav"/><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audio" Target="../media/audio1.wav"/><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audio" Target="../media/audio5.wav"/></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audio" Target="../media/audio3.wav"/><Relationship Id="rId1" Type="http://schemas.openxmlformats.org/officeDocument/2006/relationships/audio" Target="../media/audio1.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audio" Target="../media/audio1.wav"/><Relationship Id="rId1" Type="http://schemas.openxmlformats.org/officeDocument/2006/relationships/audio" Target="../media/audio5.wav"/></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tags" Target="../tags/tag2.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audio" Target="../media/audio3.wav"/><Relationship Id="rId2" Type="http://schemas.openxmlformats.org/officeDocument/2006/relationships/audio" Target="../media/audio4.wav"/><Relationship Id="rId1" Type="http://schemas.openxmlformats.org/officeDocument/2006/relationships/image" Target="../media/image24.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audio" Target="../media/audio1.wav"/><Relationship Id="rId2" Type="http://schemas.openxmlformats.org/officeDocument/2006/relationships/audio" Target="../media/audio3.wav"/><Relationship Id="rId1" Type="http://schemas.openxmlformats.org/officeDocument/2006/relationships/audio" Target="../media/audio4.wav"/></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audio1.wav"/><Relationship Id="rId1" Type="http://schemas.openxmlformats.org/officeDocument/2006/relationships/audio" Target="../media/audio3.wav"/></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s://www.baidu.com/s?wd=%E6%A9%98%E5%AD%90%E6%B4%B2%E5%A4%B4&amp;tn=44039180_cpr&amp;fenlei=mv6quAkxTZn0IZRqIHckPjm4nH00T1Y3m1cYrAPbnHmdnAmLmhu90ZwV5Hcvrjm3rH6sPfKWUMw85HfYnjn4nH6sgvPsT6KdThsqpZwYTjCEQLGCpyw9Uz4Bmy-bIi4WUvYETgN-TLwGUv3En1DzP101PWf" TargetMode="Externa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GI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6.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7.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日期占位符 1"/>
          <p:cNvSpPr txBox="1">
            <a:spLocks noGrp="1"/>
          </p:cNvSpPr>
          <p:nvPr>
            <p:ph type="dt" sz="half" idx="10"/>
          </p:nvPr>
        </p:nvSpPr>
        <p:spPr>
          <a:noFill/>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3D2F8FA-4FD8-45A3-B7EE-5A5E1A24CB30}" type="datetime1">
              <a:rPr kumimoji="0" 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pic>
        <p:nvPicPr>
          <p:cNvPr id="6147" name="Picture 4" descr="长沙"/>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10597" name="Text Box 5"/>
          <p:cNvSpPr txBox="1"/>
          <p:nvPr/>
        </p:nvSpPr>
        <p:spPr>
          <a:xfrm>
            <a:off x="107950" y="3290888"/>
            <a:ext cx="6667500" cy="3017837"/>
          </a:xfrm>
          <a:prstGeom prst="rect">
            <a:avLst/>
          </a:prstGeom>
          <a:noFill/>
          <a:ln w="9525">
            <a:noFill/>
          </a:ln>
        </p:spPr>
        <p:txBody>
          <a:bodyPr wrap="none">
            <a:spAutoFit/>
          </a:bodyPr>
          <a:p>
            <a:pPr eaLnBrk="0" hangingPunct="0"/>
            <a:r>
              <a:rPr lang="zh-CN" altLang="en-US" sz="7200" dirty="0">
                <a:solidFill>
                  <a:srgbClr val="FF0066"/>
                </a:solidFill>
                <a:latin typeface="华文行楷" panose="02010800040101010101" pitchFamily="2" charset="-122"/>
                <a:ea typeface="华文行楷" panose="02010800040101010101" pitchFamily="2" charset="-122"/>
              </a:rPr>
              <a:t>沁园春  长沙</a:t>
            </a:r>
            <a:endParaRPr lang="zh-CN" altLang="en-US" sz="7200" dirty="0">
              <a:solidFill>
                <a:srgbClr val="FF0066"/>
              </a:solidFill>
              <a:latin typeface="华文行楷" panose="02010800040101010101" pitchFamily="2" charset="-122"/>
              <a:ea typeface="华文行楷" panose="02010800040101010101" pitchFamily="2" charset="-122"/>
            </a:endParaRPr>
          </a:p>
          <a:p>
            <a:pPr eaLnBrk="0" hangingPunct="0"/>
            <a:r>
              <a:rPr lang="zh-CN" altLang="en-US" sz="7200" dirty="0">
                <a:solidFill>
                  <a:srgbClr val="FF0066"/>
                </a:solidFill>
                <a:latin typeface="Arial" panose="020B0604020202020204" pitchFamily="34" charset="0"/>
              </a:rPr>
              <a:t>           </a:t>
            </a:r>
            <a:r>
              <a:rPr lang="en-US" altLang="zh-CN" sz="4800" dirty="0">
                <a:solidFill>
                  <a:srgbClr val="FF0066"/>
                </a:solidFill>
                <a:latin typeface="华文行楷" panose="02010800040101010101" pitchFamily="2" charset="-122"/>
                <a:ea typeface="华文行楷" panose="02010800040101010101" pitchFamily="2" charset="-122"/>
              </a:rPr>
              <a:t>1925.9</a:t>
            </a:r>
            <a:endParaRPr lang="en-US" altLang="zh-CN" sz="4800" dirty="0">
              <a:solidFill>
                <a:srgbClr val="FF0066"/>
              </a:solidFill>
              <a:latin typeface="华文行楷" panose="02010800040101010101" pitchFamily="2" charset="-122"/>
              <a:ea typeface="华文行楷" panose="02010800040101010101" pitchFamily="2" charset="-122"/>
            </a:endParaRPr>
          </a:p>
          <a:p>
            <a:pPr eaLnBrk="0" hangingPunct="0"/>
            <a:endParaRPr lang="en-US" altLang="zh-CN" sz="48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0597"/>
                                        </p:tgtEl>
                                        <p:attrNameLst>
                                          <p:attrName>style.visibility</p:attrName>
                                        </p:attrNameLst>
                                      </p:cBhvr>
                                      <p:to>
                                        <p:strVal val="visible"/>
                                      </p:to>
                                    </p:set>
                                    <p:anim calcmode="lin" valueType="num">
                                      <p:cBhvr additive="base">
                                        <p:cTn id="7" dur="2000" fill="hold"/>
                                        <p:tgtEl>
                                          <p:spTgt spid="110597"/>
                                        </p:tgtEl>
                                        <p:attrNameLst>
                                          <p:attrName>ppt_x</p:attrName>
                                        </p:attrNameLst>
                                      </p:cBhvr>
                                      <p:tavLst>
                                        <p:tav tm="0">
                                          <p:val>
                                            <p:strVal val="0-#ppt_w/2"/>
                                          </p:val>
                                        </p:tav>
                                        <p:tav tm="100000">
                                          <p:val>
                                            <p:strVal val="#ppt_x"/>
                                          </p:val>
                                        </p:tav>
                                      </p:tavLst>
                                    </p:anim>
                                    <p:anim calcmode="lin" valueType="num">
                                      <p:cBhvr additive="base">
                                        <p:cTn id="8" dur="2000" fill="hold"/>
                                        <p:tgtEl>
                                          <p:spTgt spid="1105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3906" name="图片 123905" descr="1925"/>
          <p:cNvPicPr>
            <a:picLocks noChangeAspect="1"/>
          </p:cNvPicPr>
          <p:nvPr/>
        </p:nvPicPr>
        <p:blipFill>
          <a:blip r:embed="rId1"/>
          <a:stretch>
            <a:fillRect/>
          </a:stretch>
        </p:blipFill>
        <p:spPr>
          <a:xfrm>
            <a:off x="5410200" y="1066800"/>
            <a:ext cx="3441700" cy="5257800"/>
          </a:xfrm>
          <a:prstGeom prst="rect">
            <a:avLst/>
          </a:prstGeom>
          <a:noFill/>
          <a:ln w="9525">
            <a:noFill/>
          </a:ln>
        </p:spPr>
      </p:pic>
      <p:sp>
        <p:nvSpPr>
          <p:cNvPr id="123907" name="文本框 123906"/>
          <p:cNvSpPr txBox="1"/>
          <p:nvPr/>
        </p:nvSpPr>
        <p:spPr>
          <a:xfrm>
            <a:off x="0" y="685800"/>
            <a:ext cx="5257800" cy="5584825"/>
          </a:xfrm>
          <a:prstGeom prst="rect">
            <a:avLst/>
          </a:prstGeom>
          <a:noFill/>
          <a:ln w="9525">
            <a:noFill/>
          </a:ln>
        </p:spPr>
        <p:txBody>
          <a:bodyPr>
            <a:spAutoFit/>
          </a:bodyPr>
          <a:p>
            <a:pPr>
              <a:spcBef>
                <a:spcPct val="50000"/>
              </a:spcBef>
            </a:pPr>
            <a:r>
              <a:rPr lang="zh-CN" altLang="en-US" sz="3600" dirty="0">
                <a:latin typeface="Times New Roman" panose="02020603050405020304" pitchFamily="18" charset="0"/>
                <a:ea typeface="华文行楷" panose="02010800040101010101" pitchFamily="2" charset="-122"/>
              </a:rPr>
              <a:t>毛泽东，字润之，笔名子任。</a:t>
            </a:r>
            <a:r>
              <a:rPr lang="en-US" altLang="zh-CN" sz="3600" dirty="0">
                <a:latin typeface="Times New Roman" panose="02020603050405020304" pitchFamily="18" charset="0"/>
                <a:ea typeface="华文行楷" panose="02010800040101010101" pitchFamily="2" charset="-122"/>
              </a:rPr>
              <a:t>1893</a:t>
            </a:r>
            <a:r>
              <a:rPr lang="zh-CN" altLang="en-US" sz="3600" dirty="0">
                <a:latin typeface="Times New Roman" panose="02020603050405020304" pitchFamily="18" charset="0"/>
                <a:ea typeface="华文行楷" panose="02010800040101010101" pitchFamily="2" charset="-122"/>
              </a:rPr>
              <a:t>年</a:t>
            </a:r>
            <a:r>
              <a:rPr lang="en-US" altLang="zh-CN" sz="3600" dirty="0">
                <a:latin typeface="Times New Roman" panose="02020603050405020304" pitchFamily="18" charset="0"/>
                <a:ea typeface="华文行楷" panose="02010800040101010101" pitchFamily="2" charset="-122"/>
              </a:rPr>
              <a:t>12</a:t>
            </a:r>
            <a:r>
              <a:rPr lang="zh-CN" altLang="en-US" sz="3600" dirty="0">
                <a:latin typeface="Times New Roman" panose="02020603050405020304" pitchFamily="18" charset="0"/>
                <a:ea typeface="华文行楷" panose="02010800040101010101" pitchFamily="2" charset="-122"/>
              </a:rPr>
              <a:t>月</a:t>
            </a:r>
            <a:r>
              <a:rPr lang="en-US" altLang="zh-CN" sz="3600" dirty="0">
                <a:latin typeface="Times New Roman" panose="02020603050405020304" pitchFamily="18" charset="0"/>
                <a:ea typeface="华文行楷" panose="02010800040101010101" pitchFamily="2" charset="-122"/>
              </a:rPr>
              <a:t>26</a:t>
            </a:r>
            <a:r>
              <a:rPr lang="zh-CN" altLang="en-US" sz="3600" dirty="0">
                <a:latin typeface="Times New Roman" panose="02020603050405020304" pitchFamily="18" charset="0"/>
                <a:ea typeface="华文行楷" panose="02010800040101010101" pitchFamily="2" charset="-122"/>
              </a:rPr>
              <a:t>日生于湖南湘潭韶山冲一个农民家庭。</a:t>
            </a:r>
            <a:r>
              <a:rPr lang="en-US" altLang="zh-CN" sz="3600" dirty="0">
                <a:latin typeface="Times New Roman" panose="02020603050405020304" pitchFamily="18" charset="0"/>
                <a:ea typeface="华文行楷" panose="02010800040101010101" pitchFamily="2" charset="-122"/>
              </a:rPr>
              <a:t>...</a:t>
            </a:r>
            <a:r>
              <a:rPr lang="zh-CN" altLang="en-US" sz="3600" dirty="0">
                <a:latin typeface="Times New Roman" panose="02020603050405020304" pitchFamily="18" charset="0"/>
                <a:ea typeface="华文行楷" panose="02010800040101010101" pitchFamily="2" charset="-122"/>
              </a:rPr>
              <a:t>他的作品，给传统的诗词开辟了一个崭新的境界，我们从中可以看出他坚强的革命意志，博大渊深的胸怀，厚实的文学修养，高超的表现艺术。</a:t>
            </a:r>
            <a:r>
              <a:rPr lang="zh-CN" altLang="en-US" dirty="0">
                <a:latin typeface="Times New Roman" panose="02020603050405020304" pitchFamily="18" charset="0"/>
              </a:rPr>
              <a:t>            </a:t>
            </a:r>
            <a:r>
              <a:rPr lang="en-US" altLang="zh-CN" sz="3200" dirty="0">
                <a:solidFill>
                  <a:srgbClr val="FF3300"/>
                </a:solidFill>
                <a:latin typeface="Times New Roman" panose="02020603050405020304" pitchFamily="18" charset="0"/>
                <a:ea typeface="隶书" panose="02010509060101010101" pitchFamily="49" charset="-122"/>
              </a:rPr>
              <a:t>——</a:t>
            </a:r>
            <a:r>
              <a:rPr lang="zh-CN" altLang="en-US" sz="3200" dirty="0">
                <a:solidFill>
                  <a:srgbClr val="FF3300"/>
                </a:solidFill>
                <a:latin typeface="Times New Roman" panose="02020603050405020304" pitchFamily="18" charset="0"/>
                <a:ea typeface="隶书" panose="02010509060101010101" pitchFamily="49" charset="-122"/>
              </a:rPr>
              <a:t>臧克家</a:t>
            </a:r>
            <a:endParaRPr lang="zh-CN" altLang="en-US" sz="3200" dirty="0">
              <a:solidFill>
                <a:srgbClr val="FF3300"/>
              </a:solidFill>
              <a:latin typeface="Times New Roman" panose="02020603050405020304" pitchFamily="18" charset="0"/>
              <a:ea typeface="隶书" panose="02010509060101010101" pitchFamily="49" charset="-122"/>
            </a:endParaRPr>
          </a:p>
        </p:txBody>
      </p:sp>
      <p:sp>
        <p:nvSpPr>
          <p:cNvPr id="123908" name="文本框 123907"/>
          <p:cNvSpPr txBox="1"/>
          <p:nvPr/>
        </p:nvSpPr>
        <p:spPr>
          <a:xfrm>
            <a:off x="0" y="0"/>
            <a:ext cx="3429000" cy="762000"/>
          </a:xfrm>
          <a:prstGeom prst="rect">
            <a:avLst/>
          </a:prstGeom>
          <a:noFill/>
          <a:ln w="9525">
            <a:noFill/>
          </a:ln>
        </p:spPr>
        <p:txBody>
          <a:bodyPr>
            <a:spAutoFit/>
          </a:bodyPr>
          <a:p>
            <a:pPr>
              <a:spcBef>
                <a:spcPct val="50000"/>
              </a:spcBef>
            </a:pPr>
            <a:r>
              <a:rPr lang="zh-CN" altLang="en-US" sz="4400" dirty="0">
                <a:solidFill>
                  <a:schemeClr val="accent2"/>
                </a:solidFill>
                <a:latin typeface="Times New Roman" panose="02020603050405020304" pitchFamily="18" charset="0"/>
                <a:ea typeface="华文彩云" panose="02010800040101010101" pitchFamily="2" charset="-122"/>
              </a:rPr>
              <a:t>作者简介</a:t>
            </a:r>
            <a:endParaRPr lang="zh-CN" altLang="en-US" sz="4400" dirty="0">
              <a:solidFill>
                <a:schemeClr val="accent2"/>
              </a:solidFill>
              <a:latin typeface="Times New Roman" panose="02020603050405020304" pitchFamily="18" charset="0"/>
              <a:ea typeface="华文彩云"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3908"/>
                                        </p:tgtEl>
                                        <p:attrNameLst>
                                          <p:attrName>style.visibility</p:attrName>
                                        </p:attrNameLst>
                                      </p:cBhvr>
                                      <p:to>
                                        <p:strVal val="visible"/>
                                      </p:to>
                                    </p:set>
                                    <p:anim calcmode="lin" valueType="num">
                                      <p:cBhvr>
                                        <p:cTn id="7" dur="500" fill="hold"/>
                                        <p:tgtEl>
                                          <p:spTgt spid="123908"/>
                                        </p:tgtEl>
                                        <p:attrNameLst>
                                          <p:attrName>ppt_x</p:attrName>
                                        </p:attrNameLst>
                                      </p:cBhvr>
                                      <p:tavLst>
                                        <p:tav tm="0">
                                          <p:val>
                                            <p:strVal val="0-#ppt_w/2"/>
                                          </p:val>
                                        </p:tav>
                                        <p:tav tm="100000">
                                          <p:val>
                                            <p:strVal val="#ppt_x"/>
                                          </p:val>
                                        </p:tav>
                                      </p:tavLst>
                                    </p:anim>
                                    <p:anim calcmode="lin" valueType="num">
                                      <p:cBhvr>
                                        <p:cTn id="8" dur="500" fill="hold"/>
                                        <p:tgtEl>
                                          <p:spTgt spid="1239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nodeType="clickEffect">
                                  <p:stCondLst>
                                    <p:cond delay="0"/>
                                  </p:stCondLst>
                                  <p:childTnLst>
                                    <p:set>
                                      <p:cBhvr>
                                        <p:cTn id="12" dur="1" fill="hold">
                                          <p:stCondLst>
                                            <p:cond delay="0"/>
                                          </p:stCondLst>
                                        </p:cTn>
                                        <p:tgtEl>
                                          <p:spTgt spid="123906"/>
                                        </p:tgtEl>
                                        <p:attrNameLst>
                                          <p:attrName>style.visibility</p:attrName>
                                        </p:attrNameLst>
                                      </p:cBhvr>
                                      <p:to>
                                        <p:strVal val="visible"/>
                                      </p:to>
                                    </p:set>
                                    <p:anim calcmode="lin" valueType="num">
                                      <p:cBhvr>
                                        <p:cTn id="13" dur="500" fill="hold"/>
                                        <p:tgtEl>
                                          <p:spTgt spid="123906"/>
                                        </p:tgtEl>
                                        <p:attrNameLst>
                                          <p:attrName>ppt_w</p:attrName>
                                        </p:attrNameLst>
                                      </p:cBhvr>
                                      <p:tavLst>
                                        <p:tav tm="0">
                                          <p:val>
                                            <p:fltVal val="0.000000"/>
                                          </p:val>
                                        </p:tav>
                                        <p:tav tm="100000">
                                          <p:val>
                                            <p:strVal val="#ppt_w"/>
                                          </p:val>
                                        </p:tav>
                                      </p:tavLst>
                                    </p:anim>
                                    <p:anim calcmode="lin" valueType="num">
                                      <p:cBhvr>
                                        <p:cTn id="14" dur="500" fill="hold"/>
                                        <p:tgtEl>
                                          <p:spTgt spid="123906"/>
                                        </p:tgtEl>
                                        <p:attrNameLst>
                                          <p:attrName>ppt_h</p:attrName>
                                        </p:attrNameLst>
                                      </p:cBhvr>
                                      <p:tavLst>
                                        <p:tav tm="0">
                                          <p:val>
                                            <p:fltVal val="0.000000"/>
                                          </p:val>
                                        </p:tav>
                                        <p:tav tm="100000">
                                          <p:val>
                                            <p:strVal val="#ppt_h"/>
                                          </p:val>
                                        </p:tav>
                                      </p:tavLst>
                                    </p:anim>
                                    <p:anim calcmode="lin" valueType="num">
                                      <p:cBhvr>
                                        <p:cTn id="15" dur="500" fill="hold"/>
                                        <p:tgtEl>
                                          <p:spTgt spid="123906"/>
                                        </p:tgtEl>
                                        <p:attrNameLst>
                                          <p:attrName>ppt_x</p:attrName>
                                        </p:attrNameLst>
                                      </p:cBhvr>
                                      <p:tavLst>
                                        <p:tav tm="0">
                                          <p:val>
                                            <p:fltVal val="0.500000"/>
                                          </p:val>
                                        </p:tav>
                                        <p:tav tm="100000">
                                          <p:val>
                                            <p:strVal val="#ppt_x"/>
                                          </p:val>
                                        </p:tav>
                                      </p:tavLst>
                                    </p:anim>
                                    <p:anim calcmode="lin" valueType="num">
                                      <p:cBhvr>
                                        <p:cTn id="16" dur="500" fill="hold"/>
                                        <p:tgtEl>
                                          <p:spTgt spid="123906"/>
                                        </p:tgtEl>
                                        <p:attrNameLst>
                                          <p:attrName>ppt_y</p:attrName>
                                        </p:attrNameLst>
                                      </p:cBhvr>
                                      <p:tavLst>
                                        <p:tav tm="0">
                                          <p:val>
                                            <p:fltVal val="0.500000"/>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23907"/>
                                        </p:tgtEl>
                                        <p:attrNameLst>
                                          <p:attrName>style.visibility</p:attrName>
                                        </p:attrNameLst>
                                      </p:cBhvr>
                                      <p:to>
                                        <p:strVal val="visible"/>
                                      </p:to>
                                    </p:set>
                                    <p:anim calcmode="lin" valueType="num">
                                      <p:cBhvr>
                                        <p:cTn id="21" dur="500" fill="hold"/>
                                        <p:tgtEl>
                                          <p:spTgt spid="123907"/>
                                        </p:tgtEl>
                                        <p:attrNameLst>
                                          <p:attrName>ppt_x</p:attrName>
                                        </p:attrNameLst>
                                      </p:cBhvr>
                                      <p:tavLst>
                                        <p:tav tm="0">
                                          <p:val>
                                            <p:strVal val="0-#ppt_w/2"/>
                                          </p:val>
                                        </p:tav>
                                        <p:tav tm="100000">
                                          <p:val>
                                            <p:strVal val="#ppt_x"/>
                                          </p:val>
                                        </p:tav>
                                      </p:tavLst>
                                    </p:anim>
                                    <p:anim calcmode="lin" valueType="num">
                                      <p:cBhvr>
                                        <p:cTn id="22" dur="500" fill="hold"/>
                                        <p:tgtEl>
                                          <p:spTgt spid="1239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p:bldP spid="12390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5601"/>
          <p:cNvSpPr>
            <a:spLocks noGrp="1"/>
          </p:cNvSpPr>
          <p:nvPr>
            <p:ph type="title"/>
          </p:nvPr>
        </p:nvSpPr>
        <p:spPr>
          <a:xfrm>
            <a:off x="457200" y="274638"/>
            <a:ext cx="8229600" cy="993775"/>
          </a:xfrm>
        </p:spPr>
        <p:txBody>
          <a:bodyPr vert="horz" wrap="square" lIns="91440" tIns="45720" rIns="91440" bIns="45720" anchor="ctr"/>
          <a:p>
            <a:pPr eaLnBrk="1" hangingPunct="1"/>
            <a:r>
              <a:rPr lang="zh-CN" altLang="en-US" b="1" dirty="0">
                <a:solidFill>
                  <a:srgbClr val="FF0000"/>
                </a:solidFill>
              </a:rPr>
              <a:t>听录音，小声跟读，纠正字音</a:t>
            </a:r>
            <a:endParaRPr lang="zh-CN" altLang="en-US" b="1" dirty="0">
              <a:solidFill>
                <a:srgbClr val="FF0000"/>
              </a:solidFill>
            </a:endParaRPr>
          </a:p>
        </p:txBody>
      </p:sp>
      <p:sp>
        <p:nvSpPr>
          <p:cNvPr id="20483" name="文本占位符 25602"/>
          <p:cNvSpPr>
            <a:spLocks noGrp="1"/>
          </p:cNvSpPr>
          <p:nvPr>
            <p:ph idx="1"/>
          </p:nvPr>
        </p:nvSpPr>
        <p:spPr>
          <a:xfrm>
            <a:off x="0" y="1341438"/>
            <a:ext cx="8893175" cy="4525962"/>
          </a:xfrm>
        </p:spPr>
        <p:txBody>
          <a:bodyPr vert="horz" wrap="square" lIns="91440" tIns="45720" rIns="91440" bIns="45720" anchor="t"/>
          <a:p>
            <a:pPr algn="ctr" eaLnBrk="1" hangingPunct="1">
              <a:lnSpc>
                <a:spcPct val="80000"/>
              </a:lnSpc>
              <a:buNone/>
            </a:pPr>
            <a:r>
              <a:rPr lang="en-US" altLang="zh-CN" sz="2800" dirty="0"/>
              <a:t>   </a:t>
            </a:r>
            <a:r>
              <a:rPr lang="zh-CN" altLang="en-US" b="1" dirty="0">
                <a:latin typeface="楷体_GB2312" pitchFamily="49" charset="-122"/>
                <a:ea typeface="楷体_GB2312" pitchFamily="49" charset="-122"/>
              </a:rPr>
              <a:t>沁园春</a:t>
            </a:r>
            <a:r>
              <a:rPr lang="en-US" altLang="zh-CN" b="1" dirty="0">
                <a:latin typeface="楷体_GB2312" pitchFamily="49" charset="-122"/>
                <a:ea typeface="楷体_GB2312" pitchFamily="49" charset="-122"/>
              </a:rPr>
              <a:t>·</a:t>
            </a:r>
            <a:r>
              <a:rPr lang="zh-CN" altLang="en-US" b="1" dirty="0">
                <a:latin typeface="楷体_GB2312" pitchFamily="49" charset="-122"/>
                <a:ea typeface="楷体_GB2312" pitchFamily="49" charset="-122"/>
              </a:rPr>
              <a:t>长沙</a:t>
            </a:r>
            <a:endParaRPr lang="zh-CN" altLang="en-US" b="1" dirty="0">
              <a:latin typeface="楷体_GB2312" pitchFamily="49" charset="-122"/>
              <a:ea typeface="楷体_GB2312" pitchFamily="49" charset="-122"/>
            </a:endParaRPr>
          </a:p>
          <a:p>
            <a:pPr algn="ctr" eaLnBrk="1" hangingPunct="1">
              <a:lnSpc>
                <a:spcPct val="80000"/>
              </a:lnSpc>
              <a:buNone/>
            </a:pPr>
            <a:r>
              <a:rPr lang="zh-CN" altLang="en-US" sz="2000" b="1" dirty="0">
                <a:latin typeface="楷体_GB2312" pitchFamily="49" charset="-122"/>
                <a:ea typeface="楷体_GB2312" pitchFamily="49" charset="-122"/>
              </a:rPr>
              <a:t>毛泽东</a:t>
            </a:r>
            <a:endParaRPr lang="zh-CN" altLang="en-US" sz="2000" b="1" dirty="0">
              <a:latin typeface="楷体_GB2312" pitchFamily="49" charset="-122"/>
              <a:ea typeface="楷体_GB2312" pitchFamily="49" charset="-122"/>
            </a:endParaRPr>
          </a:p>
          <a:p>
            <a:pPr eaLnBrk="1" hangingPunct="1">
              <a:lnSpc>
                <a:spcPct val="80000"/>
              </a:lnSpc>
              <a:buNone/>
            </a:pPr>
            <a:r>
              <a:rPr lang="zh-CN" altLang="en-US" b="1" dirty="0">
                <a:latin typeface="楷体_GB2312" pitchFamily="49" charset="-122"/>
                <a:ea typeface="楷体_GB2312" pitchFamily="49" charset="-122"/>
              </a:rPr>
              <a:t>      独立寒秋，湘江北去，橘子洲头。看万山红遍，层林尽染；漫江碧透，百舸争流。鹰击长空，鱼翔浅底，万类霜天竞自由。怅寥廓，问苍茫大地，谁主沉浮？ 　　</a:t>
            </a:r>
            <a:endParaRPr lang="zh-CN" altLang="en-US" b="1" dirty="0">
              <a:latin typeface="楷体_GB2312" pitchFamily="49" charset="-122"/>
              <a:ea typeface="楷体_GB2312" pitchFamily="49" charset="-122"/>
            </a:endParaRPr>
          </a:p>
          <a:p>
            <a:pPr eaLnBrk="1" hangingPunct="1">
              <a:lnSpc>
                <a:spcPct val="80000"/>
              </a:lnSpc>
              <a:buNone/>
            </a:pPr>
            <a:r>
              <a:rPr lang="zh-CN" altLang="en-US" b="1" dirty="0">
                <a:latin typeface="楷体_GB2312" pitchFamily="49" charset="-122"/>
                <a:ea typeface="楷体_GB2312" pitchFamily="49" charset="-122"/>
              </a:rPr>
              <a:t>      携来百侣曾游。忆往昔峥嵘岁月稠。 恰同学少年，风华正茂；书生意气，挥斥方遒。 指点江山，激扬文字，粪土当年万户侯。曾记否，到中流击水，浪遏飞舟？【</a:t>
            </a:r>
            <a:r>
              <a:rPr lang="zh-CN" altLang="en-US" sz="2400" b="1" dirty="0">
                <a:latin typeface="楷体_GB2312" pitchFamily="49" charset="-122"/>
                <a:ea typeface="楷体_GB2312" pitchFamily="49" charset="-122"/>
                <a:hlinkClick r:id="rId1" action="ppaction://hlinkfile"/>
              </a:rPr>
              <a:t>沁园春 雪标清.flv</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p:txBody>
      </p:sp>
      <p:sp>
        <p:nvSpPr>
          <p:cNvPr id="25604" name="文本框 25603"/>
          <p:cNvSpPr txBox="1"/>
          <p:nvPr/>
        </p:nvSpPr>
        <p:spPr>
          <a:xfrm>
            <a:off x="250825" y="5661025"/>
            <a:ext cx="6913563" cy="579438"/>
          </a:xfrm>
          <a:prstGeom prst="rect">
            <a:avLst/>
          </a:prstGeom>
          <a:noFill/>
          <a:ln w="9525">
            <a:noFill/>
          </a:ln>
        </p:spPr>
        <p:txBody>
          <a:bodyPr>
            <a:spAutoFit/>
          </a:bodyPr>
          <a:p>
            <a:pPr>
              <a:spcBef>
                <a:spcPct val="50000"/>
              </a:spcBef>
            </a:pPr>
            <a:r>
              <a:rPr lang="zh-CN" altLang="en-US" sz="3200" b="1" dirty="0">
                <a:solidFill>
                  <a:srgbClr val="CC0099"/>
                </a:solidFill>
                <a:latin typeface="Arial" panose="020B0604020202020204" pitchFamily="34" charset="0"/>
                <a:ea typeface="隶书" panose="02010509060101010101" pitchFamily="49" charset="-122"/>
              </a:rPr>
              <a:t>你能感受到这是一首什么风格的词？</a:t>
            </a:r>
            <a:endParaRPr lang="zh-CN" altLang="en-US" sz="3200" b="1" dirty="0">
              <a:solidFill>
                <a:srgbClr val="CC0099"/>
              </a:solidFill>
              <a:latin typeface="Arial" panose="020B0604020202020204" pitchFamily="34" charset="0"/>
              <a:ea typeface="隶书" panose="02010509060101010101" pitchFamily="49" charset="-122"/>
            </a:endParaRPr>
          </a:p>
        </p:txBody>
      </p:sp>
      <p:sp>
        <p:nvSpPr>
          <p:cNvPr id="25605" name="文本框 25604"/>
          <p:cNvSpPr txBox="1"/>
          <p:nvPr/>
        </p:nvSpPr>
        <p:spPr>
          <a:xfrm>
            <a:off x="6948488" y="5661025"/>
            <a:ext cx="1944687" cy="579438"/>
          </a:xfrm>
          <a:prstGeom prst="rect">
            <a:avLst/>
          </a:prstGeom>
          <a:noFill/>
          <a:ln w="9525">
            <a:noFill/>
          </a:ln>
        </p:spPr>
        <p:txBody>
          <a:bodyPr>
            <a:spAutoFit/>
          </a:bodyPr>
          <a:p>
            <a:pPr>
              <a:spcBef>
                <a:spcPct val="50000"/>
              </a:spcBef>
            </a:pPr>
            <a:r>
              <a:rPr lang="zh-CN" altLang="en-US" sz="3200" b="1" dirty="0">
                <a:solidFill>
                  <a:srgbClr val="009900"/>
                </a:solidFill>
                <a:latin typeface="Arial" panose="020B0604020202020204" pitchFamily="34" charset="0"/>
                <a:ea typeface="黑体" panose="02010609060101010101" pitchFamily="49" charset="-122"/>
              </a:rPr>
              <a:t>豪迈大气</a:t>
            </a:r>
            <a:endParaRPr lang="zh-CN" altLang="en-US" sz="3200" b="1" dirty="0">
              <a:solidFill>
                <a:srgbClr val="009900"/>
              </a:solidFill>
              <a:latin typeface="Arial" panose="020B0604020202020204" pitchFamily="34" charset="0"/>
              <a:ea typeface="黑体" panose="02010609060101010101" pitchFamily="49" charset="-122"/>
            </a:endParaRPr>
          </a:p>
        </p:txBody>
      </p:sp>
      <p:pic>
        <p:nvPicPr>
          <p:cNvPr id="2" name="沁园春-男声朗读2（mp3素材）.mp3">
            <a:hlinkClick r:id="" action="ppaction://media"/>
          </p:cNvPr>
          <p:cNvPicPr>
            <a:picLocks noRot="1"/>
          </p:cNvPicPr>
          <p:nvPr>
            <a:audioFile r:link="rId2"/>
            <p:extLst>
              <p:ext uri="{DAA4B4D4-6D71-4841-9C94-3DE7FCFB9230}">
                <p14:media xmlns:p14="http://schemas.microsoft.com/office/powerpoint/2010/main" r:link="rId3"/>
              </p:ext>
            </p:extLst>
          </p:nvPr>
        </p:nvPicPr>
        <p:blipFill>
          <a:blip r:embed="rId4"/>
          <a:stretch>
            <a:fillRect/>
          </a:stretch>
        </p:blipFill>
        <p:spPr>
          <a:xfrm>
            <a:off x="7759700" y="5243513"/>
            <a:ext cx="495300" cy="6238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slide(fromBottom)">
                                      <p:cBhvr>
                                        <p:cTn id="7" dur="5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5">
                                            <p:txEl>
                                              <p:charRg st="0" end="5"/>
                                            </p:txEl>
                                          </p:spTgt>
                                        </p:tgtEl>
                                        <p:attrNameLst>
                                          <p:attrName>style.visibility</p:attrName>
                                        </p:attrNameLst>
                                      </p:cBhvr>
                                      <p:to>
                                        <p:strVal val="visible"/>
                                      </p:to>
                                    </p:set>
                                    <p:animEffect transition="in" filter="fade">
                                      <p:cBhvr>
                                        <p:cTn id="12" dur="2000"/>
                                        <p:tgtEl>
                                          <p:spTgt spid="25605">
                                            <p:txEl>
                                              <p:charRg st="0" end="5"/>
                                            </p:txEl>
                                          </p:spTgt>
                                        </p:tgtEl>
                                      </p:cBhvr>
                                    </p:animEffect>
                                  </p:childTnLst>
                                </p:cTn>
                              </p:par>
                            </p:childTnLst>
                          </p:cTn>
                        </p:par>
                        <p:par>
                          <p:cTn id="13" fill="hold">
                            <p:stCondLst>
                              <p:cond delay="2000"/>
                            </p:stCondLst>
                            <p:childTnLst>
                              <p:par>
                                <p:cTn id="14" presetID="1" presetClass="mediacall" presetSubtype="0" fill="hold" nodeType="afterEffect">
                                  <p:stCondLst>
                                    <p:cond delay="0"/>
                                  </p:stCondLst>
                                  <p:childTnLst>
                                    <p:cmd type="call" cmd="playFrom(0.0)">
                                      <p:cBhvr>
                                        <p:cTn id="15" dur="906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bldLst>
      <p:bldP spid="2560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9"/>
          <p:cNvSpPr txBox="1"/>
          <p:nvPr/>
        </p:nvSpPr>
        <p:spPr>
          <a:xfrm>
            <a:off x="219551" y="857250"/>
            <a:ext cx="8704421" cy="5184775"/>
          </a:xfrm>
          <a:prstGeom prst="rect">
            <a:avLst/>
          </a:prstGeom>
          <a:noFill/>
          <a:ln w="9525">
            <a:noFill/>
          </a:ln>
        </p:spPr>
        <p:txBody>
          <a:bodyPr wrap="square">
            <a:spAutoFit/>
          </a:bodyPr>
          <a:lstStyle/>
          <a:p>
            <a:pPr algn="ctr" eaLnBrk="1" hangingPunct="1"/>
            <a:r>
              <a:rPr lang="en-US" altLang="zh-CN" sz="1800">
                <a:latin typeface="黑体" panose="02010609060101010101" pitchFamily="49" charset="-122"/>
                <a:ea typeface="黑体" panose="02010609060101010101" pitchFamily="49" charset="-122"/>
              </a:rPr>
              <a:t>     </a:t>
            </a:r>
            <a:r>
              <a:rPr lang="zh-CN" altLang="en-US" sz="2700" b="1">
                <a:latin typeface="黑体" panose="02010609060101010101" pitchFamily="49" charset="-122"/>
                <a:ea typeface="黑体" panose="02010609060101010101" pitchFamily="49" charset="-122"/>
              </a:rPr>
              <a:t>沁园春</a:t>
            </a:r>
            <a:r>
              <a:rPr lang="zh-CN" altLang="en-US" sz="3000">
                <a:solidFill>
                  <a:srgbClr val="FFFFCC"/>
                </a:solidFill>
                <a:latin typeface="黑体" panose="02010609060101010101" pitchFamily="49" charset="-122"/>
                <a:ea typeface="黑体" panose="02010609060101010101" pitchFamily="49" charset="-122"/>
              </a:rPr>
              <a:t> </a:t>
            </a:r>
            <a:r>
              <a:rPr lang="zh-CN" altLang="en-US" sz="3000">
                <a:solidFill>
                  <a:srgbClr val="FFFFCC"/>
                </a:solidFill>
                <a:latin typeface="Times New Roman" panose="02020603050405020304" pitchFamily="18" charset="0"/>
                <a:ea typeface="方正黄草简体" pitchFamily="2" charset="-122"/>
              </a:rPr>
              <a:t> </a:t>
            </a:r>
            <a:r>
              <a:rPr lang="zh-CN" altLang="en-US" sz="3000">
                <a:solidFill>
                  <a:srgbClr val="6600FF"/>
                </a:solidFill>
                <a:latin typeface="Times New Roman" panose="02020603050405020304" pitchFamily="18" charset="0"/>
                <a:ea typeface="方正黄草简体" pitchFamily="2" charset="-122"/>
              </a:rPr>
              <a:t>  </a:t>
            </a:r>
            <a:r>
              <a:rPr lang="zh-CN" altLang="en-US" sz="3300" b="1">
                <a:solidFill>
                  <a:srgbClr val="FF0000"/>
                </a:solidFill>
                <a:latin typeface="Times New Roman" panose="02020603050405020304" pitchFamily="18" charset="0"/>
                <a:ea typeface="华文行楷" panose="02010800040101010101" pitchFamily="2" charset="-122"/>
              </a:rPr>
              <a:t>长沙</a:t>
            </a:r>
            <a:endParaRPr lang="zh-CN" altLang="en-US" sz="3300" b="1">
              <a:solidFill>
                <a:srgbClr val="FF0000"/>
              </a:solidFill>
              <a:latin typeface="Times New Roman" panose="02020603050405020304" pitchFamily="18" charset="0"/>
              <a:ea typeface="华文行楷" panose="02010800040101010101" pitchFamily="2" charset="-122"/>
            </a:endParaRPr>
          </a:p>
          <a:p>
            <a:pPr eaLnBrk="1" hangingPunct="1"/>
            <a:endParaRPr lang="zh-CN" altLang="en-US" sz="1200" b="1">
              <a:solidFill>
                <a:srgbClr val="FF0000"/>
              </a:solidFill>
              <a:latin typeface="Times New Roman" panose="02020603050405020304" pitchFamily="18" charset="0"/>
              <a:ea typeface="华文行楷" panose="02010800040101010101" pitchFamily="2" charset="-122"/>
            </a:endParaRPr>
          </a:p>
          <a:p>
            <a:pPr algn="just" fontAlgn="auto">
              <a:lnSpc>
                <a:spcPct val="120000"/>
              </a:lnSpc>
              <a:spcBef>
                <a:spcPct val="0"/>
              </a:spcBef>
            </a:pPr>
            <a:r>
              <a:rPr lang="zh-CN" altLang="en-US">
                <a:latin typeface="方正魏碑简体" pitchFamily="2" charset="-122"/>
                <a:ea typeface="方正黄草简体" pitchFamily="2" charset="-122"/>
              </a:rPr>
              <a:t>  </a:t>
            </a:r>
            <a:r>
              <a:rPr lang="zh-CN" altLang="en-US" sz="2700">
                <a:latin typeface="黑体" panose="02010609060101010101" pitchFamily="49" charset="-122"/>
                <a:ea typeface="黑体" panose="02010609060101010101" pitchFamily="49" charset="-122"/>
                <a:cs typeface="黑体" panose="02010609060101010101" pitchFamily="49" charset="-122"/>
              </a:rPr>
              <a:t> </a:t>
            </a:r>
            <a:r>
              <a:rPr lang="zh-CN" altLang="en-US" sz="2700" b="1">
                <a:solidFill>
                  <a:srgbClr val="FF0000"/>
                </a:solidFill>
                <a:latin typeface="新宋体" panose="02010609030101010101" charset="-122"/>
                <a:ea typeface="新宋体" panose="02010609030101010101" charset="-122"/>
                <a:cs typeface="新宋体" panose="02010609030101010101" charset="-122"/>
              </a:rPr>
              <a:t>独立</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寒秋，湘江</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北去，橘子洲</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头。</a:t>
            </a:r>
            <a:r>
              <a:rPr lang="zh-CN" altLang="en-US" sz="2700" b="1">
                <a:solidFill>
                  <a:srgbClr val="FF0000"/>
                </a:solidFill>
                <a:latin typeface="新宋体" panose="02010609030101010101" charset="-122"/>
                <a:ea typeface="新宋体" panose="02010609030101010101" charset="-122"/>
                <a:cs typeface="新宋体" panose="02010609030101010101" charset="-122"/>
              </a:rPr>
              <a:t>看</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万山</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红遍，层林</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尽染；漫江</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碧透，百舸（</a:t>
            </a:r>
            <a:r>
              <a:rPr lang="en-US" altLang="zh-CN" sz="2700" b="1">
                <a:solidFill>
                  <a:srgbClr val="FF0066"/>
                </a:solidFill>
                <a:latin typeface="新宋体" panose="02010609030101010101" charset="-122"/>
                <a:ea typeface="新宋体" panose="02010609030101010101" charset="-122"/>
                <a:cs typeface="新宋体" panose="02010609030101010101" charset="-122"/>
              </a:rPr>
              <a:t>gě</a:t>
            </a:r>
            <a:r>
              <a:rPr lang="zh-CN" altLang="en-US" sz="2700" b="1">
                <a:latin typeface="新宋体" panose="02010609030101010101" charset="-122"/>
                <a:ea typeface="新宋体" panose="02010609030101010101" charset="-122"/>
                <a:cs typeface="新宋体" panose="02010609030101010101" charset="-122"/>
              </a:rPr>
              <a:t>）</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争流。鹰</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击</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长空，鱼</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翔</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浅底，万类</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霜天</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竞</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自由。怅</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寥（</a:t>
            </a:r>
            <a:r>
              <a:rPr lang="en-US" altLang="zh-CN" sz="2700" b="1">
                <a:solidFill>
                  <a:srgbClr val="FF0066"/>
                </a:solidFill>
                <a:latin typeface="新宋体" panose="02010609030101010101" charset="-122"/>
                <a:ea typeface="新宋体" panose="02010609030101010101" charset="-122"/>
                <a:cs typeface="新宋体" panose="02010609030101010101" charset="-122"/>
              </a:rPr>
              <a:t>liáo</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廓，问</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苍茫</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大地，谁</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主</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沉浮？</a:t>
            </a:r>
            <a:endParaRPr lang="zh-CN" altLang="en-US" sz="2700" b="1">
              <a:latin typeface="新宋体" panose="02010609030101010101" charset="-122"/>
              <a:ea typeface="新宋体" panose="02010609030101010101" charset="-122"/>
              <a:cs typeface="新宋体" panose="02010609030101010101" charset="-122"/>
            </a:endParaRPr>
          </a:p>
          <a:p>
            <a:pPr algn="just" fontAlgn="auto">
              <a:lnSpc>
                <a:spcPct val="120000"/>
              </a:lnSpc>
              <a:spcBef>
                <a:spcPct val="0"/>
              </a:spcBef>
            </a:pPr>
            <a:r>
              <a:rPr lang="zh-CN" altLang="en-US" sz="2700" b="1">
                <a:latin typeface="新宋体" panose="02010609030101010101" charset="-122"/>
                <a:ea typeface="新宋体" panose="02010609030101010101" charset="-122"/>
                <a:cs typeface="新宋体" panose="02010609030101010101" charset="-122"/>
              </a:rPr>
              <a:t>   携</a:t>
            </a:r>
            <a:r>
              <a:rPr lang="en-US" altLang="zh-CN" sz="2700" b="1">
                <a:latin typeface="新宋体" panose="02010609030101010101" charset="-122"/>
                <a:ea typeface="新宋体" panose="02010609030101010101" charset="-122"/>
                <a:cs typeface="新宋体" panose="02010609030101010101" charset="-122"/>
              </a:rPr>
              <a:t>(</a:t>
            </a:r>
            <a:r>
              <a:rPr lang="en-US" altLang="zh-CN" sz="2700" b="1">
                <a:solidFill>
                  <a:srgbClr val="FF0066"/>
                </a:solidFill>
                <a:latin typeface="新宋体" panose="02010609030101010101" charset="-122"/>
                <a:ea typeface="新宋体" panose="02010609030101010101" charset="-122"/>
                <a:cs typeface="新宋体" panose="02010609030101010101" charset="-122"/>
              </a:rPr>
              <a:t>xié</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来</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百侣</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曾游。</a:t>
            </a:r>
            <a:r>
              <a:rPr lang="zh-CN" altLang="en-US" sz="2700" b="1">
                <a:solidFill>
                  <a:srgbClr val="FF0000"/>
                </a:solidFill>
                <a:latin typeface="新宋体" panose="02010609030101010101" charset="-122"/>
                <a:ea typeface="新宋体" panose="02010609030101010101" charset="-122"/>
                <a:cs typeface="新宋体" panose="02010609030101010101" charset="-122"/>
              </a:rPr>
              <a:t>忆</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往昔</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solidFill>
                  <a:srgbClr val="FF0000"/>
                </a:solidFill>
                <a:latin typeface="新宋体" panose="02010609030101010101" charset="-122"/>
                <a:ea typeface="新宋体" panose="02010609030101010101" charset="-122"/>
                <a:cs typeface="新宋体" panose="02010609030101010101" charset="-122"/>
              </a:rPr>
              <a:t>峥嵘</a:t>
            </a:r>
            <a:r>
              <a:rPr lang="en-US" altLang="zh-CN" sz="2700" b="1">
                <a:latin typeface="新宋体" panose="02010609030101010101" charset="-122"/>
                <a:ea typeface="新宋体" panose="02010609030101010101" charset="-122"/>
                <a:cs typeface="新宋体" panose="02010609030101010101" charset="-122"/>
              </a:rPr>
              <a:t>(</a:t>
            </a:r>
            <a:r>
              <a:rPr lang="en-US" altLang="zh-CN" sz="2700" b="1">
                <a:solidFill>
                  <a:srgbClr val="FF0066"/>
                </a:solidFill>
                <a:latin typeface="新宋体" panose="02010609030101010101" charset="-122"/>
                <a:ea typeface="新宋体" panose="02010609030101010101" charset="-122"/>
                <a:cs typeface="新宋体" panose="02010609030101010101" charset="-122"/>
              </a:rPr>
              <a:t>zhēng róng</a:t>
            </a:r>
            <a:r>
              <a:rPr lang="en-US" altLang="zh-CN" sz="2700" b="1">
                <a:latin typeface="新宋体" panose="02010609030101010101" charset="-122"/>
                <a:ea typeface="新宋体" panose="02010609030101010101" charset="-122"/>
                <a:cs typeface="新宋体" panose="02010609030101010101" charset="-122"/>
              </a:rPr>
              <a:t>) /</a:t>
            </a:r>
            <a:r>
              <a:rPr lang="zh-CN" altLang="en-US" sz="2700" b="1">
                <a:solidFill>
                  <a:srgbClr val="FF0000"/>
                </a:solidFill>
                <a:latin typeface="新宋体" panose="02010609030101010101" charset="-122"/>
                <a:ea typeface="新宋体" panose="02010609030101010101" charset="-122"/>
                <a:cs typeface="新宋体" panose="02010609030101010101" charset="-122"/>
              </a:rPr>
              <a:t>岁月稠</a:t>
            </a:r>
            <a:r>
              <a:rPr lang="en-US" altLang="zh-CN" sz="2700" b="1">
                <a:latin typeface="新宋体" panose="02010609030101010101" charset="-122"/>
                <a:ea typeface="新宋体" panose="02010609030101010101" charset="-122"/>
                <a:cs typeface="新宋体" panose="02010609030101010101" charset="-122"/>
              </a:rPr>
              <a:t>(</a:t>
            </a:r>
            <a:r>
              <a:rPr lang="en-US" altLang="zh-CN" sz="2700" b="1">
                <a:solidFill>
                  <a:srgbClr val="FF0066"/>
                </a:solidFill>
                <a:latin typeface="新宋体" panose="02010609030101010101" charset="-122"/>
                <a:ea typeface="新宋体" panose="02010609030101010101" charset="-122"/>
                <a:cs typeface="新宋体" panose="02010609030101010101" charset="-122"/>
              </a:rPr>
              <a:t>chóu</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。恰</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同学</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少年，风华</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正茂；书生</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意气，</a:t>
            </a:r>
            <a:r>
              <a:rPr lang="zh-CN" altLang="en-US" sz="2700" b="1">
                <a:solidFill>
                  <a:srgbClr val="FF0000"/>
                </a:solidFill>
                <a:latin typeface="新宋体" panose="02010609030101010101" charset="-122"/>
                <a:ea typeface="新宋体" panose="02010609030101010101" charset="-122"/>
                <a:cs typeface="新宋体" panose="02010609030101010101" charset="-122"/>
              </a:rPr>
              <a:t>挥斥</a:t>
            </a:r>
            <a:r>
              <a:rPr lang="en-US" altLang="zh-CN" sz="2700" b="1">
                <a:latin typeface="新宋体" panose="02010609030101010101" charset="-122"/>
                <a:ea typeface="新宋体" panose="02010609030101010101" charset="-122"/>
                <a:cs typeface="新宋体" panose="02010609030101010101" charset="-122"/>
              </a:rPr>
              <a:t>(</a:t>
            </a:r>
            <a:r>
              <a:rPr lang="en-US" altLang="zh-CN" sz="2700" b="1">
                <a:solidFill>
                  <a:srgbClr val="FF0066"/>
                </a:solidFill>
                <a:latin typeface="新宋体" panose="02010609030101010101" charset="-122"/>
                <a:ea typeface="新宋体" panose="02010609030101010101" charset="-122"/>
                <a:cs typeface="新宋体" panose="02010609030101010101" charset="-122"/>
              </a:rPr>
              <a:t>chì</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方遒</a:t>
            </a:r>
            <a:r>
              <a:rPr lang="en-US" altLang="zh-CN" sz="2700" b="1">
                <a:latin typeface="新宋体" panose="02010609030101010101" charset="-122"/>
                <a:ea typeface="新宋体" panose="02010609030101010101" charset="-122"/>
                <a:cs typeface="新宋体" panose="02010609030101010101" charset="-122"/>
              </a:rPr>
              <a:t>(</a:t>
            </a:r>
            <a:r>
              <a:rPr lang="en-US" altLang="zh-CN" sz="2700" b="1">
                <a:solidFill>
                  <a:srgbClr val="FF0066"/>
                </a:solidFill>
                <a:latin typeface="新宋体" panose="02010609030101010101" charset="-122"/>
                <a:ea typeface="新宋体" panose="02010609030101010101" charset="-122"/>
                <a:cs typeface="新宋体" panose="02010609030101010101" charset="-122"/>
              </a:rPr>
              <a:t>qiú</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a:t>
            </a:r>
            <a:r>
              <a:rPr lang="zh-CN" altLang="en-US" sz="2700" b="1">
                <a:solidFill>
                  <a:srgbClr val="FF0000"/>
                </a:solidFill>
                <a:latin typeface="新宋体" panose="02010609030101010101" charset="-122"/>
                <a:ea typeface="新宋体" panose="02010609030101010101" charset="-122"/>
                <a:cs typeface="新宋体" panose="02010609030101010101" charset="-122"/>
              </a:rPr>
              <a:t>指点</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江山，</a:t>
            </a:r>
            <a:r>
              <a:rPr lang="zh-CN" altLang="en-US" sz="2700" b="1">
                <a:solidFill>
                  <a:srgbClr val="FF0000"/>
                </a:solidFill>
                <a:latin typeface="新宋体" panose="02010609030101010101" charset="-122"/>
                <a:ea typeface="新宋体" panose="02010609030101010101" charset="-122"/>
                <a:cs typeface="新宋体" panose="02010609030101010101" charset="-122"/>
              </a:rPr>
              <a:t>激扬</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文字，</a:t>
            </a:r>
            <a:r>
              <a:rPr lang="zh-CN" altLang="en-US" sz="2700" b="1">
                <a:solidFill>
                  <a:srgbClr val="FF0000"/>
                </a:solidFill>
                <a:latin typeface="新宋体" panose="02010609030101010101" charset="-122"/>
                <a:ea typeface="新宋体" panose="02010609030101010101" charset="-122"/>
                <a:cs typeface="新宋体" panose="02010609030101010101" charset="-122"/>
              </a:rPr>
              <a:t>粪土</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当年</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万户侯。</a:t>
            </a:r>
            <a:r>
              <a:rPr lang="zh-CN" altLang="en-US" sz="2700" b="1">
                <a:solidFill>
                  <a:srgbClr val="FF0000"/>
                </a:solidFill>
                <a:latin typeface="新宋体" panose="02010609030101010101" charset="-122"/>
                <a:ea typeface="新宋体" panose="02010609030101010101" charset="-122"/>
                <a:cs typeface="新宋体" panose="02010609030101010101" charset="-122"/>
              </a:rPr>
              <a:t>曾</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记否，到</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中流</a:t>
            </a:r>
            <a:r>
              <a:rPr lang="en-US" altLang="zh-CN" sz="2700" b="1">
                <a:latin typeface="新宋体" panose="02010609030101010101" charset="-122"/>
                <a:ea typeface="新宋体" panose="02010609030101010101" charset="-122"/>
                <a:cs typeface="新宋体" panose="02010609030101010101" charset="-122"/>
              </a:rPr>
              <a:t>/</a:t>
            </a:r>
            <a:r>
              <a:rPr lang="zh-CN" altLang="en-US" sz="2700" b="1">
                <a:latin typeface="新宋体" panose="02010609030101010101" charset="-122"/>
                <a:ea typeface="新宋体" panose="02010609030101010101" charset="-122"/>
                <a:cs typeface="新宋体" panose="02010609030101010101" charset="-122"/>
              </a:rPr>
              <a:t>击水，</a:t>
            </a:r>
            <a:r>
              <a:rPr lang="zh-CN" altLang="en-US" sz="2700" b="1">
                <a:solidFill>
                  <a:srgbClr val="FF0000"/>
                </a:solidFill>
                <a:latin typeface="新宋体" panose="02010609030101010101" charset="-122"/>
                <a:ea typeface="新宋体" panose="02010609030101010101" charset="-122"/>
                <a:cs typeface="新宋体" panose="02010609030101010101" charset="-122"/>
              </a:rPr>
              <a:t>浪遏</a:t>
            </a:r>
            <a:r>
              <a:rPr lang="en-US" altLang="zh-CN" sz="2700" b="1">
                <a:latin typeface="新宋体" panose="02010609030101010101" charset="-122"/>
                <a:ea typeface="新宋体" panose="02010609030101010101" charset="-122"/>
                <a:cs typeface="新宋体" panose="02010609030101010101" charset="-122"/>
              </a:rPr>
              <a:t>(</a:t>
            </a:r>
            <a:r>
              <a:rPr lang="en-US" altLang="zh-CN" sz="2700" b="1">
                <a:solidFill>
                  <a:srgbClr val="FF0066"/>
                </a:solidFill>
                <a:latin typeface="新宋体" panose="02010609030101010101" charset="-122"/>
                <a:ea typeface="新宋体" panose="02010609030101010101" charset="-122"/>
                <a:cs typeface="新宋体" panose="02010609030101010101" charset="-122"/>
              </a:rPr>
              <a:t>è</a:t>
            </a:r>
            <a:r>
              <a:rPr lang="en-US" altLang="zh-CN" sz="2700" b="1">
                <a:latin typeface="新宋体" panose="02010609030101010101" charset="-122"/>
                <a:ea typeface="新宋体" panose="02010609030101010101" charset="-122"/>
                <a:cs typeface="新宋体" panose="02010609030101010101" charset="-122"/>
              </a:rPr>
              <a:t>) /</a:t>
            </a:r>
            <a:r>
              <a:rPr lang="zh-CN" altLang="en-US" sz="2700" b="1">
                <a:latin typeface="新宋体" panose="02010609030101010101" charset="-122"/>
                <a:ea typeface="新宋体" panose="02010609030101010101" charset="-122"/>
                <a:cs typeface="新宋体" panose="02010609030101010101" charset="-122"/>
              </a:rPr>
              <a:t>飞舟？</a:t>
            </a:r>
            <a:endParaRPr lang="zh-CN" altLang="en-US" sz="2700" b="1">
              <a:latin typeface="新宋体" panose="02010609030101010101" charset="-122"/>
              <a:ea typeface="新宋体" panose="02010609030101010101" charset="-122"/>
              <a:cs typeface="新宋体" panose="02010609030101010101" charset="-122"/>
            </a:endParaRPr>
          </a:p>
          <a:p>
            <a:pPr eaLnBrk="1" hangingPunct="1"/>
            <a:endParaRPr lang="en-US" altLang="zh-CN" sz="2700" b="1">
              <a:latin typeface="新宋体" panose="02010609030101010101" charset="-122"/>
              <a:ea typeface="新宋体" panose="02010609030101010101" charset="-122"/>
              <a:cs typeface="新宋体" panose="02010609030101010101" charset="-122"/>
            </a:endParaRPr>
          </a:p>
        </p:txBody>
      </p:sp>
      <p:sp>
        <p:nvSpPr>
          <p:cNvPr id="7" name="文本框 6"/>
          <p:cNvSpPr txBox="1"/>
          <p:nvPr/>
        </p:nvSpPr>
        <p:spPr>
          <a:xfrm>
            <a:off x="652939" y="929164"/>
            <a:ext cx="2007870" cy="299085"/>
          </a:xfrm>
          <a:prstGeom prst="rect">
            <a:avLst/>
          </a:prstGeom>
          <a:noFill/>
        </p:spPr>
        <p:txBody>
          <a:bodyPr wrap="square" rtlCol="0">
            <a:spAutoFit/>
          </a:bodyPr>
          <a:lstStyle/>
          <a:p>
            <a:r>
              <a:rPr lang="en-US" altLang="zh-CN" sz="1350"/>
              <a:t>1.</a:t>
            </a:r>
            <a:r>
              <a:rPr lang="zh-CN" altLang="en-US" sz="1350"/>
              <a:t>整体感知</a:t>
            </a:r>
            <a:endParaRPr lang="zh-CN" altLang="en-US" sz="135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5121"/>
          <p:cNvSpPr>
            <a:spLocks noGrp="1"/>
          </p:cNvSpPr>
          <p:nvPr>
            <p:ph type="title"/>
          </p:nvPr>
        </p:nvSpPr>
        <p:spPr/>
        <p:txBody>
          <a:bodyPr vert="horz" wrap="square" lIns="91440" tIns="45720" rIns="91440" bIns="45720" anchor="ctr"/>
          <a:p>
            <a:pPr algn="l" eaLnBrk="1" hangingPunct="1"/>
            <a:r>
              <a:rPr lang="zh-CN" altLang="en-US" sz="3200" b="1" dirty="0">
                <a:solidFill>
                  <a:srgbClr val="FF0000"/>
                </a:solidFill>
              </a:rPr>
              <a:t>模仿范读，带有感情地</a:t>
            </a:r>
            <a:r>
              <a:rPr lang="zh-CN" altLang="en-US" sz="3200" b="1" dirty="0">
                <a:solidFill>
                  <a:srgbClr val="0000FF"/>
                </a:solidFill>
              </a:rPr>
              <a:t>大声诵读</a:t>
            </a:r>
            <a:r>
              <a:rPr lang="zh-CN" altLang="en-US" sz="3200" b="1" dirty="0">
                <a:solidFill>
                  <a:srgbClr val="FF0000"/>
                </a:solidFill>
              </a:rPr>
              <a:t>这首词。疏通字词的意思。</a:t>
            </a:r>
            <a:r>
              <a:rPr lang="zh-CN" altLang="en-US" dirty="0"/>
              <a:t> </a:t>
            </a:r>
            <a:endParaRPr lang="zh-CN" altLang="en-US" dirty="0"/>
          </a:p>
        </p:txBody>
      </p:sp>
      <p:sp>
        <p:nvSpPr>
          <p:cNvPr id="21507" name="文本占位符 5122"/>
          <p:cNvSpPr>
            <a:spLocks noGrp="1"/>
          </p:cNvSpPr>
          <p:nvPr>
            <p:ph idx="1"/>
          </p:nvPr>
        </p:nvSpPr>
        <p:spPr>
          <a:xfrm>
            <a:off x="457200" y="1600200"/>
            <a:ext cx="8435975" cy="4525963"/>
          </a:xfrm>
        </p:spPr>
        <p:txBody>
          <a:bodyPr vert="horz" wrap="square" lIns="91440" tIns="45720" rIns="91440" bIns="45720" anchor="t"/>
          <a:p>
            <a:pPr eaLnBrk="1" hangingPunct="1"/>
            <a:r>
              <a:rPr lang="zh-CN" altLang="en-US" sz="3000" b="1" dirty="0">
                <a:latin typeface="黑体" panose="02010609060101010101" pitchFamily="49" charset="-122"/>
                <a:ea typeface="黑体" panose="02010609060101010101" pitchFamily="49" charset="-122"/>
              </a:rPr>
              <a:t>给下面加线字注音</a:t>
            </a:r>
            <a:endParaRPr lang="zh-CN" altLang="en-US" sz="3000" b="1" dirty="0">
              <a:latin typeface="黑体" panose="02010609060101010101" pitchFamily="49" charset="-122"/>
              <a:ea typeface="黑体" panose="02010609060101010101" pitchFamily="49" charset="-122"/>
            </a:endParaRPr>
          </a:p>
          <a:p>
            <a:pPr eaLnBrk="1" hangingPunct="1">
              <a:buNone/>
            </a:pPr>
            <a:r>
              <a:rPr lang="zh-CN" altLang="en-US" sz="3000" b="1" dirty="0">
                <a:latin typeface="黑体" panose="02010609060101010101" pitchFamily="49" charset="-122"/>
                <a:ea typeface="黑体" panose="02010609060101010101" pitchFamily="49" charset="-122"/>
              </a:rPr>
              <a:t>（</a:t>
            </a:r>
            <a:r>
              <a:rPr lang="en-US" altLang="zh-CN" sz="3000" b="1" dirty="0">
                <a:latin typeface="黑体" panose="02010609060101010101" pitchFamily="49" charset="-122"/>
                <a:ea typeface="黑体" panose="02010609060101010101" pitchFamily="49" charset="-122"/>
              </a:rPr>
              <a:t>1</a:t>
            </a:r>
            <a:r>
              <a:rPr lang="zh-CN" altLang="en-US" sz="3000" b="1" dirty="0">
                <a:latin typeface="黑体" panose="02010609060101010101" pitchFamily="49" charset="-122"/>
                <a:ea typeface="黑体" panose="02010609060101010101" pitchFamily="49" charset="-122"/>
              </a:rPr>
              <a:t>）</a:t>
            </a:r>
            <a:r>
              <a:rPr lang="zh-CN" altLang="en-US" sz="3000" b="1" u="sng" dirty="0">
                <a:latin typeface="黑体" panose="02010609060101010101" pitchFamily="49" charset="-122"/>
                <a:ea typeface="黑体" panose="02010609060101010101" pitchFamily="49" charset="-122"/>
              </a:rPr>
              <a:t>沁</a:t>
            </a:r>
            <a:r>
              <a:rPr lang="zh-CN" altLang="en-US" sz="3000" b="1" dirty="0">
                <a:latin typeface="黑体" panose="02010609060101010101" pitchFamily="49" charset="-122"/>
                <a:ea typeface="黑体" panose="02010609060101010101" pitchFamily="49" charset="-122"/>
              </a:rPr>
              <a:t>园春（     ）    </a:t>
            </a:r>
            <a:endParaRPr lang="zh-CN" altLang="en-US" sz="3000" b="1" dirty="0">
              <a:latin typeface="黑体" panose="02010609060101010101" pitchFamily="49" charset="-122"/>
              <a:ea typeface="黑体" panose="02010609060101010101" pitchFamily="49" charset="-122"/>
            </a:endParaRPr>
          </a:p>
          <a:p>
            <a:pPr eaLnBrk="1" hangingPunct="1">
              <a:buNone/>
            </a:pPr>
            <a:r>
              <a:rPr lang="zh-CN" altLang="en-US" sz="3000" b="1" dirty="0">
                <a:latin typeface="黑体" panose="02010609060101010101" pitchFamily="49" charset="-122"/>
                <a:ea typeface="黑体" panose="02010609060101010101" pitchFamily="49" charset="-122"/>
              </a:rPr>
              <a:t>（</a:t>
            </a:r>
            <a:r>
              <a:rPr lang="en-US" altLang="zh-CN" sz="3000" b="1" dirty="0">
                <a:latin typeface="黑体" panose="02010609060101010101" pitchFamily="49" charset="-122"/>
                <a:ea typeface="黑体" panose="02010609060101010101" pitchFamily="49" charset="-122"/>
              </a:rPr>
              <a:t>2</a:t>
            </a:r>
            <a:r>
              <a:rPr lang="zh-CN" altLang="en-US" sz="3000" b="1" dirty="0">
                <a:latin typeface="黑体" panose="02010609060101010101" pitchFamily="49" charset="-122"/>
                <a:ea typeface="黑体" panose="02010609060101010101" pitchFamily="49" charset="-122"/>
              </a:rPr>
              <a:t>）</a:t>
            </a:r>
            <a:r>
              <a:rPr lang="zh-CN" altLang="en-US" sz="3000" b="1" u="sng" dirty="0">
                <a:latin typeface="黑体" panose="02010609060101010101" pitchFamily="49" charset="-122"/>
                <a:ea typeface="黑体" panose="02010609060101010101" pitchFamily="49" charset="-122"/>
              </a:rPr>
              <a:t>峥嵘</a:t>
            </a:r>
            <a:r>
              <a:rPr lang="zh-CN" altLang="en-US" sz="3000" b="1" dirty="0">
                <a:latin typeface="黑体" panose="02010609060101010101" pitchFamily="49" charset="-122"/>
                <a:ea typeface="黑体" panose="02010609060101010101" pitchFamily="49" charset="-122"/>
              </a:rPr>
              <a:t>岁月（           </a:t>
            </a:r>
            <a:r>
              <a:rPr lang="en-US" altLang="zh-CN" sz="3000" b="1" dirty="0">
                <a:latin typeface="黑体" panose="02010609060101010101" pitchFamily="49" charset="-122"/>
                <a:ea typeface="黑体" panose="02010609060101010101" pitchFamily="49" charset="-122"/>
              </a:rPr>
              <a:t>)   </a:t>
            </a:r>
            <a:endParaRPr lang="en-US" altLang="zh-CN" sz="3000" b="1" dirty="0">
              <a:latin typeface="黑体" panose="02010609060101010101" pitchFamily="49" charset="-122"/>
              <a:ea typeface="黑体" panose="02010609060101010101" pitchFamily="49" charset="-122"/>
            </a:endParaRPr>
          </a:p>
          <a:p>
            <a:pPr eaLnBrk="1" hangingPunct="1">
              <a:buNone/>
            </a:pPr>
            <a:r>
              <a:rPr lang="zh-CN" altLang="en-US" sz="3000" b="1" dirty="0">
                <a:latin typeface="黑体" panose="02010609060101010101" pitchFamily="49" charset="-122"/>
                <a:ea typeface="黑体" panose="02010609060101010101" pitchFamily="49" charset="-122"/>
              </a:rPr>
              <a:t>（</a:t>
            </a:r>
            <a:r>
              <a:rPr lang="en-US" altLang="zh-CN" sz="3000" b="1" dirty="0">
                <a:latin typeface="黑体" panose="02010609060101010101" pitchFamily="49" charset="-122"/>
                <a:ea typeface="黑体" panose="02010609060101010101" pitchFamily="49" charset="-122"/>
              </a:rPr>
              <a:t>3</a:t>
            </a:r>
            <a:r>
              <a:rPr lang="zh-CN" altLang="en-US" sz="3000" b="1" dirty="0">
                <a:latin typeface="黑体" panose="02010609060101010101" pitchFamily="49" charset="-122"/>
                <a:ea typeface="黑体" panose="02010609060101010101" pitchFamily="49" charset="-122"/>
              </a:rPr>
              <a:t>）百</a:t>
            </a:r>
            <a:r>
              <a:rPr lang="zh-CN" altLang="en-US" sz="3000" b="1" u="sng" dirty="0">
                <a:latin typeface="黑体" panose="02010609060101010101" pitchFamily="49" charset="-122"/>
                <a:ea typeface="黑体" panose="02010609060101010101" pitchFamily="49" charset="-122"/>
              </a:rPr>
              <a:t>舸</a:t>
            </a:r>
            <a:r>
              <a:rPr lang="zh-CN" altLang="en-US" sz="3000" b="1" dirty="0">
                <a:latin typeface="黑体" panose="02010609060101010101" pitchFamily="49" charset="-122"/>
                <a:ea typeface="黑体" panose="02010609060101010101" pitchFamily="49" charset="-122"/>
              </a:rPr>
              <a:t>争流（      ）  </a:t>
            </a:r>
            <a:endParaRPr lang="zh-CN" altLang="en-US" sz="3000" b="1" dirty="0">
              <a:latin typeface="黑体" panose="02010609060101010101" pitchFamily="49" charset="-122"/>
              <a:ea typeface="黑体" panose="02010609060101010101" pitchFamily="49" charset="-122"/>
            </a:endParaRPr>
          </a:p>
          <a:p>
            <a:pPr eaLnBrk="1" hangingPunct="1">
              <a:buNone/>
            </a:pPr>
            <a:r>
              <a:rPr lang="zh-CN" altLang="en-US" sz="3000" b="1" dirty="0">
                <a:latin typeface="黑体" panose="02010609060101010101" pitchFamily="49" charset="-122"/>
                <a:ea typeface="黑体" panose="02010609060101010101" pitchFamily="49" charset="-122"/>
              </a:rPr>
              <a:t>（</a:t>
            </a:r>
            <a:r>
              <a:rPr lang="en-US" altLang="zh-CN" sz="3000" b="1" dirty="0">
                <a:latin typeface="黑体" panose="02010609060101010101" pitchFamily="49" charset="-122"/>
                <a:ea typeface="黑体" panose="02010609060101010101" pitchFamily="49" charset="-122"/>
              </a:rPr>
              <a:t>4</a:t>
            </a:r>
            <a:r>
              <a:rPr lang="zh-CN" altLang="en-US" sz="3000" b="1" dirty="0">
                <a:latin typeface="黑体" panose="02010609060101010101" pitchFamily="49" charset="-122"/>
                <a:ea typeface="黑体" panose="02010609060101010101" pitchFamily="49" charset="-122"/>
              </a:rPr>
              <a:t>）怅</a:t>
            </a:r>
            <a:r>
              <a:rPr lang="zh-CN" altLang="en-US" sz="3000" b="1" u="sng" dirty="0">
                <a:latin typeface="黑体" panose="02010609060101010101" pitchFamily="49" charset="-122"/>
                <a:ea typeface="黑体" panose="02010609060101010101" pitchFamily="49" charset="-122"/>
              </a:rPr>
              <a:t>寥廓</a:t>
            </a:r>
            <a:r>
              <a:rPr lang="zh-CN" altLang="en-US" sz="3000" b="1" dirty="0">
                <a:latin typeface="黑体" panose="02010609060101010101" pitchFamily="49" charset="-122"/>
                <a:ea typeface="黑体" panose="02010609060101010101" pitchFamily="49" charset="-122"/>
              </a:rPr>
              <a:t>（     ）（     ）</a:t>
            </a:r>
            <a:endParaRPr lang="zh-CN" altLang="en-US" sz="3000" b="1" dirty="0">
              <a:latin typeface="黑体" panose="02010609060101010101" pitchFamily="49" charset="-122"/>
              <a:ea typeface="黑体" panose="02010609060101010101" pitchFamily="49" charset="-122"/>
            </a:endParaRPr>
          </a:p>
          <a:p>
            <a:pPr eaLnBrk="1" hangingPunct="1">
              <a:buNone/>
            </a:pPr>
            <a:r>
              <a:rPr lang="zh-CN" altLang="en-US" sz="3000" b="1" dirty="0">
                <a:latin typeface="黑体" panose="02010609060101010101" pitchFamily="49" charset="-122"/>
                <a:ea typeface="黑体" panose="02010609060101010101" pitchFamily="49" charset="-122"/>
              </a:rPr>
              <a:t>（</a:t>
            </a:r>
            <a:r>
              <a:rPr lang="en-US" altLang="zh-CN" sz="3000" b="1" dirty="0">
                <a:latin typeface="黑体" panose="02010609060101010101" pitchFamily="49" charset="-122"/>
                <a:ea typeface="黑体" panose="02010609060101010101" pitchFamily="49" charset="-122"/>
              </a:rPr>
              <a:t>5</a:t>
            </a:r>
            <a:r>
              <a:rPr lang="zh-CN" altLang="en-US" sz="3000" b="1" dirty="0">
                <a:latin typeface="黑体" panose="02010609060101010101" pitchFamily="49" charset="-122"/>
                <a:ea typeface="黑体" panose="02010609060101010101" pitchFamily="49" charset="-122"/>
              </a:rPr>
              <a:t>）沉</a:t>
            </a:r>
            <a:r>
              <a:rPr lang="zh-CN" altLang="en-US" sz="3000" b="1" u="sng" dirty="0">
                <a:latin typeface="黑体" panose="02010609060101010101" pitchFamily="49" charset="-122"/>
                <a:ea typeface="黑体" panose="02010609060101010101" pitchFamily="49" charset="-122"/>
              </a:rPr>
              <a:t>浮</a:t>
            </a:r>
            <a:r>
              <a:rPr lang="zh-CN" altLang="en-US" sz="3000" b="1" dirty="0">
                <a:latin typeface="黑体" panose="02010609060101010101" pitchFamily="49" charset="-122"/>
                <a:ea typeface="黑体" panose="02010609060101010101" pitchFamily="49" charset="-122"/>
              </a:rPr>
              <a:t>（   </a:t>
            </a:r>
            <a:r>
              <a:rPr lang="zh-CN" altLang="en-US" sz="2800" b="1" dirty="0"/>
              <a:t>）</a:t>
            </a:r>
            <a:endParaRPr lang="zh-CN" altLang="en-US" sz="3000" b="1" dirty="0">
              <a:latin typeface="黑体" panose="02010609060101010101" pitchFamily="49" charset="-122"/>
              <a:ea typeface="黑体" panose="02010609060101010101" pitchFamily="49" charset="-122"/>
            </a:endParaRPr>
          </a:p>
          <a:p>
            <a:pPr eaLnBrk="1" hangingPunct="1">
              <a:buNone/>
            </a:pPr>
            <a:r>
              <a:rPr lang="zh-CN" altLang="en-US" sz="3000" b="1" dirty="0">
                <a:latin typeface="黑体" panose="02010609060101010101" pitchFamily="49" charset="-122"/>
                <a:ea typeface="黑体" panose="02010609060101010101" pitchFamily="49" charset="-122"/>
              </a:rPr>
              <a:t>（</a:t>
            </a:r>
            <a:r>
              <a:rPr lang="en-US" altLang="zh-CN" sz="3000" b="1" dirty="0">
                <a:latin typeface="黑体" panose="02010609060101010101" pitchFamily="49" charset="-122"/>
                <a:ea typeface="黑体" panose="02010609060101010101" pitchFamily="49" charset="-122"/>
              </a:rPr>
              <a:t>6</a:t>
            </a:r>
            <a:r>
              <a:rPr lang="zh-CN" altLang="en-US" sz="3000" b="1" dirty="0">
                <a:latin typeface="黑体" panose="02010609060101010101" pitchFamily="49" charset="-122"/>
                <a:ea typeface="黑体" panose="02010609060101010101" pitchFamily="49" charset="-122"/>
              </a:rPr>
              <a:t>）挥斥方</a:t>
            </a:r>
            <a:r>
              <a:rPr lang="zh-CN" altLang="en-US" sz="3000" b="1" u="sng" dirty="0">
                <a:latin typeface="黑体" panose="02010609060101010101" pitchFamily="49" charset="-122"/>
                <a:ea typeface="黑体" panose="02010609060101010101" pitchFamily="49" charset="-122"/>
              </a:rPr>
              <a:t>遒</a:t>
            </a:r>
            <a:r>
              <a:rPr lang="zh-CN" altLang="en-US" sz="3000" b="1" dirty="0">
                <a:latin typeface="黑体" panose="02010609060101010101" pitchFamily="49" charset="-122"/>
                <a:ea typeface="黑体" panose="02010609060101010101" pitchFamily="49" charset="-122"/>
              </a:rPr>
              <a:t>（     ）   </a:t>
            </a:r>
            <a:endParaRPr lang="zh-CN" altLang="en-US" sz="3000" b="1" dirty="0">
              <a:latin typeface="黑体" panose="02010609060101010101" pitchFamily="49" charset="-122"/>
              <a:ea typeface="黑体" panose="02010609060101010101" pitchFamily="49" charset="-122"/>
            </a:endParaRPr>
          </a:p>
          <a:p>
            <a:pPr eaLnBrk="1" hangingPunct="1">
              <a:buNone/>
            </a:pPr>
            <a:r>
              <a:rPr lang="zh-CN" altLang="en-US" sz="3000" b="1" dirty="0">
                <a:latin typeface="黑体" panose="02010609060101010101" pitchFamily="49" charset="-122"/>
                <a:ea typeface="黑体" panose="02010609060101010101" pitchFamily="49" charset="-122"/>
              </a:rPr>
              <a:t>（</a:t>
            </a:r>
            <a:r>
              <a:rPr lang="en-US" altLang="zh-CN" sz="3000" b="1" dirty="0">
                <a:latin typeface="黑体" panose="02010609060101010101" pitchFamily="49" charset="-122"/>
                <a:ea typeface="黑体" panose="02010609060101010101" pitchFamily="49" charset="-122"/>
              </a:rPr>
              <a:t>7</a:t>
            </a:r>
            <a:r>
              <a:rPr lang="zh-CN" altLang="en-US" sz="3000" b="1" dirty="0">
                <a:latin typeface="黑体" panose="02010609060101010101" pitchFamily="49" charset="-122"/>
                <a:ea typeface="黑体" panose="02010609060101010101" pitchFamily="49" charset="-122"/>
              </a:rPr>
              <a:t>）浪</a:t>
            </a:r>
            <a:r>
              <a:rPr lang="zh-CN" altLang="en-US" sz="3000" b="1" u="sng" dirty="0">
                <a:latin typeface="黑体" panose="02010609060101010101" pitchFamily="49" charset="-122"/>
                <a:ea typeface="黑体" panose="02010609060101010101" pitchFamily="49" charset="-122"/>
              </a:rPr>
              <a:t>遏</a:t>
            </a:r>
            <a:r>
              <a:rPr lang="zh-CN" altLang="en-US" sz="3000" b="1" dirty="0">
                <a:latin typeface="黑体" panose="02010609060101010101" pitchFamily="49" charset="-122"/>
                <a:ea typeface="黑体" panose="02010609060101010101" pitchFamily="49" charset="-122"/>
              </a:rPr>
              <a:t>飞舟（    </a:t>
            </a:r>
            <a:r>
              <a:rPr lang="zh-CN" altLang="en-US" sz="2800" b="1" dirty="0"/>
              <a:t> </a:t>
            </a:r>
            <a:r>
              <a:rPr lang="zh-CN" altLang="en-US" sz="3000" b="1" dirty="0">
                <a:latin typeface="黑体" panose="02010609060101010101" pitchFamily="49" charset="-122"/>
                <a:ea typeface="黑体" panose="02010609060101010101" pitchFamily="49" charset="-122"/>
              </a:rPr>
              <a:t>）</a:t>
            </a:r>
            <a:endParaRPr lang="zh-CN" altLang="en-US" sz="3000" b="1" dirty="0">
              <a:latin typeface="黑体" panose="02010609060101010101" pitchFamily="49" charset="-122"/>
              <a:ea typeface="黑体" panose="02010609060101010101" pitchFamily="49" charset="-122"/>
            </a:endParaRPr>
          </a:p>
          <a:p>
            <a:pPr eaLnBrk="1" hangingPunct="1">
              <a:buNone/>
            </a:pPr>
            <a:endParaRPr lang="zh-CN" altLang="en-US" sz="2800" dirty="0"/>
          </a:p>
        </p:txBody>
      </p:sp>
      <p:sp>
        <p:nvSpPr>
          <p:cNvPr id="5124" name="文本框 5123"/>
          <p:cNvSpPr txBox="1"/>
          <p:nvPr/>
        </p:nvSpPr>
        <p:spPr>
          <a:xfrm>
            <a:off x="3132138" y="2205038"/>
            <a:ext cx="792162" cy="519112"/>
          </a:xfrm>
          <a:prstGeom prst="rect">
            <a:avLst/>
          </a:prstGeom>
          <a:noFill/>
          <a:ln w="9525">
            <a:noFill/>
          </a:ln>
        </p:spPr>
        <p:txBody>
          <a:bodyPr>
            <a:spAutoFit/>
          </a:bodyPr>
          <a:p>
            <a:pPr>
              <a:spcBef>
                <a:spcPct val="50000"/>
              </a:spcBef>
            </a:pPr>
            <a:r>
              <a:rPr lang="en-US" altLang="en-US" sz="2800" b="1" dirty="0">
                <a:latin typeface="Arial" panose="020B0604020202020204" pitchFamily="34" charset="0"/>
              </a:rPr>
              <a:t>qì</a:t>
            </a:r>
            <a:r>
              <a:rPr lang="en-US" altLang="zh-CN" sz="2800" b="1" dirty="0">
                <a:latin typeface="Arial" panose="020B0604020202020204" pitchFamily="34" charset="0"/>
              </a:rPr>
              <a:t>n</a:t>
            </a:r>
            <a:endParaRPr lang="en-US" altLang="zh-CN" sz="2800" b="1" dirty="0">
              <a:latin typeface="Arial" panose="020B0604020202020204" pitchFamily="34" charset="0"/>
            </a:endParaRPr>
          </a:p>
        </p:txBody>
      </p:sp>
      <p:sp>
        <p:nvSpPr>
          <p:cNvPr id="5125" name="文本框 5124"/>
          <p:cNvSpPr txBox="1"/>
          <p:nvPr/>
        </p:nvSpPr>
        <p:spPr>
          <a:xfrm>
            <a:off x="3348038" y="2708275"/>
            <a:ext cx="2881312" cy="519113"/>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zhēng  róng</a:t>
            </a:r>
            <a:endParaRPr lang="en-US" altLang="zh-CN" sz="2800" b="1" dirty="0">
              <a:latin typeface="Arial" panose="020B0604020202020204" pitchFamily="34" charset="0"/>
            </a:endParaRPr>
          </a:p>
        </p:txBody>
      </p:sp>
      <p:sp>
        <p:nvSpPr>
          <p:cNvPr id="5126" name="文本框 5125"/>
          <p:cNvSpPr txBox="1"/>
          <p:nvPr/>
        </p:nvSpPr>
        <p:spPr>
          <a:xfrm>
            <a:off x="3492500" y="3357563"/>
            <a:ext cx="935038" cy="519112"/>
          </a:xfrm>
          <a:prstGeom prst="rect">
            <a:avLst/>
          </a:prstGeom>
          <a:noFill/>
          <a:ln w="9525">
            <a:noFill/>
          </a:ln>
        </p:spPr>
        <p:txBody>
          <a:bodyPr>
            <a:spAutoFit/>
          </a:bodyPr>
          <a:p>
            <a:pPr>
              <a:spcBef>
                <a:spcPct val="50000"/>
              </a:spcBef>
            </a:pPr>
            <a:r>
              <a:rPr lang="en-US" altLang="en-US" sz="2800" b="1" dirty="0">
                <a:latin typeface="Arial" panose="020B0604020202020204" pitchFamily="34" charset="0"/>
              </a:rPr>
              <a:t>gě</a:t>
            </a:r>
            <a:endParaRPr lang="en-US" altLang="zh-CN" sz="2800" b="1" dirty="0">
              <a:latin typeface="Arial" panose="020B0604020202020204" pitchFamily="34" charset="0"/>
            </a:endParaRPr>
          </a:p>
        </p:txBody>
      </p:sp>
      <p:sp>
        <p:nvSpPr>
          <p:cNvPr id="5127" name="文本框 5126"/>
          <p:cNvSpPr txBox="1"/>
          <p:nvPr/>
        </p:nvSpPr>
        <p:spPr>
          <a:xfrm>
            <a:off x="3059113" y="3860800"/>
            <a:ext cx="1081087" cy="519113"/>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li</a:t>
            </a:r>
            <a:r>
              <a:rPr lang="en-US" altLang="en-US" sz="2800" b="1" dirty="0">
                <a:latin typeface="Arial" panose="020B0604020202020204" pitchFamily="34" charset="0"/>
              </a:rPr>
              <a:t>á</a:t>
            </a:r>
            <a:r>
              <a:rPr lang="en-US" altLang="zh-CN" sz="2800" b="1" dirty="0">
                <a:latin typeface="Arial" panose="020B0604020202020204" pitchFamily="34" charset="0"/>
              </a:rPr>
              <a:t>o</a:t>
            </a:r>
            <a:endParaRPr lang="en-US" altLang="zh-CN" sz="2800" b="1" dirty="0">
              <a:latin typeface="Arial" panose="020B0604020202020204" pitchFamily="34" charset="0"/>
            </a:endParaRPr>
          </a:p>
        </p:txBody>
      </p:sp>
      <p:sp>
        <p:nvSpPr>
          <p:cNvPr id="5128" name="文本框 5127"/>
          <p:cNvSpPr txBox="1"/>
          <p:nvPr/>
        </p:nvSpPr>
        <p:spPr>
          <a:xfrm>
            <a:off x="4787900" y="3860800"/>
            <a:ext cx="863600" cy="519113"/>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ku</a:t>
            </a:r>
            <a:r>
              <a:rPr lang="en-US" altLang="en-US" sz="2800" b="1" dirty="0">
                <a:latin typeface="Arial" panose="020B0604020202020204" pitchFamily="34" charset="0"/>
              </a:rPr>
              <a:t>ò</a:t>
            </a:r>
            <a:endParaRPr lang="en-US" altLang="zh-CN" sz="2800" b="1" dirty="0">
              <a:latin typeface="Arial" panose="020B0604020202020204" pitchFamily="34" charset="0"/>
            </a:endParaRPr>
          </a:p>
        </p:txBody>
      </p:sp>
      <p:sp>
        <p:nvSpPr>
          <p:cNvPr id="5129" name="文本框 5128"/>
          <p:cNvSpPr txBox="1"/>
          <p:nvPr/>
        </p:nvSpPr>
        <p:spPr>
          <a:xfrm>
            <a:off x="2700338" y="4365625"/>
            <a:ext cx="935037" cy="519113"/>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fú</a:t>
            </a:r>
            <a:endParaRPr lang="en-US" altLang="zh-CN" sz="2800" b="1" dirty="0">
              <a:latin typeface="Arial" panose="020B0604020202020204" pitchFamily="34" charset="0"/>
            </a:endParaRPr>
          </a:p>
        </p:txBody>
      </p:sp>
      <p:sp>
        <p:nvSpPr>
          <p:cNvPr id="5130" name="文本框 5129"/>
          <p:cNvSpPr txBox="1"/>
          <p:nvPr/>
        </p:nvSpPr>
        <p:spPr>
          <a:xfrm>
            <a:off x="3492500" y="4941888"/>
            <a:ext cx="792163" cy="519112"/>
          </a:xfrm>
          <a:prstGeom prst="rect">
            <a:avLst/>
          </a:prstGeom>
          <a:noFill/>
          <a:ln w="9525">
            <a:noFill/>
          </a:ln>
        </p:spPr>
        <p:txBody>
          <a:bodyPr>
            <a:spAutoFit/>
          </a:bodyPr>
          <a:p>
            <a:pPr>
              <a:spcBef>
                <a:spcPct val="50000"/>
              </a:spcBef>
            </a:pPr>
            <a:r>
              <a:rPr lang="en-US" altLang="zh-CN" sz="2800" b="1" dirty="0">
                <a:latin typeface="Arial" panose="020B0604020202020204" pitchFamily="34" charset="0"/>
              </a:rPr>
              <a:t>qiú</a:t>
            </a:r>
            <a:endParaRPr lang="en-US" altLang="zh-CN" sz="2800" b="1" dirty="0">
              <a:latin typeface="Arial" panose="020B0604020202020204" pitchFamily="34" charset="0"/>
            </a:endParaRPr>
          </a:p>
        </p:txBody>
      </p:sp>
      <p:sp>
        <p:nvSpPr>
          <p:cNvPr id="5131" name="文本框 5130"/>
          <p:cNvSpPr txBox="1"/>
          <p:nvPr/>
        </p:nvSpPr>
        <p:spPr>
          <a:xfrm>
            <a:off x="3563938" y="5445125"/>
            <a:ext cx="720725" cy="519113"/>
          </a:xfrm>
          <a:prstGeom prst="rect">
            <a:avLst/>
          </a:prstGeom>
          <a:noFill/>
          <a:ln w="9525">
            <a:noFill/>
          </a:ln>
        </p:spPr>
        <p:txBody>
          <a:bodyPr>
            <a:spAutoFit/>
          </a:bodyPr>
          <a:p>
            <a:pPr>
              <a:spcBef>
                <a:spcPct val="50000"/>
              </a:spcBef>
            </a:pPr>
            <a:r>
              <a:rPr lang="en-US" altLang="zh-CN" sz="1800" dirty="0">
                <a:latin typeface="Arial" panose="020B0604020202020204" pitchFamily="34" charset="0"/>
              </a:rPr>
              <a:t> </a:t>
            </a:r>
            <a:r>
              <a:rPr lang="en-US" altLang="zh-CN" sz="2800" b="1" dirty="0">
                <a:latin typeface="Arial" panose="020B0604020202020204" pitchFamily="34" charset="0"/>
              </a:rPr>
              <a:t>è</a:t>
            </a:r>
            <a:endParaRPr lang="en-US" altLang="zh-CN" sz="28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linds(horizontal)">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blinds(horizontal)">
                                      <p:cBhvr>
                                        <p:cTn id="12" dur="500"/>
                                        <p:tgtEl>
                                          <p:spTgt spid="512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126"/>
                                        </p:tgtEl>
                                        <p:attrNameLst>
                                          <p:attrName>style.visibility</p:attrName>
                                        </p:attrNameLst>
                                      </p:cBhvr>
                                      <p:to>
                                        <p:strVal val="visible"/>
                                      </p:to>
                                    </p:set>
                                    <p:animEffect transition="in" filter="box(in)">
                                      <p:cBhvr>
                                        <p:cTn id="17" dur="500"/>
                                        <p:tgtEl>
                                          <p:spTgt spid="512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127"/>
                                        </p:tgtEl>
                                        <p:attrNameLst>
                                          <p:attrName>style.visibility</p:attrName>
                                        </p:attrNameLst>
                                      </p:cBhvr>
                                      <p:to>
                                        <p:strVal val="visible"/>
                                      </p:to>
                                    </p:set>
                                    <p:animEffect transition="in" filter="box(in)">
                                      <p:cBhvr>
                                        <p:cTn id="22" dur="500"/>
                                        <p:tgtEl>
                                          <p:spTgt spid="512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5128"/>
                                        </p:tgtEl>
                                        <p:attrNameLst>
                                          <p:attrName>style.visibility</p:attrName>
                                        </p:attrNameLst>
                                      </p:cBhvr>
                                      <p:to>
                                        <p:strVal val="visible"/>
                                      </p:to>
                                    </p:set>
                                    <p:animEffect transition="in" filter="box(in)">
                                      <p:cBhvr>
                                        <p:cTn id="27" dur="500"/>
                                        <p:tgtEl>
                                          <p:spTgt spid="512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129"/>
                                        </p:tgtEl>
                                        <p:attrNameLst>
                                          <p:attrName>style.visibility</p:attrName>
                                        </p:attrNameLst>
                                      </p:cBhvr>
                                      <p:to>
                                        <p:strVal val="visible"/>
                                      </p:to>
                                    </p:set>
                                    <p:animEffect transition="in" filter="checkerboard(across)">
                                      <p:cBhvr>
                                        <p:cTn id="32" dur="500"/>
                                        <p:tgtEl>
                                          <p:spTgt spid="512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130"/>
                                        </p:tgtEl>
                                        <p:attrNameLst>
                                          <p:attrName>style.visibility</p:attrName>
                                        </p:attrNameLst>
                                      </p:cBhvr>
                                      <p:to>
                                        <p:strVal val="visible"/>
                                      </p:to>
                                    </p:set>
                                    <p:animEffect transition="in" filter="checkerboard(across)">
                                      <p:cBhvr>
                                        <p:cTn id="37" dur="500"/>
                                        <p:tgtEl>
                                          <p:spTgt spid="513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5131"/>
                                        </p:tgtEl>
                                        <p:attrNameLst>
                                          <p:attrName>style.visibility</p:attrName>
                                        </p:attrNameLst>
                                      </p:cBhvr>
                                      <p:to>
                                        <p:strVal val="visible"/>
                                      </p:to>
                                    </p:set>
                                    <p:animEffect transition="in" filter="checkerboard(across)">
                                      <p:cBhvr>
                                        <p:cTn id="42" dur="500"/>
                                        <p:tgtEl>
                                          <p:spTgt spid="5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5" grpId="0"/>
      <p:bldP spid="5126" grpId="0"/>
      <p:bldP spid="5127" grpId="0"/>
      <p:bldP spid="5128" grpId="0"/>
      <p:bldP spid="5129" grpId="0"/>
      <p:bldP spid="5130" grpId="0"/>
      <p:bldP spid="51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6147"/>
          <p:cNvSpPr/>
          <p:nvPr/>
        </p:nvSpPr>
        <p:spPr>
          <a:xfrm>
            <a:off x="468313" y="0"/>
            <a:ext cx="8229600" cy="765175"/>
          </a:xfrm>
          <a:prstGeom prst="rect">
            <a:avLst/>
          </a:prstGeom>
          <a:noFill/>
          <a:ln w="9525">
            <a:noFill/>
          </a:ln>
        </p:spPr>
        <p:txBody>
          <a:bodyPr/>
          <a:p>
            <a:pPr algn="ctr"/>
            <a:r>
              <a:rPr lang="en-US" altLang="zh-CN" sz="2800" b="1" dirty="0">
                <a:solidFill>
                  <a:schemeClr val="tx2"/>
                </a:solidFill>
                <a:latin typeface="黑体" panose="02010609060101010101" pitchFamily="49" charset="-122"/>
                <a:ea typeface="黑体" panose="02010609060101010101" pitchFamily="49" charset="-122"/>
              </a:rPr>
              <a:t>2.</a:t>
            </a:r>
            <a:r>
              <a:rPr lang="zh-CN" altLang="en-US" sz="2800" b="1" dirty="0">
                <a:solidFill>
                  <a:schemeClr val="tx2"/>
                </a:solidFill>
                <a:latin typeface="黑体" panose="02010609060101010101" pitchFamily="49" charset="-122"/>
                <a:ea typeface="黑体" panose="02010609060101010101" pitchFamily="49" charset="-122"/>
              </a:rPr>
              <a:t>解释下列加线的词语</a:t>
            </a:r>
            <a:br>
              <a:rPr lang="zh-CN" altLang="en-US" sz="4000" b="1" dirty="0">
                <a:solidFill>
                  <a:schemeClr val="tx2"/>
                </a:solidFill>
                <a:latin typeface="黑体" panose="02010609060101010101" pitchFamily="49" charset="-122"/>
                <a:ea typeface="黑体" panose="02010609060101010101" pitchFamily="49" charset="-122"/>
              </a:rPr>
            </a:br>
            <a:endParaRPr lang="zh-CN" altLang="en-US" sz="4000" b="1" dirty="0">
              <a:solidFill>
                <a:schemeClr val="tx2"/>
              </a:solidFill>
              <a:latin typeface="黑体" panose="02010609060101010101" pitchFamily="49" charset="-122"/>
              <a:ea typeface="黑体" panose="02010609060101010101" pitchFamily="49" charset="-122"/>
            </a:endParaRPr>
          </a:p>
        </p:txBody>
      </p:sp>
      <p:sp>
        <p:nvSpPr>
          <p:cNvPr id="22531" name="矩形 6148"/>
          <p:cNvSpPr/>
          <p:nvPr/>
        </p:nvSpPr>
        <p:spPr>
          <a:xfrm>
            <a:off x="468313" y="476250"/>
            <a:ext cx="8229600" cy="5149850"/>
          </a:xfrm>
          <a:prstGeom prst="rect">
            <a:avLst/>
          </a:prstGeom>
          <a:noFill/>
          <a:ln w="9525">
            <a:noFill/>
          </a:ln>
        </p:spPr>
        <p:txBody>
          <a:bodyPr/>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a:t>
            </a:r>
            <a:r>
              <a:rPr lang="zh-CN" altLang="en-US" b="1" dirty="0">
                <a:latin typeface="Arial" panose="020B0604020202020204" pitchFamily="34" charset="0"/>
              </a:rPr>
              <a:t>）</a:t>
            </a:r>
            <a:r>
              <a:rPr lang="zh-CN" altLang="en-US" b="1" u="sng" dirty="0">
                <a:latin typeface="Arial" panose="020B0604020202020204" pitchFamily="34" charset="0"/>
              </a:rPr>
              <a:t>层林尽染</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2</a:t>
            </a:r>
            <a:r>
              <a:rPr lang="zh-CN" altLang="en-US" b="1" dirty="0">
                <a:latin typeface="Arial" panose="020B0604020202020204" pitchFamily="34" charset="0"/>
              </a:rPr>
              <a:t>）</a:t>
            </a:r>
            <a:r>
              <a:rPr lang="zh-CN" altLang="en-US" b="1" u="sng" dirty="0">
                <a:latin typeface="Arial" panose="020B0604020202020204" pitchFamily="34" charset="0"/>
              </a:rPr>
              <a:t>漫江</a:t>
            </a:r>
            <a:r>
              <a:rPr lang="zh-CN" altLang="en-US" b="1" dirty="0">
                <a:latin typeface="Arial" panose="020B0604020202020204" pitchFamily="34" charset="0"/>
              </a:rPr>
              <a:t>碧透</a:t>
            </a:r>
            <a:endParaRPr lang="zh-CN" altLang="en-US" b="1" u="sng"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3</a:t>
            </a:r>
            <a:r>
              <a:rPr lang="zh-CN" altLang="en-US" b="1" dirty="0">
                <a:latin typeface="Arial" panose="020B0604020202020204" pitchFamily="34" charset="0"/>
              </a:rPr>
              <a:t>）百</a:t>
            </a:r>
            <a:r>
              <a:rPr lang="zh-CN" altLang="en-US" b="1" u="sng" dirty="0">
                <a:latin typeface="Arial" panose="020B0604020202020204" pitchFamily="34" charset="0"/>
              </a:rPr>
              <a:t>舸</a:t>
            </a:r>
            <a:r>
              <a:rPr lang="zh-CN" altLang="en-US" b="1" dirty="0">
                <a:latin typeface="Arial" panose="020B0604020202020204" pitchFamily="34" charset="0"/>
              </a:rPr>
              <a:t>争流</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4</a:t>
            </a:r>
            <a:r>
              <a:rPr lang="zh-CN" altLang="en-US" b="1" dirty="0">
                <a:latin typeface="Arial" panose="020B0604020202020204" pitchFamily="34" charset="0"/>
              </a:rPr>
              <a:t>）</a:t>
            </a:r>
            <a:r>
              <a:rPr lang="zh-CN" altLang="en-US" b="1" u="sng" dirty="0">
                <a:latin typeface="Arial" panose="020B0604020202020204" pitchFamily="34" charset="0"/>
              </a:rPr>
              <a:t>万类霜天竞</a:t>
            </a:r>
            <a:r>
              <a:rPr lang="zh-CN" altLang="en-US" b="1" dirty="0">
                <a:latin typeface="Arial" panose="020B0604020202020204" pitchFamily="34" charset="0"/>
              </a:rPr>
              <a:t>自由</a:t>
            </a:r>
            <a:endParaRPr lang="zh-CN" altLang="en-US" b="1" u="sng"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5</a:t>
            </a:r>
            <a:r>
              <a:rPr lang="zh-CN" altLang="en-US" b="1" dirty="0">
                <a:latin typeface="Arial" panose="020B0604020202020204" pitchFamily="34" charset="0"/>
              </a:rPr>
              <a:t>）</a:t>
            </a:r>
            <a:r>
              <a:rPr lang="zh-CN" altLang="en-US" b="1" u="sng" dirty="0">
                <a:latin typeface="Arial" panose="020B0604020202020204" pitchFamily="34" charset="0"/>
              </a:rPr>
              <a:t>怅寥廓</a:t>
            </a:r>
            <a:r>
              <a:rPr lang="zh-CN" altLang="en-US" b="1" dirty="0">
                <a:latin typeface="Arial" panose="020B0604020202020204" pitchFamily="34" charset="0"/>
              </a:rPr>
              <a:t>  </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6</a:t>
            </a:r>
            <a:r>
              <a:rPr lang="zh-CN" altLang="en-US" b="1" dirty="0">
                <a:latin typeface="Arial" panose="020B0604020202020204" pitchFamily="34" charset="0"/>
              </a:rPr>
              <a:t>）谁</a:t>
            </a:r>
            <a:r>
              <a:rPr lang="zh-CN" altLang="en-US" b="1" u="sng" dirty="0">
                <a:latin typeface="Arial" panose="020B0604020202020204" pitchFamily="34" charset="0"/>
              </a:rPr>
              <a:t>主沉浮</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7</a:t>
            </a:r>
            <a:r>
              <a:rPr lang="zh-CN" altLang="en-US" b="1" dirty="0">
                <a:latin typeface="Arial" panose="020B0604020202020204" pitchFamily="34" charset="0"/>
              </a:rPr>
              <a:t>）</a:t>
            </a:r>
            <a:r>
              <a:rPr lang="zh-CN" altLang="en-US" b="1" u="sng" dirty="0">
                <a:latin typeface="Arial" panose="020B0604020202020204" pitchFamily="34" charset="0"/>
              </a:rPr>
              <a:t>峥嵘</a:t>
            </a:r>
            <a:r>
              <a:rPr lang="zh-CN" altLang="en-US" b="1" dirty="0">
                <a:latin typeface="Arial" panose="020B0604020202020204" pitchFamily="34" charset="0"/>
              </a:rPr>
              <a:t>岁月</a:t>
            </a:r>
            <a:r>
              <a:rPr lang="zh-CN" altLang="en-US" b="1" u="sng" dirty="0">
                <a:latin typeface="Arial" panose="020B0604020202020204" pitchFamily="34" charset="0"/>
              </a:rPr>
              <a:t>稠</a:t>
            </a:r>
            <a:r>
              <a:rPr lang="zh-CN" altLang="en-US" b="1" dirty="0">
                <a:latin typeface="Arial" panose="020B0604020202020204" pitchFamily="34" charset="0"/>
              </a:rPr>
              <a:t>  </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8</a:t>
            </a:r>
            <a:r>
              <a:rPr lang="zh-CN" altLang="en-US" b="1" dirty="0">
                <a:latin typeface="Arial" panose="020B0604020202020204" pitchFamily="34" charset="0"/>
              </a:rPr>
              <a:t>）</a:t>
            </a:r>
            <a:r>
              <a:rPr lang="zh-CN" altLang="en-US" b="1" u="sng" dirty="0">
                <a:latin typeface="Arial" panose="020B0604020202020204" pitchFamily="34" charset="0"/>
              </a:rPr>
              <a:t>恰</a:t>
            </a:r>
            <a:r>
              <a:rPr lang="zh-CN" altLang="en-US" b="1" dirty="0">
                <a:latin typeface="Arial" panose="020B0604020202020204" pitchFamily="34" charset="0"/>
              </a:rPr>
              <a:t>同学少年  </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9</a:t>
            </a:r>
            <a:r>
              <a:rPr lang="zh-CN" altLang="en-US" b="1" dirty="0">
                <a:latin typeface="Arial" panose="020B0604020202020204" pitchFamily="34" charset="0"/>
              </a:rPr>
              <a:t>）</a:t>
            </a:r>
            <a:r>
              <a:rPr lang="zh-CN" altLang="en-US" b="1" u="sng" dirty="0">
                <a:latin typeface="Arial" panose="020B0604020202020204" pitchFamily="34" charset="0"/>
              </a:rPr>
              <a:t>风华</a:t>
            </a:r>
            <a:r>
              <a:rPr lang="zh-CN" altLang="en-US" b="1" dirty="0">
                <a:latin typeface="Arial" panose="020B0604020202020204" pitchFamily="34" charset="0"/>
              </a:rPr>
              <a:t>正茂</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10</a:t>
            </a:r>
            <a:r>
              <a:rPr lang="zh-CN" altLang="en-US" b="1" dirty="0">
                <a:latin typeface="Arial" panose="020B0604020202020204" pitchFamily="34" charset="0"/>
              </a:rPr>
              <a:t>）书生</a:t>
            </a:r>
            <a:r>
              <a:rPr lang="zh-CN" altLang="en-US" b="1" u="sng" dirty="0">
                <a:latin typeface="Arial" panose="020B0604020202020204" pitchFamily="34" charset="0"/>
              </a:rPr>
              <a:t>意气</a:t>
            </a:r>
            <a:endParaRPr lang="zh-CN" altLang="en-US" b="1" u="sng"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11</a:t>
            </a:r>
            <a:r>
              <a:rPr lang="zh-CN" altLang="en-US" b="1" dirty="0">
                <a:latin typeface="Arial" panose="020B0604020202020204" pitchFamily="34" charset="0"/>
              </a:rPr>
              <a:t>）挥斥</a:t>
            </a:r>
            <a:r>
              <a:rPr lang="zh-CN" altLang="en-US" b="1" u="sng" dirty="0">
                <a:latin typeface="Arial" panose="020B0604020202020204" pitchFamily="34" charset="0"/>
              </a:rPr>
              <a:t>方</a:t>
            </a:r>
            <a:r>
              <a:rPr lang="zh-CN" altLang="en-US" b="1" dirty="0">
                <a:latin typeface="Arial" panose="020B0604020202020204" pitchFamily="34" charset="0"/>
              </a:rPr>
              <a:t>遒</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12</a:t>
            </a:r>
            <a:r>
              <a:rPr lang="zh-CN" altLang="en-US" b="1" dirty="0">
                <a:latin typeface="Arial" panose="020B0604020202020204" pitchFamily="34" charset="0"/>
              </a:rPr>
              <a:t>）</a:t>
            </a:r>
            <a:r>
              <a:rPr lang="zh-CN" altLang="en-US" b="1" u="sng" dirty="0">
                <a:latin typeface="Arial" panose="020B0604020202020204" pitchFamily="34" charset="0"/>
              </a:rPr>
              <a:t>指点江山</a:t>
            </a:r>
            <a:endParaRPr lang="zh-CN" altLang="en-US" b="1" u="sng"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13</a:t>
            </a:r>
            <a:r>
              <a:rPr lang="zh-CN" altLang="en-US" b="1" dirty="0">
                <a:latin typeface="Arial" panose="020B0604020202020204" pitchFamily="34" charset="0"/>
              </a:rPr>
              <a:t>）</a:t>
            </a:r>
            <a:r>
              <a:rPr lang="zh-CN" altLang="en-US" b="1" u="sng" dirty="0">
                <a:latin typeface="Arial" panose="020B0604020202020204" pitchFamily="34" charset="0"/>
              </a:rPr>
              <a:t>激扬</a:t>
            </a:r>
            <a:r>
              <a:rPr lang="zh-CN" altLang="en-US" b="1" dirty="0">
                <a:latin typeface="Arial" panose="020B0604020202020204" pitchFamily="34" charset="0"/>
              </a:rPr>
              <a:t>文字</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14</a:t>
            </a:r>
            <a:r>
              <a:rPr lang="zh-CN" altLang="en-US" b="1" dirty="0">
                <a:latin typeface="Arial" panose="020B0604020202020204" pitchFamily="34" charset="0"/>
              </a:rPr>
              <a:t>）</a:t>
            </a:r>
            <a:r>
              <a:rPr lang="zh-CN" altLang="en-US" b="1" u="sng" dirty="0">
                <a:latin typeface="Arial" panose="020B0604020202020204" pitchFamily="34" charset="0"/>
              </a:rPr>
              <a:t>粪土</a:t>
            </a:r>
            <a:r>
              <a:rPr lang="zh-CN" altLang="en-US" b="1" dirty="0">
                <a:latin typeface="Arial" panose="020B0604020202020204" pitchFamily="34" charset="0"/>
              </a:rPr>
              <a:t>当年万户侯</a:t>
            </a:r>
            <a:endParaRPr lang="zh-CN" altLang="en-US" b="1"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15</a:t>
            </a:r>
            <a:r>
              <a:rPr lang="zh-CN" altLang="en-US" b="1" dirty="0">
                <a:latin typeface="Arial" panose="020B0604020202020204" pitchFamily="34" charset="0"/>
              </a:rPr>
              <a:t>）到</a:t>
            </a:r>
            <a:r>
              <a:rPr lang="zh-CN" altLang="en-US" b="1" u="sng" dirty="0">
                <a:latin typeface="Arial" panose="020B0604020202020204" pitchFamily="34" charset="0"/>
              </a:rPr>
              <a:t>中流</a:t>
            </a:r>
            <a:r>
              <a:rPr lang="zh-CN" altLang="en-US" b="1" dirty="0">
                <a:latin typeface="Arial" panose="020B0604020202020204" pitchFamily="34" charset="0"/>
              </a:rPr>
              <a:t>击水</a:t>
            </a:r>
            <a:endParaRPr lang="zh-CN" altLang="en-US" b="1" u="sng" dirty="0">
              <a:latin typeface="Arial" panose="020B0604020202020204" pitchFamily="34" charset="0"/>
            </a:endParaRPr>
          </a:p>
          <a:p>
            <a:pPr marL="342900" indent="-342900">
              <a:lnSpc>
                <a:spcPct val="90000"/>
              </a:lnSpc>
              <a:spcBef>
                <a:spcPct val="20000"/>
              </a:spcBef>
              <a:buChar char="•"/>
            </a:pPr>
            <a:r>
              <a:rPr lang="zh-CN" altLang="en-US" b="1" dirty="0">
                <a:latin typeface="Arial" panose="020B0604020202020204" pitchFamily="34" charset="0"/>
              </a:rPr>
              <a:t>（</a:t>
            </a:r>
            <a:r>
              <a:rPr lang="en-US" altLang="zh-CN" b="1" dirty="0">
                <a:latin typeface="Arial" panose="020B0604020202020204" pitchFamily="34" charset="0"/>
              </a:rPr>
              <a:t>16</a:t>
            </a:r>
            <a:r>
              <a:rPr lang="zh-CN" altLang="en-US" b="1" dirty="0">
                <a:latin typeface="Arial" panose="020B0604020202020204" pitchFamily="34" charset="0"/>
              </a:rPr>
              <a:t>）浪</a:t>
            </a:r>
            <a:r>
              <a:rPr lang="zh-CN" altLang="en-US" b="1" u="sng" dirty="0">
                <a:latin typeface="Arial" panose="020B0604020202020204" pitchFamily="34" charset="0"/>
              </a:rPr>
              <a:t>遏</a:t>
            </a:r>
            <a:r>
              <a:rPr lang="zh-CN" altLang="en-US" b="1" dirty="0">
                <a:latin typeface="Arial" panose="020B0604020202020204" pitchFamily="34" charset="0"/>
              </a:rPr>
              <a:t>飞舟</a:t>
            </a:r>
            <a:endParaRPr lang="zh-CN" altLang="en-US" b="1" dirty="0">
              <a:latin typeface="Arial" panose="020B0604020202020204" pitchFamily="34" charset="0"/>
            </a:endParaRPr>
          </a:p>
        </p:txBody>
      </p:sp>
      <p:sp>
        <p:nvSpPr>
          <p:cNvPr id="6150" name="文本框 6149"/>
          <p:cNvSpPr txBox="1"/>
          <p:nvPr/>
        </p:nvSpPr>
        <p:spPr>
          <a:xfrm>
            <a:off x="3276600" y="404813"/>
            <a:ext cx="5867400"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山上一层层树林经霜变红，像染过一样</a:t>
            </a:r>
            <a:endParaRPr lang="zh-CN" altLang="en-US" b="1" dirty="0">
              <a:solidFill>
                <a:srgbClr val="0000FF"/>
              </a:solidFill>
              <a:latin typeface="Arial" panose="020B0604020202020204" pitchFamily="34" charset="0"/>
            </a:endParaRPr>
          </a:p>
        </p:txBody>
      </p:sp>
      <p:sp>
        <p:nvSpPr>
          <p:cNvPr id="6151" name="文本框 6150"/>
          <p:cNvSpPr txBox="1"/>
          <p:nvPr/>
        </p:nvSpPr>
        <p:spPr>
          <a:xfrm>
            <a:off x="3348038" y="765175"/>
            <a:ext cx="2879725"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满江</a:t>
            </a:r>
            <a:endParaRPr lang="zh-CN" altLang="en-US" b="1" dirty="0">
              <a:solidFill>
                <a:srgbClr val="0000FF"/>
              </a:solidFill>
              <a:latin typeface="Arial" panose="020B0604020202020204" pitchFamily="34" charset="0"/>
            </a:endParaRPr>
          </a:p>
        </p:txBody>
      </p:sp>
      <p:sp>
        <p:nvSpPr>
          <p:cNvPr id="6152" name="文本框 6151"/>
          <p:cNvSpPr txBox="1"/>
          <p:nvPr/>
        </p:nvSpPr>
        <p:spPr>
          <a:xfrm>
            <a:off x="3419475" y="1196975"/>
            <a:ext cx="1439863"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船</a:t>
            </a:r>
            <a:endParaRPr lang="zh-CN" altLang="en-US" b="1" dirty="0">
              <a:solidFill>
                <a:srgbClr val="0000FF"/>
              </a:solidFill>
              <a:latin typeface="Arial" panose="020B0604020202020204" pitchFamily="34" charset="0"/>
            </a:endParaRPr>
          </a:p>
        </p:txBody>
      </p:sp>
      <p:sp>
        <p:nvSpPr>
          <p:cNvPr id="6153" name="文本框 6152"/>
          <p:cNvSpPr txBox="1"/>
          <p:nvPr/>
        </p:nvSpPr>
        <p:spPr>
          <a:xfrm>
            <a:off x="4211638" y="1628775"/>
            <a:ext cx="3095625"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万物；秋天；争</a:t>
            </a:r>
            <a:endParaRPr lang="zh-CN" altLang="en-US" b="1" dirty="0">
              <a:solidFill>
                <a:srgbClr val="0000FF"/>
              </a:solidFill>
              <a:latin typeface="Arial" panose="020B0604020202020204" pitchFamily="34" charset="0"/>
            </a:endParaRPr>
          </a:p>
        </p:txBody>
      </p:sp>
      <p:sp>
        <p:nvSpPr>
          <p:cNvPr id="6154" name="文本框 6153"/>
          <p:cNvSpPr txBox="1"/>
          <p:nvPr/>
        </p:nvSpPr>
        <p:spPr>
          <a:xfrm>
            <a:off x="3132138" y="2060575"/>
            <a:ext cx="3384550"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感慨；宇宙的广阔</a:t>
            </a:r>
            <a:endParaRPr lang="zh-CN" altLang="en-US" b="1" dirty="0">
              <a:solidFill>
                <a:srgbClr val="0000FF"/>
              </a:solidFill>
              <a:latin typeface="Arial" panose="020B0604020202020204" pitchFamily="34" charset="0"/>
            </a:endParaRPr>
          </a:p>
        </p:txBody>
      </p:sp>
      <p:sp>
        <p:nvSpPr>
          <p:cNvPr id="6155" name="文本框 6154"/>
          <p:cNvSpPr txBox="1"/>
          <p:nvPr/>
        </p:nvSpPr>
        <p:spPr>
          <a:xfrm>
            <a:off x="3203575" y="2420938"/>
            <a:ext cx="2592388"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主宰；盛衰</a:t>
            </a:r>
            <a:endParaRPr lang="zh-CN" altLang="en-US" b="1" dirty="0">
              <a:solidFill>
                <a:srgbClr val="0000FF"/>
              </a:solidFill>
              <a:latin typeface="Arial" panose="020B0604020202020204" pitchFamily="34" charset="0"/>
            </a:endParaRPr>
          </a:p>
        </p:txBody>
      </p:sp>
      <p:sp>
        <p:nvSpPr>
          <p:cNvPr id="6156" name="文本框 6155"/>
          <p:cNvSpPr txBox="1"/>
          <p:nvPr/>
        </p:nvSpPr>
        <p:spPr>
          <a:xfrm>
            <a:off x="3563938" y="2852738"/>
            <a:ext cx="3168650"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不平凡，不寻常；多</a:t>
            </a:r>
            <a:endParaRPr lang="zh-CN" altLang="en-US" b="1" dirty="0">
              <a:solidFill>
                <a:srgbClr val="0000FF"/>
              </a:solidFill>
              <a:latin typeface="Arial" panose="020B0604020202020204" pitchFamily="34" charset="0"/>
            </a:endParaRPr>
          </a:p>
        </p:txBody>
      </p:sp>
      <p:sp>
        <p:nvSpPr>
          <p:cNvPr id="6157" name="文本框 6156"/>
          <p:cNvSpPr txBox="1"/>
          <p:nvPr/>
        </p:nvSpPr>
        <p:spPr>
          <a:xfrm>
            <a:off x="3563938" y="3213100"/>
            <a:ext cx="2735262"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正当</a:t>
            </a:r>
            <a:endParaRPr lang="zh-CN" altLang="en-US" b="1" dirty="0">
              <a:solidFill>
                <a:srgbClr val="0000FF"/>
              </a:solidFill>
              <a:latin typeface="Arial" panose="020B0604020202020204" pitchFamily="34" charset="0"/>
            </a:endParaRPr>
          </a:p>
        </p:txBody>
      </p:sp>
      <p:sp>
        <p:nvSpPr>
          <p:cNvPr id="6158" name="文本框 6157"/>
          <p:cNvSpPr txBox="1"/>
          <p:nvPr/>
        </p:nvSpPr>
        <p:spPr>
          <a:xfrm>
            <a:off x="3348038" y="3573463"/>
            <a:ext cx="2447925"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风采才华</a:t>
            </a:r>
            <a:endParaRPr lang="zh-CN" altLang="en-US" b="1" dirty="0">
              <a:solidFill>
                <a:srgbClr val="0000FF"/>
              </a:solidFill>
              <a:latin typeface="Arial" panose="020B0604020202020204" pitchFamily="34" charset="0"/>
            </a:endParaRPr>
          </a:p>
        </p:txBody>
      </p:sp>
      <p:sp>
        <p:nvSpPr>
          <p:cNvPr id="6159" name="文本框 6158"/>
          <p:cNvSpPr txBox="1"/>
          <p:nvPr/>
        </p:nvSpPr>
        <p:spPr>
          <a:xfrm>
            <a:off x="3563938" y="4365625"/>
            <a:ext cx="1295400"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正</a:t>
            </a:r>
            <a:endParaRPr lang="zh-CN" altLang="en-US" b="1" dirty="0">
              <a:solidFill>
                <a:srgbClr val="0000FF"/>
              </a:solidFill>
              <a:latin typeface="Arial" panose="020B0604020202020204" pitchFamily="34" charset="0"/>
            </a:endParaRPr>
          </a:p>
        </p:txBody>
      </p:sp>
      <p:sp>
        <p:nvSpPr>
          <p:cNvPr id="6160" name="文本框 6159"/>
          <p:cNvSpPr txBox="1"/>
          <p:nvPr/>
        </p:nvSpPr>
        <p:spPr>
          <a:xfrm>
            <a:off x="3348038" y="5229225"/>
            <a:ext cx="1944687"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激浊扬清</a:t>
            </a:r>
            <a:endParaRPr lang="zh-CN" altLang="en-US" b="1" dirty="0">
              <a:solidFill>
                <a:srgbClr val="0000FF"/>
              </a:solidFill>
              <a:latin typeface="Arial" panose="020B0604020202020204" pitchFamily="34" charset="0"/>
            </a:endParaRPr>
          </a:p>
        </p:txBody>
      </p:sp>
      <p:sp>
        <p:nvSpPr>
          <p:cNvPr id="6161" name="文本框 6160"/>
          <p:cNvSpPr txBox="1"/>
          <p:nvPr/>
        </p:nvSpPr>
        <p:spPr>
          <a:xfrm>
            <a:off x="4284663" y="5661025"/>
            <a:ext cx="4319587"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意动，把</a:t>
            </a:r>
            <a:r>
              <a:rPr lang="en-US" altLang="zh-CN" b="1" dirty="0">
                <a:solidFill>
                  <a:srgbClr val="0000FF"/>
                </a:solidFill>
                <a:latin typeface="Arial" panose="020B0604020202020204" pitchFamily="34" charset="0"/>
              </a:rPr>
              <a:t>……</a:t>
            </a:r>
            <a:r>
              <a:rPr lang="zh-CN" altLang="en-US" b="1" dirty="0">
                <a:solidFill>
                  <a:srgbClr val="0000FF"/>
                </a:solidFill>
                <a:latin typeface="Arial" panose="020B0604020202020204" pitchFamily="34" charset="0"/>
              </a:rPr>
              <a:t>看作粪土</a:t>
            </a:r>
            <a:endParaRPr lang="zh-CN" altLang="en-US" b="1" dirty="0">
              <a:solidFill>
                <a:srgbClr val="0000FF"/>
              </a:solidFill>
              <a:latin typeface="Arial" panose="020B0604020202020204" pitchFamily="34" charset="0"/>
            </a:endParaRPr>
          </a:p>
        </p:txBody>
      </p:sp>
      <p:sp>
        <p:nvSpPr>
          <p:cNvPr id="6162" name="文本框 6161"/>
          <p:cNvSpPr txBox="1"/>
          <p:nvPr/>
        </p:nvSpPr>
        <p:spPr>
          <a:xfrm>
            <a:off x="3779838" y="6092825"/>
            <a:ext cx="4968875"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江中心水深流急的地方</a:t>
            </a:r>
            <a:endParaRPr lang="zh-CN" altLang="en-US" b="1" dirty="0">
              <a:solidFill>
                <a:srgbClr val="0000FF"/>
              </a:solidFill>
              <a:latin typeface="Arial" panose="020B0604020202020204" pitchFamily="34" charset="0"/>
            </a:endParaRPr>
          </a:p>
        </p:txBody>
      </p:sp>
      <p:sp>
        <p:nvSpPr>
          <p:cNvPr id="6163" name="文本框 6162"/>
          <p:cNvSpPr txBox="1"/>
          <p:nvPr/>
        </p:nvSpPr>
        <p:spPr>
          <a:xfrm>
            <a:off x="3419475" y="6400800"/>
            <a:ext cx="1871663"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阻止</a:t>
            </a:r>
            <a:endParaRPr lang="zh-CN" altLang="en-US" b="1" dirty="0">
              <a:solidFill>
                <a:srgbClr val="0000FF"/>
              </a:solidFill>
              <a:latin typeface="Arial" panose="020B0604020202020204" pitchFamily="34" charset="0"/>
            </a:endParaRPr>
          </a:p>
        </p:txBody>
      </p:sp>
      <p:sp>
        <p:nvSpPr>
          <p:cNvPr id="6164" name="文本框 6163"/>
          <p:cNvSpPr txBox="1"/>
          <p:nvPr/>
        </p:nvSpPr>
        <p:spPr>
          <a:xfrm>
            <a:off x="3348038" y="4005263"/>
            <a:ext cx="2087562"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意志和气概</a:t>
            </a:r>
            <a:endParaRPr lang="zh-CN" altLang="en-US" b="1" dirty="0">
              <a:solidFill>
                <a:srgbClr val="0000FF"/>
              </a:solidFill>
              <a:latin typeface="Arial" panose="020B0604020202020204" pitchFamily="34" charset="0"/>
            </a:endParaRPr>
          </a:p>
        </p:txBody>
      </p:sp>
      <p:sp>
        <p:nvSpPr>
          <p:cNvPr id="6165" name="文本框 6164"/>
          <p:cNvSpPr txBox="1"/>
          <p:nvPr/>
        </p:nvSpPr>
        <p:spPr>
          <a:xfrm>
            <a:off x="3348038" y="4797425"/>
            <a:ext cx="3671887" cy="457200"/>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rPr>
              <a:t>评论国家大事</a:t>
            </a:r>
            <a:endParaRPr lang="zh-CN" altLang="en-US"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blinds(horizontal)">
                                      <p:cBhvr>
                                        <p:cTn id="7" dur="500"/>
                                        <p:tgtEl>
                                          <p:spTgt spid="61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51"/>
                                        </p:tgtEl>
                                        <p:attrNameLst>
                                          <p:attrName>style.visibility</p:attrName>
                                        </p:attrNameLst>
                                      </p:cBhvr>
                                      <p:to>
                                        <p:strVal val="visible"/>
                                      </p:to>
                                    </p:set>
                                    <p:animEffect transition="in" filter="blinds(horizontal)">
                                      <p:cBhvr>
                                        <p:cTn id="12" dur="500"/>
                                        <p:tgtEl>
                                          <p:spTgt spid="615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2"/>
                                        </p:tgtEl>
                                        <p:attrNameLst>
                                          <p:attrName>style.visibility</p:attrName>
                                        </p:attrNameLst>
                                      </p:cBhvr>
                                      <p:to>
                                        <p:strVal val="visible"/>
                                      </p:to>
                                    </p:set>
                                    <p:animEffect transition="in" filter="blinds(horizontal)">
                                      <p:cBhvr>
                                        <p:cTn id="17" dur="500"/>
                                        <p:tgtEl>
                                          <p:spTgt spid="615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153"/>
                                        </p:tgtEl>
                                        <p:attrNameLst>
                                          <p:attrName>style.visibility</p:attrName>
                                        </p:attrNameLst>
                                      </p:cBhvr>
                                      <p:to>
                                        <p:strVal val="visible"/>
                                      </p:to>
                                    </p:set>
                                    <p:animEffect transition="in" filter="box(in)">
                                      <p:cBhvr>
                                        <p:cTn id="22" dur="500"/>
                                        <p:tgtEl>
                                          <p:spTgt spid="615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154"/>
                                        </p:tgtEl>
                                        <p:attrNameLst>
                                          <p:attrName>style.visibility</p:attrName>
                                        </p:attrNameLst>
                                      </p:cBhvr>
                                      <p:to>
                                        <p:strVal val="visible"/>
                                      </p:to>
                                    </p:set>
                                    <p:animEffect transition="in" filter="box(in)">
                                      <p:cBhvr>
                                        <p:cTn id="27" dur="500"/>
                                        <p:tgtEl>
                                          <p:spTgt spid="615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6155"/>
                                        </p:tgtEl>
                                        <p:attrNameLst>
                                          <p:attrName>style.visibility</p:attrName>
                                        </p:attrNameLst>
                                      </p:cBhvr>
                                      <p:to>
                                        <p:strVal val="visible"/>
                                      </p:to>
                                    </p:set>
                                    <p:animEffect transition="in" filter="box(in)">
                                      <p:cBhvr>
                                        <p:cTn id="32" dur="500"/>
                                        <p:tgtEl>
                                          <p:spTgt spid="615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6156"/>
                                        </p:tgtEl>
                                        <p:attrNameLst>
                                          <p:attrName>style.visibility</p:attrName>
                                        </p:attrNameLst>
                                      </p:cBhvr>
                                      <p:to>
                                        <p:strVal val="visible"/>
                                      </p:to>
                                    </p:set>
                                    <p:animEffect transition="in" filter="checkerboard(across)">
                                      <p:cBhvr>
                                        <p:cTn id="37" dur="500"/>
                                        <p:tgtEl>
                                          <p:spTgt spid="615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6157"/>
                                        </p:tgtEl>
                                        <p:attrNameLst>
                                          <p:attrName>style.visibility</p:attrName>
                                        </p:attrNameLst>
                                      </p:cBhvr>
                                      <p:to>
                                        <p:strVal val="visible"/>
                                      </p:to>
                                    </p:set>
                                    <p:animEffect transition="in" filter="checkerboard(across)">
                                      <p:cBhvr>
                                        <p:cTn id="42" dur="500"/>
                                        <p:tgtEl>
                                          <p:spTgt spid="6157"/>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6158"/>
                                        </p:tgtEl>
                                        <p:attrNameLst>
                                          <p:attrName>style.visibility</p:attrName>
                                        </p:attrNameLst>
                                      </p:cBhvr>
                                      <p:to>
                                        <p:strVal val="visible"/>
                                      </p:to>
                                    </p:set>
                                    <p:animEffect transition="in" filter="checkerboard(across)">
                                      <p:cBhvr>
                                        <p:cTn id="47" dur="500"/>
                                        <p:tgtEl>
                                          <p:spTgt spid="615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164"/>
                                        </p:tgtEl>
                                        <p:attrNameLst>
                                          <p:attrName>style.visibility</p:attrName>
                                        </p:attrNameLst>
                                      </p:cBhvr>
                                      <p:to>
                                        <p:strVal val="visible"/>
                                      </p:to>
                                    </p:set>
                                    <p:animEffect transition="in" filter="blinds(horizontal)">
                                      <p:cBhvr>
                                        <p:cTn id="52" dur="500"/>
                                        <p:tgtEl>
                                          <p:spTgt spid="616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159"/>
                                        </p:tgtEl>
                                        <p:attrNameLst>
                                          <p:attrName>style.visibility</p:attrName>
                                        </p:attrNameLst>
                                      </p:cBhvr>
                                      <p:to>
                                        <p:strVal val="visible"/>
                                      </p:to>
                                    </p:set>
                                    <p:animEffect transition="in" filter="blinds(horizontal)">
                                      <p:cBhvr>
                                        <p:cTn id="57" dur="500"/>
                                        <p:tgtEl>
                                          <p:spTgt spid="615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165"/>
                                        </p:tgtEl>
                                        <p:attrNameLst>
                                          <p:attrName>style.visibility</p:attrName>
                                        </p:attrNameLst>
                                      </p:cBhvr>
                                      <p:to>
                                        <p:strVal val="visible"/>
                                      </p:to>
                                    </p:set>
                                    <p:animEffect transition="in" filter="blinds(horizontal)">
                                      <p:cBhvr>
                                        <p:cTn id="62" dur="500"/>
                                        <p:tgtEl>
                                          <p:spTgt spid="616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6160"/>
                                        </p:tgtEl>
                                        <p:attrNameLst>
                                          <p:attrName>style.visibility</p:attrName>
                                        </p:attrNameLst>
                                      </p:cBhvr>
                                      <p:to>
                                        <p:strVal val="visible"/>
                                      </p:to>
                                    </p:set>
                                    <p:animEffect transition="in" filter="blinds(horizontal)">
                                      <p:cBhvr>
                                        <p:cTn id="67" dur="500"/>
                                        <p:tgtEl>
                                          <p:spTgt spid="616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6161"/>
                                        </p:tgtEl>
                                        <p:attrNameLst>
                                          <p:attrName>style.visibility</p:attrName>
                                        </p:attrNameLst>
                                      </p:cBhvr>
                                      <p:to>
                                        <p:strVal val="visible"/>
                                      </p:to>
                                    </p:set>
                                    <p:animEffect transition="in" filter="blinds(horizontal)">
                                      <p:cBhvr>
                                        <p:cTn id="72" dur="500"/>
                                        <p:tgtEl>
                                          <p:spTgt spid="616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6162"/>
                                        </p:tgtEl>
                                        <p:attrNameLst>
                                          <p:attrName>style.visibility</p:attrName>
                                        </p:attrNameLst>
                                      </p:cBhvr>
                                      <p:to>
                                        <p:strVal val="visible"/>
                                      </p:to>
                                    </p:set>
                                    <p:animEffect transition="in" filter="blinds(horizontal)">
                                      <p:cBhvr>
                                        <p:cTn id="77" dur="500"/>
                                        <p:tgtEl>
                                          <p:spTgt spid="6162"/>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6163"/>
                                        </p:tgtEl>
                                        <p:attrNameLst>
                                          <p:attrName>style.visibility</p:attrName>
                                        </p:attrNameLst>
                                      </p:cBhvr>
                                      <p:to>
                                        <p:strVal val="visible"/>
                                      </p:to>
                                    </p:set>
                                    <p:animEffect transition="in" filter="blinds(horizontal)">
                                      <p:cBhvr>
                                        <p:cTn id="82" dur="500"/>
                                        <p:tgtEl>
                                          <p:spTgt spid="6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P spid="6151" grpId="0"/>
      <p:bldP spid="6152" grpId="0"/>
      <p:bldP spid="6153" grpId="0"/>
      <p:bldP spid="6154" grpId="0"/>
      <p:bldP spid="6155" grpId="0"/>
      <p:bldP spid="6156" grpId="0"/>
      <p:bldP spid="6157" grpId="0"/>
      <p:bldP spid="6158" grpId="0"/>
      <p:bldP spid="6159" grpId="0"/>
      <p:bldP spid="6160" grpId="0"/>
      <p:bldP spid="6161" grpId="0"/>
      <p:bldP spid="6162" grpId="0"/>
      <p:bldP spid="6163" grpId="0"/>
      <p:bldP spid="6164" grpId="0"/>
      <p:bldP spid="61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7169"/>
          <p:cNvSpPr>
            <a:spLocks noGrp="1"/>
          </p:cNvSpPr>
          <p:nvPr>
            <p:ph type="title"/>
          </p:nvPr>
        </p:nvSpPr>
        <p:spPr>
          <a:xfrm>
            <a:off x="465138" y="390525"/>
            <a:ext cx="7742237" cy="1143000"/>
          </a:xfrm>
        </p:spPr>
        <p:txBody>
          <a:bodyPr vert="horz" wrap="square" lIns="91440" tIns="45720" rIns="91440" bIns="45720" anchor="ctr"/>
          <a:p>
            <a:pPr algn="l" eaLnBrk="1" hangingPunct="1"/>
            <a:r>
              <a:rPr lang="zh-CN" altLang="en-US" sz="4800" b="1" dirty="0">
                <a:solidFill>
                  <a:srgbClr val="FF0066"/>
                </a:solidFill>
                <a:ea typeface="黑体" panose="02010609060101010101" pitchFamily="49" charset="-122"/>
              </a:rPr>
              <a:t>思考：</a:t>
            </a:r>
            <a:r>
              <a:rPr lang="zh-CN" altLang="en-US" sz="3600" b="1" dirty="0">
                <a:solidFill>
                  <a:schemeClr val="tx1"/>
                </a:solidFill>
                <a:ea typeface="黑体" panose="02010609060101010101" pitchFamily="49" charset="-122"/>
              </a:rPr>
              <a:t>上、下片主要写什么内容？</a:t>
            </a:r>
            <a:endParaRPr lang="zh-CN" altLang="en-US" sz="3600" b="1" dirty="0">
              <a:solidFill>
                <a:schemeClr val="tx1"/>
              </a:solidFill>
              <a:ea typeface="黑体" panose="02010609060101010101" pitchFamily="49" charset="-122"/>
            </a:endParaRPr>
          </a:p>
        </p:txBody>
      </p:sp>
      <p:sp>
        <p:nvSpPr>
          <p:cNvPr id="7171" name="内容占位符 7170"/>
          <p:cNvSpPr>
            <a:spLocks noGrp="1"/>
          </p:cNvSpPr>
          <p:nvPr>
            <p:ph idx="1"/>
          </p:nvPr>
        </p:nvSpPr>
        <p:spPr>
          <a:xfrm>
            <a:off x="601663" y="1931988"/>
            <a:ext cx="8229600" cy="1681162"/>
          </a:xfrm>
        </p:spPr>
        <p:txBody>
          <a:bodyPr vert="horz" wrap="square" lIns="91440" tIns="45720" rIns="91440" bIns="45720" anchor="t"/>
          <a:p>
            <a:pPr marL="0" indent="0" eaLnBrk="1" hangingPunct="1">
              <a:buNone/>
            </a:pPr>
            <a:r>
              <a:rPr lang="zh-CN" altLang="en-US" b="1" dirty="0">
                <a:solidFill>
                  <a:srgbClr val="0000FF"/>
                </a:solidFill>
                <a:latin typeface="宋体" panose="02010600030101010101" pitchFamily="2" charset="-122"/>
              </a:rPr>
              <a:t>上片：写景，描绘了绚丽多彩的湘江秋景图；</a:t>
            </a:r>
            <a:endParaRPr lang="zh-CN" altLang="en-US" b="1" dirty="0">
              <a:solidFill>
                <a:srgbClr val="0000FF"/>
              </a:solidFill>
              <a:latin typeface="宋体" panose="02010600030101010101" pitchFamily="2" charset="-122"/>
            </a:endParaRPr>
          </a:p>
          <a:p>
            <a:pPr marL="0" indent="0" eaLnBrk="1" hangingPunct="1">
              <a:buNone/>
            </a:pPr>
            <a:r>
              <a:rPr lang="zh-CN" altLang="en-US" b="1" dirty="0">
                <a:solidFill>
                  <a:srgbClr val="0000FF"/>
                </a:solidFill>
                <a:latin typeface="宋体" panose="02010600030101010101" pitchFamily="2" charset="-122"/>
              </a:rPr>
              <a:t>下片：抒情，借回忆青年时代的革命活动抒 </a:t>
            </a:r>
            <a:endParaRPr lang="zh-CN" altLang="en-US" b="1" dirty="0">
              <a:solidFill>
                <a:srgbClr val="0000FF"/>
              </a:solidFill>
              <a:latin typeface="宋体" panose="02010600030101010101" pitchFamily="2" charset="-122"/>
            </a:endParaRPr>
          </a:p>
          <a:p>
            <a:pPr marL="0" indent="0" eaLnBrk="1" hangingPunct="1">
              <a:buNone/>
            </a:pPr>
            <a:r>
              <a:rPr lang="zh-CN" altLang="en-US" b="1" dirty="0">
                <a:solidFill>
                  <a:srgbClr val="0000FF"/>
                </a:solidFill>
                <a:latin typeface="宋体" panose="02010600030101010101" pitchFamily="2" charset="-122"/>
              </a:rPr>
              <a:t>      发革命豪情。</a:t>
            </a:r>
            <a:endParaRPr lang="zh-CN" altLang="en-US" b="1" dirty="0">
              <a:solidFill>
                <a:srgbClr val="0000FF"/>
              </a:solidFill>
              <a:latin typeface="宋体" panose="02010600030101010101" pitchFamily="2" charset="-122"/>
            </a:endParaRPr>
          </a:p>
        </p:txBody>
      </p:sp>
      <p:sp>
        <p:nvSpPr>
          <p:cNvPr id="2" name="文本框 1"/>
          <p:cNvSpPr txBox="1"/>
          <p:nvPr/>
        </p:nvSpPr>
        <p:spPr>
          <a:xfrm>
            <a:off x="852488" y="4068763"/>
            <a:ext cx="7354887" cy="2530475"/>
          </a:xfrm>
          <a:prstGeom prst="rect">
            <a:avLst/>
          </a:prstGeom>
          <a:noFill/>
          <a:ln w="9525">
            <a:noFill/>
          </a:ln>
        </p:spPr>
        <p:txBody>
          <a:bodyPr>
            <a:spAutoFit/>
          </a:bodyPr>
          <a:p>
            <a:br>
              <a:rPr lang="zh-CN" altLang="en-US" sz="3200" b="1" dirty="0">
                <a:latin typeface="Arial" panose="020B0604020202020204" pitchFamily="34" charset="0"/>
              </a:rPr>
            </a:br>
            <a:r>
              <a:rPr lang="zh-CN" altLang="en-US" sz="3200" b="1" dirty="0">
                <a:latin typeface="Arial" panose="020B0604020202020204" pitchFamily="34" charset="0"/>
              </a:rPr>
              <a:t>    上阕写景，下阕抒情，借景抒情，情景合一。 全词由景到情，由实到虚，由自然情趣到人生哲理，逐层推进，步步深入，诗情得到了酣畅淋漓的表达。</a:t>
            </a:r>
            <a:endParaRPr lang="zh-CN" altLang="en-US" sz="3200" b="1" dirty="0">
              <a:latin typeface="Arial" panose="020B0604020202020204" pitchFamily="34" charset="0"/>
            </a:endParaRPr>
          </a:p>
        </p:txBody>
      </p:sp>
      <p:sp>
        <p:nvSpPr>
          <p:cNvPr id="3" name="文本框 2"/>
          <p:cNvSpPr txBox="1"/>
          <p:nvPr/>
        </p:nvSpPr>
        <p:spPr>
          <a:xfrm>
            <a:off x="852488" y="3752850"/>
            <a:ext cx="3983037" cy="641350"/>
          </a:xfrm>
          <a:prstGeom prst="rect">
            <a:avLst/>
          </a:prstGeom>
          <a:noFill/>
          <a:ln w="9525">
            <a:noFill/>
          </a:ln>
        </p:spPr>
        <p:txBody>
          <a:bodyPr wrap="none">
            <a:spAutoFit/>
          </a:bodyPr>
          <a:p>
            <a:r>
              <a:rPr lang="zh-CN" altLang="en-US" sz="3600" b="1" dirty="0">
                <a:solidFill>
                  <a:srgbClr val="FF0000"/>
                </a:solidFill>
                <a:latin typeface="Arial" panose="020B0604020202020204" pitchFamily="34" charset="0"/>
              </a:rPr>
              <a:t>上下阕的内在联系</a:t>
            </a:r>
            <a:r>
              <a:rPr lang="zh-CN" altLang="en-US" sz="3600" b="1" dirty="0">
                <a:latin typeface="Arial" panose="020B0604020202020204" pitchFamily="34" charset="0"/>
              </a:rPr>
              <a:t> </a:t>
            </a:r>
            <a:endParaRPr lang="zh-CN" altLang="en-US" sz="36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charRg st="0" end="21"/>
                                            </p:txEl>
                                          </p:spTgt>
                                        </p:tgtEl>
                                        <p:attrNameLst>
                                          <p:attrName>style.visibility</p:attrName>
                                        </p:attrNameLst>
                                      </p:cBhvr>
                                      <p:to>
                                        <p:strVal val="visible"/>
                                      </p:to>
                                    </p:set>
                                    <p:animEffect transition="in" filter="blinds(horizontal)">
                                      <p:cBhvr>
                                        <p:cTn id="7" dur="500"/>
                                        <p:tgtEl>
                                          <p:spTgt spid="7171">
                                            <p:txEl>
                                              <p:charRg st="0"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charRg st="21" end="42"/>
                                            </p:txEl>
                                          </p:spTgt>
                                        </p:tgtEl>
                                        <p:attrNameLst>
                                          <p:attrName>style.visibility</p:attrName>
                                        </p:attrNameLst>
                                      </p:cBhvr>
                                      <p:to>
                                        <p:strVal val="visible"/>
                                      </p:to>
                                    </p:set>
                                    <p:animEffect transition="in" filter="blinds(horizontal)">
                                      <p:cBhvr>
                                        <p:cTn id="12" dur="500"/>
                                        <p:tgtEl>
                                          <p:spTgt spid="7171">
                                            <p:txEl>
                                              <p:charRg st="21" end="4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charRg st="42" end="55"/>
                                            </p:txEl>
                                          </p:spTgt>
                                        </p:tgtEl>
                                        <p:attrNameLst>
                                          <p:attrName>style.visibility</p:attrName>
                                        </p:attrNameLst>
                                      </p:cBhvr>
                                      <p:to>
                                        <p:strVal val="visible"/>
                                      </p:to>
                                    </p:set>
                                    <p:animEffect transition="in" filter="blinds(horizontal)">
                                      <p:cBhvr>
                                        <p:cTn id="17" dur="500"/>
                                        <p:tgtEl>
                                          <p:spTgt spid="7171">
                                            <p:txEl>
                                              <p:charRg st="42" end="5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171">
                                            <p:txEl>
                                              <p:charRg st="21" end="42"/>
                                            </p:txEl>
                                          </p:spTgt>
                                        </p:tgtEl>
                                        <p:attrNameLst>
                                          <p:attrName>style.visibility</p:attrName>
                                        </p:attrNameLst>
                                      </p:cBhvr>
                                      <p:to>
                                        <p:strVal val="visible"/>
                                      </p:to>
                                    </p:set>
                                    <p:animEffect transition="in" filter="blinds(horizontal)">
                                      <p:cBhvr>
                                        <p:cTn id="22" dur="500"/>
                                        <p:tgtEl>
                                          <p:spTgt spid="7171">
                                            <p:txEl>
                                              <p:charRg st="21" end="42"/>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7171">
                                            <p:txEl>
                                              <p:charRg st="42" end="55"/>
                                            </p:txEl>
                                          </p:spTgt>
                                        </p:tgtEl>
                                        <p:attrNameLst>
                                          <p:attrName>style.visibility</p:attrName>
                                        </p:attrNameLst>
                                      </p:cBhvr>
                                      <p:to>
                                        <p:strVal val="visible"/>
                                      </p:to>
                                    </p:set>
                                    <p:animEffect transition="in" filter="blinds(horizontal)">
                                      <p:cBhvr>
                                        <p:cTn id="25" dur="500"/>
                                        <p:tgtEl>
                                          <p:spTgt spid="7171">
                                            <p:txEl>
                                              <p:charRg st="42" end="5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000000"/>
                                          </p:val>
                                        </p:tav>
                                        <p:tav tm="100000">
                                          <p:val>
                                            <p:strVal val="#ppt_w"/>
                                          </p:val>
                                        </p:tav>
                                      </p:tavLst>
                                    </p:anim>
                                    <p:anim calcmode="lin" valueType="num">
                                      <p:cBhvr>
                                        <p:cTn id="31"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000000"/>
                                          </p:val>
                                        </p:tav>
                                        <p:tav tm="100000">
                                          <p:val>
                                            <p:strVal val="#ppt_w"/>
                                          </p:val>
                                        </p:tav>
                                      </p:tavLst>
                                    </p:anim>
                                    <p:anim calcmode="lin" valueType="num">
                                      <p:cBhvr>
                                        <p:cTn id="37"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26695" y="1384935"/>
            <a:ext cx="8139113" cy="5591175"/>
          </a:xfrm>
        </p:spPr>
        <p:txBody>
          <a:bodyPr/>
          <a:lstStyle/>
          <a:p>
            <a:pPr marL="0" indent="0">
              <a:buNone/>
            </a:pPr>
            <a:r>
              <a:rPr lang="zh-CN" altLang="en-US" sz="2400" b="1">
                <a:solidFill>
                  <a:schemeClr val="tx1"/>
                </a:solidFill>
                <a:latin typeface="新宋体" panose="02010609030101010101" charset="-122"/>
                <a:ea typeface="新宋体" panose="02010609030101010101" charset="-122"/>
                <a:cs typeface="新宋体" panose="02010609030101010101" charset="-122"/>
                <a:sym typeface="+mn-ea"/>
              </a:rPr>
              <a:t>（</a:t>
            </a:r>
            <a:r>
              <a:rPr lang="en-US" altLang="zh-CN" sz="2400" b="1">
                <a:solidFill>
                  <a:schemeClr val="tx1"/>
                </a:solidFill>
                <a:latin typeface="新宋体" panose="02010609030101010101" charset="-122"/>
                <a:ea typeface="新宋体" panose="02010609030101010101" charset="-122"/>
                <a:cs typeface="新宋体" panose="02010609030101010101" charset="-122"/>
                <a:sym typeface="+mn-ea"/>
              </a:rPr>
              <a:t>3</a:t>
            </a:r>
            <a:r>
              <a:rPr lang="zh-CN" altLang="en-US" sz="2400" b="1">
                <a:solidFill>
                  <a:schemeClr val="tx1"/>
                </a:solidFill>
                <a:latin typeface="新宋体" panose="02010609030101010101" charset="-122"/>
                <a:ea typeface="新宋体" panose="02010609030101010101" charset="-122"/>
                <a:cs typeface="新宋体" panose="02010609030101010101" charset="-122"/>
                <a:sym typeface="+mn-ea"/>
              </a:rPr>
              <a:t>）</a:t>
            </a:r>
            <a:r>
              <a:rPr sz="2400" b="1">
                <a:solidFill>
                  <a:schemeClr val="tx1"/>
                </a:solidFill>
                <a:latin typeface="新宋体" panose="02010609030101010101" charset="-122"/>
                <a:ea typeface="新宋体" panose="02010609030101010101" charset="-122"/>
                <a:cs typeface="新宋体" panose="02010609030101010101" charset="-122"/>
                <a:sym typeface="+mn-ea"/>
              </a:rPr>
              <a:t>上阙诗人通过哪些</a:t>
            </a:r>
            <a:r>
              <a:rPr sz="2400" b="1">
                <a:solidFill>
                  <a:srgbClr val="FF0000"/>
                </a:solidFill>
                <a:latin typeface="新宋体" panose="02010609030101010101" charset="-122"/>
                <a:ea typeface="新宋体" panose="02010609030101010101" charset="-122"/>
                <a:cs typeface="新宋体" panose="02010609030101010101" charset="-122"/>
                <a:sym typeface="+mn-ea"/>
              </a:rPr>
              <a:t>意象</a:t>
            </a:r>
            <a:r>
              <a:rPr sz="2400" b="1">
                <a:solidFill>
                  <a:schemeClr val="tx1"/>
                </a:solidFill>
                <a:latin typeface="新宋体" panose="02010609030101010101" charset="-122"/>
                <a:ea typeface="新宋体" panose="02010609030101010101" charset="-122"/>
                <a:cs typeface="新宋体" panose="02010609030101010101" charset="-122"/>
                <a:sym typeface="+mn-ea"/>
              </a:rPr>
              <a:t>来写景？这些景物有什么特点？</a:t>
            </a:r>
            <a:endParaRPr lang="zh-CN" altLang="en-US" sz="2400" b="1">
              <a:solidFill>
                <a:schemeClr val="tx1"/>
              </a:solidFill>
              <a:latin typeface="新宋体" panose="02010609030101010101" charset="-122"/>
              <a:ea typeface="新宋体" panose="02010609030101010101" charset="-122"/>
              <a:cs typeface="新宋体" panose="02010609030101010101" charset="-122"/>
            </a:endParaRPr>
          </a:p>
          <a:p>
            <a:pPr marL="0" indent="0" fontAlgn="auto">
              <a:lnSpc>
                <a:spcPct val="150000"/>
              </a:lnSpc>
              <a:buNone/>
            </a:pPr>
            <a:r>
              <a:rPr lang="zh-CN" altLang="en-US" sz="2700">
                <a:solidFill>
                  <a:schemeClr val="tx1"/>
                </a:solidFill>
                <a:latin typeface="黑体" panose="02010609060101010101" pitchFamily="49" charset="-122"/>
                <a:ea typeface="黑体" panose="02010609060101010101" pitchFamily="49" charset="-122"/>
              </a:rPr>
              <a:t>       </a:t>
            </a:r>
            <a:r>
              <a:rPr lang="zh-CN" altLang="en-US" sz="2700" b="1">
                <a:solidFill>
                  <a:schemeClr val="tx1"/>
                </a:solidFill>
                <a:latin typeface="新宋体" panose="02010609030101010101" charset="-122"/>
                <a:ea typeface="新宋体" panose="02010609030101010101" charset="-122"/>
                <a:cs typeface="新宋体" panose="02010609030101010101" charset="-122"/>
              </a:rPr>
              <a:t>万山</a:t>
            </a:r>
            <a:endParaRPr lang="zh-CN" altLang="en-US" sz="2700" b="1">
              <a:solidFill>
                <a:schemeClr val="tx1"/>
              </a:solidFill>
              <a:latin typeface="新宋体" panose="02010609030101010101" charset="-122"/>
              <a:ea typeface="新宋体" panose="02010609030101010101" charset="-122"/>
              <a:cs typeface="新宋体" panose="02010609030101010101" charset="-122"/>
            </a:endParaRPr>
          </a:p>
          <a:p>
            <a:pPr marL="0" indent="0" fontAlgn="auto">
              <a:lnSpc>
                <a:spcPct val="150000"/>
              </a:lnSpc>
              <a:buNone/>
            </a:pPr>
            <a:r>
              <a:rPr lang="zh-CN" altLang="en-US" sz="2700" b="1">
                <a:solidFill>
                  <a:schemeClr val="tx1"/>
                </a:solidFill>
                <a:latin typeface="新宋体" panose="02010609030101010101" charset="-122"/>
                <a:ea typeface="新宋体" panose="02010609030101010101" charset="-122"/>
                <a:cs typeface="新宋体" panose="02010609030101010101" charset="-122"/>
              </a:rPr>
              <a:t>       层林</a:t>
            </a:r>
            <a:endParaRPr lang="zh-CN" altLang="en-US" sz="2700" b="1">
              <a:solidFill>
                <a:schemeClr val="tx1"/>
              </a:solidFill>
              <a:latin typeface="新宋体" panose="02010609030101010101" charset="-122"/>
              <a:ea typeface="新宋体" panose="02010609030101010101" charset="-122"/>
              <a:cs typeface="新宋体" panose="02010609030101010101" charset="-122"/>
            </a:endParaRPr>
          </a:p>
          <a:p>
            <a:pPr marL="0" indent="0" fontAlgn="auto">
              <a:lnSpc>
                <a:spcPct val="150000"/>
              </a:lnSpc>
              <a:buNone/>
            </a:pPr>
            <a:r>
              <a:rPr lang="zh-CN" altLang="en-US" sz="2700" b="1">
                <a:solidFill>
                  <a:schemeClr val="tx1"/>
                </a:solidFill>
                <a:latin typeface="新宋体" panose="02010609030101010101" charset="-122"/>
                <a:ea typeface="新宋体" panose="02010609030101010101" charset="-122"/>
                <a:cs typeface="新宋体" panose="02010609030101010101" charset="-122"/>
              </a:rPr>
              <a:t>       漫江</a:t>
            </a:r>
            <a:endParaRPr lang="zh-CN" altLang="en-US" sz="2700" b="1">
              <a:solidFill>
                <a:schemeClr val="tx1"/>
              </a:solidFill>
              <a:latin typeface="新宋体" panose="02010609030101010101" charset="-122"/>
              <a:ea typeface="新宋体" panose="02010609030101010101" charset="-122"/>
              <a:cs typeface="新宋体" panose="02010609030101010101" charset="-122"/>
            </a:endParaRPr>
          </a:p>
          <a:p>
            <a:pPr marL="0" indent="0" fontAlgn="auto">
              <a:lnSpc>
                <a:spcPct val="150000"/>
              </a:lnSpc>
              <a:buNone/>
            </a:pPr>
            <a:r>
              <a:rPr lang="zh-CN" altLang="en-US" sz="2700" b="1">
                <a:solidFill>
                  <a:schemeClr val="tx1"/>
                </a:solidFill>
                <a:latin typeface="新宋体" panose="02010609030101010101" charset="-122"/>
                <a:ea typeface="新宋体" panose="02010609030101010101" charset="-122"/>
                <a:cs typeface="新宋体" panose="02010609030101010101" charset="-122"/>
              </a:rPr>
              <a:t>       百舸</a:t>
            </a:r>
            <a:endParaRPr lang="zh-CN" altLang="en-US" sz="2700" b="1">
              <a:solidFill>
                <a:schemeClr val="tx1"/>
              </a:solidFill>
              <a:latin typeface="新宋体" panose="02010609030101010101" charset="-122"/>
              <a:ea typeface="新宋体" panose="02010609030101010101" charset="-122"/>
              <a:cs typeface="新宋体" panose="02010609030101010101" charset="-122"/>
            </a:endParaRPr>
          </a:p>
          <a:p>
            <a:pPr marL="0" indent="0" fontAlgn="auto">
              <a:lnSpc>
                <a:spcPct val="150000"/>
              </a:lnSpc>
              <a:buNone/>
            </a:pPr>
            <a:r>
              <a:rPr lang="zh-CN" altLang="en-US" sz="2700" b="1">
                <a:solidFill>
                  <a:schemeClr val="tx1"/>
                </a:solidFill>
                <a:latin typeface="新宋体" panose="02010609030101010101" charset="-122"/>
                <a:ea typeface="新宋体" panose="02010609030101010101" charset="-122"/>
                <a:cs typeface="新宋体" panose="02010609030101010101" charset="-122"/>
              </a:rPr>
              <a:t>       雄鹰</a:t>
            </a:r>
            <a:endParaRPr lang="zh-CN" altLang="en-US" sz="2700" b="1">
              <a:solidFill>
                <a:schemeClr val="tx1"/>
              </a:solidFill>
              <a:latin typeface="新宋体" panose="02010609030101010101" charset="-122"/>
              <a:ea typeface="新宋体" panose="02010609030101010101" charset="-122"/>
              <a:cs typeface="新宋体" panose="02010609030101010101" charset="-122"/>
            </a:endParaRPr>
          </a:p>
          <a:p>
            <a:pPr marL="0" indent="0" fontAlgn="auto">
              <a:lnSpc>
                <a:spcPct val="150000"/>
              </a:lnSpc>
              <a:buNone/>
            </a:pPr>
            <a:r>
              <a:rPr lang="zh-CN" altLang="en-US" sz="2700" b="1">
                <a:solidFill>
                  <a:schemeClr val="tx1"/>
                </a:solidFill>
                <a:latin typeface="新宋体" panose="02010609030101010101" charset="-122"/>
                <a:ea typeface="新宋体" panose="02010609030101010101" charset="-122"/>
                <a:cs typeface="新宋体" panose="02010609030101010101" charset="-122"/>
              </a:rPr>
              <a:t>       游鱼</a:t>
            </a:r>
            <a:endParaRPr lang="zh-CN" altLang="en-US" sz="2700" b="1">
              <a:solidFill>
                <a:schemeClr val="tx1"/>
              </a:solidFill>
              <a:latin typeface="新宋体" panose="02010609030101010101" charset="-122"/>
              <a:ea typeface="新宋体" panose="02010609030101010101" charset="-122"/>
              <a:cs typeface="新宋体" panose="02010609030101010101" charset="-122"/>
            </a:endParaRPr>
          </a:p>
        </p:txBody>
      </p:sp>
      <p:sp>
        <p:nvSpPr>
          <p:cNvPr id="5" name="左大括号 4"/>
          <p:cNvSpPr/>
          <p:nvPr/>
        </p:nvSpPr>
        <p:spPr>
          <a:xfrm>
            <a:off x="1228249" y="2402681"/>
            <a:ext cx="428625" cy="3279934"/>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1350"/>
          </a:p>
        </p:txBody>
      </p:sp>
      <p:sp>
        <p:nvSpPr>
          <p:cNvPr id="6" name="文本框 5"/>
          <p:cNvSpPr txBox="1"/>
          <p:nvPr/>
        </p:nvSpPr>
        <p:spPr>
          <a:xfrm>
            <a:off x="311944" y="3800475"/>
            <a:ext cx="1228249" cy="506730"/>
          </a:xfrm>
          <a:prstGeom prst="rect">
            <a:avLst/>
          </a:prstGeom>
          <a:noFill/>
        </p:spPr>
        <p:txBody>
          <a:bodyPr wrap="square" rtlCol="0">
            <a:spAutoFit/>
          </a:bodyPr>
          <a:lstStyle/>
          <a:p>
            <a:r>
              <a:rPr lang="zh-CN" altLang="en-US" sz="2700" spc="150">
                <a:uFillTx/>
                <a:latin typeface="新宋体" panose="02010609030101010101" charset="-122"/>
                <a:ea typeface="新宋体" panose="02010609030101010101" charset="-122"/>
              </a:rPr>
              <a:t>意象</a:t>
            </a:r>
            <a:endParaRPr lang="zh-CN" altLang="en-US" sz="2700" spc="150">
              <a:uFillTx/>
              <a:latin typeface="新宋体" panose="02010609030101010101" charset="-122"/>
              <a:ea typeface="新宋体" panose="02010609030101010101" charset="-122"/>
            </a:endParaRPr>
          </a:p>
        </p:txBody>
      </p:sp>
      <p:sp>
        <p:nvSpPr>
          <p:cNvPr id="7" name="文本框 6"/>
          <p:cNvSpPr txBox="1"/>
          <p:nvPr/>
        </p:nvSpPr>
        <p:spPr>
          <a:xfrm>
            <a:off x="4414361" y="2889409"/>
            <a:ext cx="2456974" cy="506730"/>
          </a:xfrm>
          <a:prstGeom prst="rect">
            <a:avLst/>
          </a:prstGeom>
          <a:noFill/>
        </p:spPr>
        <p:txBody>
          <a:bodyPr wrap="square" rtlCol="0">
            <a:spAutoFit/>
          </a:bodyPr>
          <a:lstStyle/>
          <a:p>
            <a:r>
              <a:rPr lang="zh-CN" altLang="en-US" sz="2700">
                <a:solidFill>
                  <a:srgbClr val="FF0000"/>
                </a:solidFill>
                <a:latin typeface="黑体" panose="02010609060101010101" pitchFamily="49" charset="-122"/>
                <a:ea typeface="黑体" panose="02010609060101010101" pitchFamily="49" charset="-122"/>
              </a:rPr>
              <a:t>绚丽多彩</a:t>
            </a:r>
            <a:endParaRPr lang="zh-CN" altLang="en-US" sz="2700">
              <a:solidFill>
                <a:srgbClr val="FF0000"/>
              </a:solidFill>
              <a:latin typeface="黑体" panose="02010609060101010101" pitchFamily="49" charset="-122"/>
              <a:ea typeface="黑体" panose="02010609060101010101" pitchFamily="49" charset="-122"/>
            </a:endParaRPr>
          </a:p>
        </p:txBody>
      </p:sp>
      <p:sp>
        <p:nvSpPr>
          <p:cNvPr id="8" name="右箭头 7"/>
          <p:cNvSpPr/>
          <p:nvPr/>
        </p:nvSpPr>
        <p:spPr>
          <a:xfrm>
            <a:off x="2760345" y="2228850"/>
            <a:ext cx="602933" cy="695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文本框 8"/>
          <p:cNvSpPr txBox="1"/>
          <p:nvPr/>
        </p:nvSpPr>
        <p:spPr>
          <a:xfrm>
            <a:off x="3441383" y="2021681"/>
            <a:ext cx="660559" cy="506730"/>
          </a:xfrm>
          <a:prstGeom prst="rect">
            <a:avLst/>
          </a:prstGeom>
          <a:noFill/>
        </p:spPr>
        <p:txBody>
          <a:bodyPr wrap="square" rtlCol="0">
            <a:spAutoFit/>
          </a:bodyPr>
          <a:lstStyle/>
          <a:p>
            <a:r>
              <a:rPr lang="zh-CN" altLang="en-US" sz="2700">
                <a:latin typeface="黑体" panose="02010609060101010101" pitchFamily="49" charset="-122"/>
                <a:ea typeface="黑体" panose="02010609060101010101" pitchFamily="49" charset="-122"/>
              </a:rPr>
              <a:t>红</a:t>
            </a:r>
            <a:endParaRPr lang="zh-CN" altLang="en-US" sz="2700">
              <a:latin typeface="黑体" panose="02010609060101010101" pitchFamily="49" charset="-122"/>
              <a:ea typeface="黑体" panose="02010609060101010101" pitchFamily="49" charset="-122"/>
            </a:endParaRPr>
          </a:p>
        </p:txBody>
      </p:sp>
      <p:sp>
        <p:nvSpPr>
          <p:cNvPr id="10" name="右箭头 9"/>
          <p:cNvSpPr/>
          <p:nvPr/>
        </p:nvSpPr>
        <p:spPr>
          <a:xfrm>
            <a:off x="2760345" y="2889409"/>
            <a:ext cx="602933" cy="695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右箭头 10"/>
          <p:cNvSpPr/>
          <p:nvPr/>
        </p:nvSpPr>
        <p:spPr>
          <a:xfrm>
            <a:off x="2760345" y="3569494"/>
            <a:ext cx="602933" cy="695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右箭头 11"/>
          <p:cNvSpPr/>
          <p:nvPr/>
        </p:nvSpPr>
        <p:spPr>
          <a:xfrm>
            <a:off x="2760345" y="4284345"/>
            <a:ext cx="602933" cy="695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右箭头 12"/>
          <p:cNvSpPr/>
          <p:nvPr/>
        </p:nvSpPr>
        <p:spPr>
          <a:xfrm>
            <a:off x="2760345" y="5011579"/>
            <a:ext cx="602933" cy="695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右箭头 13"/>
          <p:cNvSpPr/>
          <p:nvPr/>
        </p:nvSpPr>
        <p:spPr>
          <a:xfrm>
            <a:off x="2760345" y="5682615"/>
            <a:ext cx="602933" cy="695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文本框 14"/>
          <p:cNvSpPr txBox="1"/>
          <p:nvPr/>
        </p:nvSpPr>
        <p:spPr>
          <a:xfrm>
            <a:off x="3441383" y="2682240"/>
            <a:ext cx="660559" cy="506730"/>
          </a:xfrm>
          <a:prstGeom prst="rect">
            <a:avLst/>
          </a:prstGeom>
          <a:noFill/>
        </p:spPr>
        <p:txBody>
          <a:bodyPr wrap="square" rtlCol="0">
            <a:spAutoFit/>
          </a:bodyPr>
          <a:lstStyle/>
          <a:p>
            <a:r>
              <a:rPr lang="zh-CN" altLang="en-US" sz="2700">
                <a:latin typeface="黑体" panose="02010609060101010101" pitchFamily="49" charset="-122"/>
                <a:ea typeface="黑体" panose="02010609060101010101" pitchFamily="49" charset="-122"/>
              </a:rPr>
              <a:t>染</a:t>
            </a:r>
            <a:endParaRPr lang="zh-CN" altLang="en-US" sz="2700">
              <a:latin typeface="黑体" panose="02010609060101010101" pitchFamily="49" charset="-122"/>
              <a:ea typeface="黑体" panose="02010609060101010101" pitchFamily="49" charset="-122"/>
            </a:endParaRPr>
          </a:p>
        </p:txBody>
      </p:sp>
      <p:sp>
        <p:nvSpPr>
          <p:cNvPr id="16" name="文本框 15"/>
          <p:cNvSpPr txBox="1"/>
          <p:nvPr/>
        </p:nvSpPr>
        <p:spPr>
          <a:xfrm>
            <a:off x="3441383" y="3373279"/>
            <a:ext cx="660559" cy="506730"/>
          </a:xfrm>
          <a:prstGeom prst="rect">
            <a:avLst/>
          </a:prstGeom>
          <a:noFill/>
        </p:spPr>
        <p:txBody>
          <a:bodyPr wrap="square" rtlCol="0">
            <a:spAutoFit/>
          </a:bodyPr>
          <a:lstStyle/>
          <a:p>
            <a:r>
              <a:rPr lang="zh-CN" altLang="en-US" sz="2700">
                <a:latin typeface="黑体" panose="02010609060101010101" pitchFamily="49" charset="-122"/>
                <a:ea typeface="黑体" panose="02010609060101010101" pitchFamily="49" charset="-122"/>
              </a:rPr>
              <a:t>碧</a:t>
            </a:r>
            <a:endParaRPr lang="zh-CN" altLang="en-US" sz="2700">
              <a:latin typeface="黑体" panose="02010609060101010101" pitchFamily="49" charset="-122"/>
              <a:ea typeface="黑体" panose="02010609060101010101" pitchFamily="49" charset="-122"/>
            </a:endParaRPr>
          </a:p>
        </p:txBody>
      </p:sp>
      <p:sp>
        <p:nvSpPr>
          <p:cNvPr id="17" name="文本框 16"/>
          <p:cNvSpPr txBox="1"/>
          <p:nvPr/>
        </p:nvSpPr>
        <p:spPr>
          <a:xfrm>
            <a:off x="3441383" y="4077176"/>
            <a:ext cx="660559" cy="506730"/>
          </a:xfrm>
          <a:prstGeom prst="rect">
            <a:avLst/>
          </a:prstGeom>
          <a:noFill/>
        </p:spPr>
        <p:txBody>
          <a:bodyPr wrap="square" rtlCol="0">
            <a:spAutoFit/>
          </a:bodyPr>
          <a:lstStyle/>
          <a:p>
            <a:r>
              <a:rPr lang="zh-CN" altLang="en-US" sz="2700">
                <a:latin typeface="黑体" panose="02010609060101010101" pitchFamily="49" charset="-122"/>
                <a:ea typeface="黑体" panose="02010609060101010101" pitchFamily="49" charset="-122"/>
              </a:rPr>
              <a:t>争</a:t>
            </a:r>
            <a:endParaRPr lang="zh-CN" altLang="en-US" sz="2700">
              <a:latin typeface="黑体" panose="02010609060101010101" pitchFamily="49" charset="-122"/>
              <a:ea typeface="黑体" panose="02010609060101010101" pitchFamily="49" charset="-122"/>
            </a:endParaRPr>
          </a:p>
        </p:txBody>
      </p:sp>
      <p:sp>
        <p:nvSpPr>
          <p:cNvPr id="18" name="文本框 17"/>
          <p:cNvSpPr txBox="1"/>
          <p:nvPr/>
        </p:nvSpPr>
        <p:spPr>
          <a:xfrm>
            <a:off x="3441383" y="4759643"/>
            <a:ext cx="660559" cy="506730"/>
          </a:xfrm>
          <a:prstGeom prst="rect">
            <a:avLst/>
          </a:prstGeom>
          <a:noFill/>
        </p:spPr>
        <p:txBody>
          <a:bodyPr wrap="square" rtlCol="0">
            <a:spAutoFit/>
          </a:bodyPr>
          <a:lstStyle/>
          <a:p>
            <a:r>
              <a:rPr lang="zh-CN" altLang="en-US" sz="2700">
                <a:latin typeface="黑体" panose="02010609060101010101" pitchFamily="49" charset="-122"/>
                <a:ea typeface="黑体" panose="02010609060101010101" pitchFamily="49" charset="-122"/>
              </a:rPr>
              <a:t>击</a:t>
            </a:r>
            <a:endParaRPr lang="zh-CN" altLang="en-US" sz="2700">
              <a:latin typeface="黑体" panose="02010609060101010101" pitchFamily="49" charset="-122"/>
              <a:ea typeface="黑体" panose="02010609060101010101" pitchFamily="49" charset="-122"/>
            </a:endParaRPr>
          </a:p>
        </p:txBody>
      </p:sp>
      <p:sp>
        <p:nvSpPr>
          <p:cNvPr id="19" name="文本框 18"/>
          <p:cNvSpPr txBox="1"/>
          <p:nvPr/>
        </p:nvSpPr>
        <p:spPr>
          <a:xfrm>
            <a:off x="3441383" y="5475446"/>
            <a:ext cx="660559" cy="506730"/>
          </a:xfrm>
          <a:prstGeom prst="rect">
            <a:avLst/>
          </a:prstGeom>
          <a:noFill/>
        </p:spPr>
        <p:txBody>
          <a:bodyPr wrap="square" rtlCol="0">
            <a:spAutoFit/>
          </a:bodyPr>
          <a:lstStyle/>
          <a:p>
            <a:r>
              <a:rPr lang="zh-CN" altLang="en-US" sz="2700">
                <a:latin typeface="黑体" panose="02010609060101010101" pitchFamily="49" charset="-122"/>
                <a:ea typeface="黑体" panose="02010609060101010101" pitchFamily="49" charset="-122"/>
              </a:rPr>
              <a:t>翔</a:t>
            </a:r>
            <a:endParaRPr lang="zh-CN" altLang="en-US" sz="2700">
              <a:latin typeface="黑体" panose="02010609060101010101" pitchFamily="49" charset="-122"/>
              <a:ea typeface="黑体" panose="02010609060101010101" pitchFamily="49" charset="-122"/>
            </a:endParaRPr>
          </a:p>
        </p:txBody>
      </p:sp>
      <p:sp>
        <p:nvSpPr>
          <p:cNvPr id="20" name="文本框 19"/>
          <p:cNvSpPr txBox="1"/>
          <p:nvPr/>
        </p:nvSpPr>
        <p:spPr>
          <a:xfrm>
            <a:off x="4414361" y="4759643"/>
            <a:ext cx="1576864" cy="506730"/>
          </a:xfrm>
          <a:prstGeom prst="rect">
            <a:avLst/>
          </a:prstGeom>
          <a:noFill/>
        </p:spPr>
        <p:txBody>
          <a:bodyPr wrap="square" rtlCol="0">
            <a:spAutoFit/>
          </a:bodyPr>
          <a:lstStyle/>
          <a:p>
            <a:r>
              <a:rPr lang="zh-CN" altLang="en-US" sz="2700">
                <a:solidFill>
                  <a:srgbClr val="FF0000"/>
                </a:solidFill>
                <a:latin typeface="黑体" panose="02010609060101010101" pitchFamily="49" charset="-122"/>
                <a:ea typeface="黑体" panose="02010609060101010101" pitchFamily="49" charset="-122"/>
              </a:rPr>
              <a:t>生机盎然</a:t>
            </a:r>
            <a:endParaRPr lang="zh-CN" altLang="en-US" sz="2700">
              <a:solidFill>
                <a:srgbClr val="FF0000"/>
              </a:solidFill>
              <a:latin typeface="黑体" panose="02010609060101010101" pitchFamily="49" charset="-122"/>
              <a:ea typeface="黑体" panose="02010609060101010101" pitchFamily="49" charset="-122"/>
            </a:endParaRPr>
          </a:p>
        </p:txBody>
      </p:sp>
      <p:sp>
        <p:nvSpPr>
          <p:cNvPr id="21" name="文本框 20"/>
          <p:cNvSpPr txBox="1"/>
          <p:nvPr/>
        </p:nvSpPr>
        <p:spPr>
          <a:xfrm>
            <a:off x="6304121" y="3569494"/>
            <a:ext cx="2256473" cy="1014730"/>
          </a:xfrm>
          <a:prstGeom prst="rect">
            <a:avLst/>
          </a:prstGeom>
          <a:noFill/>
        </p:spPr>
        <p:txBody>
          <a:bodyPr wrap="square" rtlCol="0">
            <a:spAutoFit/>
          </a:bodyPr>
          <a:lstStyle/>
          <a:p>
            <a:r>
              <a:rPr lang="zh-CN" altLang="en-US" sz="3000" b="1">
                <a:latin typeface="新宋体" panose="02010609030101010101" charset="-122"/>
                <a:ea typeface="新宋体" panose="02010609030101010101" charset="-122"/>
              </a:rPr>
              <a:t>壮丽、辽阔的秋景</a:t>
            </a:r>
            <a:endParaRPr lang="zh-CN" altLang="en-US" sz="3000" b="1">
              <a:latin typeface="新宋体" panose="02010609030101010101" charset="-122"/>
              <a:ea typeface="新宋体" panose="02010609030101010101" charset="-122"/>
            </a:endParaRPr>
          </a:p>
        </p:txBody>
      </p:sp>
      <p:sp>
        <p:nvSpPr>
          <p:cNvPr id="2" name="文本框 1"/>
          <p:cNvSpPr txBox="1"/>
          <p:nvPr/>
        </p:nvSpPr>
        <p:spPr>
          <a:xfrm>
            <a:off x="4809649" y="3772853"/>
            <a:ext cx="973455" cy="506730"/>
          </a:xfrm>
          <a:prstGeom prst="rect">
            <a:avLst/>
          </a:prstGeom>
          <a:noFill/>
        </p:spPr>
        <p:txBody>
          <a:bodyPr wrap="square" rtlCol="0">
            <a:spAutoFit/>
          </a:bodyPr>
          <a:lstStyle/>
          <a:p>
            <a:r>
              <a:rPr lang="zh-CN" altLang="en-US" sz="2700">
                <a:latin typeface="黑体" panose="02010609060101010101" pitchFamily="49" charset="-122"/>
                <a:ea typeface="黑体" panose="02010609060101010101" pitchFamily="49" charset="-122"/>
              </a:rPr>
              <a:t>特点</a:t>
            </a:r>
            <a:endParaRPr lang="zh-CN" altLang="en-US" sz="2700">
              <a:latin typeface="黑体" panose="02010609060101010101" pitchFamily="49" charset="-122"/>
              <a:ea typeface="黑体" panose="02010609060101010101" pitchFamily="49" charset="-122"/>
            </a:endParaRPr>
          </a:p>
        </p:txBody>
      </p:sp>
      <p:sp>
        <p:nvSpPr>
          <p:cNvPr id="4" name="上箭头 3"/>
          <p:cNvSpPr/>
          <p:nvPr/>
        </p:nvSpPr>
        <p:spPr>
          <a:xfrm>
            <a:off x="5186363" y="3341370"/>
            <a:ext cx="116205" cy="40576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下箭头 21"/>
          <p:cNvSpPr/>
          <p:nvPr/>
        </p:nvSpPr>
        <p:spPr>
          <a:xfrm>
            <a:off x="5209699" y="4284345"/>
            <a:ext cx="92869" cy="5214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文本框 23"/>
          <p:cNvSpPr txBox="1"/>
          <p:nvPr/>
        </p:nvSpPr>
        <p:spPr>
          <a:xfrm>
            <a:off x="652939" y="929164"/>
            <a:ext cx="2007870" cy="299085"/>
          </a:xfrm>
          <a:prstGeom prst="rect">
            <a:avLst/>
          </a:prstGeom>
          <a:noFill/>
        </p:spPr>
        <p:txBody>
          <a:bodyPr wrap="square" rtlCol="0">
            <a:spAutoFit/>
          </a:bodyPr>
          <a:lstStyle/>
          <a:p>
            <a:r>
              <a:rPr lang="en-US" altLang="zh-CN" sz="1350"/>
              <a:t>2.</a:t>
            </a:r>
            <a:r>
              <a:rPr lang="zh-CN" altLang="en-US" sz="1350"/>
              <a:t>赏析探究</a:t>
            </a:r>
            <a:endParaRPr lang="zh-CN" altLang="en-US" sz="135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ppt_x"/>
                                          </p:val>
                                        </p:tav>
                                        <p:tav tm="100000">
                                          <p:val>
                                            <p:strVal val="#ppt_x"/>
                                          </p:val>
                                        </p:tav>
                                      </p:tavLst>
                                    </p:anim>
                                    <p:anim calcmode="lin" valueType="num">
                                      <p:cBhvr additive="base">
                                        <p:cTn id="7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ppt_x"/>
                                          </p:val>
                                        </p:tav>
                                        <p:tav tm="100000">
                                          <p:val>
                                            <p:strVal val="#ppt_x"/>
                                          </p:val>
                                        </p:tav>
                                      </p:tavLst>
                                    </p:anim>
                                    <p:anim calcmode="lin" valueType="num">
                                      <p:cBhvr additive="base">
                                        <p:cTn id="84" dur="500" fill="hold"/>
                                        <p:tgtEl>
                                          <p:spTgt spid="1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500" fill="hold"/>
                                        <p:tgtEl>
                                          <p:spTgt spid="14"/>
                                        </p:tgtEl>
                                        <p:attrNameLst>
                                          <p:attrName>ppt_x</p:attrName>
                                        </p:attrNameLst>
                                      </p:cBhvr>
                                      <p:tavLst>
                                        <p:tav tm="0">
                                          <p:val>
                                            <p:strVal val="#ppt_x"/>
                                          </p:val>
                                        </p:tav>
                                        <p:tav tm="100000">
                                          <p:val>
                                            <p:strVal val="#ppt_x"/>
                                          </p:val>
                                        </p:tav>
                                      </p:tavLst>
                                    </p:anim>
                                    <p:anim calcmode="lin" valueType="num">
                                      <p:cBhvr additive="base">
                                        <p:cTn id="8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7"/>
                                        </p:tgtEl>
                                        <p:attrNameLst>
                                          <p:attrName>style.visibility</p:attrName>
                                        </p:attrNameLst>
                                      </p:cBhvr>
                                      <p:to>
                                        <p:strVal val="visible"/>
                                      </p:to>
                                    </p:set>
                                    <p:anim calcmode="lin" valueType="num">
                                      <p:cBhvr additive="base">
                                        <p:cTn id="93" dur="500" fill="hold"/>
                                        <p:tgtEl>
                                          <p:spTgt spid="7"/>
                                        </p:tgtEl>
                                        <p:attrNameLst>
                                          <p:attrName>ppt_x</p:attrName>
                                        </p:attrNameLst>
                                      </p:cBhvr>
                                      <p:tavLst>
                                        <p:tav tm="0">
                                          <p:val>
                                            <p:strVal val="#ppt_x"/>
                                          </p:val>
                                        </p:tav>
                                        <p:tav tm="100000">
                                          <p:val>
                                            <p:strVal val="#ppt_x"/>
                                          </p:val>
                                        </p:tav>
                                      </p:tavLst>
                                    </p:anim>
                                    <p:anim calcmode="lin" valueType="num">
                                      <p:cBhvr additive="base">
                                        <p:cTn id="94" dur="500" fill="hold"/>
                                        <p:tgtEl>
                                          <p:spTgt spid="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
                                        </p:tgtEl>
                                        <p:attrNameLst>
                                          <p:attrName>style.visibility</p:attrName>
                                        </p:attrNameLst>
                                      </p:cBhvr>
                                      <p:to>
                                        <p:strVal val="visible"/>
                                      </p:to>
                                    </p:set>
                                    <p:anim calcmode="lin" valueType="num">
                                      <p:cBhvr additive="base">
                                        <p:cTn id="97" dur="500" fill="hold"/>
                                        <p:tgtEl>
                                          <p:spTgt spid="4"/>
                                        </p:tgtEl>
                                        <p:attrNameLst>
                                          <p:attrName>ppt_x</p:attrName>
                                        </p:attrNameLst>
                                      </p:cBhvr>
                                      <p:tavLst>
                                        <p:tav tm="0">
                                          <p:val>
                                            <p:strVal val="#ppt_x"/>
                                          </p:val>
                                        </p:tav>
                                        <p:tav tm="100000">
                                          <p:val>
                                            <p:strVal val="#ppt_x"/>
                                          </p:val>
                                        </p:tav>
                                      </p:tavLst>
                                    </p:anim>
                                    <p:anim calcmode="lin" valueType="num">
                                      <p:cBhvr additive="base">
                                        <p:cTn id="9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ppt_x"/>
                                          </p:val>
                                        </p:tav>
                                        <p:tav tm="100000">
                                          <p:val>
                                            <p:strVal val="#ppt_x"/>
                                          </p:val>
                                        </p:tav>
                                      </p:tavLst>
                                    </p:anim>
                                    <p:anim calcmode="lin" valueType="num">
                                      <p:cBhvr additive="base">
                                        <p:cTn id="104" dur="500" fill="hold"/>
                                        <p:tgtEl>
                                          <p:spTgt spid="20"/>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500" fill="hold"/>
                                        <p:tgtEl>
                                          <p:spTgt spid="22"/>
                                        </p:tgtEl>
                                        <p:attrNameLst>
                                          <p:attrName>ppt_x</p:attrName>
                                        </p:attrNameLst>
                                      </p:cBhvr>
                                      <p:tavLst>
                                        <p:tav tm="0">
                                          <p:val>
                                            <p:strVal val="#ppt_x"/>
                                          </p:val>
                                        </p:tav>
                                        <p:tav tm="100000">
                                          <p:val>
                                            <p:strVal val="#ppt_x"/>
                                          </p:val>
                                        </p:tav>
                                      </p:tavLst>
                                    </p:anim>
                                    <p:anim calcmode="lin" valueType="num">
                                      <p:cBhvr additive="base">
                                        <p:cTn id="10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ppt_x"/>
                                          </p:val>
                                        </p:tav>
                                        <p:tav tm="100000">
                                          <p:val>
                                            <p:strVal val="#ppt_x"/>
                                          </p:val>
                                        </p:tav>
                                      </p:tavLst>
                                    </p:anim>
                                    <p:anim calcmode="lin" valueType="num">
                                      <p:cBhvr additive="base">
                                        <p:cTn id="1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bldLvl="0" animBg="1"/>
      <p:bldP spid="15" grpId="0"/>
      <p:bldP spid="10" grpId="0" bldLvl="0" animBg="1"/>
      <p:bldP spid="16" grpId="0"/>
      <p:bldP spid="11" grpId="0" bldLvl="0" animBg="1"/>
      <p:bldP spid="17" grpId="0"/>
      <p:bldP spid="12" grpId="0" bldLvl="0" animBg="1"/>
      <p:bldP spid="18" grpId="0"/>
      <p:bldP spid="13" grpId="0" bldLvl="0" animBg="1"/>
      <p:bldP spid="19" grpId="0"/>
      <p:bldP spid="14" grpId="0" bldLvl="0" animBg="1"/>
      <p:bldP spid="7" grpId="0"/>
      <p:bldP spid="4" grpId="0" bldLvl="0" animBg="1"/>
      <p:bldP spid="20" grpId="0"/>
      <p:bldP spid="22" grpId="0" bldLvl="0" animBg="1"/>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52939" y="929164"/>
            <a:ext cx="2007870" cy="299085"/>
          </a:xfrm>
          <a:prstGeom prst="rect">
            <a:avLst/>
          </a:prstGeom>
          <a:noFill/>
        </p:spPr>
        <p:txBody>
          <a:bodyPr wrap="square" rtlCol="0">
            <a:spAutoFit/>
          </a:bodyPr>
          <a:lstStyle/>
          <a:p>
            <a:r>
              <a:rPr lang="en-US" altLang="zh-CN" sz="1350"/>
              <a:t>2.</a:t>
            </a:r>
            <a:r>
              <a:rPr lang="zh-CN" altLang="en-US" sz="1350"/>
              <a:t>赏析探究</a:t>
            </a:r>
            <a:endParaRPr lang="zh-CN" altLang="en-US" sz="1350"/>
          </a:p>
        </p:txBody>
      </p:sp>
      <p:sp>
        <p:nvSpPr>
          <p:cNvPr id="4" name="内容占位符 3"/>
          <p:cNvSpPr>
            <a:spLocks noGrp="1"/>
          </p:cNvSpPr>
          <p:nvPr>
            <p:ph idx="4294967295"/>
          </p:nvPr>
        </p:nvSpPr>
        <p:spPr>
          <a:xfrm>
            <a:off x="0" y="1491139"/>
            <a:ext cx="8139113" cy="674370"/>
          </a:xfrm>
        </p:spPr>
        <p:txBody>
          <a:bodyPr/>
          <a:lstStyle/>
          <a:p>
            <a:pPr marL="0" indent="0">
              <a:buNone/>
            </a:pPr>
            <a:r>
              <a:rPr lang="zh-CN" altLang="en-US" sz="2400" b="1">
                <a:solidFill>
                  <a:schemeClr val="tx1"/>
                </a:solidFill>
                <a:latin typeface="新宋体" panose="02010609030101010101" charset="-122"/>
                <a:ea typeface="新宋体" panose="02010609030101010101" charset="-122"/>
                <a:cs typeface="新宋体" panose="02010609030101010101" charset="-122"/>
                <a:sym typeface="+mn-ea"/>
              </a:rPr>
              <a:t>（</a:t>
            </a:r>
            <a:r>
              <a:rPr lang="en-US" altLang="zh-CN" sz="2400" b="1">
                <a:solidFill>
                  <a:schemeClr val="tx1"/>
                </a:solidFill>
                <a:latin typeface="新宋体" panose="02010609030101010101" charset="-122"/>
                <a:ea typeface="新宋体" panose="02010609030101010101" charset="-122"/>
                <a:cs typeface="新宋体" panose="02010609030101010101" charset="-122"/>
                <a:sym typeface="+mn-ea"/>
              </a:rPr>
              <a:t>2</a:t>
            </a:r>
            <a:r>
              <a:rPr lang="zh-CN" altLang="en-US" sz="2400" b="1">
                <a:solidFill>
                  <a:schemeClr val="tx1"/>
                </a:solidFill>
                <a:latin typeface="新宋体" panose="02010609030101010101" charset="-122"/>
                <a:ea typeface="新宋体" panose="02010609030101010101" charset="-122"/>
                <a:cs typeface="新宋体" panose="02010609030101010101" charset="-122"/>
                <a:sym typeface="+mn-ea"/>
              </a:rPr>
              <a:t>）</a:t>
            </a:r>
            <a:r>
              <a:rPr sz="2400" b="1">
                <a:solidFill>
                  <a:schemeClr val="tx1"/>
                </a:solidFill>
                <a:latin typeface="新宋体" panose="02010609030101010101" charset="-122"/>
                <a:ea typeface="新宋体" panose="02010609030101010101" charset="-122"/>
                <a:cs typeface="新宋体" panose="02010609030101010101" charset="-122"/>
                <a:sym typeface="+mn-ea"/>
              </a:rPr>
              <a:t>上阙诗人通过哪些</a:t>
            </a:r>
            <a:r>
              <a:rPr sz="2400" b="1">
                <a:solidFill>
                  <a:srgbClr val="FF0000"/>
                </a:solidFill>
                <a:latin typeface="新宋体" panose="02010609030101010101" charset="-122"/>
                <a:ea typeface="新宋体" panose="02010609030101010101" charset="-122"/>
                <a:cs typeface="新宋体" panose="02010609030101010101" charset="-122"/>
                <a:sym typeface="+mn-ea"/>
              </a:rPr>
              <a:t>意象</a:t>
            </a:r>
            <a:r>
              <a:rPr sz="2400" b="1">
                <a:solidFill>
                  <a:schemeClr val="tx1"/>
                </a:solidFill>
                <a:latin typeface="新宋体" panose="02010609030101010101" charset="-122"/>
                <a:ea typeface="新宋体" panose="02010609030101010101" charset="-122"/>
                <a:cs typeface="新宋体" panose="02010609030101010101" charset="-122"/>
                <a:sym typeface="+mn-ea"/>
              </a:rPr>
              <a:t>来写景？这些景物有什么特点？</a:t>
            </a:r>
            <a:endParaRPr lang="zh-CN" altLang="en-US" sz="2400" b="1">
              <a:solidFill>
                <a:schemeClr val="tx1"/>
              </a:solidFill>
              <a:latin typeface="新宋体" panose="02010609030101010101" charset="-122"/>
              <a:ea typeface="新宋体" panose="02010609030101010101" charset="-122"/>
              <a:cs typeface="新宋体" panose="02010609030101010101" charset="-122"/>
            </a:endParaRPr>
          </a:p>
        </p:txBody>
      </p:sp>
      <p:grpSp>
        <p:nvGrpSpPr>
          <p:cNvPr id="55299" name="Group 3"/>
          <p:cNvGrpSpPr/>
          <p:nvPr/>
        </p:nvGrpSpPr>
        <p:grpSpPr>
          <a:xfrm>
            <a:off x="712946" y="2503170"/>
            <a:ext cx="2406015" cy="1143000"/>
            <a:chOff x="0" y="23"/>
            <a:chExt cx="1882" cy="960"/>
          </a:xfrm>
        </p:grpSpPr>
        <p:sp>
          <p:nvSpPr>
            <p:cNvPr id="20496" name="Text Box 4"/>
            <p:cNvSpPr txBox="1"/>
            <p:nvPr/>
          </p:nvSpPr>
          <p:spPr>
            <a:xfrm>
              <a:off x="514" y="23"/>
              <a:ext cx="680" cy="658"/>
            </a:xfrm>
            <a:prstGeom prst="rect">
              <a:avLst/>
            </a:prstGeom>
            <a:noFill/>
            <a:ln w="9525">
              <a:noFill/>
            </a:ln>
          </p:spPr>
          <p:txBody>
            <a:bodyPr>
              <a:spAutoFit/>
            </a:bodyPr>
            <a:lstStyle/>
            <a:p>
              <a:pPr eaLnBrk="1" hangingPunct="1">
                <a:spcBef>
                  <a:spcPct val="50000"/>
                </a:spcBef>
              </a:pPr>
              <a:r>
                <a:rPr lang="zh-CN" altLang="en-US" sz="4500" b="1">
                  <a:latin typeface="Arial" panose="020B0604020202020204" pitchFamily="34" charset="0"/>
                  <a:ea typeface="黑体" panose="02010609060101010101" pitchFamily="49" charset="-122"/>
                </a:rPr>
                <a:t>意</a:t>
              </a:r>
              <a:endParaRPr lang="zh-CN" altLang="en-US" sz="4500" b="1">
                <a:latin typeface="Arial" panose="020B0604020202020204" pitchFamily="34" charset="0"/>
                <a:ea typeface="黑体" panose="02010609060101010101" pitchFamily="49" charset="-122"/>
              </a:endParaRPr>
            </a:p>
          </p:txBody>
        </p:sp>
        <p:sp>
          <p:nvSpPr>
            <p:cNvPr id="20497" name="Text Box 5"/>
            <p:cNvSpPr txBox="1"/>
            <p:nvPr/>
          </p:nvSpPr>
          <p:spPr>
            <a:xfrm>
              <a:off x="0" y="635"/>
              <a:ext cx="1882" cy="348"/>
            </a:xfrm>
            <a:prstGeom prst="rect">
              <a:avLst/>
            </a:prstGeom>
            <a:noFill/>
            <a:ln w="9525">
              <a:noFill/>
            </a:ln>
          </p:spPr>
          <p:txBody>
            <a:bodyPr>
              <a:spAutoFit/>
            </a:bodyPr>
            <a:lstStyle/>
            <a:p>
              <a:pPr eaLnBrk="1" hangingPunct="1">
                <a:spcBef>
                  <a:spcPct val="50000"/>
                </a:spcBef>
              </a:pPr>
              <a:r>
                <a:rPr lang="zh-CN" altLang="en-US" sz="2100" b="1">
                  <a:solidFill>
                    <a:srgbClr val="0000FF"/>
                  </a:solidFill>
                  <a:latin typeface="Arial" panose="020B0604020202020204" pitchFamily="34" charset="0"/>
                  <a:ea typeface="黑体" panose="02010609060101010101" pitchFamily="49" charset="-122"/>
                </a:rPr>
                <a:t>创作者的思想感情</a:t>
              </a:r>
              <a:endParaRPr lang="zh-CN" altLang="en-US" sz="2100" b="1">
                <a:solidFill>
                  <a:srgbClr val="0000FF"/>
                </a:solidFill>
                <a:latin typeface="Arial" panose="020B0604020202020204" pitchFamily="34" charset="0"/>
                <a:ea typeface="黑体" panose="02010609060101010101" pitchFamily="49" charset="-122"/>
              </a:endParaRPr>
            </a:p>
          </p:txBody>
        </p:sp>
      </p:grpSp>
      <p:grpSp>
        <p:nvGrpSpPr>
          <p:cNvPr id="55302" name="Group 6"/>
          <p:cNvGrpSpPr/>
          <p:nvPr/>
        </p:nvGrpSpPr>
        <p:grpSpPr>
          <a:xfrm>
            <a:off x="712946" y="4046220"/>
            <a:ext cx="2380774" cy="1238666"/>
            <a:chOff x="0" y="0"/>
            <a:chExt cx="1655" cy="949"/>
          </a:xfrm>
        </p:grpSpPr>
        <p:sp>
          <p:nvSpPr>
            <p:cNvPr id="20494" name="Text Box 7"/>
            <p:cNvSpPr txBox="1"/>
            <p:nvPr/>
          </p:nvSpPr>
          <p:spPr>
            <a:xfrm>
              <a:off x="476" y="0"/>
              <a:ext cx="635" cy="600"/>
            </a:xfrm>
            <a:prstGeom prst="rect">
              <a:avLst/>
            </a:prstGeom>
            <a:noFill/>
            <a:ln w="9525">
              <a:noFill/>
            </a:ln>
          </p:spPr>
          <p:txBody>
            <a:bodyPr>
              <a:spAutoFit/>
            </a:bodyPr>
            <a:lstStyle/>
            <a:p>
              <a:pPr eaLnBrk="1" hangingPunct="1">
                <a:spcBef>
                  <a:spcPct val="50000"/>
                </a:spcBef>
              </a:pPr>
              <a:r>
                <a:rPr lang="zh-CN" altLang="en-US" sz="4500" b="1">
                  <a:latin typeface="Arial" panose="020B0604020202020204" pitchFamily="34" charset="0"/>
                  <a:ea typeface="黑体" panose="02010609060101010101" pitchFamily="49" charset="-122"/>
                </a:rPr>
                <a:t>象</a:t>
              </a:r>
              <a:endParaRPr lang="zh-CN" altLang="en-US" sz="4500" b="1">
                <a:latin typeface="Arial" panose="020B0604020202020204" pitchFamily="34" charset="0"/>
                <a:ea typeface="黑体" panose="02010609060101010101" pitchFamily="49" charset="-122"/>
              </a:endParaRPr>
            </a:p>
          </p:txBody>
        </p:sp>
        <p:sp>
          <p:nvSpPr>
            <p:cNvPr id="20495" name="Text Box 8"/>
            <p:cNvSpPr txBox="1"/>
            <p:nvPr/>
          </p:nvSpPr>
          <p:spPr>
            <a:xfrm>
              <a:off x="0" y="632"/>
              <a:ext cx="1655" cy="317"/>
            </a:xfrm>
            <a:prstGeom prst="rect">
              <a:avLst/>
            </a:prstGeom>
            <a:noFill/>
            <a:ln w="9525">
              <a:noFill/>
            </a:ln>
          </p:spPr>
          <p:txBody>
            <a:bodyPr>
              <a:spAutoFit/>
            </a:bodyPr>
            <a:lstStyle/>
            <a:p>
              <a:pPr eaLnBrk="1" hangingPunct="1">
                <a:spcBef>
                  <a:spcPct val="50000"/>
                </a:spcBef>
              </a:pPr>
              <a:r>
                <a:rPr lang="zh-CN" altLang="en-US" sz="2100" b="1">
                  <a:solidFill>
                    <a:srgbClr val="0000FF"/>
                  </a:solidFill>
                  <a:latin typeface="Arial" panose="020B0604020202020204" pitchFamily="34" charset="0"/>
                  <a:ea typeface="黑体" panose="02010609060101010101" pitchFamily="49" charset="-122"/>
                </a:rPr>
                <a:t>作品中的客观物象</a:t>
              </a:r>
              <a:endParaRPr lang="zh-CN" altLang="en-US" sz="2100" b="1">
                <a:solidFill>
                  <a:srgbClr val="0000FF"/>
                </a:solidFill>
                <a:latin typeface="Arial" panose="020B0604020202020204" pitchFamily="34" charset="0"/>
                <a:ea typeface="黑体" panose="02010609060101010101" pitchFamily="49" charset="-122"/>
              </a:endParaRPr>
            </a:p>
          </p:txBody>
        </p:sp>
      </p:grpSp>
      <p:sp>
        <p:nvSpPr>
          <p:cNvPr id="130058" name="Text Box 10" descr="蓝色面巾纸"/>
          <p:cNvSpPr txBox="1"/>
          <p:nvPr/>
        </p:nvSpPr>
        <p:spPr>
          <a:xfrm>
            <a:off x="4111943" y="2503170"/>
            <a:ext cx="1350169" cy="2515235"/>
          </a:xfrm>
          <a:prstGeom prst="rect">
            <a:avLst/>
          </a:prstGeom>
          <a:blipFill rotWithShape="1">
            <a:blip r:embed="rId1"/>
            <a:stretch>
              <a:fillRect/>
            </a:stretch>
          </a:blipFill>
          <a:ln w="9525">
            <a:noFill/>
          </a:ln>
          <a:effectLst>
            <a:outerShdw dist="107763" dir="2699999" algn="ctr" rotWithShape="0">
              <a:srgbClr val="333399">
                <a:alpha val="50000"/>
              </a:srgbClr>
            </a:outerShdw>
          </a:effectLst>
        </p:spPr>
        <p:txBody>
          <a:bodyPr>
            <a:spAutoFit/>
          </a:bodyPr>
          <a:lstStyle/>
          <a:p>
            <a:pPr algn="ctr" eaLnBrk="1" hangingPunct="1">
              <a:spcBef>
                <a:spcPct val="50000"/>
              </a:spcBef>
            </a:pPr>
            <a:r>
              <a:rPr lang="en-US" altLang="zh-CN" sz="1350">
                <a:solidFill>
                  <a:srgbClr val="FFFF00"/>
                </a:solidFill>
                <a:latin typeface="黑体" panose="02010609060101010101" pitchFamily="49" charset="-122"/>
                <a:ea typeface="黑体" panose="02010609060101010101" pitchFamily="49" charset="-122"/>
              </a:rPr>
              <a:t>              </a:t>
            </a:r>
            <a:r>
              <a:rPr lang="zh-CN" altLang="en-US" b="1">
                <a:solidFill>
                  <a:srgbClr val="FF0000"/>
                </a:solidFill>
                <a:latin typeface="黑体" panose="02010609060101010101" pitchFamily="49" charset="-122"/>
                <a:ea typeface="黑体" panose="02010609060101010101" pitchFamily="49" charset="-122"/>
              </a:rPr>
              <a:t>诗人的思想感情与客观物象融合形   成意象。</a:t>
            </a:r>
            <a:endParaRPr lang="zh-CN" altLang="en-US" b="1">
              <a:solidFill>
                <a:srgbClr val="FF0000"/>
              </a:solidFill>
              <a:latin typeface="黑体" panose="02010609060101010101" pitchFamily="49" charset="-122"/>
              <a:ea typeface="黑体" panose="02010609060101010101" pitchFamily="49" charset="-122"/>
            </a:endParaRPr>
          </a:p>
        </p:txBody>
      </p:sp>
      <p:sp>
        <p:nvSpPr>
          <p:cNvPr id="130057" name="AutoShape 9"/>
          <p:cNvSpPr/>
          <p:nvPr/>
        </p:nvSpPr>
        <p:spPr>
          <a:xfrm>
            <a:off x="3493294" y="2862739"/>
            <a:ext cx="271463" cy="1944291"/>
          </a:xfrm>
          <a:prstGeom prst="rightBrace">
            <a:avLst>
              <a:gd name="adj1" fmla="val 59652"/>
              <a:gd name="adj2" fmla="val 50000"/>
            </a:avLst>
          </a:prstGeom>
          <a:noFill/>
          <a:ln w="38100" cap="flat" cmpd="sng">
            <a:solidFill>
              <a:schemeClr val="tx1"/>
            </a:solidFill>
            <a:prstDash val="solid"/>
            <a:headEnd type="none" w="med" len="med"/>
            <a:tailEnd type="none" w="med" len="med"/>
          </a:ln>
        </p:spPr>
        <p:txBody>
          <a:bodyPr wrap="none" anchor="ctr"/>
          <a:lstStyle/>
          <a:p>
            <a:pPr algn="ctr" eaLnBrk="1" hangingPunct="1"/>
            <a:endParaRPr lang="zh-CN" altLang="zh-CN" sz="1350">
              <a:latin typeface="Arial" panose="020B0604020202020204" pitchFamily="34" charset="0"/>
            </a:endParaRPr>
          </a:p>
        </p:txBody>
      </p:sp>
      <p:sp>
        <p:nvSpPr>
          <p:cNvPr id="130059" name="AutoShape 11"/>
          <p:cNvSpPr/>
          <p:nvPr/>
        </p:nvSpPr>
        <p:spPr>
          <a:xfrm>
            <a:off x="5663327" y="3699510"/>
            <a:ext cx="972740" cy="270272"/>
          </a:xfrm>
          <a:prstGeom prst="rightArrow">
            <a:avLst>
              <a:gd name="adj1" fmla="val 50000"/>
              <a:gd name="adj2" fmla="val 89961"/>
            </a:avLst>
          </a:prstGeom>
          <a:solidFill>
            <a:srgbClr val="3366FF"/>
          </a:solidFill>
          <a:ln w="12700" cap="flat" cmpd="sng">
            <a:solidFill>
              <a:schemeClr val="tx1"/>
            </a:solidFill>
            <a:prstDash val="solid"/>
            <a:miter/>
            <a:headEnd type="none" w="med" len="med"/>
            <a:tailEnd type="none" w="med" len="med"/>
          </a:ln>
        </p:spPr>
        <p:txBody>
          <a:bodyPr wrap="none" anchor="ctr"/>
          <a:lstStyle/>
          <a:p>
            <a:pPr algn="ctr" eaLnBrk="1" hangingPunct="1"/>
            <a:endParaRPr lang="zh-CN" altLang="zh-CN" sz="1350">
              <a:latin typeface="Arial" panose="020B0604020202020204" pitchFamily="34" charset="0"/>
            </a:endParaRPr>
          </a:p>
        </p:txBody>
      </p:sp>
      <p:grpSp>
        <p:nvGrpSpPr>
          <p:cNvPr id="55308" name="Group 12"/>
          <p:cNvGrpSpPr/>
          <p:nvPr/>
        </p:nvGrpSpPr>
        <p:grpSpPr>
          <a:xfrm>
            <a:off x="6636068" y="2503170"/>
            <a:ext cx="2377916" cy="2247897"/>
            <a:chOff x="0" y="0"/>
            <a:chExt cx="1860" cy="1769"/>
          </a:xfrm>
        </p:grpSpPr>
        <p:sp>
          <p:nvSpPr>
            <p:cNvPr id="20492" name="Text Box 13"/>
            <p:cNvSpPr txBox="1"/>
            <p:nvPr/>
          </p:nvSpPr>
          <p:spPr>
            <a:xfrm>
              <a:off x="363" y="0"/>
              <a:ext cx="1316" cy="617"/>
            </a:xfrm>
            <a:prstGeom prst="rect">
              <a:avLst/>
            </a:prstGeom>
            <a:noFill/>
            <a:ln w="9525">
              <a:noFill/>
            </a:ln>
          </p:spPr>
          <p:txBody>
            <a:bodyPr>
              <a:spAutoFit/>
            </a:bodyPr>
            <a:lstStyle/>
            <a:p>
              <a:pPr eaLnBrk="1" hangingPunct="1">
                <a:spcBef>
                  <a:spcPct val="50000"/>
                </a:spcBef>
              </a:pPr>
              <a:r>
                <a:rPr lang="zh-CN" altLang="en-US" sz="4500" b="1">
                  <a:latin typeface="Arial" panose="020B0604020202020204" pitchFamily="34" charset="0"/>
                  <a:ea typeface="黑体" panose="02010609060101010101" pitchFamily="49" charset="-122"/>
                </a:rPr>
                <a:t>意境</a:t>
              </a:r>
              <a:r>
                <a:rPr lang="zh-CN" altLang="en-US" sz="4500">
                  <a:latin typeface="Arial" panose="020B0604020202020204" pitchFamily="34" charset="0"/>
                  <a:ea typeface="华文行楷" panose="02010800040101010101" pitchFamily="2" charset="-122"/>
                </a:rPr>
                <a:t>  </a:t>
              </a:r>
              <a:endParaRPr lang="zh-CN" altLang="en-US">
                <a:latin typeface="Arial" panose="020B0604020202020204" pitchFamily="34" charset="0"/>
                <a:ea typeface="华文行楷" panose="02010800040101010101" pitchFamily="2" charset="-122"/>
              </a:endParaRPr>
            </a:p>
          </p:txBody>
        </p:sp>
        <p:sp>
          <p:nvSpPr>
            <p:cNvPr id="20493" name="Text Box 14"/>
            <p:cNvSpPr txBox="1"/>
            <p:nvPr/>
          </p:nvSpPr>
          <p:spPr>
            <a:xfrm>
              <a:off x="0" y="680"/>
              <a:ext cx="1860" cy="1089"/>
            </a:xfrm>
            <a:prstGeom prst="rect">
              <a:avLst/>
            </a:prstGeom>
            <a:noFill/>
            <a:ln w="9525">
              <a:noFill/>
            </a:ln>
          </p:spPr>
          <p:txBody>
            <a:bodyPr>
              <a:spAutoFit/>
            </a:bodyPr>
            <a:lstStyle/>
            <a:p>
              <a:pPr eaLnBrk="1" hangingPunct="1">
                <a:spcBef>
                  <a:spcPct val="50000"/>
                </a:spcBef>
              </a:pPr>
              <a:r>
                <a:rPr lang="en-US" altLang="zh-CN" sz="2100">
                  <a:solidFill>
                    <a:srgbClr val="FF3300"/>
                  </a:solidFill>
                  <a:latin typeface="黑体" panose="02010609060101010101" pitchFamily="49" charset="-122"/>
                  <a:ea typeface="黑体" panose="02010609060101010101" pitchFamily="49" charset="-122"/>
                </a:rPr>
                <a:t>   </a:t>
              </a:r>
              <a:r>
                <a:rPr lang="zh-CN" altLang="en-US" sz="2100" b="1">
                  <a:solidFill>
                    <a:srgbClr val="0000FF"/>
                  </a:solidFill>
                  <a:latin typeface="黑体" panose="02010609060101010101" pitchFamily="49" charset="-122"/>
                  <a:ea typeface="黑体" panose="02010609060101010101" pitchFamily="49" charset="-122"/>
                </a:rPr>
                <a:t>诗人通过种种意象的创造和组合所构成的一种充满诗意的艺术境界。</a:t>
              </a:r>
              <a:endParaRPr lang="zh-CN" altLang="en-US" sz="2100" b="1">
                <a:solidFill>
                  <a:srgbClr val="0000FF"/>
                </a:solidFill>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wipe(left)">
                                      <p:cBhvr>
                                        <p:cTn id="7" dur="500"/>
                                        <p:tgtEl>
                                          <p:spTgt spid="552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5302"/>
                                        </p:tgtEl>
                                        <p:attrNameLst>
                                          <p:attrName>style.visibility</p:attrName>
                                        </p:attrNameLst>
                                      </p:cBhvr>
                                      <p:to>
                                        <p:strVal val="visible"/>
                                      </p:to>
                                    </p:set>
                                    <p:animEffect transition="in" filter="wipe(left)">
                                      <p:cBhvr>
                                        <p:cTn id="12" dur="500"/>
                                        <p:tgtEl>
                                          <p:spTgt spid="55302"/>
                                        </p:tgtEl>
                                      </p:cBhvr>
                                    </p:animEffect>
                                  </p:childTnLst>
                                </p:cTn>
                              </p:par>
                            </p:childTnLst>
                          </p:cTn>
                        </p:par>
                        <p:par>
                          <p:cTn id="13" fill="hold">
                            <p:stCondLst>
                              <p:cond delay="500"/>
                            </p:stCondLst>
                            <p:childTnLst>
                              <p:par>
                                <p:cTn id="14" presetID="8" presetClass="entr" presetSubtype="32" fill="hold" grpId="0" nodeType="afterEffect">
                                  <p:stCondLst>
                                    <p:cond delay="0"/>
                                  </p:stCondLst>
                                  <p:childTnLst>
                                    <p:set>
                                      <p:cBhvr>
                                        <p:cTn id="15" dur="1" fill="hold">
                                          <p:stCondLst>
                                            <p:cond delay="0"/>
                                          </p:stCondLst>
                                        </p:cTn>
                                        <p:tgtEl>
                                          <p:spTgt spid="130058"/>
                                        </p:tgtEl>
                                        <p:attrNameLst>
                                          <p:attrName>style.visibility</p:attrName>
                                        </p:attrNameLst>
                                      </p:cBhvr>
                                      <p:to>
                                        <p:strVal val="visible"/>
                                      </p:to>
                                    </p:set>
                                    <p:animEffect transition="in" filter="diamond(out)">
                                      <p:cBhvr>
                                        <p:cTn id="16" dur="500"/>
                                        <p:tgtEl>
                                          <p:spTgt spid="13005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0057"/>
                                        </p:tgtEl>
                                        <p:attrNameLst>
                                          <p:attrName>style.visibility</p:attrName>
                                        </p:attrNameLst>
                                      </p:cBhvr>
                                      <p:to>
                                        <p:strVal val="visible"/>
                                      </p:to>
                                    </p:set>
                                  </p:childTnLst>
                                </p:cTn>
                              </p:par>
                            </p:childTnLst>
                          </p:cTn>
                        </p:par>
                        <p:par>
                          <p:cTn id="21" fill="hold">
                            <p:stCondLst>
                              <p:cond delay="0"/>
                            </p:stCondLst>
                            <p:childTnLst>
                              <p:par>
                                <p:cTn id="22" presetID="24" presetClass="entr" presetSubtype="0" fill="hold" grpId="0" nodeType="afterEffect">
                                  <p:stCondLst>
                                    <p:cond delay="0"/>
                                  </p:stCondLst>
                                  <p:childTnLst>
                                    <p:set>
                                      <p:cBhvr>
                                        <p:cTn id="23" dur="indefinite" fill="hold">
                                          <p:stCondLst>
                                            <p:cond delay="0"/>
                                          </p:stCondLst>
                                        </p:cTn>
                                        <p:tgtEl>
                                          <p:spTgt spid="130059"/>
                                        </p:tgtEl>
                                        <p:attrNameLst>
                                          <p:attrName>style.visibility</p:attrName>
                                        </p:attrNameLst>
                                      </p:cBhvr>
                                      <p:to>
                                        <p:strVal val="visible"/>
                                      </p:to>
                                    </p:set>
                                    <p:anim calcmode="lin" valueType="num">
                                      <p:cBhvr>
                                        <p:cTn id="24" dur="indefinite" fill="hold"/>
                                        <p:tgtEl>
                                          <p:spTgt spid="130059"/>
                                        </p:tgtEl>
                                      </p:cBhvr>
                                    </p:anim>
                                  </p:childTnLst>
                                </p:cTn>
                              </p:par>
                            </p:childTnLst>
                          </p:cTn>
                        </p:par>
                        <p:par>
                          <p:cTn id="25" fill="hold">
                            <p:stCondLst>
                              <p:cond delay="0"/>
                            </p:stCondLst>
                            <p:childTnLst>
                              <p:par>
                                <p:cTn id="26" presetID="1" presetClass="entr" presetSubtype="0" fill="hold" grpId="1" nodeType="afterEffect">
                                  <p:stCondLst>
                                    <p:cond delay="0"/>
                                  </p:stCondLst>
                                  <p:childTnLst>
                                    <p:set>
                                      <p:cBhvr>
                                        <p:cTn id="27" dur="indefinite" fill="hold">
                                          <p:stCondLst>
                                            <p:cond delay="0"/>
                                          </p:stCondLst>
                                        </p:cTn>
                                        <p:tgtEl>
                                          <p:spTgt spid="13005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55308"/>
                                        </p:tgtEl>
                                        <p:attrNameLst>
                                          <p:attrName>style.visibility</p:attrName>
                                        </p:attrNameLst>
                                      </p:cBhvr>
                                      <p:to>
                                        <p:strVal val="visible"/>
                                      </p:to>
                                    </p:set>
                                    <p:animEffect transition="in" filter="box(out)">
                                      <p:cBhvr>
                                        <p:cTn id="32" dur="500"/>
                                        <p:tgtEl>
                                          <p:spTgt spid="55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8" grpId="0" bldLvl="0" animBg="1"/>
      <p:bldP spid="130057" grpId="0" bldLvl="0" animBg="1"/>
      <p:bldP spid="130059" grpId="0" bldLvl="0" animBg="1"/>
      <p:bldP spid="130059"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8195"/>
          <p:cNvSpPr/>
          <p:nvPr/>
        </p:nvSpPr>
        <p:spPr>
          <a:xfrm>
            <a:off x="0" y="0"/>
            <a:ext cx="9144000" cy="5726113"/>
          </a:xfrm>
          <a:prstGeom prst="rect">
            <a:avLst/>
          </a:prstGeom>
          <a:noFill/>
          <a:ln w="9525">
            <a:noFill/>
          </a:ln>
        </p:spPr>
        <p:txBody>
          <a:bodyPr/>
          <a:p>
            <a:pPr marL="342900" indent="-342900">
              <a:spcBef>
                <a:spcPct val="20000"/>
              </a:spcBef>
              <a:buChar char="•"/>
            </a:pPr>
            <a:r>
              <a:rPr lang="zh-CN" altLang="en-US" sz="3200" b="1" dirty="0">
                <a:latin typeface="Arial" panose="020B0604020202020204" pitchFamily="34" charset="0"/>
              </a:rPr>
              <a:t>诗歌语言的跳跃性很大，语序往往倒装，而且有些成分省略。本词的开头三句，哪位同学能按调整好的正常语序，把三句的大意顺畅地说一下</a:t>
            </a:r>
            <a:endParaRPr lang="zh-CN" altLang="en-US" sz="3200" b="1" dirty="0">
              <a:latin typeface="Arial" panose="020B0604020202020204" pitchFamily="34" charset="0"/>
            </a:endParaRPr>
          </a:p>
          <a:p>
            <a:pPr marL="342900" indent="-342900">
              <a:spcBef>
                <a:spcPct val="20000"/>
              </a:spcBef>
              <a:buChar char="•"/>
            </a:pPr>
            <a:endParaRPr lang="zh-CN" altLang="en-US" sz="3200" b="1" dirty="0">
              <a:solidFill>
                <a:srgbClr val="DD1D09"/>
              </a:solidFill>
              <a:latin typeface="Arial" panose="020B0604020202020204" pitchFamily="34" charset="0"/>
            </a:endParaRPr>
          </a:p>
          <a:p>
            <a:pPr marL="342900" indent="-342900">
              <a:spcBef>
                <a:spcPct val="20000"/>
              </a:spcBef>
              <a:buChar char="•"/>
            </a:pPr>
            <a:endParaRPr lang="zh-CN" altLang="en-US" sz="3700" dirty="0">
              <a:solidFill>
                <a:srgbClr val="DD1D09"/>
              </a:solidFill>
              <a:latin typeface="Arial" panose="020B0604020202020204" pitchFamily="34" charset="0"/>
            </a:endParaRPr>
          </a:p>
        </p:txBody>
      </p:sp>
      <p:sp>
        <p:nvSpPr>
          <p:cNvPr id="8197" name="文本框 8196"/>
          <p:cNvSpPr txBox="1"/>
          <p:nvPr/>
        </p:nvSpPr>
        <p:spPr>
          <a:xfrm>
            <a:off x="381000" y="1676400"/>
            <a:ext cx="7777163" cy="701675"/>
          </a:xfrm>
          <a:prstGeom prst="rect">
            <a:avLst/>
          </a:prstGeom>
          <a:noFill/>
          <a:ln w="9525">
            <a:noFill/>
          </a:ln>
        </p:spPr>
        <p:txBody>
          <a:bodyPr>
            <a:spAutoFit/>
          </a:bodyPr>
          <a:p>
            <a:pPr>
              <a:spcBef>
                <a:spcPct val="20000"/>
              </a:spcBef>
            </a:pPr>
            <a:r>
              <a:rPr lang="zh-CN" altLang="en-US" sz="4000" b="1" dirty="0">
                <a:solidFill>
                  <a:srgbClr val="DD1D09"/>
                </a:solidFill>
                <a:latin typeface="黑体" panose="02010609060101010101" pitchFamily="49" charset="-122"/>
                <a:ea typeface="黑体" panose="02010609060101010101" pitchFamily="49" charset="-122"/>
              </a:rPr>
              <a:t>寒秋独立</a:t>
            </a:r>
            <a:r>
              <a:rPr lang="en-US" altLang="zh-CN" sz="4000" b="1" dirty="0">
                <a:solidFill>
                  <a:srgbClr val="DD1D09"/>
                </a:solidFill>
                <a:latin typeface="黑体" panose="02010609060101010101" pitchFamily="49" charset="-122"/>
                <a:ea typeface="黑体" panose="02010609060101010101" pitchFamily="49" charset="-122"/>
              </a:rPr>
              <a:t>,</a:t>
            </a:r>
            <a:r>
              <a:rPr lang="zh-CN" altLang="en-US" sz="4000" b="1" dirty="0">
                <a:solidFill>
                  <a:srgbClr val="DD1D09"/>
                </a:solidFill>
                <a:latin typeface="黑体" panose="02010609060101010101" pitchFamily="49" charset="-122"/>
                <a:ea typeface="黑体" panose="02010609060101010101" pitchFamily="49" charset="-122"/>
              </a:rPr>
              <a:t>橘子洲头</a:t>
            </a:r>
            <a:r>
              <a:rPr lang="en-US" altLang="zh-CN" sz="4000" b="1" dirty="0">
                <a:solidFill>
                  <a:srgbClr val="DD1D09"/>
                </a:solidFill>
                <a:latin typeface="黑体" panose="02010609060101010101" pitchFamily="49" charset="-122"/>
                <a:ea typeface="黑体" panose="02010609060101010101" pitchFamily="49" charset="-122"/>
              </a:rPr>
              <a:t>,</a:t>
            </a:r>
            <a:r>
              <a:rPr lang="zh-CN" altLang="en-US" sz="4000" b="1" dirty="0">
                <a:solidFill>
                  <a:srgbClr val="DD1D09"/>
                </a:solidFill>
                <a:latin typeface="黑体" panose="02010609060101010101" pitchFamily="49" charset="-122"/>
                <a:ea typeface="黑体" panose="02010609060101010101" pitchFamily="49" charset="-122"/>
              </a:rPr>
              <a:t>湘江北去</a:t>
            </a:r>
            <a:r>
              <a:rPr lang="en-US" altLang="zh-CN" sz="4000" b="1" dirty="0">
                <a:solidFill>
                  <a:srgbClr val="DD1D09"/>
                </a:solidFill>
                <a:latin typeface="黑体" panose="02010609060101010101" pitchFamily="49" charset="-122"/>
                <a:ea typeface="黑体" panose="02010609060101010101" pitchFamily="49" charset="-122"/>
              </a:rPr>
              <a:t>.</a:t>
            </a:r>
            <a:endParaRPr lang="en-US" altLang="zh-CN" sz="4000" b="1" dirty="0">
              <a:latin typeface="黑体" panose="02010609060101010101" pitchFamily="49" charset="-122"/>
              <a:ea typeface="黑体" panose="02010609060101010101" pitchFamily="49" charset="-122"/>
            </a:endParaRPr>
          </a:p>
        </p:txBody>
      </p:sp>
      <p:sp>
        <p:nvSpPr>
          <p:cNvPr id="8198" name="文本框 8197"/>
          <p:cNvSpPr txBox="1"/>
          <p:nvPr/>
        </p:nvSpPr>
        <p:spPr>
          <a:xfrm>
            <a:off x="381000" y="2362200"/>
            <a:ext cx="8064500" cy="1311275"/>
          </a:xfrm>
          <a:prstGeom prst="rect">
            <a:avLst/>
          </a:prstGeom>
          <a:noFill/>
          <a:ln w="9525">
            <a:noFill/>
          </a:ln>
        </p:spPr>
        <p:txBody>
          <a:bodyPr>
            <a:spAutoFit/>
          </a:bodyPr>
          <a:p>
            <a:pPr>
              <a:spcBef>
                <a:spcPct val="20000"/>
              </a:spcBef>
            </a:pPr>
            <a:r>
              <a:rPr lang="zh-CN" altLang="en-US" sz="4000" b="1" dirty="0">
                <a:solidFill>
                  <a:srgbClr val="0070C0"/>
                </a:solidFill>
                <a:latin typeface="Arial" panose="020B0604020202020204" pitchFamily="34" charset="0"/>
                <a:ea typeface="黑体" panose="02010609060101010101" pitchFamily="49" charset="-122"/>
              </a:rPr>
              <a:t>在深秋时节，我独立于橘子洲头，看着湘江水滚滚北去。</a:t>
            </a:r>
            <a:endParaRPr lang="zh-CN" altLang="en-US" sz="4000" b="1" dirty="0">
              <a:solidFill>
                <a:srgbClr val="0070C0"/>
              </a:solidFill>
              <a:latin typeface="Arial" panose="020B0604020202020204" pitchFamily="34" charset="0"/>
              <a:ea typeface="黑体" panose="02010609060101010101" pitchFamily="49" charset="-122"/>
            </a:endParaRPr>
          </a:p>
        </p:txBody>
      </p:sp>
      <p:pic>
        <p:nvPicPr>
          <p:cNvPr id="24581" name="图片 8198" descr="沁园春 长沙"/>
          <p:cNvPicPr>
            <a:picLocks noChangeAspect="1"/>
          </p:cNvPicPr>
          <p:nvPr/>
        </p:nvPicPr>
        <p:blipFill>
          <a:blip r:embed="rId1"/>
          <a:stretch>
            <a:fillRect/>
          </a:stretch>
        </p:blipFill>
        <p:spPr>
          <a:xfrm>
            <a:off x="4572000" y="3810000"/>
            <a:ext cx="4572000" cy="3048000"/>
          </a:xfrm>
          <a:prstGeom prst="rect">
            <a:avLst/>
          </a:prstGeom>
          <a:noFill/>
          <a:ln w="9525">
            <a:noFill/>
          </a:ln>
        </p:spPr>
      </p:pic>
      <p:sp>
        <p:nvSpPr>
          <p:cNvPr id="24582" name="文本框 8199"/>
          <p:cNvSpPr txBox="1"/>
          <p:nvPr/>
        </p:nvSpPr>
        <p:spPr>
          <a:xfrm>
            <a:off x="468313" y="3860800"/>
            <a:ext cx="4824412" cy="701675"/>
          </a:xfrm>
          <a:prstGeom prst="rect">
            <a:avLst/>
          </a:prstGeom>
          <a:noFill/>
          <a:ln w="9525">
            <a:noFill/>
          </a:ln>
        </p:spPr>
        <p:txBody>
          <a:bodyPr>
            <a:spAutoFit/>
          </a:bodyPr>
          <a:p>
            <a:pPr>
              <a:spcBef>
                <a:spcPct val="50000"/>
              </a:spcBef>
            </a:pPr>
            <a:endParaRPr lang="zh-CN" altLang="en-US" sz="4000" dirty="0">
              <a:latin typeface="Arial" panose="020B0604020202020204" pitchFamily="34" charset="0"/>
              <a:ea typeface="黑体" panose="02010609060101010101" pitchFamily="49" charset="-122"/>
            </a:endParaRPr>
          </a:p>
        </p:txBody>
      </p:sp>
      <p:sp>
        <p:nvSpPr>
          <p:cNvPr id="8202" name="文本框 8201"/>
          <p:cNvSpPr txBox="1"/>
          <p:nvPr/>
        </p:nvSpPr>
        <p:spPr>
          <a:xfrm>
            <a:off x="684213" y="3933825"/>
            <a:ext cx="3382962" cy="2530475"/>
          </a:xfrm>
          <a:prstGeom prst="rect">
            <a:avLst/>
          </a:prstGeom>
          <a:noFill/>
          <a:ln w="9525">
            <a:noFill/>
          </a:ln>
        </p:spPr>
        <p:txBody>
          <a:bodyPr>
            <a:spAutoFit/>
          </a:bodyPr>
          <a:p>
            <a:pPr>
              <a:spcBef>
                <a:spcPct val="50000"/>
              </a:spcBef>
            </a:pPr>
            <a:r>
              <a:rPr lang="zh-CN" altLang="en-US" sz="4000" dirty="0">
                <a:latin typeface="Arial" panose="020B0604020202020204" pitchFamily="34" charset="0"/>
                <a:ea typeface="黑体" panose="02010609060101010101" pitchFamily="49" charset="-122"/>
              </a:rPr>
              <a:t>时间</a:t>
            </a:r>
            <a:endParaRPr lang="zh-CN" altLang="en-US" sz="4000" dirty="0">
              <a:latin typeface="Arial" panose="020B0604020202020204" pitchFamily="34" charset="0"/>
              <a:ea typeface="黑体" panose="02010609060101010101" pitchFamily="49" charset="-122"/>
            </a:endParaRPr>
          </a:p>
          <a:p>
            <a:pPr>
              <a:spcBef>
                <a:spcPct val="50000"/>
              </a:spcBef>
            </a:pPr>
            <a:r>
              <a:rPr lang="zh-CN" altLang="en-US" sz="4000" dirty="0">
                <a:latin typeface="Arial" panose="020B0604020202020204" pitchFamily="34" charset="0"/>
                <a:ea typeface="黑体" panose="02010609060101010101" pitchFamily="49" charset="-122"/>
              </a:rPr>
              <a:t>地点</a:t>
            </a:r>
            <a:endParaRPr lang="zh-CN" altLang="en-US" sz="4000" dirty="0">
              <a:latin typeface="Arial" panose="020B0604020202020204" pitchFamily="34" charset="0"/>
              <a:ea typeface="黑体" panose="02010609060101010101" pitchFamily="49" charset="-122"/>
            </a:endParaRPr>
          </a:p>
          <a:p>
            <a:pPr>
              <a:spcBef>
                <a:spcPct val="50000"/>
              </a:spcBef>
            </a:pPr>
            <a:r>
              <a:rPr lang="zh-CN" altLang="en-US" sz="4000" dirty="0">
                <a:latin typeface="Arial" panose="020B0604020202020204" pitchFamily="34" charset="0"/>
                <a:ea typeface="黑体" panose="02010609060101010101" pitchFamily="49" charset="-122"/>
              </a:rPr>
              <a:t>特定的环境</a:t>
            </a:r>
            <a:endParaRPr lang="zh-CN" altLang="en-US" sz="4000" dirty="0">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horizontal)">
                                      <p:cBhvr>
                                        <p:cTn id="7" dur="500"/>
                                        <p:tgtEl>
                                          <p:spTgt spid="819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box(in)">
                                      <p:cBhvr>
                                        <p:cTn id="12" dur="500"/>
                                        <p:tgtEl>
                                          <p:spTgt spid="81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202">
                                            <p:txEl>
                                              <p:charRg st="0" end="3"/>
                                            </p:txEl>
                                          </p:spTgt>
                                        </p:tgtEl>
                                        <p:attrNameLst>
                                          <p:attrName>style.visibility</p:attrName>
                                        </p:attrNameLst>
                                      </p:cBhvr>
                                      <p:to>
                                        <p:strVal val="visible"/>
                                      </p:to>
                                    </p:set>
                                    <p:animEffect transition="in" filter="blinds(horizontal)">
                                      <p:cBhvr>
                                        <p:cTn id="17" dur="500"/>
                                        <p:tgtEl>
                                          <p:spTgt spid="8202">
                                            <p:txEl>
                                              <p:charRg st="0"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8202">
                                            <p:txEl>
                                              <p:charRg st="3" end="6"/>
                                            </p:txEl>
                                          </p:spTgt>
                                        </p:tgtEl>
                                        <p:attrNameLst>
                                          <p:attrName>style.visibility</p:attrName>
                                        </p:attrNameLst>
                                      </p:cBhvr>
                                      <p:to>
                                        <p:strVal val="visible"/>
                                      </p:to>
                                    </p:set>
                                    <p:animEffect transition="in" filter="blinds(horizontal)">
                                      <p:cBhvr>
                                        <p:cTn id="20" dur="1000"/>
                                        <p:tgtEl>
                                          <p:spTgt spid="8202">
                                            <p:txEl>
                                              <p:charRg st="3" end="6"/>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8202">
                                            <p:txEl>
                                              <p:charRg st="6" end="12"/>
                                            </p:txEl>
                                          </p:spTgt>
                                        </p:tgtEl>
                                        <p:attrNameLst>
                                          <p:attrName>style.visibility</p:attrName>
                                        </p:attrNameLst>
                                      </p:cBhvr>
                                      <p:to>
                                        <p:strVal val="visible"/>
                                      </p:to>
                                    </p:set>
                                    <p:animEffect transition="in" filter="blinds(horizontal)">
                                      <p:cBhvr>
                                        <p:cTn id="23" dur="500"/>
                                        <p:tgtEl>
                                          <p:spTgt spid="8202">
                                            <p:txEl>
                                              <p:charRg st="6"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19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36" name="图片 9235" descr="xlz"/>
          <p:cNvPicPr>
            <a:picLocks noChangeAspect="1"/>
          </p:cNvPicPr>
          <p:nvPr/>
        </p:nvPicPr>
        <p:blipFill>
          <a:blip r:embed="rId1"/>
          <a:stretch>
            <a:fillRect/>
          </a:stretch>
        </p:blipFill>
        <p:spPr>
          <a:xfrm>
            <a:off x="5715000" y="0"/>
            <a:ext cx="3429000" cy="4724400"/>
          </a:xfrm>
          <a:prstGeom prst="rect">
            <a:avLst/>
          </a:prstGeom>
          <a:noFill/>
          <a:ln w="9525">
            <a:noFill/>
          </a:ln>
        </p:spPr>
      </p:pic>
      <p:sp>
        <p:nvSpPr>
          <p:cNvPr id="25603" name="矩形 9219"/>
          <p:cNvSpPr>
            <a:spLocks noTextEdit="1"/>
          </p:cNvSpPr>
          <p:nvPr/>
        </p:nvSpPr>
        <p:spPr>
          <a:xfrm>
            <a:off x="539750" y="260350"/>
            <a:ext cx="1477963" cy="912813"/>
          </a:xfrm>
          <a:prstGeom prst="rect">
            <a:avLst/>
          </a:prstGeom>
        </p:spPr>
        <p:txBody>
          <a:bodyPr wrap="none" fromWordArt="1">
            <a:prstTxWarp prst="textSlantUp">
              <a:avLst>
                <a:gd name="adj" fmla="val 32056"/>
              </a:avLst>
            </a:prstTxWarp>
            <a:normAutofit/>
          </a:bodyPr>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“看”</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25604" name="直接连接符 9220"/>
          <p:cNvSpPr/>
          <p:nvPr/>
        </p:nvSpPr>
        <p:spPr>
          <a:xfrm>
            <a:off x="2411413" y="765175"/>
            <a:ext cx="1152525" cy="0"/>
          </a:xfrm>
          <a:prstGeom prst="line">
            <a:avLst/>
          </a:prstGeom>
          <a:ln w="9525" cap="flat" cmpd="sng">
            <a:solidFill>
              <a:schemeClr val="tx1"/>
            </a:solidFill>
            <a:prstDash val="solid"/>
            <a:headEnd type="none" w="med" len="med"/>
            <a:tailEnd type="none" w="med" len="med"/>
          </a:ln>
        </p:spPr>
      </p:sp>
      <p:sp>
        <p:nvSpPr>
          <p:cNvPr id="9222" name="文本框 9221"/>
          <p:cNvSpPr txBox="1"/>
          <p:nvPr/>
        </p:nvSpPr>
        <p:spPr>
          <a:xfrm>
            <a:off x="3779838" y="333375"/>
            <a:ext cx="3097212" cy="823913"/>
          </a:xfrm>
          <a:prstGeom prst="rect">
            <a:avLst/>
          </a:prstGeom>
          <a:noFill/>
          <a:ln w="9525">
            <a:noFill/>
          </a:ln>
        </p:spPr>
        <p:txBody>
          <a:bodyPr>
            <a:spAutoFit/>
          </a:bodyPr>
          <a:p>
            <a:pPr>
              <a:spcBef>
                <a:spcPct val="50000"/>
              </a:spcBef>
            </a:pPr>
            <a:r>
              <a:rPr lang="zh-CN" altLang="en-US" sz="4800" b="1" dirty="0">
                <a:latin typeface="Arial" panose="020B0604020202020204" pitchFamily="34" charset="0"/>
              </a:rPr>
              <a:t>领字</a:t>
            </a:r>
            <a:endParaRPr lang="zh-CN" altLang="en-US" sz="4800" b="1" dirty="0">
              <a:latin typeface="Arial" panose="020B0604020202020204" pitchFamily="34" charset="0"/>
            </a:endParaRPr>
          </a:p>
        </p:txBody>
      </p:sp>
      <p:sp>
        <p:nvSpPr>
          <p:cNvPr id="9223" name="文本框 9222"/>
          <p:cNvSpPr txBox="1"/>
          <p:nvPr/>
        </p:nvSpPr>
        <p:spPr>
          <a:xfrm>
            <a:off x="0" y="1412875"/>
            <a:ext cx="9144000" cy="2043113"/>
          </a:xfrm>
          <a:prstGeom prst="rect">
            <a:avLst/>
          </a:prstGeom>
          <a:noFill/>
          <a:ln w="9525">
            <a:noFill/>
          </a:ln>
        </p:spPr>
        <p:txBody>
          <a:bodyPr>
            <a:spAutoFit/>
          </a:bodyPr>
          <a:p>
            <a:pPr>
              <a:spcBef>
                <a:spcPct val="50000"/>
              </a:spcBef>
            </a:pPr>
            <a:r>
              <a:rPr lang="zh-CN" altLang="en-US" sz="3200" b="1" dirty="0">
                <a:solidFill>
                  <a:srgbClr val="FF0066"/>
                </a:solidFill>
                <a:latin typeface="Arial" panose="020B0604020202020204" pitchFamily="34" charset="0"/>
              </a:rPr>
              <a:t>看：统领到哪一句？</a:t>
            </a:r>
            <a:endParaRPr lang="zh-CN" altLang="en-US" sz="3200" b="1" dirty="0">
              <a:solidFill>
                <a:srgbClr val="FF0066"/>
              </a:solidFill>
              <a:latin typeface="Arial" panose="020B0604020202020204" pitchFamily="34" charset="0"/>
            </a:endParaRPr>
          </a:p>
          <a:p>
            <a:pPr>
              <a:spcBef>
                <a:spcPct val="50000"/>
              </a:spcBef>
            </a:pPr>
            <a:endParaRPr lang="zh-CN" altLang="en-US" sz="3200" b="1" dirty="0">
              <a:solidFill>
                <a:srgbClr val="FF0066"/>
              </a:solidFill>
              <a:latin typeface="Arial" panose="020B0604020202020204" pitchFamily="34" charset="0"/>
            </a:endParaRPr>
          </a:p>
          <a:p>
            <a:pPr>
              <a:spcBef>
                <a:spcPct val="50000"/>
              </a:spcBef>
            </a:pPr>
            <a:endParaRPr lang="zh-CN" altLang="en-US" sz="3200" b="1" dirty="0">
              <a:solidFill>
                <a:srgbClr val="FF0066"/>
              </a:solidFill>
              <a:latin typeface="Arial" panose="020B0604020202020204" pitchFamily="34" charset="0"/>
            </a:endParaRPr>
          </a:p>
        </p:txBody>
      </p:sp>
      <p:pic>
        <p:nvPicPr>
          <p:cNvPr id="25607" name="图片 9236" descr="写字">
            <a:hlinkClick r:id="rId2" action="ppaction://hlinksldjump"/>
          </p:cNvPr>
          <p:cNvPicPr>
            <a:picLocks noChangeAspect="1"/>
          </p:cNvPicPr>
          <p:nvPr/>
        </p:nvPicPr>
        <p:blipFill>
          <a:blip r:embed="rId3"/>
          <a:stretch>
            <a:fillRect/>
          </a:stretch>
        </p:blipFill>
        <p:spPr>
          <a:xfrm>
            <a:off x="7924800" y="5486400"/>
            <a:ext cx="1066800" cy="1000125"/>
          </a:xfrm>
          <a:prstGeom prst="rect">
            <a:avLst/>
          </a:prstGeom>
          <a:noFill/>
          <a:ln w="9525">
            <a:noFill/>
          </a:ln>
        </p:spPr>
      </p:pic>
      <p:pic>
        <p:nvPicPr>
          <p:cNvPr id="25608" name="图片 9237" descr="小鸟"/>
          <p:cNvPicPr>
            <a:picLocks noChangeAspect="1"/>
          </p:cNvPicPr>
          <p:nvPr/>
        </p:nvPicPr>
        <p:blipFill>
          <a:blip r:embed="rId4"/>
          <a:stretch>
            <a:fillRect/>
          </a:stretch>
        </p:blipFill>
        <p:spPr>
          <a:xfrm>
            <a:off x="6934200" y="5715000"/>
            <a:ext cx="971550" cy="971550"/>
          </a:xfrm>
          <a:prstGeom prst="rect">
            <a:avLst/>
          </a:prstGeom>
          <a:noFill/>
          <a:ln w="9525">
            <a:noFill/>
          </a:ln>
        </p:spPr>
      </p:pic>
      <p:sp>
        <p:nvSpPr>
          <p:cNvPr id="9240" name="文本框 9239"/>
          <p:cNvSpPr txBox="1"/>
          <p:nvPr/>
        </p:nvSpPr>
        <p:spPr>
          <a:xfrm>
            <a:off x="971550" y="2133600"/>
            <a:ext cx="3887788" cy="579438"/>
          </a:xfrm>
          <a:prstGeom prst="rect">
            <a:avLst/>
          </a:prstGeom>
          <a:noFill/>
          <a:ln w="9525">
            <a:noFill/>
          </a:ln>
        </p:spPr>
        <p:txBody>
          <a:bodyPr>
            <a:spAutoFit/>
          </a:bodyPr>
          <a:p>
            <a:pPr>
              <a:spcBef>
                <a:spcPct val="50000"/>
              </a:spcBef>
            </a:pPr>
            <a:r>
              <a:rPr lang="zh-CN" altLang="en-US" sz="3200" b="1" dirty="0">
                <a:solidFill>
                  <a:srgbClr val="0000FF"/>
                </a:solidFill>
                <a:latin typeface="Arial" panose="020B0604020202020204" pitchFamily="34" charset="0"/>
              </a:rPr>
              <a:t>万类霜天竞自由</a:t>
            </a:r>
            <a:endParaRPr lang="zh-CN" altLang="en-US" sz="3200" b="1" dirty="0">
              <a:solidFill>
                <a:srgbClr val="0000FF"/>
              </a:solidFill>
              <a:latin typeface="Arial" panose="020B0604020202020204" pitchFamily="34" charset="0"/>
            </a:endParaRPr>
          </a:p>
        </p:txBody>
      </p:sp>
      <p:sp>
        <p:nvSpPr>
          <p:cNvPr id="9241" name="文本框 9240"/>
          <p:cNvSpPr txBox="1"/>
          <p:nvPr/>
        </p:nvSpPr>
        <p:spPr>
          <a:xfrm>
            <a:off x="250825" y="2924175"/>
            <a:ext cx="4752975" cy="1554163"/>
          </a:xfrm>
          <a:prstGeom prst="rect">
            <a:avLst/>
          </a:prstGeom>
          <a:noFill/>
          <a:ln w="9525">
            <a:noFill/>
          </a:ln>
        </p:spPr>
        <p:txBody>
          <a:bodyPr>
            <a:spAutoFit/>
          </a:bodyPr>
          <a:p>
            <a:r>
              <a:rPr lang="zh-CN" altLang="en-US" sz="3200" b="1" dirty="0">
                <a:solidFill>
                  <a:srgbClr val="FF0066"/>
                </a:solidFill>
                <a:latin typeface="Arial" panose="020B0604020202020204" pitchFamily="34" charset="0"/>
              </a:rPr>
              <a:t>思考：这七句的描写视角变化和写景顺序是怎样的？</a:t>
            </a:r>
            <a:endParaRPr lang="zh-CN" altLang="en-US" sz="3200" b="1" dirty="0">
              <a:solidFill>
                <a:srgbClr val="FF0066"/>
              </a:solidFill>
              <a:latin typeface="Arial" panose="020B0604020202020204" pitchFamily="34" charset="0"/>
            </a:endParaRPr>
          </a:p>
        </p:txBody>
      </p:sp>
      <p:sp>
        <p:nvSpPr>
          <p:cNvPr id="9242" name="文本框 9241"/>
          <p:cNvSpPr txBox="1"/>
          <p:nvPr/>
        </p:nvSpPr>
        <p:spPr>
          <a:xfrm>
            <a:off x="971550" y="4508500"/>
            <a:ext cx="2592388" cy="519113"/>
          </a:xfrm>
          <a:prstGeom prst="rect">
            <a:avLst/>
          </a:prstGeom>
          <a:noFill/>
          <a:ln w="9525">
            <a:noFill/>
          </a:ln>
        </p:spPr>
        <p:txBody>
          <a:bodyPr>
            <a:spAutoFit/>
          </a:bodyPr>
          <a:p>
            <a:pPr>
              <a:spcBef>
                <a:spcPct val="50000"/>
              </a:spcBef>
            </a:pPr>
            <a:r>
              <a:rPr lang="zh-CN" altLang="en-US" sz="2800" b="1" dirty="0">
                <a:solidFill>
                  <a:srgbClr val="6600FF"/>
                </a:solidFill>
                <a:latin typeface="Arial" panose="020B0604020202020204" pitchFamily="34" charset="0"/>
                <a:ea typeface="黑体" panose="02010609060101010101" pitchFamily="49" charset="-122"/>
              </a:rPr>
              <a:t>由远及近</a:t>
            </a:r>
            <a:endParaRPr lang="zh-CN" altLang="en-US" sz="2800" b="1" dirty="0">
              <a:solidFill>
                <a:srgbClr val="6600FF"/>
              </a:solidFill>
              <a:latin typeface="Arial" panose="020B0604020202020204" pitchFamily="34" charset="0"/>
              <a:ea typeface="黑体" panose="02010609060101010101" pitchFamily="49" charset="-122"/>
            </a:endParaRPr>
          </a:p>
        </p:txBody>
      </p:sp>
      <p:sp>
        <p:nvSpPr>
          <p:cNvPr id="9243" name="文本框 9242"/>
          <p:cNvSpPr txBox="1"/>
          <p:nvPr/>
        </p:nvSpPr>
        <p:spPr>
          <a:xfrm>
            <a:off x="971550" y="5084763"/>
            <a:ext cx="1943100" cy="519112"/>
          </a:xfrm>
          <a:prstGeom prst="rect">
            <a:avLst/>
          </a:prstGeom>
          <a:noFill/>
          <a:ln w="9525">
            <a:noFill/>
          </a:ln>
        </p:spPr>
        <p:txBody>
          <a:bodyPr>
            <a:spAutoFit/>
          </a:bodyPr>
          <a:p>
            <a:pPr>
              <a:spcBef>
                <a:spcPct val="50000"/>
              </a:spcBef>
            </a:pPr>
            <a:r>
              <a:rPr lang="zh-CN" altLang="en-US" sz="2800" b="1" dirty="0">
                <a:solidFill>
                  <a:srgbClr val="6600FF"/>
                </a:solidFill>
                <a:latin typeface="Arial" panose="020B0604020202020204" pitchFamily="34" charset="0"/>
                <a:ea typeface="黑体" panose="02010609060101010101" pitchFamily="49" charset="-122"/>
              </a:rPr>
              <a:t>由上自下</a:t>
            </a:r>
            <a:endParaRPr lang="zh-CN" altLang="en-US" sz="2800" b="1" dirty="0">
              <a:solidFill>
                <a:srgbClr val="6600FF"/>
              </a:solidFill>
              <a:latin typeface="Arial" panose="020B0604020202020204" pitchFamily="34" charset="0"/>
              <a:ea typeface="黑体" panose="02010609060101010101" pitchFamily="49" charset="-122"/>
            </a:endParaRPr>
          </a:p>
        </p:txBody>
      </p:sp>
      <p:sp>
        <p:nvSpPr>
          <p:cNvPr id="9244" name="文本框 9243"/>
          <p:cNvSpPr txBox="1"/>
          <p:nvPr/>
        </p:nvSpPr>
        <p:spPr>
          <a:xfrm>
            <a:off x="971550" y="5661025"/>
            <a:ext cx="2663825" cy="519113"/>
          </a:xfrm>
          <a:prstGeom prst="rect">
            <a:avLst/>
          </a:prstGeom>
          <a:noFill/>
          <a:ln w="9525">
            <a:noFill/>
          </a:ln>
        </p:spPr>
        <p:txBody>
          <a:bodyPr>
            <a:spAutoFit/>
          </a:bodyPr>
          <a:p>
            <a:pPr>
              <a:spcBef>
                <a:spcPct val="50000"/>
              </a:spcBef>
            </a:pPr>
            <a:r>
              <a:rPr lang="zh-CN" altLang="en-US" sz="2800" b="1" dirty="0">
                <a:solidFill>
                  <a:srgbClr val="6600FF"/>
                </a:solidFill>
                <a:latin typeface="Arial" panose="020B0604020202020204" pitchFamily="34" charset="0"/>
                <a:ea typeface="黑体" panose="02010609060101010101" pitchFamily="49" charset="-122"/>
              </a:rPr>
              <a:t>由静到动</a:t>
            </a:r>
            <a:endParaRPr lang="zh-CN" altLang="en-US" sz="2800" b="1" dirty="0">
              <a:solidFill>
                <a:srgbClr val="6600FF"/>
              </a:solidFill>
              <a:latin typeface="Arial" panose="020B0604020202020204" pitchFamily="34" charset="0"/>
              <a:ea typeface="黑体" panose="02010609060101010101" pitchFamily="49" charset="-122"/>
            </a:endParaRPr>
          </a:p>
        </p:txBody>
      </p:sp>
      <p:sp>
        <p:nvSpPr>
          <p:cNvPr id="9246" name="文本框 9245"/>
          <p:cNvSpPr txBox="1"/>
          <p:nvPr/>
        </p:nvSpPr>
        <p:spPr>
          <a:xfrm>
            <a:off x="3059113" y="4797425"/>
            <a:ext cx="1439862"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ea typeface="黑体" panose="02010609060101010101" pitchFamily="49" charset="-122"/>
              </a:rPr>
              <a:t>远眺</a:t>
            </a:r>
            <a:endParaRPr lang="zh-CN" altLang="en-US" sz="3200" b="1" dirty="0">
              <a:latin typeface="Arial" panose="020B0604020202020204" pitchFamily="34" charset="0"/>
              <a:ea typeface="黑体" panose="02010609060101010101" pitchFamily="49" charset="-122"/>
            </a:endParaRPr>
          </a:p>
        </p:txBody>
      </p:sp>
      <p:sp>
        <p:nvSpPr>
          <p:cNvPr id="9247" name="文本框 9246"/>
          <p:cNvSpPr txBox="1"/>
          <p:nvPr/>
        </p:nvSpPr>
        <p:spPr>
          <a:xfrm>
            <a:off x="3059113" y="5734050"/>
            <a:ext cx="1511300"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ea typeface="黑体" panose="02010609060101010101" pitchFamily="49" charset="-122"/>
              </a:rPr>
              <a:t>近看</a:t>
            </a:r>
            <a:endParaRPr lang="zh-CN" altLang="en-US" sz="3200" b="1" dirty="0">
              <a:latin typeface="Arial" panose="020B0604020202020204" pitchFamily="34" charset="0"/>
              <a:ea typeface="黑体" panose="02010609060101010101" pitchFamily="49" charset="-122"/>
            </a:endParaRPr>
          </a:p>
        </p:txBody>
      </p:sp>
      <p:sp>
        <p:nvSpPr>
          <p:cNvPr id="9248" name="文本框 9247"/>
          <p:cNvSpPr txBox="1"/>
          <p:nvPr/>
        </p:nvSpPr>
        <p:spPr>
          <a:xfrm>
            <a:off x="4572000" y="4797425"/>
            <a:ext cx="1079500"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ea typeface="黑体" panose="02010609060101010101" pitchFamily="49" charset="-122"/>
              </a:rPr>
              <a:t>仰望</a:t>
            </a:r>
            <a:endParaRPr lang="zh-CN" altLang="en-US" sz="3200" b="1" dirty="0">
              <a:latin typeface="Arial" panose="020B0604020202020204" pitchFamily="34" charset="0"/>
              <a:ea typeface="黑体" panose="02010609060101010101" pitchFamily="49" charset="-122"/>
            </a:endParaRPr>
          </a:p>
        </p:txBody>
      </p:sp>
      <p:sp>
        <p:nvSpPr>
          <p:cNvPr id="9249" name="文本框 9248"/>
          <p:cNvSpPr txBox="1"/>
          <p:nvPr/>
        </p:nvSpPr>
        <p:spPr>
          <a:xfrm>
            <a:off x="4572000" y="5734050"/>
            <a:ext cx="1152525"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ea typeface="黑体" panose="02010609060101010101" pitchFamily="49" charset="-122"/>
              </a:rPr>
              <a:t>俯瞰</a:t>
            </a:r>
            <a:endParaRPr lang="zh-CN" altLang="en-US" sz="3200" b="1" dirty="0">
              <a:latin typeface="Arial" panose="020B0604020202020204" pitchFamily="34" charset="0"/>
              <a:ea typeface="黑体" panose="02010609060101010101" pitchFamily="49" charset="-122"/>
            </a:endParaRPr>
          </a:p>
        </p:txBody>
      </p:sp>
      <p:sp>
        <p:nvSpPr>
          <p:cNvPr id="18" name="文本框 9243"/>
          <p:cNvSpPr txBox="1"/>
          <p:nvPr/>
        </p:nvSpPr>
        <p:spPr>
          <a:xfrm>
            <a:off x="971550" y="6165850"/>
            <a:ext cx="1871663" cy="519113"/>
          </a:xfrm>
          <a:prstGeom prst="rect">
            <a:avLst/>
          </a:prstGeom>
          <a:noFill/>
          <a:ln w="9525">
            <a:noFill/>
          </a:ln>
        </p:spPr>
        <p:txBody>
          <a:bodyPr>
            <a:spAutoFit/>
          </a:bodyPr>
          <a:p>
            <a:pPr>
              <a:spcBef>
                <a:spcPct val="50000"/>
              </a:spcBef>
            </a:pPr>
            <a:r>
              <a:rPr lang="zh-CN" altLang="en-US" sz="2800" b="1" dirty="0">
                <a:solidFill>
                  <a:srgbClr val="6600FF"/>
                </a:solidFill>
                <a:latin typeface="Arial" panose="020B0604020202020204" pitchFamily="34" charset="0"/>
                <a:ea typeface="黑体" panose="02010609060101010101" pitchFamily="49" charset="-122"/>
              </a:rPr>
              <a:t>对照鲜明</a:t>
            </a:r>
            <a:endParaRPr lang="zh-CN" altLang="en-US" sz="2800" b="1" dirty="0">
              <a:solidFill>
                <a:srgbClr val="6600FF"/>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36"/>
                                        </p:tgtEl>
                                        <p:attrNameLst>
                                          <p:attrName>style.visibility</p:attrName>
                                        </p:attrNameLst>
                                      </p:cBhvr>
                                      <p:to>
                                        <p:strVal val="visible"/>
                                      </p:to>
                                    </p:set>
                                    <p:animEffect transition="in" filter="blinds(horizontal)">
                                      <p:cBhvr>
                                        <p:cTn id="7" dur="500"/>
                                        <p:tgtEl>
                                          <p:spTgt spid="923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223"/>
                                        </p:tgtEl>
                                        <p:attrNameLst>
                                          <p:attrName>style.visibility</p:attrName>
                                        </p:attrNameLst>
                                      </p:cBhvr>
                                      <p:to>
                                        <p:strVal val="visible"/>
                                      </p:to>
                                    </p:set>
                                    <p:animEffect transition="in" filter="box(in)">
                                      <p:cBhvr>
                                        <p:cTn id="12" dur="500"/>
                                        <p:tgtEl>
                                          <p:spTgt spid="92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22"/>
                                        </p:tgtEl>
                                        <p:attrNameLst>
                                          <p:attrName>style.visibility</p:attrName>
                                        </p:attrNameLst>
                                      </p:cBhvr>
                                      <p:to>
                                        <p:strVal val="visible"/>
                                      </p:to>
                                    </p:set>
                                    <p:animEffect transition="in" filter="blinds(horizontal)">
                                      <p:cBhvr>
                                        <p:cTn id="17" dur="500"/>
                                        <p:tgtEl>
                                          <p:spTgt spid="9222"/>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9240"/>
                                        </p:tgtEl>
                                        <p:attrNameLst>
                                          <p:attrName>style.visibility</p:attrName>
                                        </p:attrNameLst>
                                      </p:cBhvr>
                                      <p:to>
                                        <p:strVal val="visible"/>
                                      </p:to>
                                    </p:set>
                                    <p:anim calcmode="lin" valueType="num">
                                      <p:cBhvr>
                                        <p:cTn id="22" dur="1000" fill="hold"/>
                                        <p:tgtEl>
                                          <p:spTgt spid="9240"/>
                                        </p:tgtEl>
                                        <p:attrNameLst>
                                          <p:attrName>ppt_w</p:attrName>
                                        </p:attrNameLst>
                                      </p:cBhvr>
                                      <p:tavLst>
                                        <p:tav tm="0">
                                          <p:val>
                                            <p:strVal val="#ppt_w*0.70"/>
                                          </p:val>
                                        </p:tav>
                                        <p:tav tm="100000">
                                          <p:val>
                                            <p:strVal val="#ppt_w"/>
                                          </p:val>
                                        </p:tav>
                                      </p:tavLst>
                                    </p:anim>
                                    <p:anim calcmode="lin" valueType="num">
                                      <p:cBhvr>
                                        <p:cTn id="23" dur="1000" fill="hold"/>
                                        <p:tgtEl>
                                          <p:spTgt spid="9240"/>
                                        </p:tgtEl>
                                        <p:attrNameLst>
                                          <p:attrName>ppt_h</p:attrName>
                                        </p:attrNameLst>
                                      </p:cBhvr>
                                      <p:tavLst>
                                        <p:tav tm="0">
                                          <p:val>
                                            <p:strVal val="#ppt_h"/>
                                          </p:val>
                                        </p:tav>
                                        <p:tav tm="100000">
                                          <p:val>
                                            <p:strVal val="#ppt_h"/>
                                          </p:val>
                                        </p:tav>
                                      </p:tavLst>
                                    </p:anim>
                                    <p:animEffect transition="in" filter="fade">
                                      <p:cBhvr>
                                        <p:cTn id="24" dur="1000"/>
                                        <p:tgtEl>
                                          <p:spTgt spid="924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9241"/>
                                        </p:tgtEl>
                                        <p:attrNameLst>
                                          <p:attrName>style.visibility</p:attrName>
                                        </p:attrNameLst>
                                      </p:cBhvr>
                                      <p:to>
                                        <p:strVal val="visible"/>
                                      </p:to>
                                    </p:set>
                                    <p:animEffect transition="in" filter="slide(fromBottom)">
                                      <p:cBhvr>
                                        <p:cTn id="29" dur="500"/>
                                        <p:tgtEl>
                                          <p:spTgt spid="9241"/>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grpId="0" nodeType="clickEffect">
                                  <p:stCondLst>
                                    <p:cond delay="0"/>
                                  </p:stCondLst>
                                  <p:childTnLst>
                                    <p:set>
                                      <p:cBhvr>
                                        <p:cTn id="33" dur="1" fill="hold">
                                          <p:stCondLst>
                                            <p:cond delay="0"/>
                                          </p:stCondLst>
                                        </p:cTn>
                                        <p:tgtEl>
                                          <p:spTgt spid="9246"/>
                                        </p:tgtEl>
                                        <p:attrNameLst>
                                          <p:attrName>style.visibility</p:attrName>
                                        </p:attrNameLst>
                                      </p:cBhvr>
                                      <p:to>
                                        <p:strVal val="visible"/>
                                      </p:to>
                                    </p:set>
                                    <p:animEffect transition="in" filter="slide(fromLeft)">
                                      <p:cBhvr>
                                        <p:cTn id="34" dur="500"/>
                                        <p:tgtEl>
                                          <p:spTgt spid="9246"/>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2" fill="hold" nodeType="clickEffect">
                                  <p:stCondLst>
                                    <p:cond delay="0"/>
                                  </p:stCondLst>
                                  <p:childTnLst>
                                    <p:set>
                                      <p:cBhvr>
                                        <p:cTn id="38" dur="1" fill="hold">
                                          <p:stCondLst>
                                            <p:cond delay="0"/>
                                          </p:stCondLst>
                                        </p:cTn>
                                        <p:tgtEl>
                                          <p:spTgt spid="9247">
                                            <p:txEl>
                                              <p:charRg st="0" end="3"/>
                                            </p:txEl>
                                          </p:spTgt>
                                        </p:tgtEl>
                                        <p:attrNameLst>
                                          <p:attrName>style.visibility</p:attrName>
                                        </p:attrNameLst>
                                      </p:cBhvr>
                                      <p:to>
                                        <p:strVal val="visible"/>
                                      </p:to>
                                    </p:set>
                                    <p:animEffect transition="in" filter="slide(fromRight)">
                                      <p:cBhvr>
                                        <p:cTn id="39" dur="500"/>
                                        <p:tgtEl>
                                          <p:spTgt spid="9247">
                                            <p:txEl>
                                              <p:charRg st="0"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1" fill="hold" nodeType="clickEffect">
                                  <p:stCondLst>
                                    <p:cond delay="0"/>
                                  </p:stCondLst>
                                  <p:childTnLst>
                                    <p:set>
                                      <p:cBhvr>
                                        <p:cTn id="43" dur="1" fill="hold">
                                          <p:stCondLst>
                                            <p:cond delay="0"/>
                                          </p:stCondLst>
                                        </p:cTn>
                                        <p:tgtEl>
                                          <p:spTgt spid="9248">
                                            <p:txEl>
                                              <p:charRg st="0" end="3"/>
                                            </p:txEl>
                                          </p:spTgt>
                                        </p:tgtEl>
                                        <p:attrNameLst>
                                          <p:attrName>style.visibility</p:attrName>
                                        </p:attrNameLst>
                                      </p:cBhvr>
                                      <p:to>
                                        <p:strVal val="visible"/>
                                      </p:to>
                                    </p:set>
                                    <p:animEffect transition="in" filter="slide(fromTop)">
                                      <p:cBhvr>
                                        <p:cTn id="44" dur="500"/>
                                        <p:tgtEl>
                                          <p:spTgt spid="9248">
                                            <p:txEl>
                                              <p:charRg st="0"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9249">
                                            <p:txEl>
                                              <p:charRg st="0" end="3"/>
                                            </p:txEl>
                                          </p:spTgt>
                                        </p:tgtEl>
                                        <p:attrNameLst>
                                          <p:attrName>style.visibility</p:attrName>
                                        </p:attrNameLst>
                                      </p:cBhvr>
                                      <p:to>
                                        <p:strVal val="visible"/>
                                      </p:to>
                                    </p:set>
                                    <p:animEffect transition="in" filter="slide(fromBottom)">
                                      <p:cBhvr>
                                        <p:cTn id="49" dur="500"/>
                                        <p:tgtEl>
                                          <p:spTgt spid="9249">
                                            <p:txEl>
                                              <p:charRg st="0"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9242">
                                            <p:txEl>
                                              <p:charRg st="0" end="5"/>
                                            </p:txEl>
                                          </p:spTgt>
                                        </p:tgtEl>
                                        <p:attrNameLst>
                                          <p:attrName>style.visibility</p:attrName>
                                        </p:attrNameLst>
                                      </p:cBhvr>
                                      <p:to>
                                        <p:strVal val="visible"/>
                                      </p:to>
                                    </p:set>
                                    <p:animEffect transition="in" filter="fade">
                                      <p:cBhvr>
                                        <p:cTn id="54" dur="2000"/>
                                        <p:tgtEl>
                                          <p:spTgt spid="9242">
                                            <p:txEl>
                                              <p:charRg st="0"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9243">
                                            <p:txEl>
                                              <p:charRg st="0" end="5"/>
                                            </p:txEl>
                                          </p:spTgt>
                                        </p:tgtEl>
                                        <p:attrNameLst>
                                          <p:attrName>style.visibility</p:attrName>
                                        </p:attrNameLst>
                                      </p:cBhvr>
                                      <p:to>
                                        <p:strVal val="visible"/>
                                      </p:to>
                                    </p:set>
                                    <p:animEffect transition="in" filter="fade">
                                      <p:cBhvr>
                                        <p:cTn id="59" dur="2000"/>
                                        <p:tgtEl>
                                          <p:spTgt spid="9243">
                                            <p:txEl>
                                              <p:charRg st="0" end="5"/>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9244"/>
                                        </p:tgtEl>
                                        <p:attrNameLst>
                                          <p:attrName>style.visibility</p:attrName>
                                        </p:attrNameLst>
                                      </p:cBhvr>
                                      <p:to>
                                        <p:strVal val="visible"/>
                                      </p:to>
                                    </p:set>
                                    <p:animEffect transition="in" filter="fade">
                                      <p:cBhvr>
                                        <p:cTn id="64" dur="2000"/>
                                        <p:tgtEl>
                                          <p:spTgt spid="924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3" grpId="0"/>
      <p:bldP spid="9240" grpId="0"/>
      <p:bldP spid="9241" grpId="0"/>
      <p:bldP spid="9244" grpId="0"/>
      <p:bldP spid="9246"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0" y="620713"/>
            <a:ext cx="8964613" cy="3046413"/>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rgbClr val="C00000"/>
                </a:solidFill>
                <a:effectLst/>
                <a:uLnTx/>
                <a:uFillTx/>
                <a:latin typeface="+mn-lt"/>
                <a:ea typeface="+mn-ea"/>
                <a:cs typeface="+mn-cs"/>
              </a:rPr>
              <a:t>【</a:t>
            </a:r>
            <a:r>
              <a:rPr kumimoji="0" lang="zh-CN" altLang="en-US" sz="3200" b="1" i="0" u="none" strike="noStrike" kern="1200" cap="none" spc="0" normalizeH="0" baseline="0" noProof="0" dirty="0">
                <a:ln>
                  <a:noFill/>
                </a:ln>
                <a:solidFill>
                  <a:srgbClr val="C00000"/>
                </a:solidFill>
                <a:effectLst/>
                <a:uLnTx/>
                <a:uFillTx/>
                <a:latin typeface="+mn-lt"/>
                <a:ea typeface="+mn-ea"/>
                <a:cs typeface="+mn-cs"/>
              </a:rPr>
              <a:t>学习目标</a:t>
            </a:r>
            <a:r>
              <a:rPr kumimoji="0" lang="en-US" altLang="zh-CN" sz="3200" b="1" i="0" u="none" strike="noStrike" kern="1200" cap="none" spc="0" normalizeH="0" baseline="0" noProof="0" dirty="0">
                <a:ln>
                  <a:noFill/>
                </a:ln>
                <a:solidFill>
                  <a:srgbClr val="C00000"/>
                </a:solidFill>
                <a:effectLst/>
                <a:uLnTx/>
                <a:uFillTx/>
                <a:latin typeface="+mn-lt"/>
                <a:ea typeface="+mn-ea"/>
                <a:cs typeface="+mn-cs"/>
              </a:rPr>
              <a:t>】</a:t>
            </a:r>
            <a:endParaRPr kumimoji="0" lang="en-US" altLang="zh-CN" sz="3200" b="1" i="0" u="none" strike="noStrike" kern="1200" cap="none" spc="0" normalizeH="0" baseline="0" noProof="0" dirty="0">
              <a:ln>
                <a:noFill/>
              </a:ln>
              <a:solidFill>
                <a:srgbClr val="C00000"/>
              </a:solidFill>
              <a:effectLst/>
              <a:uLnTx/>
              <a:uFillTx/>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1.</a:t>
            </a:r>
            <a:r>
              <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品读本词的</a:t>
            </a:r>
            <a:r>
              <a:rPr kumimoji="0" lang="zh-CN" altLang="en-US" sz="3200" b="1" i="0" u="sng"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意象运用特色</a:t>
            </a:r>
            <a:r>
              <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以及</a:t>
            </a:r>
            <a:r>
              <a:rPr kumimoji="0" lang="zh-CN" altLang="en-US" sz="3200" b="1" i="0" u="sng"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炼字</a:t>
            </a:r>
            <a:r>
              <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上的精妙，并由此进一步掌握写景抒情词的</a:t>
            </a:r>
            <a:r>
              <a:rPr kumimoji="0" lang="zh-CN" altLang="en-US" sz="3200" b="1" i="0" u="sng"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情景关系</a:t>
            </a:r>
            <a:r>
              <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a:t>
            </a:r>
            <a:endParaRPr kumimoji="0" lang="en-US" altLang="zh-CN"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2.</a:t>
            </a:r>
            <a:r>
              <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掌握写景的</a:t>
            </a:r>
            <a:r>
              <a:rPr kumimoji="0" lang="zh-CN" altLang="en-US" sz="3200" b="1" i="0" u="sng"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一般角度</a:t>
            </a:r>
            <a:endParaRPr kumimoji="0" lang="en-US" altLang="zh-CN" sz="3200" b="1" i="0" u="sng"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3.</a:t>
            </a:r>
            <a:r>
              <a:rPr kumimoji="0" lang="zh-CN" altLang="en-US" sz="3200" b="1" i="0" u="none"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掌握写景抒情词的</a:t>
            </a:r>
            <a:r>
              <a:rPr kumimoji="0" lang="zh-CN" altLang="en-US" sz="3200" b="1" i="0" u="sng"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一般章法结构</a:t>
            </a:r>
            <a:r>
              <a:rPr kumimoji="0" lang="zh-CN" altLang="en-US" sz="3200" b="1" i="0" u="none"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a:t>
            </a:r>
            <a:endParaRPr kumimoji="0" lang="en-US" altLang="zh-CN" sz="3200" b="1" i="0" u="none"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4.</a:t>
            </a:r>
            <a:r>
              <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感受青年毛泽东的</a:t>
            </a:r>
            <a:r>
              <a:rPr kumimoji="0" lang="zh-CN" altLang="en-US" sz="3200" b="1" i="0" u="sng" strike="noStrike" kern="1200" cap="none" spc="0" normalizeH="0" baseline="0" noProof="0" dirty="0">
                <a:ln>
                  <a:noFill/>
                </a:ln>
                <a:solidFill>
                  <a:schemeClr val="dk1"/>
                </a:solidFill>
                <a:effectLst>
                  <a:outerShdw blurRad="38100" dist="38100" dir="2700000" algn="tl">
                    <a:srgbClr val="000000">
                      <a:alpha val="43137"/>
                    </a:srgbClr>
                  </a:outerShdw>
                </a:effectLst>
                <a:uLnTx/>
                <a:uFillTx/>
                <a:latin typeface="华文新魏" panose="02010800040101010101" pitchFamily="2" charset="-122"/>
                <a:ea typeface="华文新魏" panose="02010800040101010101" pitchFamily="2" charset="-122"/>
                <a:cs typeface="+mn-cs"/>
              </a:rPr>
              <a:t>壮志豪情</a:t>
            </a:r>
            <a:r>
              <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rPr>
              <a:t>。</a:t>
            </a:r>
            <a:endParaRPr kumimoji="0" lang="zh-CN" altLang="en-US" sz="3200" b="1"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4" name="图片 15363" descr="万山红遍"/>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6627" name="文本框 15365"/>
          <p:cNvSpPr txBox="1"/>
          <p:nvPr/>
        </p:nvSpPr>
        <p:spPr>
          <a:xfrm>
            <a:off x="1835150" y="188913"/>
            <a:ext cx="3457575" cy="823912"/>
          </a:xfrm>
          <a:prstGeom prst="rect">
            <a:avLst/>
          </a:prstGeom>
          <a:noFill/>
          <a:ln w="9525">
            <a:noFill/>
          </a:ln>
        </p:spPr>
        <p:txBody>
          <a:bodyPr>
            <a:spAutoFit/>
          </a:bodyPr>
          <a:p>
            <a:pPr>
              <a:spcBef>
                <a:spcPct val="50000"/>
              </a:spcBef>
            </a:pPr>
            <a:r>
              <a:rPr lang="zh-CN" altLang="en-US" sz="4800" b="1" dirty="0">
                <a:solidFill>
                  <a:srgbClr val="0000FF"/>
                </a:solidFill>
                <a:latin typeface="Arial" panose="020B0604020202020204" pitchFamily="34" charset="0"/>
              </a:rPr>
              <a:t>万山红遍</a:t>
            </a:r>
            <a:endParaRPr lang="zh-CN" altLang="en-US" sz="48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0-#ppt_w/2"/>
                                          </p:val>
                                        </p:tav>
                                        <p:tav tm="100000">
                                          <p:val>
                                            <p:strVal val="#ppt_x"/>
                                          </p:val>
                                        </p:tav>
                                      </p:tavLst>
                                    </p:anim>
                                    <p:anim calcmode="lin" valueType="num">
                                      <p:cBhvr additive="base">
                                        <p:cTn id="8" dur="500" fill="hold"/>
                                        <p:tgtEl>
                                          <p:spTgt spid="153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6" name="图片 13315" descr="图片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7651" name="文本框 13316"/>
          <p:cNvSpPr txBox="1"/>
          <p:nvPr/>
        </p:nvSpPr>
        <p:spPr>
          <a:xfrm>
            <a:off x="323850" y="5734050"/>
            <a:ext cx="4319588" cy="823913"/>
          </a:xfrm>
          <a:prstGeom prst="rect">
            <a:avLst/>
          </a:prstGeom>
          <a:noFill/>
          <a:ln w="9525">
            <a:noFill/>
          </a:ln>
        </p:spPr>
        <p:txBody>
          <a:bodyPr>
            <a:spAutoFit/>
          </a:bodyPr>
          <a:p>
            <a:pPr>
              <a:spcBef>
                <a:spcPct val="50000"/>
              </a:spcBef>
            </a:pPr>
            <a:r>
              <a:rPr lang="zh-CN" altLang="en-US" sz="4800" b="1" dirty="0">
                <a:solidFill>
                  <a:srgbClr val="FF0000"/>
                </a:solidFill>
                <a:latin typeface="Arial" panose="020B0604020202020204" pitchFamily="34" charset="0"/>
              </a:rPr>
              <a:t>层林尽染</a:t>
            </a:r>
            <a:endParaRPr lang="zh-CN" altLang="en-US" sz="48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linds(horizontal)">
                                      <p:cBhvr>
                                        <p:cTn id="7" dur="5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40" name="图片 14339" descr="h00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4341" name="文本框 14340"/>
          <p:cNvSpPr txBox="1"/>
          <p:nvPr/>
        </p:nvSpPr>
        <p:spPr>
          <a:xfrm>
            <a:off x="3505200" y="1447800"/>
            <a:ext cx="733425" cy="2133600"/>
          </a:xfrm>
          <a:prstGeom prst="rect">
            <a:avLst/>
          </a:prstGeom>
          <a:noFill/>
          <a:ln w="9525">
            <a:noFill/>
          </a:ln>
        </p:spPr>
        <p:txBody>
          <a:bodyPr vert="eaVert">
            <a:spAutoFit/>
          </a:bodyPr>
          <a:p>
            <a:pPr>
              <a:spcBef>
                <a:spcPct val="50000"/>
              </a:spcBef>
            </a:pPr>
            <a:r>
              <a:rPr lang="zh-CN" altLang="en-US" sz="3600" b="1" dirty="0">
                <a:solidFill>
                  <a:srgbClr val="FF3300"/>
                </a:solidFill>
                <a:latin typeface="Times New Roman" panose="02020603050405020304" pitchFamily="18" charset="0"/>
                <a:ea typeface="方正琥珀简体" pitchFamily="2" charset="-122"/>
              </a:rPr>
              <a:t>漫江碧透</a:t>
            </a:r>
            <a:endParaRPr lang="zh-CN" altLang="en-US" sz="3600" b="1" dirty="0">
              <a:solidFill>
                <a:srgbClr val="FF3300"/>
              </a:solidFill>
              <a:latin typeface="Times New Roman" panose="02020603050405020304" pitchFamily="18" charset="0"/>
              <a:ea typeface="方正琥珀简体" pitchFamily="2" charset="-122"/>
            </a:endParaRPr>
          </a:p>
        </p:txBody>
      </p:sp>
      <p:sp>
        <p:nvSpPr>
          <p:cNvPr id="14342" name="文本框 14341"/>
          <p:cNvSpPr txBox="1"/>
          <p:nvPr/>
        </p:nvSpPr>
        <p:spPr>
          <a:xfrm>
            <a:off x="762000" y="609600"/>
            <a:ext cx="3962400" cy="701675"/>
          </a:xfrm>
          <a:prstGeom prst="rect">
            <a:avLst/>
          </a:prstGeom>
          <a:noFill/>
          <a:ln w="9525">
            <a:noFill/>
          </a:ln>
        </p:spPr>
        <p:txBody>
          <a:bodyPr>
            <a:spAutoFit/>
          </a:bodyPr>
          <a:p>
            <a:pPr>
              <a:spcBef>
                <a:spcPct val="50000"/>
              </a:spcBef>
            </a:pPr>
            <a:r>
              <a:rPr lang="zh-CN" altLang="en-US" sz="4000" b="1" dirty="0">
                <a:solidFill>
                  <a:srgbClr val="B87E30"/>
                </a:solidFill>
                <a:latin typeface="Times New Roman" panose="02020603050405020304" pitchFamily="18" charset="0"/>
                <a:ea typeface="方正琥珀简体" pitchFamily="2" charset="-122"/>
              </a:rPr>
              <a:t>万类霜天竞自由</a:t>
            </a:r>
            <a:endParaRPr lang="zh-CN" altLang="en-US" sz="4000" b="1" dirty="0">
              <a:solidFill>
                <a:srgbClr val="B87E30"/>
              </a:solidFill>
              <a:latin typeface="Times New Roman" panose="02020603050405020304" pitchFamily="18" charset="0"/>
              <a:ea typeface="方正琥珀简体" pitchFamily="2" charset="-122"/>
            </a:endParaRPr>
          </a:p>
        </p:txBody>
      </p:sp>
      <p:sp>
        <p:nvSpPr>
          <p:cNvPr id="14343" name="文本框 14342"/>
          <p:cNvSpPr txBox="1"/>
          <p:nvPr/>
        </p:nvSpPr>
        <p:spPr>
          <a:xfrm>
            <a:off x="2700338" y="1484313"/>
            <a:ext cx="733425" cy="1889125"/>
          </a:xfrm>
          <a:prstGeom prst="rect">
            <a:avLst/>
          </a:prstGeom>
          <a:noFill/>
          <a:ln w="9525">
            <a:noFill/>
          </a:ln>
        </p:spPr>
        <p:txBody>
          <a:bodyPr vert="eaVert" wrap="none">
            <a:spAutoFit/>
          </a:bodyPr>
          <a:p>
            <a:r>
              <a:rPr lang="zh-CN" altLang="en-US" sz="3600" b="1" dirty="0">
                <a:solidFill>
                  <a:srgbClr val="FF3300"/>
                </a:solidFill>
                <a:latin typeface="Times New Roman" panose="02020603050405020304" pitchFamily="18" charset="0"/>
                <a:ea typeface="方正琥珀简体" pitchFamily="2" charset="-122"/>
              </a:rPr>
              <a:t>百舸争流</a:t>
            </a:r>
            <a:endParaRPr lang="zh-CN" altLang="en-US" sz="3600" b="1" dirty="0">
              <a:solidFill>
                <a:srgbClr val="FF3300"/>
              </a:solidFill>
              <a:latin typeface="Times New Roman" panose="02020603050405020304" pitchFamily="18" charset="0"/>
              <a:ea typeface="方正琥珀简体" pitchFamily="2" charset="-122"/>
            </a:endParaRPr>
          </a:p>
        </p:txBody>
      </p:sp>
      <p:sp>
        <p:nvSpPr>
          <p:cNvPr id="14344" name="文本框 14343"/>
          <p:cNvSpPr txBox="1"/>
          <p:nvPr/>
        </p:nvSpPr>
        <p:spPr>
          <a:xfrm>
            <a:off x="1697038" y="1447800"/>
            <a:ext cx="733425" cy="1933575"/>
          </a:xfrm>
          <a:prstGeom prst="rect">
            <a:avLst/>
          </a:prstGeom>
          <a:noFill/>
          <a:ln w="9525">
            <a:noFill/>
          </a:ln>
        </p:spPr>
        <p:txBody>
          <a:bodyPr vert="eaVert" wrap="none">
            <a:spAutoFit/>
          </a:bodyPr>
          <a:p>
            <a:r>
              <a:rPr lang="zh-CN" altLang="en-US" sz="3600" b="1" dirty="0">
                <a:solidFill>
                  <a:srgbClr val="FF3300"/>
                </a:solidFill>
                <a:latin typeface="Times New Roman" panose="02020603050405020304" pitchFamily="18" charset="0"/>
                <a:ea typeface="方正琥珀简体" pitchFamily="2" charset="-122"/>
              </a:rPr>
              <a:t>鹰击长空</a:t>
            </a:r>
            <a:endParaRPr lang="zh-CN" altLang="en-US" sz="3600" b="1" dirty="0">
              <a:solidFill>
                <a:srgbClr val="FF3300"/>
              </a:solidFill>
              <a:latin typeface="Times New Roman" panose="02020603050405020304" pitchFamily="18" charset="0"/>
              <a:ea typeface="方正琥珀简体" pitchFamily="2" charset="-122"/>
            </a:endParaRPr>
          </a:p>
        </p:txBody>
      </p:sp>
      <p:sp>
        <p:nvSpPr>
          <p:cNvPr id="14345" name="文本框 14344"/>
          <p:cNvSpPr txBox="1"/>
          <p:nvPr/>
        </p:nvSpPr>
        <p:spPr>
          <a:xfrm>
            <a:off x="858838" y="1371600"/>
            <a:ext cx="733425" cy="1933575"/>
          </a:xfrm>
          <a:prstGeom prst="rect">
            <a:avLst/>
          </a:prstGeom>
          <a:noFill/>
          <a:ln w="9525">
            <a:noFill/>
          </a:ln>
        </p:spPr>
        <p:txBody>
          <a:bodyPr vert="eaVert" wrap="none">
            <a:spAutoFit/>
          </a:bodyPr>
          <a:p>
            <a:r>
              <a:rPr lang="zh-CN" altLang="en-US" sz="3600" b="1" dirty="0">
                <a:solidFill>
                  <a:srgbClr val="FF3300"/>
                </a:solidFill>
                <a:latin typeface="Times New Roman" panose="02020603050405020304" pitchFamily="18" charset="0"/>
                <a:ea typeface="方正琥珀简体" pitchFamily="2" charset="-122"/>
              </a:rPr>
              <a:t>鱼翔浅底</a:t>
            </a:r>
            <a:endParaRPr lang="zh-CN" altLang="en-US" sz="3600" b="1" dirty="0">
              <a:solidFill>
                <a:srgbClr val="FF3300"/>
              </a:solidFill>
              <a:latin typeface="Times New Roman" panose="02020603050405020304" pitchFamily="18" charset="0"/>
              <a:ea typeface="方正琥珀简体" pitchFamily="2" charset="-122"/>
            </a:endParaRPr>
          </a:p>
        </p:txBody>
      </p:sp>
      <p:pic>
        <p:nvPicPr>
          <p:cNvPr id="14346" name="图片 14345" descr="鹰4"/>
          <p:cNvPicPr>
            <a:picLocks noChangeAspect="1"/>
          </p:cNvPicPr>
          <p:nvPr/>
        </p:nvPicPr>
        <p:blipFill>
          <a:blip r:embed="rId2"/>
          <a:stretch>
            <a:fillRect/>
          </a:stretch>
        </p:blipFill>
        <p:spPr>
          <a:xfrm>
            <a:off x="6400800" y="762000"/>
            <a:ext cx="1406525" cy="742950"/>
          </a:xfrm>
          <a:prstGeom prst="rect">
            <a:avLst/>
          </a:prstGeom>
          <a:noFill/>
          <a:ln w="9525">
            <a:noFill/>
          </a:ln>
        </p:spPr>
      </p:pic>
      <p:pic>
        <p:nvPicPr>
          <p:cNvPr id="14347" name="图片 14346" descr="鹰5"/>
          <p:cNvPicPr>
            <a:picLocks noChangeAspect="1"/>
          </p:cNvPicPr>
          <p:nvPr/>
        </p:nvPicPr>
        <p:blipFill>
          <a:blip r:embed="rId3"/>
          <a:stretch>
            <a:fillRect/>
          </a:stretch>
        </p:blipFill>
        <p:spPr>
          <a:xfrm>
            <a:off x="3048000" y="1524000"/>
            <a:ext cx="5611813" cy="579438"/>
          </a:xfrm>
          <a:prstGeom prst="rect">
            <a:avLst/>
          </a:prstGeom>
          <a:noFill/>
          <a:ln w="9525">
            <a:noFill/>
          </a:ln>
        </p:spPr>
      </p:pic>
      <p:pic>
        <p:nvPicPr>
          <p:cNvPr id="14348" name="图片 14347" descr="8"/>
          <p:cNvPicPr>
            <a:picLocks noChangeAspect="1"/>
          </p:cNvPicPr>
          <p:nvPr/>
        </p:nvPicPr>
        <p:blipFill>
          <a:blip r:embed="rId4"/>
          <a:stretch>
            <a:fillRect/>
          </a:stretch>
        </p:blipFill>
        <p:spPr>
          <a:xfrm>
            <a:off x="4953000" y="4114800"/>
            <a:ext cx="1589088" cy="1235075"/>
          </a:xfrm>
          <a:prstGeom prst="rect">
            <a:avLst/>
          </a:prstGeom>
          <a:noFill/>
          <a:ln w="9525">
            <a:noFill/>
          </a:ln>
        </p:spPr>
      </p:pic>
      <p:pic>
        <p:nvPicPr>
          <p:cNvPr id="14349" name="图片 14348" descr="4"/>
          <p:cNvPicPr>
            <a:picLocks noChangeAspect="1"/>
          </p:cNvPicPr>
          <p:nvPr/>
        </p:nvPicPr>
        <p:blipFill>
          <a:blip r:embed="rId5"/>
          <a:stretch>
            <a:fillRect/>
          </a:stretch>
        </p:blipFill>
        <p:spPr>
          <a:xfrm>
            <a:off x="1697038" y="4362450"/>
            <a:ext cx="5932487" cy="1268413"/>
          </a:xfrm>
          <a:prstGeom prst="rect">
            <a:avLst/>
          </a:prstGeom>
          <a:noFill/>
          <a:ln w="9525">
            <a:noFill/>
          </a:ln>
        </p:spPr>
      </p:pic>
      <p:pic>
        <p:nvPicPr>
          <p:cNvPr id="14350" name="图片 14349" descr="鱼1"/>
          <p:cNvPicPr>
            <a:picLocks noChangeAspect="1"/>
          </p:cNvPicPr>
          <p:nvPr/>
        </p:nvPicPr>
        <p:blipFill>
          <a:blip r:embed="rId6"/>
          <a:stretch>
            <a:fillRect/>
          </a:stretch>
        </p:blipFill>
        <p:spPr>
          <a:xfrm>
            <a:off x="2286000" y="4572000"/>
            <a:ext cx="1314450" cy="1428750"/>
          </a:xfrm>
          <a:prstGeom prst="rect">
            <a:avLst/>
          </a:prstGeom>
          <a:noFill/>
          <a:ln w="9525">
            <a:noFill/>
          </a:ln>
        </p:spPr>
      </p:pic>
      <p:pic>
        <p:nvPicPr>
          <p:cNvPr id="28685" name="图片 14351" descr="写字">
            <a:hlinkClick r:id="rId7" action="ppaction://hlinksldjump"/>
          </p:cNvPr>
          <p:cNvPicPr>
            <a:picLocks noChangeAspect="1"/>
          </p:cNvPicPr>
          <p:nvPr/>
        </p:nvPicPr>
        <p:blipFill>
          <a:blip r:embed="rId8"/>
          <a:stretch>
            <a:fillRect/>
          </a:stretch>
        </p:blipFill>
        <p:spPr>
          <a:xfrm>
            <a:off x="8675688" y="6418263"/>
            <a:ext cx="468312" cy="4397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500" fill="hold"/>
                                        <p:tgtEl>
                                          <p:spTgt spid="14340"/>
                                        </p:tgtEl>
                                        <p:attrNameLst>
                                          <p:attrName>ppt_w</p:attrName>
                                        </p:attrNameLst>
                                      </p:cBhvr>
                                      <p:tavLst>
                                        <p:tav tm="0">
                                          <p:val>
                                            <p:fltVal val="0.000000"/>
                                          </p:val>
                                        </p:tav>
                                        <p:tav tm="100000">
                                          <p:val>
                                            <p:strVal val="#ppt_w"/>
                                          </p:val>
                                        </p:tav>
                                      </p:tavLst>
                                    </p:anim>
                                    <p:anim calcmode="lin" valueType="num">
                                      <p:cBhvr>
                                        <p:cTn id="8" dur="500" fill="hold"/>
                                        <p:tgtEl>
                                          <p:spTgt spid="1434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41"/>
                                        </p:tgtEl>
                                        <p:attrNameLst>
                                          <p:attrName>style.visibility</p:attrName>
                                        </p:attrNameLst>
                                      </p:cBhvr>
                                      <p:to>
                                        <p:strVal val="visible"/>
                                      </p:to>
                                    </p:set>
                                    <p:anim calcmode="lin" valueType="num">
                                      <p:cBhvr additive="base">
                                        <p:cTn id="13" dur="500" fill="hold"/>
                                        <p:tgtEl>
                                          <p:spTgt spid="14341"/>
                                        </p:tgtEl>
                                        <p:attrNameLst>
                                          <p:attrName>ppt_x</p:attrName>
                                        </p:attrNameLst>
                                      </p:cBhvr>
                                      <p:tavLst>
                                        <p:tav tm="0">
                                          <p:val>
                                            <p:strVal val="0-#ppt_w/2"/>
                                          </p:val>
                                        </p:tav>
                                        <p:tav tm="100000">
                                          <p:val>
                                            <p:strVal val="#ppt_x"/>
                                          </p:val>
                                        </p:tav>
                                      </p:tavLst>
                                    </p:anim>
                                    <p:anim calcmode="lin" valueType="num">
                                      <p:cBhvr additive="base">
                                        <p:cTn id="14"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343"/>
                                        </p:tgtEl>
                                        <p:attrNameLst>
                                          <p:attrName>style.visibility</p:attrName>
                                        </p:attrNameLst>
                                      </p:cBhvr>
                                      <p:to>
                                        <p:strVal val="visible"/>
                                      </p:to>
                                    </p:set>
                                    <p:anim calcmode="lin" valueType="num">
                                      <p:cBhvr additive="base">
                                        <p:cTn id="19" dur="500" fill="hold"/>
                                        <p:tgtEl>
                                          <p:spTgt spid="14343"/>
                                        </p:tgtEl>
                                        <p:attrNameLst>
                                          <p:attrName>ppt_x</p:attrName>
                                        </p:attrNameLst>
                                      </p:cBhvr>
                                      <p:tavLst>
                                        <p:tav tm="0">
                                          <p:val>
                                            <p:strVal val="0-#ppt_w/2"/>
                                          </p:val>
                                        </p:tav>
                                        <p:tav tm="100000">
                                          <p:val>
                                            <p:strVal val="#ppt_x"/>
                                          </p:val>
                                        </p:tav>
                                      </p:tavLst>
                                    </p:anim>
                                    <p:anim calcmode="lin" valueType="num">
                                      <p:cBhvr additive="base">
                                        <p:cTn id="20" dur="500" fill="hold"/>
                                        <p:tgtEl>
                                          <p:spTgt spid="1434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4348"/>
                                        </p:tgtEl>
                                        <p:attrNameLst>
                                          <p:attrName>style.visibility</p:attrName>
                                        </p:attrNameLst>
                                      </p:cBhvr>
                                      <p:to>
                                        <p:strVal val="visible"/>
                                      </p:to>
                                    </p:set>
                                    <p:anim calcmode="lin" valueType="num">
                                      <p:cBhvr additive="base">
                                        <p:cTn id="25" dur="500" fill="hold"/>
                                        <p:tgtEl>
                                          <p:spTgt spid="14348"/>
                                        </p:tgtEl>
                                        <p:attrNameLst>
                                          <p:attrName>ppt_x</p:attrName>
                                        </p:attrNameLst>
                                      </p:cBhvr>
                                      <p:tavLst>
                                        <p:tav tm="0">
                                          <p:val>
                                            <p:strVal val="0-#ppt_w/2"/>
                                          </p:val>
                                        </p:tav>
                                        <p:tav tm="100000">
                                          <p:val>
                                            <p:strVal val="#ppt_x"/>
                                          </p:val>
                                        </p:tav>
                                      </p:tavLst>
                                    </p:anim>
                                    <p:anim calcmode="lin" valueType="num">
                                      <p:cBhvr additive="base">
                                        <p:cTn id="26" dur="500" fill="hold"/>
                                        <p:tgtEl>
                                          <p:spTgt spid="14348"/>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2" presetClass="entr" presetSubtype="8" fill="hold" nodeType="afterEffect">
                                  <p:stCondLst>
                                    <p:cond delay="0"/>
                                  </p:stCondLst>
                                  <p:childTnLst>
                                    <p:set>
                                      <p:cBhvr>
                                        <p:cTn id="29" dur="1" fill="hold">
                                          <p:stCondLst>
                                            <p:cond delay="0"/>
                                          </p:stCondLst>
                                        </p:cTn>
                                        <p:tgtEl>
                                          <p:spTgt spid="14349"/>
                                        </p:tgtEl>
                                        <p:attrNameLst>
                                          <p:attrName>style.visibility</p:attrName>
                                        </p:attrNameLst>
                                      </p:cBhvr>
                                      <p:to>
                                        <p:strVal val="visible"/>
                                      </p:to>
                                    </p:set>
                                    <p:anim calcmode="lin" valueType="num">
                                      <p:cBhvr additive="base">
                                        <p:cTn id="30" dur="500" fill="hold"/>
                                        <p:tgtEl>
                                          <p:spTgt spid="14349"/>
                                        </p:tgtEl>
                                        <p:attrNameLst>
                                          <p:attrName>ppt_x</p:attrName>
                                        </p:attrNameLst>
                                      </p:cBhvr>
                                      <p:tavLst>
                                        <p:tav tm="0">
                                          <p:val>
                                            <p:strVal val="0-#ppt_w/2"/>
                                          </p:val>
                                        </p:tav>
                                        <p:tav tm="100000">
                                          <p:val>
                                            <p:strVal val="#ppt_x"/>
                                          </p:val>
                                        </p:tav>
                                      </p:tavLst>
                                    </p:anim>
                                    <p:anim calcmode="lin" valueType="num">
                                      <p:cBhvr additive="base">
                                        <p:cTn id="31" dur="500" fill="hold"/>
                                        <p:tgtEl>
                                          <p:spTgt spid="14349"/>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8" fill="hold" grpId="0" nodeType="afterEffect">
                                  <p:stCondLst>
                                    <p:cond delay="0"/>
                                  </p:stCondLst>
                                  <p:childTnLst>
                                    <p:set>
                                      <p:cBhvr>
                                        <p:cTn id="34" dur="1" fill="hold">
                                          <p:stCondLst>
                                            <p:cond delay="0"/>
                                          </p:stCondLst>
                                        </p:cTn>
                                        <p:tgtEl>
                                          <p:spTgt spid="14344"/>
                                        </p:tgtEl>
                                        <p:attrNameLst>
                                          <p:attrName>style.visibility</p:attrName>
                                        </p:attrNameLst>
                                      </p:cBhvr>
                                      <p:to>
                                        <p:strVal val="visible"/>
                                      </p:to>
                                    </p:set>
                                    <p:anim calcmode="lin" valueType="num">
                                      <p:cBhvr additive="base">
                                        <p:cTn id="35" dur="500" fill="hold"/>
                                        <p:tgtEl>
                                          <p:spTgt spid="14344"/>
                                        </p:tgtEl>
                                        <p:attrNameLst>
                                          <p:attrName>ppt_x</p:attrName>
                                        </p:attrNameLst>
                                      </p:cBhvr>
                                      <p:tavLst>
                                        <p:tav tm="0">
                                          <p:val>
                                            <p:strVal val="0-#ppt_w/2"/>
                                          </p:val>
                                        </p:tav>
                                        <p:tav tm="100000">
                                          <p:val>
                                            <p:strVal val="#ppt_x"/>
                                          </p:val>
                                        </p:tav>
                                      </p:tavLst>
                                    </p:anim>
                                    <p:anim calcmode="lin" valueType="num">
                                      <p:cBhvr additive="base">
                                        <p:cTn id="36" dur="500" fill="hold"/>
                                        <p:tgtEl>
                                          <p:spTgt spid="14344"/>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 presetClass="entr" presetSubtype="12" fill="hold" nodeType="afterEffect">
                                  <p:stCondLst>
                                    <p:cond delay="0"/>
                                  </p:stCondLst>
                                  <p:childTnLst>
                                    <p:set>
                                      <p:cBhvr>
                                        <p:cTn id="39" dur="1" fill="hold">
                                          <p:stCondLst>
                                            <p:cond delay="0"/>
                                          </p:stCondLst>
                                        </p:cTn>
                                        <p:tgtEl>
                                          <p:spTgt spid="14346"/>
                                        </p:tgtEl>
                                        <p:attrNameLst>
                                          <p:attrName>style.visibility</p:attrName>
                                        </p:attrNameLst>
                                      </p:cBhvr>
                                      <p:to>
                                        <p:strVal val="visible"/>
                                      </p:to>
                                    </p:set>
                                    <p:anim calcmode="lin" valueType="num">
                                      <p:cBhvr additive="base">
                                        <p:cTn id="40" dur="500" fill="hold"/>
                                        <p:tgtEl>
                                          <p:spTgt spid="14346"/>
                                        </p:tgtEl>
                                        <p:attrNameLst>
                                          <p:attrName>ppt_x</p:attrName>
                                        </p:attrNameLst>
                                      </p:cBhvr>
                                      <p:tavLst>
                                        <p:tav tm="0">
                                          <p:val>
                                            <p:strVal val="0-#ppt_w/2"/>
                                          </p:val>
                                        </p:tav>
                                        <p:tav tm="100000">
                                          <p:val>
                                            <p:strVal val="#ppt_x"/>
                                          </p:val>
                                        </p:tav>
                                      </p:tavLst>
                                    </p:anim>
                                    <p:anim calcmode="lin" valueType="num">
                                      <p:cBhvr additive="base">
                                        <p:cTn id="41" dur="500" fill="hold"/>
                                        <p:tgtEl>
                                          <p:spTgt spid="14346"/>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 presetClass="entr" presetSubtype="8" fill="hold" nodeType="afterEffect">
                                  <p:stCondLst>
                                    <p:cond delay="0"/>
                                  </p:stCondLst>
                                  <p:childTnLst>
                                    <p:set>
                                      <p:cBhvr>
                                        <p:cTn id="44" dur="1" fill="hold">
                                          <p:stCondLst>
                                            <p:cond delay="0"/>
                                          </p:stCondLst>
                                        </p:cTn>
                                        <p:tgtEl>
                                          <p:spTgt spid="14347"/>
                                        </p:tgtEl>
                                        <p:attrNameLst>
                                          <p:attrName>style.visibility</p:attrName>
                                        </p:attrNameLst>
                                      </p:cBhvr>
                                      <p:to>
                                        <p:strVal val="visible"/>
                                      </p:to>
                                    </p:set>
                                    <p:anim calcmode="lin" valueType="num">
                                      <p:cBhvr additive="base">
                                        <p:cTn id="45" dur="500" fill="hold"/>
                                        <p:tgtEl>
                                          <p:spTgt spid="14347"/>
                                        </p:tgtEl>
                                        <p:attrNameLst>
                                          <p:attrName>ppt_x</p:attrName>
                                        </p:attrNameLst>
                                      </p:cBhvr>
                                      <p:tavLst>
                                        <p:tav tm="0">
                                          <p:val>
                                            <p:strVal val="0-#ppt_w/2"/>
                                          </p:val>
                                        </p:tav>
                                        <p:tav tm="100000">
                                          <p:val>
                                            <p:strVal val="#ppt_x"/>
                                          </p:val>
                                        </p:tav>
                                      </p:tavLst>
                                    </p:anim>
                                    <p:anim calcmode="lin" valueType="num">
                                      <p:cBhvr additive="base">
                                        <p:cTn id="46" dur="500" fill="hold"/>
                                        <p:tgtEl>
                                          <p:spTgt spid="14347"/>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4345"/>
                                        </p:tgtEl>
                                        <p:attrNameLst>
                                          <p:attrName>style.visibility</p:attrName>
                                        </p:attrNameLst>
                                      </p:cBhvr>
                                      <p:to>
                                        <p:strVal val="visible"/>
                                      </p:to>
                                    </p:set>
                                    <p:anim calcmode="lin" valueType="num">
                                      <p:cBhvr additive="base">
                                        <p:cTn id="51" dur="500" fill="hold"/>
                                        <p:tgtEl>
                                          <p:spTgt spid="14345"/>
                                        </p:tgtEl>
                                        <p:attrNameLst>
                                          <p:attrName>ppt_x</p:attrName>
                                        </p:attrNameLst>
                                      </p:cBhvr>
                                      <p:tavLst>
                                        <p:tav tm="0">
                                          <p:val>
                                            <p:strVal val="0-#ppt_w/2"/>
                                          </p:val>
                                        </p:tav>
                                        <p:tav tm="100000">
                                          <p:val>
                                            <p:strVal val="#ppt_x"/>
                                          </p:val>
                                        </p:tav>
                                      </p:tavLst>
                                    </p:anim>
                                    <p:anim calcmode="lin" valueType="num">
                                      <p:cBhvr additive="base">
                                        <p:cTn id="52" dur="500" fill="hold"/>
                                        <p:tgtEl>
                                          <p:spTgt spid="14345"/>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2" presetClass="entr" presetSubtype="8" fill="hold" nodeType="afterEffect">
                                  <p:stCondLst>
                                    <p:cond delay="0"/>
                                  </p:stCondLst>
                                  <p:childTnLst>
                                    <p:set>
                                      <p:cBhvr>
                                        <p:cTn id="55" dur="1" fill="hold">
                                          <p:stCondLst>
                                            <p:cond delay="0"/>
                                          </p:stCondLst>
                                        </p:cTn>
                                        <p:tgtEl>
                                          <p:spTgt spid="14350"/>
                                        </p:tgtEl>
                                        <p:attrNameLst>
                                          <p:attrName>style.visibility</p:attrName>
                                        </p:attrNameLst>
                                      </p:cBhvr>
                                      <p:to>
                                        <p:strVal val="visible"/>
                                      </p:to>
                                    </p:set>
                                    <p:anim calcmode="lin" valueType="num">
                                      <p:cBhvr additive="base">
                                        <p:cTn id="56" dur="500" fill="hold"/>
                                        <p:tgtEl>
                                          <p:spTgt spid="14350"/>
                                        </p:tgtEl>
                                        <p:attrNameLst>
                                          <p:attrName>ppt_x</p:attrName>
                                        </p:attrNameLst>
                                      </p:cBhvr>
                                      <p:tavLst>
                                        <p:tav tm="0">
                                          <p:val>
                                            <p:strVal val="0-#ppt_w/2"/>
                                          </p:val>
                                        </p:tav>
                                        <p:tav tm="100000">
                                          <p:val>
                                            <p:strVal val="#ppt_x"/>
                                          </p:val>
                                        </p:tav>
                                      </p:tavLst>
                                    </p:anim>
                                    <p:anim calcmode="lin" valueType="num">
                                      <p:cBhvr additive="base">
                                        <p:cTn id="57" dur="500" fill="hold"/>
                                        <p:tgtEl>
                                          <p:spTgt spid="1435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14342"/>
                                        </p:tgtEl>
                                        <p:attrNameLst>
                                          <p:attrName>style.visibility</p:attrName>
                                        </p:attrNameLst>
                                      </p:cBhvr>
                                      <p:to>
                                        <p:strVal val="visible"/>
                                      </p:to>
                                    </p:set>
                                    <p:anim calcmode="lin" valueType="num">
                                      <p:cBhvr>
                                        <p:cTn id="62" dur="1000" fill="hold"/>
                                        <p:tgtEl>
                                          <p:spTgt spid="14342"/>
                                        </p:tgtEl>
                                        <p:attrNameLst>
                                          <p:attrName>ppt_w</p:attrName>
                                        </p:attrNameLst>
                                      </p:cBhvr>
                                      <p:tavLst>
                                        <p:tav tm="0">
                                          <p:val>
                                            <p:fltVal val="0.000000"/>
                                          </p:val>
                                        </p:tav>
                                        <p:tav tm="100000">
                                          <p:val>
                                            <p:strVal val="#ppt_w"/>
                                          </p:val>
                                        </p:tav>
                                      </p:tavLst>
                                    </p:anim>
                                    <p:anim calcmode="lin" valueType="num">
                                      <p:cBhvr>
                                        <p:cTn id="63" dur="1000" fill="hold"/>
                                        <p:tgtEl>
                                          <p:spTgt spid="14342"/>
                                        </p:tgtEl>
                                        <p:attrNameLst>
                                          <p:attrName>ppt_h</p:attrName>
                                        </p:attrNameLst>
                                      </p:cBhvr>
                                      <p:tavLst>
                                        <p:tav tm="0">
                                          <p:val>
                                            <p:fltVal val="0.000000"/>
                                          </p:val>
                                        </p:tav>
                                        <p:tav tm="100000">
                                          <p:val>
                                            <p:strVal val="#ppt_h"/>
                                          </p:val>
                                        </p:tav>
                                      </p:tavLst>
                                    </p:anim>
                                    <p:anim calcmode="lin" valueType="num">
                                      <p:cBhvr>
                                        <p:cTn id="64" dur="1000" fill="hold"/>
                                        <p:tgtEl>
                                          <p:spTgt spid="14342"/>
                                        </p:tgtEl>
                                        <p:attrNameLst>
                                          <p:attrName>ppt_x</p:attrName>
                                        </p:attrNameLst>
                                      </p:cBhvr>
                                      <p:tavLst>
                                        <p:tav tm="0" fmla="#ppt_x+(cos(-2*pi*(1-$))*-#ppt_x-sin(-2*pi*(1-$))*(1-#ppt_y))*(1-$)">
                                          <p:val>
                                            <p:fltVal val="0.000000"/>
                                          </p:val>
                                        </p:tav>
                                        <p:tav tm="100000">
                                          <p:val>
                                            <p:fltVal val="1.000000"/>
                                          </p:val>
                                        </p:tav>
                                      </p:tavLst>
                                    </p:anim>
                                    <p:anim calcmode="lin" valueType="num">
                                      <p:cBhvr>
                                        <p:cTn id="65" dur="1000" fill="hold"/>
                                        <p:tgtEl>
                                          <p:spTgt spid="1434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2" grpId="0"/>
      <p:bldP spid="14343" grpId="0"/>
      <p:bldP spid="14344" grpId="0"/>
      <p:bldP spid="143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7649"/>
          <p:cNvSpPr>
            <a:spLocks noGrp="1"/>
          </p:cNvSpPr>
          <p:nvPr>
            <p:ph type="title"/>
          </p:nvPr>
        </p:nvSpPr>
        <p:spPr/>
        <p:txBody>
          <a:bodyPr vert="horz" wrap="square" lIns="91440" tIns="45720" rIns="91440" bIns="45720" anchor="ctr"/>
          <a:p>
            <a:pPr algn="l" eaLnBrk="1" hangingPunct="1"/>
            <a:r>
              <a:rPr lang="zh-CN" altLang="en-US" sz="4000" b="1" dirty="0">
                <a:solidFill>
                  <a:srgbClr val="FF0066"/>
                </a:solidFill>
              </a:rPr>
              <a:t>在这几句写景的句子中，你觉得哪个动词用得最好？为什么？</a:t>
            </a:r>
            <a:endParaRPr lang="zh-CN" altLang="en-US" sz="4000" b="1" dirty="0">
              <a:solidFill>
                <a:srgbClr val="FF0066"/>
              </a:solidFill>
            </a:endParaRPr>
          </a:p>
        </p:txBody>
      </p:sp>
      <p:sp>
        <p:nvSpPr>
          <p:cNvPr id="29699" name="文本占位符 27650"/>
          <p:cNvSpPr>
            <a:spLocks noGrp="1"/>
          </p:cNvSpPr>
          <p:nvPr>
            <p:ph idx="1"/>
          </p:nvPr>
        </p:nvSpPr>
        <p:spPr/>
        <p:txBody>
          <a:bodyPr vert="horz" wrap="square" lIns="91440" tIns="45720" rIns="91440" bIns="45720" anchor="t"/>
          <a:p>
            <a:pPr eaLnBrk="1" hangingPunct="1"/>
            <a:endParaRPr lang="en-US" altLang="zh-CN" dirty="0"/>
          </a:p>
          <a:p>
            <a:pPr eaLnBrk="1" hangingPunct="1"/>
            <a:endParaRPr lang="en-US" altLang="zh-CN" b="1" dirty="0"/>
          </a:p>
          <a:p>
            <a:pPr eaLnBrk="1" hangingPunct="1"/>
            <a:endParaRPr lang="en-US" altLang="zh-CN" b="1" dirty="0"/>
          </a:p>
          <a:p>
            <a:pPr eaLnBrk="1" hangingPunct="1"/>
            <a:endParaRPr lang="en-US" altLang="zh-CN" b="1" dirty="0"/>
          </a:p>
          <a:p>
            <a:pPr eaLnBrk="1" hangingPunct="1"/>
            <a:endParaRPr lang="en-US" altLang="zh-CN" b="1" u="sng" dirty="0"/>
          </a:p>
          <a:p>
            <a:pPr eaLnBrk="1" hangingPunct="1"/>
            <a:endParaRPr lang="en-US" altLang="zh-CN" b="1" dirty="0"/>
          </a:p>
        </p:txBody>
      </p:sp>
      <p:sp>
        <p:nvSpPr>
          <p:cNvPr id="27653" name="文本框 27652"/>
          <p:cNvSpPr txBox="1"/>
          <p:nvPr/>
        </p:nvSpPr>
        <p:spPr>
          <a:xfrm>
            <a:off x="827088" y="1700213"/>
            <a:ext cx="7273925" cy="579437"/>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层林尽</a:t>
            </a:r>
            <a:r>
              <a:rPr lang="zh-CN" altLang="en-US" sz="3200" b="1" u="sng" dirty="0">
                <a:solidFill>
                  <a:srgbClr val="6600FF"/>
                </a:solidFill>
                <a:latin typeface="Arial" panose="020B0604020202020204" pitchFamily="34" charset="0"/>
                <a:ea typeface="黑体" panose="02010609060101010101" pitchFamily="49" charset="-122"/>
              </a:rPr>
              <a:t>染</a:t>
            </a:r>
            <a:r>
              <a:rPr lang="zh-CN" altLang="en-US" sz="3200" b="1" dirty="0">
                <a:latin typeface="Arial" panose="020B0604020202020204" pitchFamily="34" charset="0"/>
              </a:rPr>
              <a:t>       </a:t>
            </a:r>
            <a:r>
              <a:rPr lang="zh-CN" altLang="en-US" sz="3200" b="1" dirty="0">
                <a:solidFill>
                  <a:srgbClr val="CC0099"/>
                </a:solidFill>
                <a:latin typeface="Arial" panose="020B0604020202020204" pitchFamily="34" charset="0"/>
              </a:rPr>
              <a:t>写出了色彩浓烈</a:t>
            </a:r>
            <a:r>
              <a:rPr lang="zh-CN" altLang="en-US" sz="1800" dirty="0">
                <a:latin typeface="Arial" panose="020B0604020202020204" pitchFamily="34" charset="0"/>
              </a:rPr>
              <a:t> </a:t>
            </a:r>
            <a:endParaRPr lang="zh-CN" altLang="en-US" sz="1800" dirty="0">
              <a:latin typeface="Arial" panose="020B0604020202020204" pitchFamily="34" charset="0"/>
            </a:endParaRPr>
          </a:p>
        </p:txBody>
      </p:sp>
      <p:sp>
        <p:nvSpPr>
          <p:cNvPr id="27655" name="文本框 27654"/>
          <p:cNvSpPr txBox="1"/>
          <p:nvPr/>
        </p:nvSpPr>
        <p:spPr>
          <a:xfrm>
            <a:off x="827088" y="2420938"/>
            <a:ext cx="7704137" cy="579437"/>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百舸</a:t>
            </a:r>
            <a:r>
              <a:rPr lang="zh-CN" altLang="en-US" sz="3200" b="1" u="sng" dirty="0">
                <a:solidFill>
                  <a:srgbClr val="6600FF"/>
                </a:solidFill>
                <a:latin typeface="Arial" panose="020B0604020202020204" pitchFamily="34" charset="0"/>
                <a:ea typeface="黑体" panose="02010609060101010101" pitchFamily="49" charset="-122"/>
              </a:rPr>
              <a:t>争</a:t>
            </a:r>
            <a:r>
              <a:rPr lang="zh-CN" altLang="en-US" sz="3200" b="1" dirty="0">
                <a:latin typeface="Arial" panose="020B0604020202020204" pitchFamily="34" charset="0"/>
              </a:rPr>
              <a:t>流       </a:t>
            </a:r>
            <a:r>
              <a:rPr lang="zh-CN" altLang="en-US" sz="3200" b="1" dirty="0">
                <a:solidFill>
                  <a:srgbClr val="CC0099"/>
                </a:solidFill>
                <a:latin typeface="Arial" panose="020B0604020202020204" pitchFamily="34" charset="0"/>
              </a:rPr>
              <a:t>写出了千帆竞发的热烈场面</a:t>
            </a:r>
            <a:r>
              <a:rPr lang="zh-CN" altLang="en-US" sz="3200" b="1" dirty="0">
                <a:latin typeface="Arial" panose="020B0604020202020204" pitchFamily="34" charset="0"/>
              </a:rPr>
              <a:t> </a:t>
            </a:r>
            <a:endParaRPr lang="zh-CN" altLang="en-US" sz="3200" b="1" dirty="0">
              <a:latin typeface="Arial" panose="020B0604020202020204" pitchFamily="34" charset="0"/>
            </a:endParaRPr>
          </a:p>
        </p:txBody>
      </p:sp>
      <p:sp>
        <p:nvSpPr>
          <p:cNvPr id="27656" name="文本框 27655"/>
          <p:cNvSpPr txBox="1"/>
          <p:nvPr/>
        </p:nvSpPr>
        <p:spPr>
          <a:xfrm>
            <a:off x="827088" y="3275013"/>
            <a:ext cx="7632700" cy="1311275"/>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鹰</a:t>
            </a:r>
            <a:r>
              <a:rPr lang="zh-CN" altLang="en-US" sz="3200" b="1" u="sng" dirty="0">
                <a:solidFill>
                  <a:srgbClr val="6600FF"/>
                </a:solidFill>
                <a:latin typeface="Arial" panose="020B0604020202020204" pitchFamily="34" charset="0"/>
                <a:ea typeface="黑体" panose="02010609060101010101" pitchFamily="49" charset="-122"/>
              </a:rPr>
              <a:t>击</a:t>
            </a:r>
            <a:r>
              <a:rPr lang="zh-CN" altLang="en-US" sz="3200" b="1" dirty="0">
                <a:latin typeface="Arial" panose="020B0604020202020204" pitchFamily="34" charset="0"/>
              </a:rPr>
              <a:t>长空       </a:t>
            </a:r>
            <a:r>
              <a:rPr lang="zh-CN" altLang="en-US" sz="3200" b="1" dirty="0">
                <a:solidFill>
                  <a:srgbClr val="CC0099"/>
                </a:solidFill>
                <a:latin typeface="Arial" panose="020B0604020202020204" pitchFamily="34" charset="0"/>
              </a:rPr>
              <a:t>写出了雄鹰展翅奋发、强劲 </a:t>
            </a:r>
            <a:endParaRPr lang="zh-CN" altLang="en-US" sz="3200" b="1" dirty="0">
              <a:solidFill>
                <a:srgbClr val="CC0099"/>
              </a:solidFill>
              <a:latin typeface="Arial" panose="020B0604020202020204" pitchFamily="34" charset="0"/>
            </a:endParaRPr>
          </a:p>
          <a:p>
            <a:pPr>
              <a:spcBef>
                <a:spcPct val="50000"/>
              </a:spcBef>
            </a:pPr>
            <a:r>
              <a:rPr lang="zh-CN" altLang="en-US" sz="1000" b="1" dirty="0">
                <a:solidFill>
                  <a:srgbClr val="CC0099"/>
                </a:solidFill>
                <a:latin typeface="Arial" panose="020B0604020202020204" pitchFamily="34" charset="0"/>
              </a:rPr>
              <a:t>                                                                     </a:t>
            </a:r>
            <a:r>
              <a:rPr lang="zh-CN" altLang="en-US" sz="3200" b="1" dirty="0">
                <a:solidFill>
                  <a:srgbClr val="CC0099"/>
                </a:solidFill>
                <a:latin typeface="Arial" panose="020B0604020202020204" pitchFamily="34" charset="0"/>
              </a:rPr>
              <a:t>有力之状</a:t>
            </a:r>
            <a:r>
              <a:rPr lang="zh-CN" altLang="en-US" sz="3200" dirty="0">
                <a:solidFill>
                  <a:srgbClr val="CC0099"/>
                </a:solidFill>
                <a:latin typeface="Arial" panose="020B0604020202020204" pitchFamily="34" charset="0"/>
              </a:rPr>
              <a:t> </a:t>
            </a:r>
            <a:endParaRPr lang="zh-CN" altLang="en-US" sz="3200" dirty="0">
              <a:solidFill>
                <a:srgbClr val="CC0099"/>
              </a:solidFill>
              <a:latin typeface="Arial" panose="020B0604020202020204" pitchFamily="34" charset="0"/>
            </a:endParaRPr>
          </a:p>
        </p:txBody>
      </p:sp>
      <p:sp>
        <p:nvSpPr>
          <p:cNvPr id="27657" name="文本框 27656"/>
          <p:cNvSpPr txBox="1"/>
          <p:nvPr/>
        </p:nvSpPr>
        <p:spPr>
          <a:xfrm>
            <a:off x="827088" y="4586288"/>
            <a:ext cx="7705725" cy="579437"/>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鱼</a:t>
            </a:r>
            <a:r>
              <a:rPr lang="zh-CN" altLang="en-US" sz="3200" b="1" u="sng" dirty="0">
                <a:solidFill>
                  <a:srgbClr val="6600FF"/>
                </a:solidFill>
                <a:latin typeface="Arial" panose="020B0604020202020204" pitchFamily="34" charset="0"/>
                <a:ea typeface="黑体" panose="02010609060101010101" pitchFamily="49" charset="-122"/>
              </a:rPr>
              <a:t>翔</a:t>
            </a:r>
            <a:r>
              <a:rPr lang="zh-CN" altLang="en-US" sz="3200" b="1" dirty="0">
                <a:latin typeface="Arial" panose="020B0604020202020204" pitchFamily="34" charset="0"/>
              </a:rPr>
              <a:t>浅底       </a:t>
            </a:r>
            <a:r>
              <a:rPr lang="zh-CN" altLang="en-US" sz="3200" b="1" dirty="0">
                <a:solidFill>
                  <a:srgbClr val="CC0099"/>
                </a:solidFill>
                <a:latin typeface="Arial" panose="020B0604020202020204" pitchFamily="34" charset="0"/>
              </a:rPr>
              <a:t>突出了鱼儿自由轻快之态</a:t>
            </a:r>
            <a:r>
              <a:rPr lang="zh-CN" altLang="en-US" sz="1800" dirty="0">
                <a:solidFill>
                  <a:srgbClr val="CC0099"/>
                </a:solidFill>
                <a:latin typeface="Arial" panose="020B0604020202020204" pitchFamily="34" charset="0"/>
              </a:rPr>
              <a:t> </a:t>
            </a:r>
            <a:endParaRPr lang="zh-CN" altLang="en-US" sz="1800" dirty="0">
              <a:solidFill>
                <a:srgbClr val="CC0099"/>
              </a:solidFill>
              <a:latin typeface="Arial" panose="020B0604020202020204" pitchFamily="34" charset="0"/>
            </a:endParaRPr>
          </a:p>
        </p:txBody>
      </p:sp>
      <p:sp>
        <p:nvSpPr>
          <p:cNvPr id="27658" name="文本框 27657"/>
          <p:cNvSpPr txBox="1"/>
          <p:nvPr/>
        </p:nvSpPr>
        <p:spPr>
          <a:xfrm>
            <a:off x="827088" y="5300663"/>
            <a:ext cx="7561262" cy="1311275"/>
          </a:xfrm>
          <a:prstGeom prst="rect">
            <a:avLst/>
          </a:prstGeom>
          <a:noFill/>
          <a:ln w="9525">
            <a:noFill/>
          </a:ln>
        </p:spPr>
        <p:txBody>
          <a:bodyPr>
            <a:spAutoFit/>
          </a:bodyPr>
          <a:p>
            <a:pPr>
              <a:spcBef>
                <a:spcPct val="50000"/>
              </a:spcBef>
            </a:pPr>
            <a:r>
              <a:rPr lang="zh-CN" altLang="en-US" sz="3200" b="1" u="sng" dirty="0">
                <a:solidFill>
                  <a:srgbClr val="6600FF"/>
                </a:solidFill>
                <a:latin typeface="Arial" panose="020B0604020202020204" pitchFamily="34" charset="0"/>
                <a:ea typeface="黑体" panose="02010609060101010101" pitchFamily="49" charset="-122"/>
              </a:rPr>
              <a:t>竞</a:t>
            </a:r>
            <a:r>
              <a:rPr lang="zh-CN" altLang="en-US" sz="3200" b="1" dirty="0">
                <a:latin typeface="Arial" panose="020B0604020202020204" pitchFamily="34" charset="0"/>
              </a:rPr>
              <a:t>自由           </a:t>
            </a:r>
            <a:r>
              <a:rPr lang="zh-CN" altLang="en-US" sz="3200" b="1" dirty="0">
                <a:solidFill>
                  <a:srgbClr val="CC0099"/>
                </a:solidFill>
                <a:latin typeface="Arial" panose="020B0604020202020204" pitchFamily="34" charset="0"/>
              </a:rPr>
              <a:t>有力突出了万物蓬勃旺盛的</a:t>
            </a:r>
            <a:endParaRPr lang="zh-CN" altLang="en-US" sz="3200" b="1" dirty="0">
              <a:solidFill>
                <a:srgbClr val="CC0099"/>
              </a:solidFill>
              <a:latin typeface="Arial" panose="020B0604020202020204" pitchFamily="34" charset="0"/>
            </a:endParaRPr>
          </a:p>
          <a:p>
            <a:pPr>
              <a:spcBef>
                <a:spcPct val="50000"/>
              </a:spcBef>
            </a:pPr>
            <a:r>
              <a:rPr lang="zh-CN" altLang="en-US" sz="1400" b="1" dirty="0">
                <a:solidFill>
                  <a:srgbClr val="CC0099"/>
                </a:solidFill>
                <a:latin typeface="Arial" panose="020B0604020202020204" pitchFamily="34" charset="0"/>
              </a:rPr>
              <a:t>                    </a:t>
            </a:r>
            <a:r>
              <a:rPr lang="zh-CN" altLang="en-US" sz="3200" b="1" dirty="0">
                <a:solidFill>
                  <a:srgbClr val="CC0099"/>
                </a:solidFill>
                <a:latin typeface="Arial" panose="020B0604020202020204" pitchFamily="34" charset="0"/>
              </a:rPr>
              <a:t>             生命力 </a:t>
            </a:r>
            <a:endParaRPr lang="zh-CN" altLang="en-US" sz="3200" b="1" dirty="0">
              <a:solidFill>
                <a:srgbClr val="CC009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slide(fromBottom)">
                                      <p:cBhvr>
                                        <p:cTn id="7" dur="500"/>
                                        <p:tgtEl>
                                          <p:spTgt spid="2765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7655"/>
                                        </p:tgtEl>
                                        <p:attrNameLst>
                                          <p:attrName>style.visibility</p:attrName>
                                        </p:attrNameLst>
                                      </p:cBhvr>
                                      <p:to>
                                        <p:strVal val="visible"/>
                                      </p:to>
                                    </p:set>
                                    <p:animEffect transition="in" filter="slide(fromBottom)">
                                      <p:cBhvr>
                                        <p:cTn id="12" dur="500"/>
                                        <p:tgtEl>
                                          <p:spTgt spid="2765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7656"/>
                                        </p:tgtEl>
                                        <p:attrNameLst>
                                          <p:attrName>style.visibility</p:attrName>
                                        </p:attrNameLst>
                                      </p:cBhvr>
                                      <p:to>
                                        <p:strVal val="visible"/>
                                      </p:to>
                                    </p:set>
                                    <p:animEffect transition="in" filter="slide(fromBottom)">
                                      <p:cBhvr>
                                        <p:cTn id="17" dur="500"/>
                                        <p:tgtEl>
                                          <p:spTgt spid="2765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7657"/>
                                        </p:tgtEl>
                                        <p:attrNameLst>
                                          <p:attrName>style.visibility</p:attrName>
                                        </p:attrNameLst>
                                      </p:cBhvr>
                                      <p:to>
                                        <p:strVal val="visible"/>
                                      </p:to>
                                    </p:set>
                                    <p:animEffect transition="in" filter="slide(fromBottom)">
                                      <p:cBhvr>
                                        <p:cTn id="22" dur="500"/>
                                        <p:tgtEl>
                                          <p:spTgt spid="2765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7658"/>
                                        </p:tgtEl>
                                        <p:attrNameLst>
                                          <p:attrName>style.visibility</p:attrName>
                                        </p:attrNameLst>
                                      </p:cBhvr>
                                      <p:to>
                                        <p:strVal val="visible"/>
                                      </p:to>
                                    </p:set>
                                    <p:animEffect transition="in" filter="slide(fromBottom)">
                                      <p:cBhvr>
                                        <p:cTn id="27"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P spid="27655" grpId="0"/>
      <p:bldP spid="27656" grpId="0"/>
      <p:bldP spid="27657" grpId="0"/>
      <p:bldP spid="276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10250" descr="秋韵"/>
          <p:cNvPicPr>
            <a:picLocks noChangeAspect="1"/>
          </p:cNvPicPr>
          <p:nvPr/>
        </p:nvPicPr>
        <p:blipFill>
          <a:blip r:embed="rId1">
            <a:lum bright="70001" contrast="-70000"/>
          </a:blip>
          <a:stretch>
            <a:fillRect/>
          </a:stretch>
        </p:blipFill>
        <p:spPr>
          <a:xfrm>
            <a:off x="0" y="0"/>
            <a:ext cx="9144000" cy="6858000"/>
          </a:xfrm>
          <a:prstGeom prst="rect">
            <a:avLst/>
          </a:prstGeom>
          <a:noFill/>
          <a:ln w="9525">
            <a:noFill/>
          </a:ln>
        </p:spPr>
      </p:pic>
      <p:sp>
        <p:nvSpPr>
          <p:cNvPr id="31747" name="标题 10241"/>
          <p:cNvSpPr>
            <a:spLocks noGrp="1"/>
          </p:cNvSpPr>
          <p:nvPr>
            <p:ph type="title"/>
          </p:nvPr>
        </p:nvSpPr>
        <p:spPr/>
        <p:txBody>
          <a:bodyPr vert="horz" wrap="square" lIns="91440" tIns="45720" rIns="91440" bIns="45720" anchor="ctr"/>
          <a:p>
            <a:pPr eaLnBrk="1" hangingPunct="1"/>
            <a:r>
              <a:rPr lang="en-US" altLang="zh-CN" dirty="0"/>
              <a:t> </a:t>
            </a:r>
            <a:endParaRPr lang="en-US" altLang="zh-CN" dirty="0"/>
          </a:p>
        </p:txBody>
      </p:sp>
      <p:sp>
        <p:nvSpPr>
          <p:cNvPr id="31748" name="文本占位符 10242"/>
          <p:cNvSpPr>
            <a:spLocks noGrp="1"/>
          </p:cNvSpPr>
          <p:nvPr>
            <p:ph idx="1"/>
          </p:nvPr>
        </p:nvSpPr>
        <p:spPr/>
        <p:txBody>
          <a:bodyPr vert="horz" wrap="square" lIns="91440" tIns="45720" rIns="91440" bIns="45720" anchor="t"/>
          <a:p>
            <a:pPr eaLnBrk="1" hangingPunct="1">
              <a:buNone/>
            </a:pPr>
            <a:r>
              <a:rPr lang="en-US" altLang="zh-CN" dirty="0"/>
              <a:t> </a:t>
            </a:r>
            <a:endParaRPr lang="en-US" altLang="zh-CN" dirty="0"/>
          </a:p>
        </p:txBody>
      </p:sp>
      <p:sp>
        <p:nvSpPr>
          <p:cNvPr id="31749" name="文本框 10243"/>
          <p:cNvSpPr txBox="1"/>
          <p:nvPr/>
        </p:nvSpPr>
        <p:spPr>
          <a:xfrm>
            <a:off x="457200" y="898525"/>
            <a:ext cx="2195513" cy="519113"/>
          </a:xfrm>
          <a:prstGeom prst="rect">
            <a:avLst/>
          </a:prstGeom>
          <a:noFill/>
          <a:ln w="9525">
            <a:noFill/>
          </a:ln>
        </p:spPr>
        <p:txBody>
          <a:bodyPr>
            <a:spAutoFit/>
          </a:bodyPr>
          <a:p>
            <a:pPr>
              <a:spcBef>
                <a:spcPct val="50000"/>
              </a:spcBef>
            </a:pPr>
            <a:r>
              <a:rPr lang="zh-CN" altLang="en-US" sz="2800" b="1" dirty="0">
                <a:solidFill>
                  <a:srgbClr val="FF0066"/>
                </a:solidFill>
                <a:latin typeface="Arial" panose="020B0604020202020204" pitchFamily="34" charset="0"/>
                <a:ea typeface="方正姚体" panose="02010601030101010101" pitchFamily="2" charset="-122"/>
              </a:rPr>
              <a:t>意象</a:t>
            </a:r>
            <a:endParaRPr lang="zh-CN" altLang="en-US" sz="2800" b="1" dirty="0">
              <a:solidFill>
                <a:srgbClr val="FF0066"/>
              </a:solidFill>
              <a:latin typeface="Arial" panose="020B0604020202020204" pitchFamily="34" charset="0"/>
              <a:ea typeface="方正姚体" panose="02010601030101010101" pitchFamily="2" charset="-122"/>
            </a:endParaRPr>
          </a:p>
        </p:txBody>
      </p:sp>
      <p:sp>
        <p:nvSpPr>
          <p:cNvPr id="10245" name="文本框 10244"/>
          <p:cNvSpPr txBox="1"/>
          <p:nvPr/>
        </p:nvSpPr>
        <p:spPr>
          <a:xfrm>
            <a:off x="1389063" y="898525"/>
            <a:ext cx="6985000" cy="519113"/>
          </a:xfrm>
          <a:prstGeom prst="rect">
            <a:avLst/>
          </a:prstGeom>
          <a:noFill/>
          <a:ln w="9525">
            <a:noFill/>
          </a:ln>
        </p:spPr>
        <p:txBody>
          <a:bodyPr>
            <a:spAutoFit/>
          </a:bodyPr>
          <a:p>
            <a:pPr>
              <a:spcBef>
                <a:spcPct val="50000"/>
              </a:spcBef>
            </a:pPr>
            <a:r>
              <a:rPr lang="zh-CN" altLang="en-US" sz="2800" b="1" dirty="0">
                <a:solidFill>
                  <a:srgbClr val="0000FF"/>
                </a:solidFill>
                <a:latin typeface="黑体" panose="02010609060101010101" pitchFamily="49" charset="-122"/>
                <a:ea typeface="黑体" panose="02010609060101010101" pitchFamily="49" charset="-122"/>
              </a:rPr>
              <a:t>万山  层林  漫江  百舸  雄鹰  游鱼</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31751" name="文本框 10245"/>
          <p:cNvSpPr txBox="1"/>
          <p:nvPr/>
        </p:nvSpPr>
        <p:spPr>
          <a:xfrm>
            <a:off x="457200" y="2060575"/>
            <a:ext cx="1476375" cy="519113"/>
          </a:xfrm>
          <a:prstGeom prst="rect">
            <a:avLst/>
          </a:prstGeom>
          <a:noFill/>
          <a:ln w="9525">
            <a:noFill/>
          </a:ln>
        </p:spPr>
        <p:txBody>
          <a:bodyPr>
            <a:spAutoFit/>
          </a:bodyPr>
          <a:p>
            <a:pPr>
              <a:spcBef>
                <a:spcPct val="50000"/>
              </a:spcBef>
            </a:pPr>
            <a:r>
              <a:rPr lang="zh-CN" altLang="en-US" sz="2800" b="1" dirty="0">
                <a:solidFill>
                  <a:srgbClr val="FF0066"/>
                </a:solidFill>
                <a:latin typeface="Arial" panose="020B0604020202020204" pitchFamily="34" charset="0"/>
                <a:ea typeface="方正姚体" panose="02010601030101010101" pitchFamily="2" charset="-122"/>
              </a:rPr>
              <a:t>意境</a:t>
            </a:r>
            <a:endParaRPr lang="zh-CN" altLang="en-US" sz="2800" b="1" dirty="0">
              <a:solidFill>
                <a:srgbClr val="FF0066"/>
              </a:solidFill>
              <a:latin typeface="Arial" panose="020B0604020202020204" pitchFamily="34" charset="0"/>
              <a:ea typeface="方正姚体" panose="02010601030101010101" pitchFamily="2" charset="-122"/>
            </a:endParaRPr>
          </a:p>
        </p:txBody>
      </p:sp>
      <p:sp>
        <p:nvSpPr>
          <p:cNvPr id="10247" name="文本框 10246"/>
          <p:cNvSpPr txBox="1"/>
          <p:nvPr/>
        </p:nvSpPr>
        <p:spPr>
          <a:xfrm>
            <a:off x="1476375" y="2060575"/>
            <a:ext cx="6696075" cy="519113"/>
          </a:xfrm>
          <a:prstGeom prst="rect">
            <a:avLst/>
          </a:prstGeom>
          <a:noFill/>
          <a:ln w="9525">
            <a:noFill/>
          </a:ln>
        </p:spPr>
        <p:txBody>
          <a:bodyPr>
            <a:spAutoFit/>
          </a:bodyPr>
          <a:p>
            <a:pPr>
              <a:spcBef>
                <a:spcPct val="50000"/>
              </a:spcBef>
            </a:pPr>
            <a:r>
              <a:rPr lang="zh-CN" altLang="en-US" sz="2800" b="1" dirty="0">
                <a:solidFill>
                  <a:srgbClr val="0000FF"/>
                </a:solidFill>
                <a:latin typeface="黑体" panose="02010609060101010101" pitchFamily="49" charset="-122"/>
                <a:ea typeface="黑体" panose="02010609060101010101" pitchFamily="49" charset="-122"/>
              </a:rPr>
              <a:t>生机勃勃    壮阔绚丽</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31753" name="文本框 10247"/>
          <p:cNvSpPr txBox="1"/>
          <p:nvPr/>
        </p:nvSpPr>
        <p:spPr>
          <a:xfrm>
            <a:off x="576263" y="3213100"/>
            <a:ext cx="1042987" cy="519113"/>
          </a:xfrm>
          <a:prstGeom prst="rect">
            <a:avLst/>
          </a:prstGeom>
          <a:noFill/>
          <a:ln w="9525">
            <a:noFill/>
          </a:ln>
        </p:spPr>
        <p:txBody>
          <a:bodyPr>
            <a:spAutoFit/>
          </a:bodyPr>
          <a:p>
            <a:pPr>
              <a:spcBef>
                <a:spcPct val="50000"/>
              </a:spcBef>
            </a:pPr>
            <a:r>
              <a:rPr lang="zh-CN" altLang="en-US" sz="2800" b="1" dirty="0">
                <a:solidFill>
                  <a:srgbClr val="FF0066"/>
                </a:solidFill>
                <a:latin typeface="Arial" panose="020B0604020202020204" pitchFamily="34" charset="0"/>
                <a:ea typeface="方正姚体" panose="02010601030101010101" pitchFamily="2" charset="-122"/>
              </a:rPr>
              <a:t>感情</a:t>
            </a:r>
            <a:endParaRPr lang="zh-CN" altLang="en-US" sz="2800" b="1" dirty="0">
              <a:solidFill>
                <a:srgbClr val="FF0066"/>
              </a:solidFill>
              <a:latin typeface="Arial" panose="020B0604020202020204" pitchFamily="34" charset="0"/>
              <a:ea typeface="方正姚体" panose="02010601030101010101" pitchFamily="2" charset="-122"/>
            </a:endParaRPr>
          </a:p>
        </p:txBody>
      </p:sp>
      <p:sp>
        <p:nvSpPr>
          <p:cNvPr id="10249" name="文本框 10248"/>
          <p:cNvSpPr txBox="1"/>
          <p:nvPr/>
        </p:nvSpPr>
        <p:spPr>
          <a:xfrm>
            <a:off x="1619250" y="3213100"/>
            <a:ext cx="4824413" cy="519113"/>
          </a:xfrm>
          <a:prstGeom prst="rect">
            <a:avLst/>
          </a:prstGeom>
          <a:noFill/>
          <a:ln w="9525">
            <a:noFill/>
          </a:ln>
        </p:spPr>
        <p:txBody>
          <a:bodyPr>
            <a:spAutoFit/>
          </a:bodyPr>
          <a:p>
            <a:pPr>
              <a:spcBef>
                <a:spcPct val="50000"/>
              </a:spcBef>
            </a:pPr>
            <a:r>
              <a:rPr lang="zh-CN" altLang="en-US" sz="2800" b="1" dirty="0">
                <a:solidFill>
                  <a:srgbClr val="0000FF"/>
                </a:solidFill>
                <a:latin typeface="黑体" panose="02010609060101010101" pitchFamily="49" charset="-122"/>
                <a:ea typeface="黑体" panose="02010609060101010101" pitchFamily="49" charset="-122"/>
              </a:rPr>
              <a:t>乐观热烈、奋发向上</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10250" name="文本框 10249"/>
          <p:cNvSpPr txBox="1"/>
          <p:nvPr/>
        </p:nvSpPr>
        <p:spPr>
          <a:xfrm>
            <a:off x="1042988" y="4005263"/>
            <a:ext cx="7956550" cy="519112"/>
          </a:xfrm>
          <a:prstGeom prst="rect">
            <a:avLst/>
          </a:prstGeom>
          <a:noFill/>
          <a:ln w="9525">
            <a:noFill/>
          </a:ln>
        </p:spPr>
        <p:txBody>
          <a:bodyPr>
            <a:spAutoFit/>
          </a:bodyPr>
          <a:p>
            <a:pPr>
              <a:spcBef>
                <a:spcPct val="50000"/>
              </a:spcBef>
            </a:pPr>
            <a:r>
              <a:rPr lang="zh-CN" altLang="en-US" sz="2800" b="1" dirty="0">
                <a:solidFill>
                  <a:srgbClr val="0000FF"/>
                </a:solidFill>
                <a:latin typeface="黑体" panose="02010609060101010101" pitchFamily="49" charset="-122"/>
                <a:ea typeface="黑体" panose="02010609060101010101" pitchFamily="49" charset="-122"/>
              </a:rPr>
              <a:t>暗喻和赞美了当时工农运动蓬勃兴起的革命形势</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10252" name="文本框 10251"/>
          <p:cNvSpPr txBox="1"/>
          <p:nvPr/>
        </p:nvSpPr>
        <p:spPr>
          <a:xfrm>
            <a:off x="1042988" y="5084763"/>
            <a:ext cx="3730625" cy="579437"/>
          </a:xfrm>
          <a:prstGeom prst="rect">
            <a:avLst/>
          </a:prstGeom>
          <a:noFill/>
          <a:ln w="9525">
            <a:noFill/>
          </a:ln>
        </p:spPr>
        <p:txBody>
          <a:bodyPr>
            <a:spAutoFit/>
          </a:bodyPr>
          <a:p>
            <a:pPr>
              <a:spcBef>
                <a:spcPct val="50000"/>
              </a:spcBef>
            </a:pPr>
            <a:r>
              <a:rPr lang="zh-CN" altLang="en-US" sz="3200" b="1" dirty="0">
                <a:solidFill>
                  <a:srgbClr val="CC0099"/>
                </a:solidFill>
                <a:latin typeface="Arial" panose="020B0604020202020204" pitchFamily="34" charset="0"/>
                <a:ea typeface="楷体_GB2312" pitchFamily="49" charset="-122"/>
              </a:rPr>
              <a:t>一切景语皆情语</a:t>
            </a:r>
            <a:endParaRPr lang="zh-CN" altLang="en-US" sz="3200" b="1" dirty="0">
              <a:solidFill>
                <a:srgbClr val="CC0099"/>
              </a:solidFill>
              <a:latin typeface="Arial" panose="020B0604020202020204" pitchFamily="34" charset="0"/>
              <a:ea typeface="楷体_GB2312" pitchFamily="49" charset="-122"/>
            </a:endParaRPr>
          </a:p>
        </p:txBody>
      </p:sp>
      <p:sp>
        <p:nvSpPr>
          <p:cNvPr id="10253" name="文本框 10252"/>
          <p:cNvSpPr txBox="1"/>
          <p:nvPr/>
        </p:nvSpPr>
        <p:spPr>
          <a:xfrm>
            <a:off x="5340350" y="4902200"/>
            <a:ext cx="3157538" cy="762000"/>
          </a:xfrm>
          <a:prstGeom prst="rect">
            <a:avLst/>
          </a:prstGeom>
          <a:noFill/>
          <a:ln w="9525">
            <a:noFill/>
          </a:ln>
        </p:spPr>
        <p:txBody>
          <a:bodyPr>
            <a:spAutoFit/>
          </a:bodyPr>
          <a:p>
            <a:pPr>
              <a:spcBef>
                <a:spcPct val="50000"/>
              </a:spcBef>
            </a:pPr>
            <a:r>
              <a:rPr lang="zh-CN" altLang="en-US" sz="4400" b="1" dirty="0">
                <a:latin typeface="Arial" panose="020B0604020202020204" pitchFamily="34" charset="0"/>
                <a:ea typeface="楷体_GB2312" pitchFamily="49" charset="-122"/>
              </a:rPr>
              <a:t>景中寓情</a:t>
            </a:r>
            <a:endParaRPr lang="zh-CN" altLang="en-US" sz="4400" b="1" dirty="0">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47"/>
                                        </p:tgtEl>
                                        <p:attrNameLst>
                                          <p:attrName>style.visibility</p:attrName>
                                        </p:attrNameLst>
                                      </p:cBhvr>
                                      <p:to>
                                        <p:strVal val="visible"/>
                                      </p:to>
                                    </p:set>
                                    <p:animEffect transition="in" filter="box(in)">
                                      <p:cBhvr>
                                        <p:cTn id="12" dur="500"/>
                                        <p:tgtEl>
                                          <p:spTgt spid="1024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252"/>
                                        </p:tgtEl>
                                        <p:attrNameLst>
                                          <p:attrName>style.visibility</p:attrName>
                                        </p:attrNameLst>
                                      </p:cBhvr>
                                      <p:to>
                                        <p:strVal val="visible"/>
                                      </p:to>
                                    </p:set>
                                    <p:animEffect transition="in" filter="strips(downLeft)">
                                      <p:cBhvr>
                                        <p:cTn id="17" dur="500"/>
                                        <p:tgtEl>
                                          <p:spTgt spid="1025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249"/>
                                        </p:tgtEl>
                                        <p:attrNameLst>
                                          <p:attrName>style.visibility</p:attrName>
                                        </p:attrNameLst>
                                      </p:cBhvr>
                                      <p:to>
                                        <p:strVal val="visible"/>
                                      </p:to>
                                    </p:set>
                                    <p:animEffect transition="in" filter="checkerboard(across)">
                                      <p:cBhvr>
                                        <p:cTn id="22" dur="500"/>
                                        <p:tgtEl>
                                          <p:spTgt spid="1024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50"/>
                                        </p:tgtEl>
                                        <p:attrNameLst>
                                          <p:attrName>style.visibility</p:attrName>
                                        </p:attrNameLst>
                                      </p:cBhvr>
                                      <p:to>
                                        <p:strVal val="visible"/>
                                      </p:to>
                                    </p:set>
                                    <p:animEffect transition="in" filter="blinds(horizontal)">
                                      <p:cBhvr>
                                        <p:cTn id="27" dur="500"/>
                                        <p:tgtEl>
                                          <p:spTgt spid="1025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253"/>
                                        </p:tgtEl>
                                        <p:attrNameLst>
                                          <p:attrName>style.visibility</p:attrName>
                                        </p:attrNameLst>
                                      </p:cBhvr>
                                      <p:to>
                                        <p:strVal val="visible"/>
                                      </p:to>
                                    </p:set>
                                    <p:animEffect transition="in" filter="barn(inVertical)">
                                      <p:cBhvr>
                                        <p:cTn id="32" dur="500"/>
                                        <p:tgtEl>
                                          <p:spTgt spid="10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10247" grpId="0"/>
      <p:bldP spid="10249" grpId="0"/>
      <p:bldP spid="10250" grpId="0"/>
      <p:bldP spid="10252" grpId="0"/>
      <p:bldP spid="1025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p:txBody>
          <a:bodyPr vert="horz" wrap="square" lIns="91440" tIns="45720" rIns="91440" bIns="45720" anchor="ctr"/>
          <a:p>
            <a:pPr eaLnBrk="1" hangingPunct="1"/>
            <a:r>
              <a:rPr lang="zh-CN" altLang="en-US" dirty="0">
                <a:solidFill>
                  <a:srgbClr val="FF0000"/>
                </a:solidFill>
                <a:ea typeface="华文行楷" panose="02010800040101010101" pitchFamily="2" charset="-122"/>
              </a:rPr>
              <a:t>怅、问</a:t>
            </a:r>
            <a:r>
              <a:rPr lang="en-US" altLang="zh-CN" dirty="0">
                <a:solidFill>
                  <a:srgbClr val="FF0000"/>
                </a:solidFill>
                <a:ea typeface="华文行楷" panose="02010800040101010101" pitchFamily="2" charset="-122"/>
              </a:rPr>
              <a:t>——</a:t>
            </a:r>
            <a:r>
              <a:rPr lang="zh-CN" altLang="en-US" dirty="0">
                <a:solidFill>
                  <a:srgbClr val="FF0000"/>
                </a:solidFill>
                <a:ea typeface="华文行楷" panose="02010800040101010101" pitchFamily="2" charset="-122"/>
              </a:rPr>
              <a:t>对祖国命运的关注</a:t>
            </a:r>
            <a:endParaRPr lang="zh-CN" altLang="en-US" dirty="0">
              <a:solidFill>
                <a:srgbClr val="FF0000"/>
              </a:solidFill>
              <a:ea typeface="华文行楷" panose="02010800040101010101" pitchFamily="2" charset="-122"/>
            </a:endParaRPr>
          </a:p>
        </p:txBody>
      </p:sp>
      <p:sp>
        <p:nvSpPr>
          <p:cNvPr id="17411" name="内容占位符 17410"/>
          <p:cNvSpPr>
            <a:spLocks noGrp="1"/>
          </p:cNvSpPr>
          <p:nvPr>
            <p:ph idx="1"/>
          </p:nvPr>
        </p:nvSpPr>
        <p:spPr>
          <a:xfrm>
            <a:off x="468313" y="4221163"/>
            <a:ext cx="8229600" cy="1833562"/>
          </a:xfrm>
        </p:spPr>
        <p:txBody>
          <a:bodyPr vert="horz" wrap="square" lIns="91440" tIns="45720" rIns="91440" bIns="45720" anchor="t"/>
          <a:p>
            <a:pPr eaLnBrk="1" hangingPunct="1">
              <a:buNone/>
            </a:pPr>
            <a:r>
              <a:rPr lang="en-US" altLang="zh-CN" b="1" dirty="0">
                <a:solidFill>
                  <a:srgbClr val="6600FF"/>
                </a:solidFill>
                <a:ea typeface="方正姚体" panose="02010601030101010101" pitchFamily="2" charset="-122"/>
              </a:rPr>
              <a:t>“</a:t>
            </a:r>
            <a:r>
              <a:rPr lang="zh-CN" altLang="en-US" b="1" dirty="0">
                <a:solidFill>
                  <a:srgbClr val="6600FF"/>
                </a:solidFill>
                <a:ea typeface="方正姚体" panose="02010601030101010101" pitchFamily="2" charset="-122"/>
              </a:rPr>
              <a:t>谁主沉浮”的意思是？</a:t>
            </a:r>
            <a:endParaRPr lang="zh-CN" altLang="en-US" b="1" dirty="0">
              <a:solidFill>
                <a:srgbClr val="6600FF"/>
              </a:solidFill>
              <a:ea typeface="方正姚体" panose="02010601030101010101" pitchFamily="2" charset="-122"/>
            </a:endParaRPr>
          </a:p>
        </p:txBody>
      </p:sp>
      <p:sp>
        <p:nvSpPr>
          <p:cNvPr id="17412" name="文本框 17411"/>
          <p:cNvSpPr txBox="1"/>
          <p:nvPr/>
        </p:nvSpPr>
        <p:spPr>
          <a:xfrm>
            <a:off x="684213" y="5084763"/>
            <a:ext cx="8137525" cy="1066800"/>
          </a:xfrm>
          <a:prstGeom prst="rect">
            <a:avLst/>
          </a:prstGeom>
          <a:noFill/>
          <a:ln w="9525">
            <a:noFill/>
          </a:ln>
        </p:spPr>
        <p:txBody>
          <a:bodyPr>
            <a:spAutoFit/>
          </a:bodyPr>
          <a:p>
            <a:pPr>
              <a:spcBef>
                <a:spcPct val="50000"/>
              </a:spcBef>
            </a:pPr>
            <a:r>
              <a:rPr lang="zh-CN" altLang="en-US" sz="3200" b="1" dirty="0">
                <a:solidFill>
                  <a:srgbClr val="0000FF"/>
                </a:solidFill>
                <a:latin typeface="Arial" panose="020B0604020202020204" pitchFamily="34" charset="0"/>
                <a:ea typeface="黑体" panose="02010609060101010101" pitchFamily="49" charset="-122"/>
              </a:rPr>
              <a:t>谁主宰国家命运，掌握民族前途，即革命领导权归谁</a:t>
            </a:r>
            <a:endParaRPr lang="zh-CN" altLang="en-US" sz="3200" b="1" dirty="0">
              <a:solidFill>
                <a:srgbClr val="0000FF"/>
              </a:solidFill>
              <a:latin typeface="Arial" panose="020B0604020202020204" pitchFamily="34" charset="0"/>
              <a:ea typeface="黑体" panose="02010609060101010101" pitchFamily="49" charset="-122"/>
            </a:endParaRPr>
          </a:p>
        </p:txBody>
      </p:sp>
      <p:sp>
        <p:nvSpPr>
          <p:cNvPr id="17414" name="文本框 17413"/>
          <p:cNvSpPr txBox="1"/>
          <p:nvPr/>
        </p:nvSpPr>
        <p:spPr>
          <a:xfrm>
            <a:off x="684213" y="1341438"/>
            <a:ext cx="8064500" cy="2286000"/>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怅：原指失意，这里用来表达由深思而激昂慷慨的思绪。</a:t>
            </a:r>
            <a:endParaRPr lang="zh-CN" altLang="en-US" sz="3200" b="1" dirty="0">
              <a:latin typeface="Arial" panose="020B0604020202020204" pitchFamily="34" charset="0"/>
            </a:endParaRPr>
          </a:p>
          <a:p>
            <a:pPr>
              <a:spcBef>
                <a:spcPct val="50000"/>
              </a:spcBef>
            </a:pPr>
            <a:r>
              <a:rPr lang="zh-CN" altLang="en-US" sz="3200" b="1" dirty="0">
                <a:latin typeface="Arial" panose="020B0604020202020204" pitchFamily="34" charset="0"/>
              </a:rPr>
              <a:t>作者也因感慨祖国山河寥廓而发出深沉的思考：苍茫大地，谁主沉浮？</a:t>
            </a:r>
            <a:r>
              <a:rPr lang="zh-CN" altLang="en-US" sz="1800" dirty="0">
                <a:latin typeface="Arial" panose="020B0604020202020204" pitchFamily="34" charset="0"/>
              </a:rPr>
              <a:t> </a:t>
            </a:r>
            <a:endParaRPr lang="zh-CN"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dissolve">
                                      <p:cBhvr>
                                        <p:cTn id="7" dur="500"/>
                                        <p:tgtEl>
                                          <p:spTgt spid="1741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7411">
                                            <p:txEl>
                                              <p:charRg st="0" end="12"/>
                                            </p:txEl>
                                          </p:spTgt>
                                        </p:tgtEl>
                                        <p:attrNameLst>
                                          <p:attrName>style.visibility</p:attrName>
                                        </p:attrNameLst>
                                      </p:cBhvr>
                                      <p:to>
                                        <p:strVal val="visible"/>
                                      </p:to>
                                    </p:set>
                                    <p:animEffect transition="in" filter="slide(fromBottom)">
                                      <p:cBhvr>
                                        <p:cTn id="12" dur="500"/>
                                        <p:tgtEl>
                                          <p:spTgt spid="17411">
                                            <p:txEl>
                                              <p:charRg st="0"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2"/>
                                        </p:tgtEl>
                                        <p:attrNameLst>
                                          <p:attrName>style.visibility</p:attrName>
                                        </p:attrNameLst>
                                      </p:cBhvr>
                                      <p:to>
                                        <p:strVal val="visible"/>
                                      </p:to>
                                    </p:set>
                                    <p:animEffect transition="in" filter="blinds(horizontal)">
                                      <p:cBhvr>
                                        <p:cTn id="17" dur="500"/>
                                        <p:tgtEl>
                                          <p:spTgt spid="1741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7410"/>
                                        </p:tgtEl>
                                        <p:attrNameLst>
                                          <p:attrName>style.visibility</p:attrName>
                                        </p:attrNameLst>
                                      </p:cBhvr>
                                      <p:to>
                                        <p:strVal val="visible"/>
                                      </p:to>
                                    </p:set>
                                    <p:animEffect transition="in" filter="box(in)">
                                      <p:cBhvr>
                                        <p:cTn id="22"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uild="p"/>
      <p:bldP spid="17412" grpId="0"/>
      <p:bldP spid="174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2"/>
          <p:cNvSpPr txBox="1">
            <a:spLocks noChangeArrowheads="1"/>
          </p:cNvSpPr>
          <p:nvPr/>
        </p:nvSpPr>
        <p:spPr bwMode="auto">
          <a:xfrm>
            <a:off x="1403350" y="1341438"/>
            <a:ext cx="3743325" cy="3030538"/>
          </a:xfrm>
          <a:prstGeom prst="rect">
            <a:avLst/>
          </a:prstGeom>
          <a:noFill/>
          <a:ln w="9525" cmpd="sng">
            <a:solidFill>
              <a:srgbClr val="FF9900"/>
            </a:solidFill>
            <a:miter lim="800000"/>
          </a:ln>
          <a:effectLst/>
        </p:spPr>
        <p:txBody>
          <a:bodyPr>
            <a:spAutoFit/>
          </a:bodyPr>
          <a:lstStyle/>
          <a:p>
            <a:pPr marR="0" defTabSz="914400">
              <a:spcBef>
                <a:spcPct val="50000"/>
              </a:spcBef>
              <a:buClrTx/>
              <a:buSzTx/>
              <a:defRPr/>
            </a:pPr>
            <a:r>
              <a:rPr kumimoji="0" lang="zh-CN" sz="48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rPr>
              <a:t>独立寒秋，</a:t>
            </a:r>
            <a:endParaRPr kumimoji="0" lang="zh-CN" sz="48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endParaRPr>
          </a:p>
          <a:p>
            <a:pPr marR="0" defTabSz="914400">
              <a:spcBef>
                <a:spcPct val="50000"/>
              </a:spcBef>
              <a:buClrTx/>
              <a:buSzTx/>
              <a:defRPr/>
            </a:pPr>
            <a:r>
              <a:rPr kumimoji="0" lang="zh-CN" sz="48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rPr>
              <a:t>湘江北去，</a:t>
            </a:r>
            <a:endParaRPr kumimoji="0" lang="zh-CN" sz="48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endParaRPr>
          </a:p>
          <a:p>
            <a:pPr marR="0" defTabSz="914400">
              <a:spcBef>
                <a:spcPct val="50000"/>
              </a:spcBef>
              <a:buClrTx/>
              <a:buSzTx/>
              <a:defRPr/>
            </a:pPr>
            <a:r>
              <a:rPr kumimoji="0" lang="zh-CN" sz="48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rPr>
              <a:t>橘子洲头。</a:t>
            </a:r>
            <a:endParaRPr kumimoji="0" lang="zh-CN" sz="48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endParaRPr>
          </a:p>
        </p:txBody>
      </p:sp>
      <p:sp>
        <p:nvSpPr>
          <p:cNvPr id="10243" name="Text Box 3"/>
          <p:cNvSpPr txBox="1">
            <a:spLocks noChangeArrowheads="1"/>
          </p:cNvSpPr>
          <p:nvPr/>
        </p:nvSpPr>
        <p:spPr bwMode="auto">
          <a:xfrm>
            <a:off x="179388" y="5373688"/>
            <a:ext cx="7632700" cy="711200"/>
          </a:xfrm>
          <a:prstGeom prst="rect">
            <a:avLst/>
          </a:prstGeom>
          <a:solidFill>
            <a:srgbClr val="000000"/>
          </a:solidFill>
          <a:ln w="9525" cmpd="sng">
            <a:solidFill>
              <a:srgbClr val="FF9900"/>
            </a:solid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rgbClr val="003399"/>
                </a:solidFill>
                <a:effectLst>
                  <a:outerShdw blurRad="38100" dist="38100" dir="2700000" algn="tl">
                    <a:srgbClr val="FFFFFF"/>
                  </a:outerShdw>
                </a:effectLst>
                <a:latin typeface="Arial" panose="020B0604020202020204" pitchFamily="34" charset="0"/>
                <a:ea typeface="楷体" panose="02010609060101010101" pitchFamily="49" charset="-122"/>
                <a:cs typeface="+mn-cs"/>
              </a:rPr>
              <a:t>点名了时间、地点和特定的环境。</a:t>
            </a:r>
            <a:endParaRPr kumimoji="0" lang="zh-CN" sz="4000" b="1" kern="1200" cap="none" spc="0" normalizeH="0" baseline="0" noProof="0">
              <a:solidFill>
                <a:srgbClr val="003399"/>
              </a:solidFill>
              <a:effectLst>
                <a:outerShdw blurRad="38100" dist="38100" dir="2700000" algn="tl">
                  <a:srgbClr val="FFFFFF"/>
                </a:outerShdw>
              </a:effectLst>
              <a:latin typeface="Arial" panose="020B0604020202020204" pitchFamily="34" charset="0"/>
              <a:ea typeface="楷体" panose="02010609060101010101" pitchFamily="49" charset="-122"/>
              <a:cs typeface="+mn-cs"/>
            </a:endParaRPr>
          </a:p>
        </p:txBody>
      </p:sp>
      <p:sp>
        <p:nvSpPr>
          <p:cNvPr id="10244" name="AutoShape 4"/>
          <p:cNvSpPr/>
          <p:nvPr/>
        </p:nvSpPr>
        <p:spPr>
          <a:xfrm>
            <a:off x="2484438" y="4437063"/>
            <a:ext cx="287337" cy="720725"/>
          </a:xfrm>
          <a:prstGeom prst="downArrow">
            <a:avLst>
              <a:gd name="adj1" fmla="val 50000"/>
              <a:gd name="adj2" fmla="val 62707"/>
            </a:avLst>
          </a:prstGeom>
          <a:solidFill>
            <a:schemeClr val="hlink"/>
          </a:solidFill>
          <a:ln w="9525" cap="flat" cmpd="sng">
            <a:solidFill>
              <a:schemeClr val="hlink"/>
            </a:solidFill>
            <a:prstDash val="solid"/>
            <a:miter/>
            <a:headEnd type="none" w="med" len="med"/>
            <a:tailEnd type="none" w="med" len="med"/>
          </a:ln>
        </p:spPr>
        <p:txBody>
          <a:bodyPr anchor="ctr">
            <a:spAutoFit/>
          </a:bodyPr>
          <a:p>
            <a:endParaRPr lang="zh-CN" altLang="en-US" dirty="0">
              <a:latin typeface="Arial" panose="020B0604020202020204" pitchFamily="34" charset="0"/>
            </a:endParaRPr>
          </a:p>
        </p:txBody>
      </p:sp>
      <p:sp>
        <p:nvSpPr>
          <p:cNvPr id="10245" name="AutoShape 5"/>
          <p:cNvSpPr/>
          <p:nvPr/>
        </p:nvSpPr>
        <p:spPr>
          <a:xfrm>
            <a:off x="5580063" y="2636838"/>
            <a:ext cx="976312" cy="215900"/>
          </a:xfrm>
          <a:prstGeom prst="rightArrow">
            <a:avLst>
              <a:gd name="adj1" fmla="val 50000"/>
              <a:gd name="adj2" fmla="val 113051"/>
            </a:avLst>
          </a:prstGeom>
          <a:solidFill>
            <a:schemeClr val="hlink"/>
          </a:solidFill>
          <a:ln w="9525" cap="flat" cmpd="sng">
            <a:solidFill>
              <a:schemeClr val="tx1"/>
            </a:solidFill>
            <a:prstDash val="solid"/>
            <a:miter/>
            <a:headEnd type="none" w="med" len="med"/>
            <a:tailEnd type="none" w="med" len="med"/>
          </a:ln>
        </p:spPr>
        <p:txBody>
          <a:bodyPr anchor="ctr">
            <a:spAutoFit/>
          </a:bodyPr>
          <a:p>
            <a:endParaRPr lang="zh-CN" altLang="en-US" dirty="0">
              <a:latin typeface="Arial" panose="020B0604020202020204" pitchFamily="34" charset="0"/>
            </a:endParaRPr>
          </a:p>
        </p:txBody>
      </p:sp>
      <p:sp>
        <p:nvSpPr>
          <p:cNvPr id="10246" name="Text Box 6"/>
          <p:cNvSpPr txBox="1"/>
          <p:nvPr/>
        </p:nvSpPr>
        <p:spPr>
          <a:xfrm>
            <a:off x="6877050" y="1412875"/>
            <a:ext cx="850900" cy="3024188"/>
          </a:xfrm>
          <a:prstGeom prst="rect">
            <a:avLst/>
          </a:prstGeom>
          <a:solidFill>
            <a:schemeClr val="accent2"/>
          </a:solidFill>
          <a:ln w="57150" cap="flat" cmpd="thinThick">
            <a:solidFill>
              <a:srgbClr val="FF6600"/>
            </a:solidFill>
            <a:prstDash val="solid"/>
            <a:miter/>
            <a:headEnd type="none" w="med" len="med"/>
            <a:tailEnd type="none" w="med" len="med"/>
          </a:ln>
        </p:spPr>
        <p:txBody>
          <a:bodyPr vert="eaVert">
            <a:spAutoFit/>
          </a:bodyPr>
          <a:p>
            <a:r>
              <a:rPr lang="zh-CN" altLang="zh-CN" sz="4000" b="1" dirty="0">
                <a:solidFill>
                  <a:srgbClr val="FFFF00"/>
                </a:solidFill>
                <a:latin typeface="Arial" panose="020B0604020202020204" pitchFamily="34" charset="0"/>
                <a:ea typeface="黑体" panose="02010609060101010101" pitchFamily="49" charset="-122"/>
              </a:rPr>
              <a:t> </a:t>
            </a:r>
            <a:r>
              <a:rPr lang="zh-CN" altLang="en-US" sz="4000" b="1" dirty="0">
                <a:solidFill>
                  <a:schemeClr val="folHlink"/>
                </a:solidFill>
                <a:latin typeface="Arial" panose="020B0604020202020204" pitchFamily="34" charset="0"/>
                <a:ea typeface="黑体" panose="02010609060101010101" pitchFamily="49" charset="-122"/>
              </a:rPr>
              <a:t>独立寒秋图</a:t>
            </a:r>
            <a:endParaRPr lang="zh-CN" altLang="en-US" sz="4000" b="1" dirty="0">
              <a:solidFill>
                <a:schemeClr val="folHlink"/>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ox(in)">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strips(downLeft)">
                                      <p:cBhvr>
                                        <p:cTn id="12" dur="500"/>
                                        <p:tgtEl>
                                          <p:spTgt spid="1024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245"/>
                                        </p:tgtEl>
                                        <p:attrNameLst>
                                          <p:attrName>style.visibility</p:attrName>
                                        </p:attrNameLst>
                                      </p:cBhvr>
                                      <p:to>
                                        <p:strVal val="visible"/>
                                      </p:to>
                                    </p:set>
                                    <p:animEffect transition="in" filter="box(in)">
                                      <p:cBhvr>
                                        <p:cTn id="17" dur="500"/>
                                        <p:tgtEl>
                                          <p:spTgt spid="1024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10246"/>
                                        </p:tgtEl>
                                        <p:attrNameLst>
                                          <p:attrName>style.visibility</p:attrName>
                                        </p:attrNameLst>
                                      </p:cBhvr>
                                      <p:to>
                                        <p:strVal val="visible"/>
                                      </p:to>
                                    </p:set>
                                    <p:anim calcmode="lin" valueType="num">
                                      <p:cBhvr additive="base">
                                        <p:cTn id="22" dur="500" fill="hold"/>
                                        <p:tgtEl>
                                          <p:spTgt spid="10246"/>
                                        </p:tgtEl>
                                        <p:attrNameLst>
                                          <p:attrName>ppt_x</p:attrName>
                                        </p:attrNameLst>
                                      </p:cBhvr>
                                      <p:tavLst>
                                        <p:tav tm="0">
                                          <p:val>
                                            <p:strVal val="1+#ppt_w/2"/>
                                          </p:val>
                                        </p:tav>
                                        <p:tav tm="100000">
                                          <p:val>
                                            <p:strVal val="#ppt_x"/>
                                          </p:val>
                                        </p:tav>
                                      </p:tavLst>
                                    </p:anim>
                                    <p:anim calcmode="lin" valueType="num">
                                      <p:cBhvr additive="base">
                                        <p:cTn id="23" dur="500" fill="hold"/>
                                        <p:tgtEl>
                                          <p:spTgt spid="1024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P spid="10244" grpId="0" animBg="1"/>
      <p:bldP spid="10245" grpId="0" animBg="1"/>
      <p:bldP spid="1024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2"/>
          <p:cNvSpPr txBox="1">
            <a:spLocks noChangeArrowheads="1"/>
          </p:cNvSpPr>
          <p:nvPr/>
        </p:nvSpPr>
        <p:spPr bwMode="auto">
          <a:xfrm>
            <a:off x="1763713" y="1341438"/>
            <a:ext cx="792163" cy="701675"/>
          </a:xfrm>
          <a:prstGeom prst="rect">
            <a:avLst/>
          </a:prstGeom>
          <a:noFill/>
          <a:ln w="9525">
            <a:no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山</a:t>
            </a:r>
            <a:endPar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11267" name="Text Box 3"/>
          <p:cNvSpPr txBox="1">
            <a:spLocks noChangeArrowheads="1"/>
          </p:cNvSpPr>
          <p:nvPr/>
        </p:nvSpPr>
        <p:spPr bwMode="auto">
          <a:xfrm>
            <a:off x="2124075" y="2133600"/>
            <a:ext cx="792163" cy="701675"/>
          </a:xfrm>
          <a:prstGeom prst="rect">
            <a:avLst/>
          </a:prstGeom>
          <a:noFill/>
          <a:ln w="9525">
            <a:no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林</a:t>
            </a:r>
            <a:endPar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11268" name="Text Box 4"/>
          <p:cNvSpPr txBox="1">
            <a:spLocks noChangeArrowheads="1"/>
          </p:cNvSpPr>
          <p:nvPr/>
        </p:nvSpPr>
        <p:spPr bwMode="auto">
          <a:xfrm>
            <a:off x="2555875" y="2997200"/>
            <a:ext cx="792163" cy="701675"/>
          </a:xfrm>
          <a:prstGeom prst="rect">
            <a:avLst/>
          </a:prstGeom>
          <a:noFill/>
          <a:ln w="9525">
            <a:no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江</a:t>
            </a:r>
            <a:endPar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11269" name="Text Box 5"/>
          <p:cNvSpPr txBox="1">
            <a:spLocks noChangeArrowheads="1"/>
          </p:cNvSpPr>
          <p:nvPr/>
        </p:nvSpPr>
        <p:spPr bwMode="auto">
          <a:xfrm>
            <a:off x="3059113" y="3860800"/>
            <a:ext cx="792163" cy="701675"/>
          </a:xfrm>
          <a:prstGeom prst="rect">
            <a:avLst/>
          </a:prstGeom>
          <a:noFill/>
          <a:ln w="9525">
            <a:no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舸</a:t>
            </a:r>
            <a:endPar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11270" name="Text Box 6"/>
          <p:cNvSpPr txBox="1">
            <a:spLocks noChangeArrowheads="1"/>
          </p:cNvSpPr>
          <p:nvPr/>
        </p:nvSpPr>
        <p:spPr bwMode="auto">
          <a:xfrm>
            <a:off x="3563938" y="4652963"/>
            <a:ext cx="792163" cy="701675"/>
          </a:xfrm>
          <a:prstGeom prst="rect">
            <a:avLst/>
          </a:prstGeom>
          <a:noFill/>
          <a:ln w="9525">
            <a:no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鹰</a:t>
            </a:r>
            <a:endPar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11271" name="Text Box 7"/>
          <p:cNvSpPr txBox="1">
            <a:spLocks noChangeArrowheads="1"/>
          </p:cNvSpPr>
          <p:nvPr/>
        </p:nvSpPr>
        <p:spPr bwMode="auto">
          <a:xfrm>
            <a:off x="4140200" y="5373688"/>
            <a:ext cx="792163" cy="701675"/>
          </a:xfrm>
          <a:prstGeom prst="rect">
            <a:avLst/>
          </a:prstGeom>
          <a:noFill/>
          <a:ln w="9525">
            <a:no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鱼</a:t>
            </a:r>
            <a:endParaRPr kumimoji="0" lang="zh-CN" sz="40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34824" name="WordArt 8">
            <a:hlinkClick r:id="" action="ppaction://noaction">
              <a:snd r:embed="rId1" name="chimes.wav"/>
            </a:hlinkClick>
          </p:cNvPr>
          <p:cNvSpPr/>
          <p:nvPr/>
        </p:nvSpPr>
        <p:spPr>
          <a:xfrm>
            <a:off x="323850" y="0"/>
            <a:ext cx="1296988" cy="2505075"/>
          </a:xfrm>
          <a:prstGeom prst="rect">
            <a:avLst/>
          </a:prstGeom>
        </p:spPr>
        <p:txBody>
          <a:bodyPr wrap="none" fromWordArt="1">
            <a:prstTxWarp prst="textSlantUp">
              <a:avLst>
                <a:gd name="adj" fmla="val 32056"/>
              </a:avLst>
            </a:prstTxWarp>
            <a:normAutofit/>
          </a:bodyPr>
          <a:p>
            <a:pPr algn="ctr" eaLnBrk="0" hangingPunct="0"/>
            <a:r>
              <a:rPr lang="zh-CN" altLang="en-US" sz="4000" b="1" i="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Batang" charset="0"/>
                <a:ea typeface="Batang" charset="0"/>
              </a:rPr>
              <a:t>看</a:t>
            </a:r>
            <a:endParaRPr lang="zh-CN" altLang="en-US" sz="4000" b="1" i="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Batang" charset="0"/>
              <a:ea typeface="Batang" charset="0"/>
            </a:endParaRPr>
          </a:p>
        </p:txBody>
      </p:sp>
      <p:sp>
        <p:nvSpPr>
          <p:cNvPr id="11273" name="Text Box 9"/>
          <p:cNvSpPr txBox="1">
            <a:spLocks noChangeArrowheads="1"/>
          </p:cNvSpPr>
          <p:nvPr/>
        </p:nvSpPr>
        <p:spPr bwMode="auto">
          <a:xfrm>
            <a:off x="1547813" y="1052513"/>
            <a:ext cx="3240088" cy="5578475"/>
          </a:xfrm>
          <a:prstGeom prst="rect">
            <a:avLst/>
          </a:prstGeom>
          <a:solidFill>
            <a:schemeClr val="tx2"/>
          </a:solidFill>
          <a:ln w="9525">
            <a:noFill/>
            <a:miter lim="800000"/>
          </a:ln>
          <a:effectLst/>
        </p:spPr>
        <p:txBody>
          <a:bodyPr>
            <a:spAutoFit/>
          </a:bodyPr>
          <a:lstStyle/>
          <a:p>
            <a:pPr marR="0" algn="ctr" defTabSz="914400">
              <a:buClrTx/>
              <a:buSzTx/>
              <a:defRPr/>
            </a:pPr>
            <a:r>
              <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rPr>
              <a:t>万山红遍，</a:t>
            </a: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algn="ctr" defTabSz="914400">
              <a:buClrTx/>
              <a:buSzTx/>
              <a:defRPr/>
            </a:pPr>
            <a:r>
              <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rPr>
              <a:t>层林尽染；</a:t>
            </a: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algn="ctr" defTabSz="914400">
              <a:buClrTx/>
              <a:buSzTx/>
              <a:defRPr/>
            </a:pP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algn="ctr" defTabSz="914400">
              <a:buClrTx/>
              <a:buSzTx/>
              <a:defRPr/>
            </a:pPr>
            <a:r>
              <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rPr>
              <a:t>漫江碧透，</a:t>
            </a: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algn="ctr" defTabSz="914400">
              <a:buClrTx/>
              <a:buSzTx/>
              <a:defRPr/>
            </a:pPr>
            <a:r>
              <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rPr>
              <a:t>百舸争流。</a:t>
            </a: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algn="ctr" defTabSz="914400">
              <a:buClrTx/>
              <a:buSzTx/>
              <a:defRPr/>
            </a:pP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algn="ctr" defTabSz="914400">
              <a:buClrTx/>
              <a:buSzTx/>
              <a:defRPr/>
            </a:pPr>
            <a:r>
              <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rPr>
              <a:t>鹰击长空，</a:t>
            </a: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algn="ctr" defTabSz="914400">
              <a:buClrTx/>
              <a:buSzTx/>
              <a:defRPr/>
            </a:pPr>
            <a:r>
              <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rPr>
              <a:t>鱼翔浅底，</a:t>
            </a:r>
            <a:endParaRPr kumimoji="0" lang="zh-CN" sz="4000" b="1"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微软雅黑" panose="020B0503020204020204" charset="-122"/>
              <a:cs typeface="+mn-cs"/>
            </a:endParaRPr>
          </a:p>
          <a:p>
            <a:pPr marR="0" defTabSz="914400">
              <a:buClrTx/>
              <a:buSzTx/>
              <a:defRPr/>
            </a:pPr>
            <a:endParaRPr kumimoji="0" lang="zh-CN" altLang="zh-CN" sz="4000" kern="1200" cap="none" spc="0" normalizeH="0" baseline="0" noProof="0">
              <a:solidFill>
                <a:srgbClr val="990000"/>
              </a:solidFill>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11274" name="Text Box 10"/>
          <p:cNvSpPr txBox="1">
            <a:spLocks noChangeArrowheads="1"/>
          </p:cNvSpPr>
          <p:nvPr/>
        </p:nvSpPr>
        <p:spPr bwMode="auto">
          <a:xfrm>
            <a:off x="5580063" y="928688"/>
            <a:ext cx="3348038" cy="5929313"/>
          </a:xfrm>
          <a:prstGeom prst="rect">
            <a:avLst/>
          </a:prstGeom>
          <a:noFill/>
          <a:ln w="9525" cmpd="sng">
            <a:solidFill>
              <a:srgbClr val="FF9900"/>
            </a:solidFill>
            <a:miter lim="800000"/>
          </a:ln>
          <a:effectLst/>
        </p:spPr>
        <p:txBody>
          <a:bodyPr>
            <a:spAutoFit/>
          </a:bodyPr>
          <a:lstStyle/>
          <a:p>
            <a:pPr marR="0" defTabSz="914400">
              <a:buClrTx/>
              <a:buSzTx/>
              <a:defRPr/>
            </a:pPr>
            <a:r>
              <a:rPr kumimoji="0" lang="zh-CN" sz="4000" b="1" kern="1200" cap="none" spc="0" normalizeH="0" baseline="0" noProof="0">
                <a:solidFill>
                  <a:srgbClr val="FF3300"/>
                </a:solidFill>
                <a:effectLst>
                  <a:outerShdw blurRad="38100" dist="38100" dir="2700000" algn="tl">
                    <a:srgbClr val="FFFFFF"/>
                  </a:outerShdw>
                </a:effectLst>
                <a:latin typeface="微软雅黑" panose="020B0503020204020204" charset="-122"/>
                <a:ea typeface="微软雅黑" panose="020B0503020204020204" charset="-122"/>
                <a:cs typeface="+mn-cs"/>
              </a:rPr>
              <a:t>诵读并讨论：</a:t>
            </a:r>
            <a:endParaRPr kumimoji="0" lang="zh-CN" sz="4000" b="1" kern="1200" cap="none" spc="0" normalizeH="0" baseline="0" noProof="0">
              <a:solidFill>
                <a:srgbClr val="FF3300"/>
              </a:solidFill>
              <a:effectLst>
                <a:outerShdw blurRad="38100" dist="38100" dir="2700000" algn="tl">
                  <a:srgbClr val="FFFFFF"/>
                </a:outerShdw>
              </a:effectLst>
              <a:latin typeface="微软雅黑" panose="020B0503020204020204" charset="-122"/>
              <a:ea typeface="微软雅黑" panose="020B0503020204020204" charset="-122"/>
              <a:cs typeface="+mn-cs"/>
            </a:endParaRPr>
          </a:p>
          <a:p>
            <a:pPr marR="0" defTabSz="914400">
              <a:buClrTx/>
              <a:buSzTx/>
              <a:defRPr/>
            </a:pPr>
            <a:r>
              <a:rPr kumimoji="0" lang="zh-CN" altLang="zh-CN" sz="3600" b="1" kern="1200" cap="none" spc="0" normalizeH="0" baseline="0" noProof="0">
                <a:solidFill>
                  <a:schemeClr val="tx2"/>
                </a:solidFill>
                <a:effectLst>
                  <a:outerShdw blurRad="38100" dist="38100" dir="2700000" algn="tl">
                    <a:srgbClr val="AF273E"/>
                  </a:outerShdw>
                </a:effectLst>
                <a:latin typeface="微软雅黑" panose="020B0503020204020204" charset="-122"/>
                <a:ea typeface="微软雅黑" panose="020B0503020204020204" charset="-122"/>
                <a:cs typeface="+mn-cs"/>
              </a:rPr>
              <a:t>1.</a:t>
            </a:r>
            <a:r>
              <a:rPr kumimoji="0" lang="zh-CN" sz="3600" b="1" kern="1200" cap="none" spc="0" normalizeH="0" baseline="0" noProof="0">
                <a:solidFill>
                  <a:schemeClr val="tx2"/>
                </a:solidFill>
                <a:effectLst>
                  <a:outerShdw blurRad="38100" dist="38100" dir="2700000" algn="tl">
                    <a:srgbClr val="AF273E"/>
                  </a:outerShdw>
                </a:effectLst>
                <a:latin typeface="微软雅黑" panose="020B0503020204020204" charset="-122"/>
                <a:ea typeface="微软雅黑" panose="020B0503020204020204" charset="-122"/>
                <a:cs typeface="+mn-cs"/>
              </a:rPr>
              <a:t>景物的描写顺序和描写手法。</a:t>
            </a:r>
            <a:endParaRPr kumimoji="0" lang="zh-CN" sz="3600" b="1" kern="1200" cap="none" spc="0" normalizeH="0" baseline="0" noProof="0">
              <a:solidFill>
                <a:schemeClr val="tx2"/>
              </a:solidFill>
              <a:effectLst>
                <a:outerShdw blurRad="38100" dist="38100" dir="2700000" algn="tl">
                  <a:srgbClr val="AF273E"/>
                </a:outerShdw>
              </a:effectLst>
              <a:latin typeface="微软雅黑" panose="020B0503020204020204" charset="-122"/>
              <a:ea typeface="微软雅黑" panose="020B0503020204020204" charset="-122"/>
              <a:cs typeface="+mn-cs"/>
            </a:endParaRPr>
          </a:p>
          <a:p>
            <a:pPr marR="0" defTabSz="914400">
              <a:buClrTx/>
              <a:buSzTx/>
              <a:defRPr/>
            </a:pPr>
            <a:r>
              <a:rPr kumimoji="0" lang="zh-CN" altLang="zh-CN" sz="3600" b="1" kern="1200" cap="none" spc="0" normalizeH="0" baseline="0" noProof="0">
                <a:solidFill>
                  <a:schemeClr val="tx2"/>
                </a:solidFill>
                <a:effectLst>
                  <a:outerShdw blurRad="38100" dist="38100" dir="2700000" algn="tl">
                    <a:srgbClr val="AF273E"/>
                  </a:outerShdw>
                </a:effectLst>
                <a:latin typeface="微软雅黑" panose="020B0503020204020204" charset="-122"/>
                <a:ea typeface="微软雅黑" panose="020B0503020204020204" charset="-122"/>
                <a:cs typeface="+mn-cs"/>
              </a:rPr>
              <a:t>2.</a:t>
            </a:r>
            <a:r>
              <a:rPr kumimoji="0" lang="zh-CN" sz="3600" b="1" kern="1200" cap="none" spc="0" normalizeH="0" baseline="0" noProof="0">
                <a:solidFill>
                  <a:schemeClr val="tx2"/>
                </a:solidFill>
                <a:effectLst>
                  <a:outerShdw blurRad="38100" dist="38100" dir="2700000" algn="tl">
                    <a:srgbClr val="AF273E"/>
                  </a:outerShdw>
                </a:effectLst>
                <a:latin typeface="微软雅黑" panose="020B0503020204020204" charset="-122"/>
                <a:ea typeface="微软雅黑" panose="020B0503020204020204" charset="-122"/>
                <a:cs typeface="+mn-cs"/>
              </a:rPr>
              <a:t>这几句中哪些词表现力特别强？选取其中两个词谈谈其妙处。</a:t>
            </a:r>
            <a:endParaRPr kumimoji="0" lang="zh-CN" sz="3600" b="1" kern="1200" cap="none" spc="0" normalizeH="0" baseline="0" noProof="0">
              <a:solidFill>
                <a:schemeClr val="tx2"/>
              </a:solidFill>
              <a:effectLst>
                <a:outerShdw blurRad="38100" dist="38100" dir="2700000" algn="tl">
                  <a:srgbClr val="AF273E"/>
                </a:outerShdw>
              </a:effectLst>
              <a:latin typeface="微软雅黑" panose="020B0503020204020204" charset="-122"/>
              <a:ea typeface="微软雅黑" panose="020B0503020204020204" charset="-122"/>
              <a:cs typeface="+mn-cs"/>
            </a:endParaRPr>
          </a:p>
          <a:p>
            <a:pPr marR="0" defTabSz="914400">
              <a:spcBef>
                <a:spcPct val="50000"/>
              </a:spcBef>
              <a:buClrTx/>
              <a:buSzTx/>
              <a:defRPr/>
            </a:pPr>
            <a:endParaRPr kumimoji="0" lang="zh-CN" altLang="zh-CN" sz="3600" b="1" kern="1200" cap="none" spc="0" normalizeH="0" baseline="0" noProof="0">
              <a:solidFill>
                <a:schemeClr val="tx2"/>
              </a:solidFill>
              <a:effectLst>
                <a:outerShdw blurRad="38100" dist="38100" dir="2700000" algn="tl">
                  <a:srgbClr val="AF273E"/>
                </a:outerShdw>
              </a:effectLst>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824"/>
                                        </p:tgtEl>
                                        <p:attrNameLst>
                                          <p:attrName>style.visibility</p:attrName>
                                        </p:attrNameLst>
                                      </p:cBhvr>
                                      <p:to>
                                        <p:strVal val="visible"/>
                                      </p:to>
                                    </p:set>
                                    <p:anim calcmode="lin" valueType="num">
                                      <p:cBhvr additive="base">
                                        <p:cTn id="7" dur="500" fill="hold"/>
                                        <p:tgtEl>
                                          <p:spTgt spid="34824"/>
                                        </p:tgtEl>
                                        <p:attrNameLst>
                                          <p:attrName>ppt_x</p:attrName>
                                        </p:attrNameLst>
                                      </p:cBhvr>
                                      <p:tavLst>
                                        <p:tav tm="0">
                                          <p:val>
                                            <p:strVal val="0-#ppt_w/2"/>
                                          </p:val>
                                        </p:tav>
                                        <p:tav tm="100000">
                                          <p:val>
                                            <p:strVal val="#ppt_x"/>
                                          </p:val>
                                        </p:tav>
                                      </p:tavLst>
                                    </p:anim>
                                    <p:anim calcmode="lin" valueType="num">
                                      <p:cBhvr additive="base">
                                        <p:cTn id="8" dur="500" fill="hold"/>
                                        <p:tgtEl>
                                          <p:spTgt spid="3482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6"/>
                                        </p:tgtEl>
                                        <p:attrNameLst>
                                          <p:attrName>style.visibility</p:attrName>
                                        </p:attrNameLst>
                                      </p:cBhvr>
                                      <p:to>
                                        <p:strVal val="visible"/>
                                      </p:to>
                                    </p:set>
                                    <p:anim calcmode="lin" valueType="num">
                                      <p:cBhvr additive="base">
                                        <p:cTn id="13" dur="500" fill="hold"/>
                                        <p:tgtEl>
                                          <p:spTgt spid="11266"/>
                                        </p:tgtEl>
                                        <p:attrNameLst>
                                          <p:attrName>ppt_x</p:attrName>
                                        </p:attrNameLst>
                                      </p:cBhvr>
                                      <p:tavLst>
                                        <p:tav tm="0">
                                          <p:val>
                                            <p:strVal val="#ppt_x"/>
                                          </p:val>
                                        </p:tav>
                                        <p:tav tm="100000">
                                          <p:val>
                                            <p:strVal val="#ppt_x"/>
                                          </p:val>
                                        </p:tav>
                                      </p:tavLst>
                                    </p:anim>
                                    <p:anim calcmode="lin" valueType="num">
                                      <p:cBhvr additive="base">
                                        <p:cTn id="14" dur="500" fill="hold"/>
                                        <p:tgtEl>
                                          <p:spTgt spid="1126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hammer.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additive="base">
                                        <p:cTn id="19" dur="500" fill="hold"/>
                                        <p:tgtEl>
                                          <p:spTgt spid="11267"/>
                                        </p:tgtEl>
                                        <p:attrNameLst>
                                          <p:attrName>ppt_x</p:attrName>
                                        </p:attrNameLst>
                                      </p:cBhvr>
                                      <p:tavLst>
                                        <p:tav tm="0">
                                          <p:val>
                                            <p:strVal val="#ppt_x"/>
                                          </p:val>
                                        </p:tav>
                                        <p:tav tm="100000">
                                          <p:val>
                                            <p:strVal val="#ppt_x"/>
                                          </p:val>
                                        </p:tav>
                                      </p:tavLst>
                                    </p:anim>
                                    <p:anim calcmode="lin" valueType="num">
                                      <p:cBhvr additive="base">
                                        <p:cTn id="20" dur="500" fill="hold"/>
                                        <p:tgtEl>
                                          <p:spTgt spid="1126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hammer.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68"/>
                                        </p:tgtEl>
                                        <p:attrNameLst>
                                          <p:attrName>style.visibility</p:attrName>
                                        </p:attrNameLst>
                                      </p:cBhvr>
                                      <p:to>
                                        <p:strVal val="visible"/>
                                      </p:to>
                                    </p:set>
                                    <p:anim calcmode="lin" valueType="num">
                                      <p:cBhvr additive="base">
                                        <p:cTn id="25" dur="500" fill="hold"/>
                                        <p:tgtEl>
                                          <p:spTgt spid="11268"/>
                                        </p:tgtEl>
                                        <p:attrNameLst>
                                          <p:attrName>ppt_x</p:attrName>
                                        </p:attrNameLst>
                                      </p:cBhvr>
                                      <p:tavLst>
                                        <p:tav tm="0">
                                          <p:val>
                                            <p:strVal val="#ppt_x"/>
                                          </p:val>
                                        </p:tav>
                                        <p:tav tm="100000">
                                          <p:val>
                                            <p:strVal val="#ppt_x"/>
                                          </p:val>
                                        </p:tav>
                                      </p:tavLst>
                                    </p:anim>
                                    <p:anim calcmode="lin" valueType="num">
                                      <p:cBhvr additive="base">
                                        <p:cTn id="26" dur="500" fill="hold"/>
                                        <p:tgtEl>
                                          <p:spTgt spid="1126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hammer.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9"/>
                                        </p:tgtEl>
                                        <p:attrNameLst>
                                          <p:attrName>style.visibility</p:attrName>
                                        </p:attrNameLst>
                                      </p:cBhvr>
                                      <p:to>
                                        <p:strVal val="visible"/>
                                      </p:to>
                                    </p:set>
                                    <p:anim calcmode="lin" valueType="num">
                                      <p:cBhvr additive="base">
                                        <p:cTn id="31" dur="500" fill="hold"/>
                                        <p:tgtEl>
                                          <p:spTgt spid="11269"/>
                                        </p:tgtEl>
                                        <p:attrNameLst>
                                          <p:attrName>ppt_x</p:attrName>
                                        </p:attrNameLst>
                                      </p:cBhvr>
                                      <p:tavLst>
                                        <p:tav tm="0">
                                          <p:val>
                                            <p:strVal val="#ppt_x"/>
                                          </p:val>
                                        </p:tav>
                                        <p:tav tm="100000">
                                          <p:val>
                                            <p:strVal val="#ppt_x"/>
                                          </p:val>
                                        </p:tav>
                                      </p:tavLst>
                                    </p:anim>
                                    <p:anim calcmode="lin" valueType="num">
                                      <p:cBhvr additive="base">
                                        <p:cTn id="32" dur="500" fill="hold"/>
                                        <p:tgtEl>
                                          <p:spTgt spid="1126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typ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70"/>
                                        </p:tgtEl>
                                        <p:attrNameLst>
                                          <p:attrName>style.visibility</p:attrName>
                                        </p:attrNameLst>
                                      </p:cBhvr>
                                      <p:to>
                                        <p:strVal val="visible"/>
                                      </p:to>
                                    </p:set>
                                    <p:anim calcmode="lin" valueType="num">
                                      <p:cBhvr additive="base">
                                        <p:cTn id="37" dur="500" fill="hold"/>
                                        <p:tgtEl>
                                          <p:spTgt spid="11270"/>
                                        </p:tgtEl>
                                        <p:attrNameLst>
                                          <p:attrName>ppt_x</p:attrName>
                                        </p:attrNameLst>
                                      </p:cBhvr>
                                      <p:tavLst>
                                        <p:tav tm="0">
                                          <p:val>
                                            <p:strVal val="#ppt_x"/>
                                          </p:val>
                                        </p:tav>
                                        <p:tav tm="100000">
                                          <p:val>
                                            <p:strVal val="#ppt_x"/>
                                          </p:val>
                                        </p:tav>
                                      </p:tavLst>
                                    </p:anim>
                                    <p:anim calcmode="lin" valueType="num">
                                      <p:cBhvr additive="base">
                                        <p:cTn id="38" dur="500" fill="hold"/>
                                        <p:tgtEl>
                                          <p:spTgt spid="1127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type.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271"/>
                                        </p:tgtEl>
                                        <p:attrNameLst>
                                          <p:attrName>style.visibility</p:attrName>
                                        </p:attrNameLst>
                                      </p:cBhvr>
                                      <p:to>
                                        <p:strVal val="visible"/>
                                      </p:to>
                                    </p:set>
                                    <p:anim calcmode="lin" valueType="num">
                                      <p:cBhvr additive="base">
                                        <p:cTn id="43" dur="500" fill="hold"/>
                                        <p:tgtEl>
                                          <p:spTgt spid="11271"/>
                                        </p:tgtEl>
                                        <p:attrNameLst>
                                          <p:attrName>ppt_x</p:attrName>
                                        </p:attrNameLst>
                                      </p:cBhvr>
                                      <p:tavLst>
                                        <p:tav tm="0">
                                          <p:val>
                                            <p:strVal val="#ppt_x"/>
                                          </p:val>
                                        </p:tav>
                                        <p:tav tm="100000">
                                          <p:val>
                                            <p:strVal val="#ppt_x"/>
                                          </p:val>
                                        </p:tav>
                                      </p:tavLst>
                                    </p:anim>
                                    <p:anim calcmode="lin" valueType="num">
                                      <p:cBhvr additive="base">
                                        <p:cTn id="44" dur="500" fill="hold"/>
                                        <p:tgtEl>
                                          <p:spTgt spid="1127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type.wav"/>
                                        </p:tgtEl>
                                      </p:cMediaNode>
                                    </p:audio>
                                  </p:subTnLst>
                                </p:cTn>
                              </p:par>
                            </p:childTnLst>
                          </p:cTn>
                        </p:par>
                      </p:childTnLst>
                    </p:cTn>
                  </p:par>
                  <p:par>
                    <p:cTn id="45" fill="hold">
                      <p:stCondLst>
                        <p:cond delay="indefinite"/>
                      </p:stCondLst>
                      <p:childTnLst>
                        <p:par>
                          <p:cTn id="46" fill="hold">
                            <p:stCondLst>
                              <p:cond delay="0"/>
                            </p:stCondLst>
                            <p:childTnLst>
                              <p:par>
                                <p:cTn id="47" presetID="16" presetClass="entr" presetSubtype="26" fill="hold" grpId="0" nodeType="clickEffect">
                                  <p:stCondLst>
                                    <p:cond delay="0"/>
                                  </p:stCondLst>
                                  <p:childTnLst>
                                    <p:set>
                                      <p:cBhvr>
                                        <p:cTn id="48" dur="1" fill="hold">
                                          <p:stCondLst>
                                            <p:cond delay="0"/>
                                          </p:stCondLst>
                                        </p:cTn>
                                        <p:tgtEl>
                                          <p:spTgt spid="11273"/>
                                        </p:tgtEl>
                                        <p:attrNameLst>
                                          <p:attrName>style.visibility</p:attrName>
                                        </p:attrNameLst>
                                      </p:cBhvr>
                                      <p:to>
                                        <p:strVal val="visible"/>
                                      </p:to>
                                    </p:set>
                                    <p:animEffect transition="in" filter="barn(inHorizontal)">
                                      <p:cBhvr>
                                        <p:cTn id="49" dur="500"/>
                                        <p:tgtEl>
                                          <p:spTgt spid="1127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6" fill="hold" grpId="0" nodeType="clickEffect">
                                  <p:stCondLst>
                                    <p:cond delay="0"/>
                                  </p:stCondLst>
                                  <p:childTnLst>
                                    <p:set>
                                      <p:cBhvr>
                                        <p:cTn id="53" dur="1" fill="hold">
                                          <p:stCondLst>
                                            <p:cond delay="0"/>
                                          </p:stCondLst>
                                        </p:cTn>
                                        <p:tgtEl>
                                          <p:spTgt spid="11274"/>
                                        </p:tgtEl>
                                        <p:attrNameLst>
                                          <p:attrName>style.visibility</p:attrName>
                                        </p:attrNameLst>
                                      </p:cBhvr>
                                      <p:to>
                                        <p:strVal val="visible"/>
                                      </p:to>
                                    </p:set>
                                    <p:animEffect transition="in" filter="barn(inHorizontal)">
                                      <p:cBhvr>
                                        <p:cTn id="54" dur="500"/>
                                        <p:tgtEl>
                                          <p:spTgt spid="11274"/>
                                        </p:tgtEl>
                                      </p:cBhvr>
                                    </p:animEffect>
                                  </p:childTnLst>
                                  <p:subTnLst>
                                    <p:audio>
                                      <p:cMediaNode>
                                        <p:cTn display="0" masterRel="sameClick">
                                          <p:stCondLst>
                                            <p:cond evt="begin" delay="0">
                                              <p:tn val="52"/>
                                            </p:cond>
                                          </p:stCondLst>
                                          <p:endCondLst>
                                            <p:cond evt="onStopAudio" delay="0">
                                              <p:tgtEl>
                                                <p:sldTgt/>
                                              </p:tgtEl>
                                            </p:cond>
                                          </p:endCondLst>
                                        </p:cTn>
                                        <p:tgtEl>
                                          <p:sndTgt r:embed="rId4"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P spid="11268" grpId="0"/>
      <p:bldP spid="11269" grpId="0"/>
      <p:bldP spid="11270" grpId="0"/>
      <p:bldP spid="11271" grpId="0"/>
      <p:bldP spid="11273" grpId="0" animBg="1"/>
      <p:bldP spid="1127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WordArt 2"/>
          <p:cNvSpPr/>
          <p:nvPr/>
        </p:nvSpPr>
        <p:spPr>
          <a:xfrm rot="383050">
            <a:off x="395288" y="620713"/>
            <a:ext cx="1079500" cy="1368425"/>
          </a:xfrm>
          <a:prstGeom prst="rect">
            <a:avLst/>
          </a:prstGeom>
        </p:spPr>
        <p:txBody>
          <a:bodyPr wrap="none" fromWordArt="1">
            <a:prstTxWarp prst="textSlantUp">
              <a:avLst>
                <a:gd name="adj" fmla="val 32056"/>
              </a:avLst>
            </a:prstTxWarp>
            <a:normAutofit/>
          </a:bodyPr>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1614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看</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1614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35843" name="Text Box 3"/>
          <p:cNvSpPr txBox="1"/>
          <p:nvPr/>
        </p:nvSpPr>
        <p:spPr>
          <a:xfrm>
            <a:off x="2339975" y="1341438"/>
            <a:ext cx="2447925" cy="457200"/>
          </a:xfrm>
          <a:prstGeom prst="rect">
            <a:avLst/>
          </a:prstGeom>
          <a:noFill/>
          <a:ln w="9525">
            <a:noFill/>
          </a:ln>
        </p:spPr>
        <p:txBody>
          <a:bodyPr>
            <a:spAutoFit/>
          </a:bodyPr>
          <a:p>
            <a:pPr>
              <a:spcBef>
                <a:spcPct val="50000"/>
              </a:spcBef>
            </a:pPr>
            <a:endParaRPr lang="zh-CN" altLang="zh-CN" dirty="0">
              <a:latin typeface="Times New Roman" panose="02020603050405020304" pitchFamily="18" charset="0"/>
            </a:endParaRPr>
          </a:p>
        </p:txBody>
      </p:sp>
      <p:sp>
        <p:nvSpPr>
          <p:cNvPr id="35844" name="Text Box 4"/>
          <p:cNvSpPr txBox="1"/>
          <p:nvPr/>
        </p:nvSpPr>
        <p:spPr>
          <a:xfrm>
            <a:off x="1258888" y="1196975"/>
            <a:ext cx="3600450" cy="5035550"/>
          </a:xfrm>
          <a:prstGeom prst="rect">
            <a:avLst/>
          </a:prstGeom>
          <a:noFill/>
          <a:ln w="9525">
            <a:noFill/>
          </a:ln>
        </p:spPr>
        <p:txBody>
          <a:bodyPr>
            <a:spAutoFit/>
          </a:bodyPr>
          <a:p>
            <a:r>
              <a:rPr lang="zh-CN" altLang="en-US" sz="3600" b="1" dirty="0">
                <a:solidFill>
                  <a:schemeClr val="tx2"/>
                </a:solidFill>
                <a:latin typeface="Times New Roman" panose="02020603050405020304" pitchFamily="18" charset="0"/>
                <a:ea typeface="黑体" panose="02010609060101010101" pitchFamily="49" charset="-122"/>
              </a:rPr>
              <a:t>万山红遍，</a:t>
            </a:r>
            <a:endParaRPr lang="zh-CN" altLang="en-US" sz="3600" b="1" dirty="0">
              <a:solidFill>
                <a:schemeClr val="tx2"/>
              </a:solidFill>
              <a:latin typeface="Times New Roman" panose="02020603050405020304" pitchFamily="18" charset="0"/>
              <a:ea typeface="黑体" panose="02010609060101010101" pitchFamily="49" charset="-122"/>
            </a:endParaRPr>
          </a:p>
          <a:p>
            <a:r>
              <a:rPr lang="zh-CN" altLang="en-US" sz="3600" b="1" dirty="0">
                <a:solidFill>
                  <a:schemeClr val="tx2"/>
                </a:solidFill>
                <a:latin typeface="Times New Roman" panose="02020603050405020304" pitchFamily="18" charset="0"/>
                <a:ea typeface="黑体" panose="02010609060101010101" pitchFamily="49" charset="-122"/>
              </a:rPr>
              <a:t>层林尽染；</a:t>
            </a:r>
            <a:endParaRPr lang="zh-CN" altLang="en-US" sz="3600" b="1" dirty="0">
              <a:solidFill>
                <a:schemeClr val="tx2"/>
              </a:solidFill>
              <a:latin typeface="Times New Roman" panose="02020603050405020304" pitchFamily="18" charset="0"/>
              <a:ea typeface="黑体" panose="02010609060101010101" pitchFamily="49" charset="-122"/>
            </a:endParaRPr>
          </a:p>
          <a:p>
            <a:endParaRPr lang="zh-CN" altLang="zh-CN" sz="3600" b="1" dirty="0">
              <a:solidFill>
                <a:schemeClr val="tx2"/>
              </a:solidFill>
              <a:latin typeface="Times New Roman" panose="02020603050405020304" pitchFamily="18" charset="0"/>
              <a:ea typeface="黑体" panose="02010609060101010101" pitchFamily="49" charset="-122"/>
            </a:endParaRPr>
          </a:p>
          <a:p>
            <a:r>
              <a:rPr lang="zh-CN" altLang="en-US" sz="3600" b="1" dirty="0">
                <a:solidFill>
                  <a:schemeClr val="tx2"/>
                </a:solidFill>
                <a:latin typeface="Times New Roman" panose="02020603050405020304" pitchFamily="18" charset="0"/>
                <a:ea typeface="黑体" panose="02010609060101010101" pitchFamily="49" charset="-122"/>
              </a:rPr>
              <a:t>漫江碧透，</a:t>
            </a:r>
            <a:endParaRPr lang="zh-CN" altLang="en-US" sz="3600" b="1" dirty="0">
              <a:solidFill>
                <a:schemeClr val="tx2"/>
              </a:solidFill>
              <a:latin typeface="Times New Roman" panose="02020603050405020304" pitchFamily="18" charset="0"/>
              <a:ea typeface="黑体" panose="02010609060101010101" pitchFamily="49" charset="-122"/>
            </a:endParaRPr>
          </a:p>
          <a:p>
            <a:r>
              <a:rPr lang="zh-CN" altLang="en-US" sz="3600" b="1" dirty="0">
                <a:solidFill>
                  <a:schemeClr val="tx2"/>
                </a:solidFill>
                <a:latin typeface="Times New Roman" panose="02020603050405020304" pitchFamily="18" charset="0"/>
                <a:ea typeface="黑体" panose="02010609060101010101" pitchFamily="49" charset="-122"/>
              </a:rPr>
              <a:t>百舸争流。</a:t>
            </a:r>
            <a:endParaRPr lang="zh-CN" altLang="en-US" sz="3600" b="1" dirty="0">
              <a:solidFill>
                <a:schemeClr val="tx2"/>
              </a:solidFill>
              <a:latin typeface="Times New Roman" panose="02020603050405020304" pitchFamily="18" charset="0"/>
              <a:ea typeface="黑体" panose="02010609060101010101" pitchFamily="49" charset="-122"/>
            </a:endParaRPr>
          </a:p>
          <a:p>
            <a:endParaRPr lang="zh-CN" altLang="zh-CN" sz="3600" b="1" dirty="0">
              <a:solidFill>
                <a:schemeClr val="tx2"/>
              </a:solidFill>
              <a:latin typeface="Times New Roman" panose="02020603050405020304" pitchFamily="18" charset="0"/>
              <a:ea typeface="黑体" panose="02010609060101010101" pitchFamily="49" charset="-122"/>
            </a:endParaRPr>
          </a:p>
          <a:p>
            <a:r>
              <a:rPr lang="zh-CN" altLang="en-US" sz="3600" b="1" dirty="0">
                <a:solidFill>
                  <a:schemeClr val="tx2"/>
                </a:solidFill>
                <a:latin typeface="Times New Roman" panose="02020603050405020304" pitchFamily="18" charset="0"/>
                <a:ea typeface="黑体" panose="02010609060101010101" pitchFamily="49" charset="-122"/>
              </a:rPr>
              <a:t>鹰击长空，</a:t>
            </a:r>
            <a:endParaRPr lang="zh-CN" altLang="en-US" sz="3600" b="1" dirty="0">
              <a:solidFill>
                <a:schemeClr val="tx2"/>
              </a:solidFill>
              <a:latin typeface="Times New Roman" panose="02020603050405020304" pitchFamily="18" charset="0"/>
              <a:ea typeface="黑体" panose="02010609060101010101" pitchFamily="49" charset="-122"/>
            </a:endParaRPr>
          </a:p>
          <a:p>
            <a:r>
              <a:rPr lang="zh-CN" altLang="en-US" sz="3600" b="1" dirty="0">
                <a:solidFill>
                  <a:schemeClr val="tx2"/>
                </a:solidFill>
                <a:latin typeface="Times New Roman" panose="02020603050405020304" pitchFamily="18" charset="0"/>
                <a:ea typeface="黑体" panose="02010609060101010101" pitchFamily="49" charset="-122"/>
              </a:rPr>
              <a:t>鱼翔浅底，</a:t>
            </a:r>
            <a:endParaRPr lang="zh-CN" altLang="en-US" sz="3600" b="1" dirty="0">
              <a:solidFill>
                <a:schemeClr val="tx2"/>
              </a:solidFill>
              <a:latin typeface="Times New Roman" panose="02020603050405020304" pitchFamily="18" charset="0"/>
              <a:ea typeface="黑体" panose="02010609060101010101" pitchFamily="49" charset="-122"/>
            </a:endParaRPr>
          </a:p>
          <a:p>
            <a:r>
              <a:rPr lang="zh-CN" altLang="zh-CN" sz="3600" b="1" dirty="0">
                <a:solidFill>
                  <a:schemeClr val="tx2"/>
                </a:solidFill>
                <a:latin typeface="Times New Roman" panose="02020603050405020304" pitchFamily="18" charset="0"/>
                <a:ea typeface="黑体" panose="02010609060101010101" pitchFamily="49" charset="-122"/>
              </a:rPr>
              <a:t> </a:t>
            </a:r>
            <a:endParaRPr lang="zh-CN" altLang="zh-CN" sz="3600" b="1" dirty="0">
              <a:solidFill>
                <a:schemeClr val="tx2"/>
              </a:solidFill>
              <a:latin typeface="Times New Roman" panose="02020603050405020304" pitchFamily="18" charset="0"/>
              <a:ea typeface="黑体" panose="02010609060101010101" pitchFamily="49" charset="-122"/>
            </a:endParaRPr>
          </a:p>
        </p:txBody>
      </p:sp>
      <p:sp>
        <p:nvSpPr>
          <p:cNvPr id="12293" name="AutoShape 5"/>
          <p:cNvSpPr/>
          <p:nvPr/>
        </p:nvSpPr>
        <p:spPr>
          <a:xfrm>
            <a:off x="3492500" y="1484313"/>
            <a:ext cx="215900" cy="1873250"/>
          </a:xfrm>
          <a:prstGeom prst="rightBrace">
            <a:avLst>
              <a:gd name="adj1" fmla="val 72303"/>
              <a:gd name="adj2" fmla="val 50000"/>
            </a:avLst>
          </a:prstGeom>
          <a:solidFill>
            <a:srgbClr val="0033CC"/>
          </a:solidFill>
          <a:ln w="9525" cap="flat" cmpd="sng">
            <a:solidFill>
              <a:schemeClr val="tx1"/>
            </a:solidFill>
            <a:prstDash val="solid"/>
            <a:headEnd type="none" w="med" len="med"/>
            <a:tailEnd type="none" w="med" len="med"/>
          </a:ln>
        </p:spPr>
        <p:txBody>
          <a:bodyPr wrap="none" anchor="ctr"/>
          <a:p>
            <a:pPr algn="ctr"/>
            <a:endParaRPr lang="zh-CN" altLang="zh-CN" dirty="0">
              <a:solidFill>
                <a:schemeClr val="bg1"/>
              </a:solidFill>
              <a:latin typeface="Arial" panose="020B0604020202020204" pitchFamily="34" charset="0"/>
            </a:endParaRPr>
          </a:p>
        </p:txBody>
      </p:sp>
      <p:sp>
        <p:nvSpPr>
          <p:cNvPr id="12294" name="AutoShape 6"/>
          <p:cNvSpPr/>
          <p:nvPr/>
        </p:nvSpPr>
        <p:spPr>
          <a:xfrm>
            <a:off x="6588125" y="1268413"/>
            <a:ext cx="360363" cy="4897437"/>
          </a:xfrm>
          <a:prstGeom prst="rightBrace">
            <a:avLst>
              <a:gd name="adj1" fmla="val 113252"/>
              <a:gd name="adj2" fmla="val 50000"/>
            </a:avLst>
          </a:prstGeom>
          <a:solidFill>
            <a:srgbClr val="0033CC"/>
          </a:solid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12295" name="Text Box 7"/>
          <p:cNvSpPr txBox="1"/>
          <p:nvPr/>
        </p:nvSpPr>
        <p:spPr>
          <a:xfrm>
            <a:off x="0" y="1557338"/>
            <a:ext cx="1225550" cy="641350"/>
          </a:xfrm>
          <a:prstGeom prst="rect">
            <a:avLst/>
          </a:prstGeom>
          <a:noFill/>
          <a:ln w="9525">
            <a:noFill/>
          </a:ln>
        </p:spPr>
        <p:txBody>
          <a:bodyPr>
            <a:spAutoFit/>
          </a:bodyPr>
          <a:p>
            <a:pPr>
              <a:spcBef>
                <a:spcPct val="50000"/>
              </a:spcBef>
            </a:pPr>
            <a:r>
              <a:rPr lang="zh-CN" altLang="en-US" sz="3600" b="1" dirty="0">
                <a:solidFill>
                  <a:schemeClr val="accent2"/>
                </a:solidFill>
                <a:latin typeface="Arial" panose="020B0604020202020204" pitchFamily="34" charset="0"/>
                <a:ea typeface="黑体" panose="02010609060101010101" pitchFamily="49" charset="-122"/>
              </a:rPr>
              <a:t>山上</a:t>
            </a:r>
            <a:endParaRPr lang="zh-CN" altLang="en-US" sz="3600" b="1" dirty="0">
              <a:solidFill>
                <a:schemeClr val="accent2"/>
              </a:solidFill>
              <a:latin typeface="Arial" panose="020B0604020202020204" pitchFamily="34" charset="0"/>
              <a:ea typeface="黑体" panose="02010609060101010101" pitchFamily="49" charset="-122"/>
            </a:endParaRPr>
          </a:p>
        </p:txBody>
      </p:sp>
      <p:sp>
        <p:nvSpPr>
          <p:cNvPr id="12296" name="Text Box 8"/>
          <p:cNvSpPr txBox="1"/>
          <p:nvPr/>
        </p:nvSpPr>
        <p:spPr>
          <a:xfrm>
            <a:off x="0" y="3284538"/>
            <a:ext cx="1187450" cy="641350"/>
          </a:xfrm>
          <a:prstGeom prst="rect">
            <a:avLst/>
          </a:prstGeom>
          <a:noFill/>
          <a:ln w="9525">
            <a:noFill/>
          </a:ln>
        </p:spPr>
        <p:txBody>
          <a:bodyPr>
            <a:spAutoFit/>
          </a:bodyPr>
          <a:p>
            <a:pPr>
              <a:spcBef>
                <a:spcPct val="50000"/>
              </a:spcBef>
            </a:pPr>
            <a:r>
              <a:rPr lang="zh-CN" altLang="en-US" sz="3600" b="1" dirty="0">
                <a:solidFill>
                  <a:schemeClr val="accent2"/>
                </a:solidFill>
                <a:latin typeface="Arial" panose="020B0604020202020204" pitchFamily="34" charset="0"/>
                <a:ea typeface="黑体" panose="02010609060101010101" pitchFamily="49" charset="-122"/>
              </a:rPr>
              <a:t>江中</a:t>
            </a:r>
            <a:endParaRPr lang="zh-CN" altLang="en-US" sz="3600" b="1" dirty="0">
              <a:solidFill>
                <a:schemeClr val="accent2"/>
              </a:solidFill>
              <a:latin typeface="Arial" panose="020B0604020202020204" pitchFamily="34" charset="0"/>
              <a:ea typeface="黑体" panose="02010609060101010101" pitchFamily="49" charset="-122"/>
            </a:endParaRPr>
          </a:p>
        </p:txBody>
      </p:sp>
      <p:sp>
        <p:nvSpPr>
          <p:cNvPr id="12297" name="Text Box 9"/>
          <p:cNvSpPr txBox="1"/>
          <p:nvPr/>
        </p:nvSpPr>
        <p:spPr>
          <a:xfrm>
            <a:off x="0" y="4437063"/>
            <a:ext cx="1368425" cy="641350"/>
          </a:xfrm>
          <a:prstGeom prst="rect">
            <a:avLst/>
          </a:prstGeom>
          <a:noFill/>
          <a:ln w="9525">
            <a:noFill/>
          </a:ln>
        </p:spPr>
        <p:txBody>
          <a:bodyPr>
            <a:spAutoFit/>
          </a:bodyPr>
          <a:p>
            <a:pPr>
              <a:spcBef>
                <a:spcPct val="50000"/>
              </a:spcBef>
            </a:pPr>
            <a:r>
              <a:rPr lang="zh-CN" altLang="en-US" sz="3600" b="1" dirty="0">
                <a:solidFill>
                  <a:schemeClr val="accent2"/>
                </a:solidFill>
                <a:latin typeface="Arial" panose="020B0604020202020204" pitchFamily="34" charset="0"/>
                <a:ea typeface="黑体" panose="02010609060101010101" pitchFamily="49" charset="-122"/>
              </a:rPr>
              <a:t>天空</a:t>
            </a:r>
            <a:endParaRPr lang="zh-CN" altLang="en-US" sz="3600" b="1" dirty="0">
              <a:solidFill>
                <a:schemeClr val="accent2"/>
              </a:solidFill>
              <a:latin typeface="Arial" panose="020B0604020202020204" pitchFamily="34" charset="0"/>
              <a:ea typeface="黑体" panose="02010609060101010101" pitchFamily="49" charset="-122"/>
            </a:endParaRPr>
          </a:p>
        </p:txBody>
      </p:sp>
      <p:sp>
        <p:nvSpPr>
          <p:cNvPr id="12298" name="Text Box 10"/>
          <p:cNvSpPr txBox="1"/>
          <p:nvPr/>
        </p:nvSpPr>
        <p:spPr>
          <a:xfrm>
            <a:off x="0" y="5084763"/>
            <a:ext cx="1368425" cy="641350"/>
          </a:xfrm>
          <a:prstGeom prst="rect">
            <a:avLst/>
          </a:prstGeom>
          <a:noFill/>
          <a:ln w="9525">
            <a:noFill/>
          </a:ln>
        </p:spPr>
        <p:txBody>
          <a:bodyPr>
            <a:spAutoFit/>
          </a:bodyPr>
          <a:p>
            <a:pPr>
              <a:spcBef>
                <a:spcPct val="50000"/>
              </a:spcBef>
            </a:pPr>
            <a:r>
              <a:rPr lang="zh-CN" altLang="en-US" sz="3600" b="1" dirty="0">
                <a:solidFill>
                  <a:schemeClr val="accent2"/>
                </a:solidFill>
                <a:latin typeface="Arial" panose="020B0604020202020204" pitchFamily="34" charset="0"/>
                <a:ea typeface="黑体" panose="02010609060101010101" pitchFamily="49" charset="-122"/>
              </a:rPr>
              <a:t>水底</a:t>
            </a:r>
            <a:endParaRPr lang="zh-CN" altLang="en-US" sz="3600" b="1" dirty="0">
              <a:solidFill>
                <a:schemeClr val="accent2"/>
              </a:solidFill>
              <a:latin typeface="Arial" panose="020B0604020202020204" pitchFamily="34" charset="0"/>
              <a:ea typeface="黑体" panose="02010609060101010101" pitchFamily="49" charset="-122"/>
            </a:endParaRPr>
          </a:p>
        </p:txBody>
      </p:sp>
      <p:sp>
        <p:nvSpPr>
          <p:cNvPr id="12299" name="Text Box 11"/>
          <p:cNvSpPr txBox="1">
            <a:spLocks noChangeArrowheads="1"/>
          </p:cNvSpPr>
          <p:nvPr/>
        </p:nvSpPr>
        <p:spPr bwMode="auto">
          <a:xfrm>
            <a:off x="5003800" y="1341438"/>
            <a:ext cx="1655763" cy="641350"/>
          </a:xfrm>
          <a:prstGeom prst="rect">
            <a:avLst/>
          </a:prstGeom>
          <a:noFill/>
          <a:ln w="9525">
            <a:noFill/>
            <a:miter lim="800000"/>
          </a:ln>
          <a:effectLst/>
        </p:spPr>
        <p:txBody>
          <a:bodyPr>
            <a:spAutoFit/>
          </a:bodyPr>
          <a:lstStyle/>
          <a:p>
            <a:pPr marR="0" defTabSz="914400">
              <a:spcBef>
                <a:spcPct val="50000"/>
              </a:spcBef>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rPr>
              <a:t>远眺</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endParaRPr>
          </a:p>
        </p:txBody>
      </p:sp>
      <p:sp>
        <p:nvSpPr>
          <p:cNvPr id="12300" name="Text Box 12"/>
          <p:cNvSpPr txBox="1">
            <a:spLocks noChangeArrowheads="1"/>
          </p:cNvSpPr>
          <p:nvPr/>
        </p:nvSpPr>
        <p:spPr bwMode="auto">
          <a:xfrm>
            <a:off x="5003800" y="3068638"/>
            <a:ext cx="1655763" cy="641350"/>
          </a:xfrm>
          <a:prstGeom prst="rect">
            <a:avLst/>
          </a:prstGeom>
          <a:noFill/>
          <a:ln w="9525">
            <a:noFill/>
            <a:miter lim="800000"/>
          </a:ln>
          <a:effectLst/>
        </p:spPr>
        <p:txBody>
          <a:bodyPr>
            <a:spAutoFit/>
          </a:bodyPr>
          <a:lstStyle/>
          <a:p>
            <a:pPr marR="0" defTabSz="914400">
              <a:spcBef>
                <a:spcPct val="50000"/>
              </a:spcBef>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rPr>
              <a:t>近观</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endParaRPr>
          </a:p>
        </p:txBody>
      </p:sp>
      <p:sp>
        <p:nvSpPr>
          <p:cNvPr id="12301" name="Text Box 13"/>
          <p:cNvSpPr txBox="1">
            <a:spLocks noChangeArrowheads="1"/>
          </p:cNvSpPr>
          <p:nvPr/>
        </p:nvSpPr>
        <p:spPr bwMode="auto">
          <a:xfrm>
            <a:off x="5076825" y="4292600"/>
            <a:ext cx="1655763" cy="641350"/>
          </a:xfrm>
          <a:prstGeom prst="rect">
            <a:avLst/>
          </a:prstGeom>
          <a:noFill/>
          <a:ln w="9525">
            <a:noFill/>
            <a:miter lim="800000"/>
          </a:ln>
          <a:effectLst/>
        </p:spPr>
        <p:txBody>
          <a:bodyPr>
            <a:spAutoFit/>
          </a:bodyPr>
          <a:lstStyle/>
          <a:p>
            <a:pPr marR="0" defTabSz="914400">
              <a:spcBef>
                <a:spcPct val="50000"/>
              </a:spcBef>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rPr>
              <a:t>仰视</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endParaRPr>
          </a:p>
        </p:txBody>
      </p:sp>
      <p:sp>
        <p:nvSpPr>
          <p:cNvPr id="12302" name="Text Box 14"/>
          <p:cNvSpPr txBox="1">
            <a:spLocks noChangeArrowheads="1"/>
          </p:cNvSpPr>
          <p:nvPr/>
        </p:nvSpPr>
        <p:spPr bwMode="auto">
          <a:xfrm>
            <a:off x="5003800" y="5013325"/>
            <a:ext cx="1655763" cy="641350"/>
          </a:xfrm>
          <a:prstGeom prst="rect">
            <a:avLst/>
          </a:prstGeom>
          <a:noFill/>
          <a:ln w="9525">
            <a:noFill/>
            <a:miter lim="800000"/>
          </a:ln>
          <a:effectLst/>
        </p:spPr>
        <p:txBody>
          <a:bodyPr>
            <a:spAutoFit/>
          </a:bodyPr>
          <a:lstStyle/>
          <a:p>
            <a:pPr marR="0" defTabSz="914400">
              <a:spcBef>
                <a:spcPct val="50000"/>
              </a:spcBef>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rPr>
              <a:t>俯视</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黑体" panose="02010609060101010101" pitchFamily="49" charset="-122"/>
              <a:cs typeface="+mn-cs"/>
            </a:endParaRPr>
          </a:p>
        </p:txBody>
      </p:sp>
      <p:sp>
        <p:nvSpPr>
          <p:cNvPr id="35855" name="Text Box 15"/>
          <p:cNvSpPr txBox="1"/>
          <p:nvPr/>
        </p:nvSpPr>
        <p:spPr>
          <a:xfrm>
            <a:off x="4140200" y="2349500"/>
            <a:ext cx="1008063" cy="366713"/>
          </a:xfrm>
          <a:prstGeom prst="rect">
            <a:avLst/>
          </a:prstGeom>
          <a:noFill/>
          <a:ln w="9525">
            <a:noFill/>
          </a:ln>
        </p:spPr>
        <p:txBody>
          <a:bodyPr>
            <a:spAutoFit/>
          </a:bodyPr>
          <a:p>
            <a:pPr>
              <a:spcBef>
                <a:spcPct val="50000"/>
              </a:spcBef>
            </a:pPr>
            <a:r>
              <a:rPr lang="zh-CN" altLang="en-US" dirty="0">
                <a:latin typeface="Arial" panose="020B0604020202020204" pitchFamily="34" charset="0"/>
              </a:rPr>
              <a:t>静景</a:t>
            </a:r>
            <a:endParaRPr lang="zh-CN" altLang="en-US" dirty="0">
              <a:latin typeface="Arial" panose="020B0604020202020204" pitchFamily="34" charset="0"/>
            </a:endParaRPr>
          </a:p>
        </p:txBody>
      </p:sp>
      <p:sp>
        <p:nvSpPr>
          <p:cNvPr id="12304" name="Text Box 16"/>
          <p:cNvSpPr txBox="1"/>
          <p:nvPr/>
        </p:nvSpPr>
        <p:spPr>
          <a:xfrm>
            <a:off x="3779838" y="1700213"/>
            <a:ext cx="865187" cy="1311275"/>
          </a:xfrm>
          <a:prstGeom prst="rect">
            <a:avLst/>
          </a:prstGeom>
          <a:solidFill>
            <a:srgbClr val="C0C0C0"/>
          </a:solidFill>
          <a:ln w="9525">
            <a:noFill/>
          </a:ln>
        </p:spPr>
        <p:txBody>
          <a:bodyPr>
            <a:spAutoFit/>
          </a:bodyPr>
          <a:p>
            <a:pPr>
              <a:spcBef>
                <a:spcPct val="50000"/>
              </a:spcBef>
            </a:pPr>
            <a:r>
              <a:rPr lang="zh-CN" altLang="en-US" sz="4000" b="1" dirty="0">
                <a:solidFill>
                  <a:srgbClr val="FF0000"/>
                </a:solidFill>
                <a:latin typeface="Arial" panose="020B0604020202020204" pitchFamily="34" charset="0"/>
                <a:ea typeface="黑体" panose="02010609060101010101" pitchFamily="49" charset="-122"/>
              </a:rPr>
              <a:t>静景</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12305" name="Text Box 17"/>
          <p:cNvSpPr txBox="1"/>
          <p:nvPr/>
        </p:nvSpPr>
        <p:spPr>
          <a:xfrm>
            <a:off x="3708400" y="3933825"/>
            <a:ext cx="863600" cy="1311275"/>
          </a:xfrm>
          <a:prstGeom prst="rect">
            <a:avLst/>
          </a:prstGeom>
          <a:solidFill>
            <a:srgbClr val="C0C0C0"/>
          </a:solidFill>
          <a:ln w="9525">
            <a:noFill/>
          </a:ln>
        </p:spPr>
        <p:txBody>
          <a:bodyPr>
            <a:spAutoFit/>
          </a:bodyPr>
          <a:p>
            <a:pPr>
              <a:spcBef>
                <a:spcPct val="50000"/>
              </a:spcBef>
            </a:pPr>
            <a:r>
              <a:rPr lang="zh-CN" altLang="en-US" sz="4000" b="1" dirty="0">
                <a:solidFill>
                  <a:srgbClr val="FF0000"/>
                </a:solidFill>
                <a:latin typeface="Arial" panose="020B0604020202020204" pitchFamily="34" charset="0"/>
                <a:ea typeface="黑体" panose="02010609060101010101" pitchFamily="49" charset="-122"/>
              </a:rPr>
              <a:t>动景</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12306" name="Text Box 18"/>
          <p:cNvSpPr txBox="1"/>
          <p:nvPr/>
        </p:nvSpPr>
        <p:spPr>
          <a:xfrm>
            <a:off x="7235825" y="908050"/>
            <a:ext cx="733425" cy="6453188"/>
          </a:xfrm>
          <a:prstGeom prst="rect">
            <a:avLst/>
          </a:prstGeom>
          <a:noFill/>
          <a:ln w="9525">
            <a:noFill/>
          </a:ln>
        </p:spPr>
        <p:txBody>
          <a:bodyPr vert="eaVert">
            <a:spAutoFit/>
          </a:bodyPr>
          <a:p>
            <a:pPr>
              <a:spcBef>
                <a:spcPct val="50000"/>
              </a:spcBef>
            </a:pPr>
            <a:r>
              <a:rPr lang="zh-CN" altLang="en-US" sz="3600" b="1" dirty="0">
                <a:solidFill>
                  <a:srgbClr val="FF00FF"/>
                </a:solidFill>
                <a:latin typeface="Arial" panose="020B0604020202020204" pitchFamily="34" charset="0"/>
                <a:ea typeface="黑体" panose="02010609060101010101" pitchFamily="49" charset="-122"/>
              </a:rPr>
              <a:t>远近相间 动静结合 对照鲜明</a:t>
            </a:r>
            <a:endParaRPr lang="zh-CN" altLang="en-US" sz="3600" b="1" dirty="0">
              <a:solidFill>
                <a:srgbClr val="FF00FF"/>
              </a:solidFill>
              <a:latin typeface="Arial" panose="020B0604020202020204" pitchFamily="34" charset="0"/>
              <a:ea typeface="黑体" panose="02010609060101010101" pitchFamily="49" charset="-122"/>
            </a:endParaRPr>
          </a:p>
        </p:txBody>
      </p:sp>
      <p:sp>
        <p:nvSpPr>
          <p:cNvPr id="35859" name="Text Box 19"/>
          <p:cNvSpPr txBox="1"/>
          <p:nvPr/>
        </p:nvSpPr>
        <p:spPr>
          <a:xfrm>
            <a:off x="1258888" y="0"/>
            <a:ext cx="7056437" cy="762000"/>
          </a:xfrm>
          <a:prstGeom prst="rect">
            <a:avLst/>
          </a:prstGeom>
          <a:noFill/>
          <a:ln w="9525">
            <a:noFill/>
          </a:ln>
        </p:spPr>
        <p:txBody>
          <a:bodyPr>
            <a:spAutoFit/>
          </a:bodyPr>
          <a:p>
            <a:pPr>
              <a:spcBef>
                <a:spcPct val="50000"/>
              </a:spcBef>
            </a:pPr>
            <a:r>
              <a:rPr lang="zh-CN" altLang="en-US" sz="4400" b="1" dirty="0">
                <a:solidFill>
                  <a:srgbClr val="FFFF00"/>
                </a:solidFill>
                <a:latin typeface="Arial" panose="020B0604020202020204" pitchFamily="34" charset="0"/>
                <a:ea typeface="黑体" panose="02010609060101010101" pitchFamily="49" charset="-122"/>
              </a:rPr>
              <a:t>景物的描写顺序和描写手法</a:t>
            </a:r>
            <a:endParaRPr lang="zh-CN" altLang="en-US" sz="4400" b="1" dirty="0">
              <a:solidFill>
                <a:srgbClr val="FFFF00"/>
              </a:solidFill>
              <a:latin typeface="Arial" panose="020B0604020202020204" pitchFamily="34" charset="0"/>
              <a:ea typeface="黑体" panose="02010609060101010101" pitchFamily="49" charset="-122"/>
            </a:endParaRPr>
          </a:p>
        </p:txBody>
      </p:sp>
      <p:sp>
        <p:nvSpPr>
          <p:cNvPr id="12308" name="AutoShape 20"/>
          <p:cNvSpPr/>
          <p:nvPr/>
        </p:nvSpPr>
        <p:spPr>
          <a:xfrm>
            <a:off x="3419475" y="3644900"/>
            <a:ext cx="144463" cy="1871663"/>
          </a:xfrm>
          <a:prstGeom prst="rightBrace">
            <a:avLst>
              <a:gd name="adj1" fmla="val 107966"/>
              <a:gd name="adj2" fmla="val 50000"/>
            </a:avLst>
          </a:prstGeom>
          <a:solidFill>
            <a:srgbClr val="0033CC"/>
          </a:solidFill>
          <a:ln w="9525" cap="flat" cmpd="sng">
            <a:solidFill>
              <a:schemeClr val="tx1"/>
            </a:solidFill>
            <a:prstDash val="solid"/>
            <a:headEnd type="none" w="med" len="med"/>
            <a:tailEnd type="none" w="med" len="med"/>
          </a:ln>
        </p:spPr>
        <p:txBody>
          <a:bodyPr anchor="ctr">
            <a:spAutoFit/>
          </a:bodyPr>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1" name="whoosh.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6"/>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1" name="whoosh.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7"/>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1" name="whoosh.wav"/>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8"/>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1" name="whoosh.wav"/>
                                        </p:tgtEl>
                                      </p:cMediaNode>
                                    </p:audio>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9"/>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300"/>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3" name="hammer.wav"/>
                                        </p:tgtEl>
                                      </p:cMediaNode>
                                    </p:audio>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301"/>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1" name="whoosh.wav"/>
                                        </p:tgtEl>
                                      </p:cMediaNode>
                                    </p:audio>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302"/>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2" name="type.wav"/>
                                        </p:tgtEl>
                                      </p:cMediaNode>
                                    </p:audio>
                                  </p:sub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2293"/>
                                        </p:tgtEl>
                                        <p:attrNameLst>
                                          <p:attrName>style.visibility</p:attrName>
                                        </p:attrNameLst>
                                      </p:cBhvr>
                                      <p:to>
                                        <p:strVal val="visible"/>
                                      </p:to>
                                    </p:set>
                                    <p:anim calcmode="lin" valueType="num">
                                      <p:cBhvr additive="base">
                                        <p:cTn id="39" dur="500" fill="hold"/>
                                        <p:tgtEl>
                                          <p:spTgt spid="12293"/>
                                        </p:tgtEl>
                                        <p:attrNameLst>
                                          <p:attrName>ppt_x</p:attrName>
                                        </p:attrNameLst>
                                      </p:cBhvr>
                                      <p:tavLst>
                                        <p:tav tm="0">
                                          <p:val>
                                            <p:strVal val="1+#ppt_w/2"/>
                                          </p:val>
                                        </p:tav>
                                        <p:tav tm="100000">
                                          <p:val>
                                            <p:strVal val="#ppt_x"/>
                                          </p:val>
                                        </p:tav>
                                      </p:tavLst>
                                    </p:anim>
                                    <p:anim calcmode="lin" valueType="num">
                                      <p:cBhvr additive="base">
                                        <p:cTn id="40"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12304"/>
                                        </p:tgtEl>
                                        <p:attrNameLst>
                                          <p:attrName>style.visibility</p:attrName>
                                        </p:attrNameLst>
                                      </p:cBhvr>
                                      <p:to>
                                        <p:strVal val="visible"/>
                                      </p:to>
                                    </p:set>
                                    <p:anim calcmode="discrete" valueType="clr">
                                      <p:cBhvr override="childStyle">
                                        <p:cTn id="45" dur="80"/>
                                        <p:tgtEl>
                                          <p:spTgt spid="1230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2304"/>
                                        </p:tgtEl>
                                        <p:attrNameLst>
                                          <p:attrName>fillcolor</p:attrName>
                                        </p:attrNameLst>
                                      </p:cBhvr>
                                      <p:tavLst>
                                        <p:tav tm="0">
                                          <p:val>
                                            <p:clrVal>
                                              <a:schemeClr val="accent2"/>
                                            </p:clrVal>
                                          </p:val>
                                        </p:tav>
                                        <p:tav tm="50000">
                                          <p:val>
                                            <p:clrVal>
                                              <a:schemeClr val="hlink"/>
                                            </p:clrVal>
                                          </p:val>
                                        </p:tav>
                                      </p:tavLst>
                                    </p:anim>
                                    <p:set>
                                      <p:cBhvr>
                                        <p:cTn id="47" dur="80"/>
                                        <p:tgtEl>
                                          <p:spTgt spid="12304"/>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2308"/>
                                        </p:tgtEl>
                                        <p:attrNameLst>
                                          <p:attrName>style.visibility</p:attrName>
                                        </p:attrNameLst>
                                      </p:cBhvr>
                                      <p:to>
                                        <p:strVal val="visible"/>
                                      </p:to>
                                    </p:set>
                                    <p:animEffect transition="in" filter="box(in)">
                                      <p:cBhvr>
                                        <p:cTn id="52" dur="500"/>
                                        <p:tgtEl>
                                          <p:spTgt spid="12308"/>
                                        </p:tgtEl>
                                      </p:cBhvr>
                                    </p:animEffect>
                                  </p:childTnLst>
                                </p:cTn>
                              </p:par>
                            </p:childTnLst>
                          </p:cTn>
                        </p:par>
                      </p:childTnLst>
                    </p:cTn>
                  </p:par>
                  <p:par>
                    <p:cTn id="53" fill="hold">
                      <p:stCondLst>
                        <p:cond delay="indefinite"/>
                      </p:stCondLst>
                      <p:childTnLst>
                        <p:par>
                          <p:cTn id="54" fill="hold">
                            <p:stCondLst>
                              <p:cond delay="0"/>
                            </p:stCondLst>
                            <p:childTnLst>
                              <p:par>
                                <p:cTn id="55" presetID="27" presetClass="entr" presetSubtype="0" fill="hold" grpId="0" nodeType="clickEffect">
                                  <p:stCondLst>
                                    <p:cond delay="0"/>
                                  </p:stCondLst>
                                  <p:iterate type="lt">
                                    <p:tmPct val="50000"/>
                                  </p:iterate>
                                  <p:childTnLst>
                                    <p:set>
                                      <p:cBhvr>
                                        <p:cTn id="56" dur="1" fill="hold">
                                          <p:stCondLst>
                                            <p:cond delay="0"/>
                                          </p:stCondLst>
                                        </p:cTn>
                                        <p:tgtEl>
                                          <p:spTgt spid="12305"/>
                                        </p:tgtEl>
                                        <p:attrNameLst>
                                          <p:attrName>style.visibility</p:attrName>
                                        </p:attrNameLst>
                                      </p:cBhvr>
                                      <p:to>
                                        <p:strVal val="visible"/>
                                      </p:to>
                                    </p:set>
                                    <p:anim calcmode="discrete" valueType="clr">
                                      <p:cBhvr override="childStyle">
                                        <p:cTn id="57" dur="80"/>
                                        <p:tgtEl>
                                          <p:spTgt spid="12305"/>
                                        </p:tgtEl>
                                        <p:attrNameLst>
                                          <p:attrName>style.color</p:attrName>
                                        </p:attrNameLst>
                                      </p:cBhvr>
                                      <p:tavLst>
                                        <p:tav tm="0">
                                          <p:val>
                                            <p:clrVal>
                                              <a:schemeClr val="accent2"/>
                                            </p:clrVal>
                                          </p:val>
                                        </p:tav>
                                        <p:tav tm="50000">
                                          <p:val>
                                            <p:clrVal>
                                              <a:schemeClr val="hlink"/>
                                            </p:clrVal>
                                          </p:val>
                                        </p:tav>
                                      </p:tavLst>
                                    </p:anim>
                                    <p:anim calcmode="discrete" valueType="clr">
                                      <p:cBhvr>
                                        <p:cTn id="58" dur="80"/>
                                        <p:tgtEl>
                                          <p:spTgt spid="12305"/>
                                        </p:tgtEl>
                                        <p:attrNameLst>
                                          <p:attrName>fillcolor</p:attrName>
                                        </p:attrNameLst>
                                      </p:cBhvr>
                                      <p:tavLst>
                                        <p:tav tm="0">
                                          <p:val>
                                            <p:clrVal>
                                              <a:schemeClr val="accent2"/>
                                            </p:clrVal>
                                          </p:val>
                                        </p:tav>
                                        <p:tav tm="50000">
                                          <p:val>
                                            <p:clrVal>
                                              <a:schemeClr val="hlink"/>
                                            </p:clrVal>
                                          </p:val>
                                        </p:tav>
                                      </p:tavLst>
                                    </p:anim>
                                    <p:set>
                                      <p:cBhvr>
                                        <p:cTn id="59" dur="80"/>
                                        <p:tgtEl>
                                          <p:spTgt spid="12305"/>
                                        </p:tgtEl>
                                        <p:attrNameLst>
                                          <p:attrName>fill.type</p:attrName>
                                        </p:attrNameLst>
                                      </p:cBhvr>
                                      <p:to>
                                        <p:strVal val="solid"/>
                                      </p:to>
                                    </p:se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12294"/>
                                        </p:tgtEl>
                                        <p:attrNameLst>
                                          <p:attrName>style.visibility</p:attrName>
                                        </p:attrNameLst>
                                      </p:cBhvr>
                                      <p:to>
                                        <p:strVal val="visible"/>
                                      </p:to>
                                    </p:set>
                                    <p:anim calcmode="lin" valueType="num">
                                      <p:cBhvr additive="base">
                                        <p:cTn id="64" dur="500" fill="hold"/>
                                        <p:tgtEl>
                                          <p:spTgt spid="12294"/>
                                        </p:tgtEl>
                                        <p:attrNameLst>
                                          <p:attrName>ppt_x</p:attrName>
                                        </p:attrNameLst>
                                      </p:cBhvr>
                                      <p:tavLst>
                                        <p:tav tm="0">
                                          <p:val>
                                            <p:strVal val="0-#ppt_w/2"/>
                                          </p:val>
                                        </p:tav>
                                        <p:tav tm="100000">
                                          <p:val>
                                            <p:strVal val="#ppt_x"/>
                                          </p:val>
                                        </p:tav>
                                      </p:tavLst>
                                    </p:anim>
                                    <p:anim calcmode="lin" valueType="num">
                                      <p:cBhvr additive="base">
                                        <p:cTn id="65"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grpId="0" nodeType="clickEffect">
                                  <p:stCondLst>
                                    <p:cond delay="0"/>
                                  </p:stCondLst>
                                  <p:childTnLst>
                                    <p:set>
                                      <p:cBhvr>
                                        <p:cTn id="69" dur="1" fill="hold">
                                          <p:stCondLst>
                                            <p:cond delay="0"/>
                                          </p:stCondLst>
                                        </p:cTn>
                                        <p:tgtEl>
                                          <p:spTgt spid="12306"/>
                                        </p:tgtEl>
                                        <p:attrNameLst>
                                          <p:attrName>style.visibility</p:attrName>
                                        </p:attrNameLst>
                                      </p:cBhvr>
                                      <p:to>
                                        <p:strVal val="visible"/>
                                      </p:to>
                                    </p:set>
                                    <p:anim calcmode="discrete" valueType="clr">
                                      <p:cBhvr override="childStyle">
                                        <p:cTn id="70" dur="500"/>
                                        <p:tgtEl>
                                          <p:spTgt spid="12306"/>
                                        </p:tgtEl>
                                        <p:attrNameLst>
                                          <p:attrName>style.color</p:attrName>
                                        </p:attrNameLst>
                                      </p:cBhvr>
                                      <p:tavLst>
                                        <p:tav tm="0">
                                          <p:val>
                                            <p:clrVal>
                                              <a:schemeClr val="accent2"/>
                                            </p:clrVal>
                                          </p:val>
                                        </p:tav>
                                        <p:tav tm="50000">
                                          <p:val>
                                            <p:clrVal>
                                              <a:schemeClr val="hlink"/>
                                            </p:clrVal>
                                          </p:val>
                                        </p:tav>
                                      </p:tavLst>
                                    </p:anim>
                                    <p:anim calcmode="discrete" valueType="clr">
                                      <p:cBhvr>
                                        <p:cTn id="71" dur="500"/>
                                        <p:tgtEl>
                                          <p:spTgt spid="12306"/>
                                        </p:tgtEl>
                                        <p:attrNameLst>
                                          <p:attrName>fillcolor</p:attrName>
                                        </p:attrNameLst>
                                      </p:cBhvr>
                                      <p:tavLst>
                                        <p:tav tm="0">
                                          <p:val>
                                            <p:clrVal>
                                              <a:schemeClr val="accent2"/>
                                            </p:clrVal>
                                          </p:val>
                                        </p:tav>
                                        <p:tav tm="50000">
                                          <p:val>
                                            <p:clrVal>
                                              <a:schemeClr val="hlink"/>
                                            </p:clrVal>
                                          </p:val>
                                        </p:tav>
                                      </p:tavLst>
                                    </p:anim>
                                    <p:set>
                                      <p:cBhvr>
                                        <p:cTn id="72" dur="500"/>
                                        <p:tgtEl>
                                          <p:spTgt spid="12306"/>
                                        </p:tgtEl>
                                        <p:attrNameLst>
                                          <p:attrName>fill.type</p:attrName>
                                        </p:attrNameLst>
                                      </p:cBhvr>
                                      <p:to>
                                        <p:strVal val="solid"/>
                                      </p:to>
                                    </p:set>
                                  </p:childTnLst>
                                  <p:subTnLst>
                                    <p:audio>
                                      <p:cMediaNode>
                                        <p:cTn display="0" masterRel="sameClick">
                                          <p:stCondLst>
                                            <p:cond evt="begin" delay="0">
                                              <p:tn val="68"/>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12294" grpId="0" animBg="1"/>
      <p:bldP spid="12295" grpId="0"/>
      <p:bldP spid="12296" grpId="0"/>
      <p:bldP spid="12297" grpId="0"/>
      <p:bldP spid="12298" grpId="0"/>
      <p:bldP spid="12299" grpId="0"/>
      <p:bldP spid="12300" grpId="0"/>
      <p:bldP spid="12301" grpId="0"/>
      <p:bldP spid="12302" grpId="0"/>
      <p:bldP spid="12304" grpId="0" animBg="1"/>
      <p:bldP spid="12305" grpId="0" animBg="1"/>
      <p:bldP spid="12306" grpId="0"/>
      <p:bldP spid="1230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2"/>
          <p:cNvSpPr txBox="1"/>
          <p:nvPr/>
        </p:nvSpPr>
        <p:spPr>
          <a:xfrm>
            <a:off x="0" y="1773238"/>
            <a:ext cx="1460500" cy="4103687"/>
          </a:xfrm>
          <a:prstGeom prst="rect">
            <a:avLst/>
          </a:prstGeom>
          <a:noFill/>
          <a:ln w="57150" cap="flat" cmpd="thinThick">
            <a:solidFill>
              <a:srgbClr val="FF6600"/>
            </a:solidFill>
            <a:prstDash val="solid"/>
            <a:miter/>
            <a:headEnd type="none" w="med" len="med"/>
            <a:tailEnd type="none" w="med" len="med"/>
          </a:ln>
        </p:spPr>
        <p:txBody>
          <a:bodyPr vert="eaVert">
            <a:spAutoFit/>
          </a:bodyPr>
          <a:p>
            <a:r>
              <a:rPr lang="zh-CN" altLang="en-US" sz="4000" b="1" dirty="0">
                <a:solidFill>
                  <a:srgbClr val="FFFF00"/>
                </a:solidFill>
                <a:latin typeface="Arial" panose="020B0604020202020204" pitchFamily="34" charset="0"/>
                <a:ea typeface="黑体" panose="02010609060101010101" pitchFamily="49" charset="-122"/>
              </a:rPr>
              <a:t>这几句中哪些词表现力特别强</a:t>
            </a:r>
            <a:endParaRPr lang="zh-CN" altLang="en-US" sz="4000" b="1" dirty="0">
              <a:solidFill>
                <a:srgbClr val="FFFF00"/>
              </a:solidFill>
              <a:latin typeface="Arial" panose="020B0604020202020204" pitchFamily="34" charset="0"/>
              <a:ea typeface="黑体" panose="02010609060101010101" pitchFamily="49" charset="-122"/>
            </a:endParaRPr>
          </a:p>
        </p:txBody>
      </p:sp>
      <p:sp>
        <p:nvSpPr>
          <p:cNvPr id="36867" name="Text Box 3"/>
          <p:cNvSpPr txBox="1"/>
          <p:nvPr/>
        </p:nvSpPr>
        <p:spPr>
          <a:xfrm>
            <a:off x="1331913" y="549275"/>
            <a:ext cx="4103687" cy="6070600"/>
          </a:xfrm>
          <a:prstGeom prst="rect">
            <a:avLst/>
          </a:prstGeom>
          <a:noFill/>
          <a:ln w="9525">
            <a:noFill/>
          </a:ln>
        </p:spPr>
        <p:txBody>
          <a:bodyPr>
            <a:spAutoFit/>
          </a:bodyPr>
          <a:p>
            <a:pPr>
              <a:lnSpc>
                <a:spcPct val="140000"/>
              </a:lnSpc>
            </a:pPr>
            <a:r>
              <a:rPr lang="zh-CN" altLang="zh-CN" sz="4000" dirty="0">
                <a:solidFill>
                  <a:schemeClr val="bg1"/>
                </a:solidFill>
                <a:latin typeface="Times New Roman" panose="02020603050405020304" pitchFamily="18" charset="0"/>
              </a:rPr>
              <a:t>  </a:t>
            </a:r>
            <a:r>
              <a:rPr lang="zh-CN" altLang="en-US" sz="4000" b="1" dirty="0">
                <a:solidFill>
                  <a:schemeClr val="tx2"/>
                </a:solidFill>
                <a:latin typeface="黑体" panose="02010609060101010101" pitchFamily="49" charset="-122"/>
                <a:ea typeface="黑体" panose="02010609060101010101" pitchFamily="49" charset="-122"/>
              </a:rPr>
              <a:t>万山红遍</a:t>
            </a:r>
            <a:endParaRPr lang="zh-CN" altLang="en-US" sz="4000" b="1" dirty="0">
              <a:solidFill>
                <a:schemeClr val="tx2"/>
              </a:solidFill>
              <a:latin typeface="黑体" panose="02010609060101010101" pitchFamily="49" charset="-122"/>
              <a:ea typeface="黑体" panose="02010609060101010101" pitchFamily="49" charset="-122"/>
            </a:endParaRPr>
          </a:p>
          <a:p>
            <a:pPr>
              <a:lnSpc>
                <a:spcPct val="140000"/>
              </a:lnSpc>
            </a:pPr>
            <a:r>
              <a:rPr lang="zh-CN" altLang="zh-CN" sz="4000" b="1" dirty="0">
                <a:solidFill>
                  <a:schemeClr val="tx2"/>
                </a:solidFill>
                <a:latin typeface="黑体" panose="02010609060101010101" pitchFamily="49" charset="-122"/>
                <a:ea typeface="黑体" panose="02010609060101010101" pitchFamily="49" charset="-122"/>
              </a:rPr>
              <a:t> </a:t>
            </a:r>
            <a:r>
              <a:rPr lang="zh-CN" altLang="en-US" sz="4000" b="1" dirty="0">
                <a:solidFill>
                  <a:schemeClr val="tx2"/>
                </a:solidFill>
                <a:latin typeface="黑体" panose="02010609060101010101" pitchFamily="49" charset="-122"/>
                <a:ea typeface="黑体" panose="02010609060101010101" pitchFamily="49" charset="-122"/>
              </a:rPr>
              <a:t>层林尽染</a:t>
            </a:r>
            <a:endParaRPr lang="zh-CN" altLang="en-US" sz="4000" b="1" dirty="0">
              <a:solidFill>
                <a:schemeClr val="tx2"/>
              </a:solidFill>
              <a:latin typeface="黑体" panose="02010609060101010101" pitchFamily="49" charset="-122"/>
              <a:ea typeface="黑体" panose="02010609060101010101" pitchFamily="49" charset="-122"/>
            </a:endParaRPr>
          </a:p>
          <a:p>
            <a:pPr>
              <a:lnSpc>
                <a:spcPct val="140000"/>
              </a:lnSpc>
            </a:pPr>
            <a:r>
              <a:rPr lang="zh-CN" altLang="zh-CN" sz="4000" b="1" dirty="0">
                <a:solidFill>
                  <a:schemeClr val="tx2"/>
                </a:solidFill>
                <a:latin typeface="黑体" panose="02010609060101010101" pitchFamily="49" charset="-122"/>
                <a:ea typeface="黑体" panose="02010609060101010101" pitchFamily="49" charset="-122"/>
              </a:rPr>
              <a:t> </a:t>
            </a:r>
            <a:r>
              <a:rPr lang="zh-CN" altLang="en-US" sz="4000" b="1" dirty="0">
                <a:solidFill>
                  <a:schemeClr val="tx2"/>
                </a:solidFill>
                <a:latin typeface="黑体" panose="02010609060101010101" pitchFamily="49" charset="-122"/>
                <a:ea typeface="黑体" panose="02010609060101010101" pitchFamily="49" charset="-122"/>
              </a:rPr>
              <a:t>漫江碧透</a:t>
            </a:r>
            <a:endParaRPr lang="zh-CN" altLang="en-US" sz="4000" b="1" dirty="0">
              <a:solidFill>
                <a:schemeClr val="tx2"/>
              </a:solidFill>
              <a:latin typeface="黑体" panose="02010609060101010101" pitchFamily="49" charset="-122"/>
              <a:ea typeface="黑体" panose="02010609060101010101" pitchFamily="49" charset="-122"/>
            </a:endParaRPr>
          </a:p>
          <a:p>
            <a:pPr>
              <a:lnSpc>
                <a:spcPct val="140000"/>
              </a:lnSpc>
            </a:pPr>
            <a:r>
              <a:rPr lang="zh-CN" altLang="zh-CN" sz="4000" b="1" dirty="0">
                <a:solidFill>
                  <a:schemeClr val="tx2"/>
                </a:solidFill>
                <a:latin typeface="黑体" panose="02010609060101010101" pitchFamily="49" charset="-122"/>
                <a:ea typeface="黑体" panose="02010609060101010101" pitchFamily="49" charset="-122"/>
              </a:rPr>
              <a:t> </a:t>
            </a:r>
            <a:r>
              <a:rPr lang="zh-CN" altLang="en-US" sz="4000" b="1" dirty="0">
                <a:solidFill>
                  <a:schemeClr val="tx2"/>
                </a:solidFill>
                <a:latin typeface="黑体" panose="02010609060101010101" pitchFamily="49" charset="-122"/>
                <a:ea typeface="黑体" panose="02010609060101010101" pitchFamily="49" charset="-122"/>
              </a:rPr>
              <a:t>百舸争流</a:t>
            </a:r>
            <a:endParaRPr lang="zh-CN" altLang="en-US" sz="4000" b="1" dirty="0">
              <a:solidFill>
                <a:schemeClr val="tx2"/>
              </a:solidFill>
              <a:latin typeface="黑体" panose="02010609060101010101" pitchFamily="49" charset="-122"/>
              <a:ea typeface="黑体" panose="02010609060101010101" pitchFamily="49" charset="-122"/>
            </a:endParaRPr>
          </a:p>
          <a:p>
            <a:pPr>
              <a:lnSpc>
                <a:spcPct val="140000"/>
              </a:lnSpc>
            </a:pPr>
            <a:r>
              <a:rPr lang="zh-CN" altLang="zh-CN" sz="4000" b="1" dirty="0">
                <a:solidFill>
                  <a:schemeClr val="tx2"/>
                </a:solidFill>
                <a:latin typeface="黑体" panose="02010609060101010101" pitchFamily="49" charset="-122"/>
                <a:ea typeface="黑体" panose="02010609060101010101" pitchFamily="49" charset="-122"/>
              </a:rPr>
              <a:t> </a:t>
            </a:r>
            <a:r>
              <a:rPr lang="zh-CN" altLang="en-US" sz="4000" b="1" dirty="0">
                <a:solidFill>
                  <a:schemeClr val="tx2"/>
                </a:solidFill>
                <a:latin typeface="黑体" panose="02010609060101010101" pitchFamily="49" charset="-122"/>
                <a:ea typeface="黑体" panose="02010609060101010101" pitchFamily="49" charset="-122"/>
              </a:rPr>
              <a:t>鹰击长空 </a:t>
            </a:r>
            <a:endParaRPr lang="zh-CN" altLang="en-US" sz="4000" b="1" dirty="0">
              <a:solidFill>
                <a:schemeClr val="tx2"/>
              </a:solidFill>
              <a:latin typeface="黑体" panose="02010609060101010101" pitchFamily="49" charset="-122"/>
              <a:ea typeface="黑体" panose="02010609060101010101" pitchFamily="49" charset="-122"/>
            </a:endParaRPr>
          </a:p>
          <a:p>
            <a:pPr>
              <a:lnSpc>
                <a:spcPct val="140000"/>
              </a:lnSpc>
            </a:pPr>
            <a:r>
              <a:rPr lang="zh-CN" altLang="zh-CN" sz="4000" b="1" dirty="0">
                <a:solidFill>
                  <a:schemeClr val="tx2"/>
                </a:solidFill>
                <a:latin typeface="黑体" panose="02010609060101010101" pitchFamily="49" charset="-122"/>
                <a:ea typeface="黑体" panose="02010609060101010101" pitchFamily="49" charset="-122"/>
              </a:rPr>
              <a:t> </a:t>
            </a:r>
            <a:r>
              <a:rPr lang="zh-CN" altLang="en-US" sz="4000" b="1" dirty="0">
                <a:solidFill>
                  <a:schemeClr val="tx2"/>
                </a:solidFill>
                <a:latin typeface="黑体" panose="02010609060101010101" pitchFamily="49" charset="-122"/>
                <a:ea typeface="黑体" panose="02010609060101010101" pitchFamily="49" charset="-122"/>
              </a:rPr>
              <a:t>鱼翔浅底 </a:t>
            </a:r>
            <a:endParaRPr lang="zh-CN" altLang="en-US" sz="4000" b="1" dirty="0">
              <a:solidFill>
                <a:schemeClr val="tx2"/>
              </a:solidFill>
              <a:latin typeface="黑体" panose="02010609060101010101" pitchFamily="49" charset="-122"/>
              <a:ea typeface="黑体" panose="02010609060101010101" pitchFamily="49" charset="-122"/>
            </a:endParaRPr>
          </a:p>
          <a:p>
            <a:pPr>
              <a:lnSpc>
                <a:spcPct val="140000"/>
              </a:lnSpc>
            </a:pPr>
            <a:r>
              <a:rPr lang="zh-CN" altLang="zh-CN" sz="4000" b="1" dirty="0">
                <a:solidFill>
                  <a:schemeClr val="tx2"/>
                </a:solidFill>
                <a:latin typeface="黑体" panose="02010609060101010101" pitchFamily="49" charset="-122"/>
                <a:ea typeface="黑体" panose="02010609060101010101" pitchFamily="49" charset="-122"/>
              </a:rPr>
              <a:t>  </a:t>
            </a:r>
            <a:r>
              <a:rPr lang="zh-CN" altLang="zh-CN" sz="4000" b="1" dirty="0">
                <a:solidFill>
                  <a:schemeClr val="bg1"/>
                </a:solidFill>
                <a:latin typeface="黑体" panose="02010609060101010101" pitchFamily="49" charset="-122"/>
                <a:ea typeface="黑体" panose="02010609060101010101" pitchFamily="49" charset="-122"/>
              </a:rPr>
              <a:t>   </a:t>
            </a:r>
            <a:endParaRPr lang="zh-CN" altLang="zh-CN" sz="4000" b="1" dirty="0">
              <a:solidFill>
                <a:schemeClr val="bg1"/>
              </a:solidFill>
              <a:latin typeface="黑体" panose="02010609060101010101" pitchFamily="49" charset="-122"/>
              <a:ea typeface="黑体" panose="02010609060101010101" pitchFamily="49" charset="-122"/>
            </a:endParaRPr>
          </a:p>
        </p:txBody>
      </p:sp>
      <p:sp>
        <p:nvSpPr>
          <p:cNvPr id="13316" name="Text Box 4"/>
          <p:cNvSpPr txBox="1"/>
          <p:nvPr/>
        </p:nvSpPr>
        <p:spPr>
          <a:xfrm>
            <a:off x="4932363" y="0"/>
            <a:ext cx="3527425" cy="5916613"/>
          </a:xfrm>
          <a:prstGeom prst="rect">
            <a:avLst/>
          </a:prstGeom>
          <a:noFill/>
          <a:ln w="57150" cap="flat" cmpd="thinThick">
            <a:solidFill>
              <a:srgbClr val="FFFF99"/>
            </a:solidFill>
            <a:prstDash val="solid"/>
            <a:miter/>
            <a:headEnd type="none" w="med" len="med"/>
            <a:tailEnd type="none" w="med" len="med"/>
          </a:ln>
        </p:spPr>
        <p:txBody>
          <a:bodyPr>
            <a:spAutoFit/>
          </a:bodyPr>
          <a:p>
            <a:pPr>
              <a:spcBef>
                <a:spcPct val="50000"/>
              </a:spcBef>
            </a:pPr>
            <a:r>
              <a:rPr lang="zh-CN" altLang="en-US" sz="3600" b="1" dirty="0">
                <a:solidFill>
                  <a:srgbClr val="FF3300"/>
                </a:solidFill>
                <a:latin typeface="黑体" panose="02010609060101010101" pitchFamily="49" charset="-122"/>
                <a:ea typeface="黑体" panose="02010609060101010101" pitchFamily="49" charset="-122"/>
              </a:rPr>
              <a:t>提示</a:t>
            </a:r>
            <a:r>
              <a:rPr lang="zh-CN" altLang="zh-CN" sz="3600" b="1" dirty="0">
                <a:solidFill>
                  <a:srgbClr val="FF3300"/>
                </a:solidFill>
                <a:latin typeface="黑体" panose="02010609060101010101" pitchFamily="49" charset="-122"/>
                <a:ea typeface="黑体" panose="02010609060101010101" pitchFamily="49" charset="-122"/>
              </a:rPr>
              <a:t>:</a:t>
            </a:r>
            <a:endParaRPr lang="zh-CN" altLang="zh-CN" sz="3600" b="1" dirty="0">
              <a:solidFill>
                <a:srgbClr val="FF3300"/>
              </a:solidFill>
              <a:latin typeface="黑体" panose="02010609060101010101" pitchFamily="49" charset="-122"/>
              <a:ea typeface="黑体" panose="02010609060101010101" pitchFamily="49" charset="-122"/>
            </a:endParaRPr>
          </a:p>
          <a:p>
            <a:pPr>
              <a:spcBef>
                <a:spcPct val="50000"/>
              </a:spcBef>
            </a:pPr>
            <a:r>
              <a:rPr lang="zh-CN" altLang="zh-CN" sz="3600" b="1" dirty="0">
                <a:solidFill>
                  <a:srgbClr val="FF00FF"/>
                </a:solidFill>
                <a:latin typeface="黑体" panose="02010609060101010101" pitchFamily="49" charset="-122"/>
                <a:ea typeface="黑体" panose="02010609060101010101" pitchFamily="49" charset="-122"/>
              </a:rPr>
              <a:t>   </a:t>
            </a:r>
            <a:r>
              <a:rPr lang="zh-CN" altLang="en-US" sz="3600" b="1" dirty="0">
                <a:solidFill>
                  <a:srgbClr val="FF00FF"/>
                </a:solidFill>
                <a:latin typeface="黑体" panose="02010609060101010101" pitchFamily="49" charset="-122"/>
                <a:ea typeface="黑体" panose="02010609060101010101" pitchFamily="49" charset="-122"/>
              </a:rPr>
              <a:t>分析写景的语言</a:t>
            </a:r>
            <a:r>
              <a:rPr lang="zh-CN" altLang="zh-CN" sz="3600" b="1" dirty="0">
                <a:solidFill>
                  <a:srgbClr val="FF00FF"/>
                </a:solidFill>
                <a:latin typeface="黑体" panose="02010609060101010101" pitchFamily="49" charset="-122"/>
                <a:ea typeface="黑体" panose="02010609060101010101" pitchFamily="49" charset="-122"/>
              </a:rPr>
              <a:t>,</a:t>
            </a:r>
            <a:r>
              <a:rPr lang="zh-CN" altLang="en-US" sz="3600" b="1" dirty="0">
                <a:solidFill>
                  <a:srgbClr val="FF00FF"/>
                </a:solidFill>
                <a:latin typeface="黑体" panose="02010609060101010101" pitchFamily="49" charset="-122"/>
                <a:ea typeface="黑体" panose="02010609060101010101" pitchFamily="49" charset="-122"/>
              </a:rPr>
              <a:t>也就是分析精妙的词的用法。对于景物描写中的</a:t>
            </a:r>
            <a:r>
              <a:rPr lang="zh-CN" altLang="en-US" sz="3600" b="1" dirty="0">
                <a:latin typeface="黑体" panose="02010609060101010101" pitchFamily="49" charset="-122"/>
                <a:ea typeface="黑体" panose="02010609060101010101" pitchFamily="49" charset="-122"/>
              </a:rPr>
              <a:t>静景</a:t>
            </a:r>
            <a:r>
              <a:rPr lang="zh-CN" altLang="en-US" sz="3600" b="1" dirty="0">
                <a:solidFill>
                  <a:srgbClr val="FF00FF"/>
                </a:solidFill>
                <a:latin typeface="黑体" panose="02010609060101010101" pitchFamily="49" charset="-122"/>
                <a:ea typeface="黑体" panose="02010609060101010101" pitchFamily="49" charset="-122"/>
              </a:rPr>
              <a:t>我们往往要注意</a:t>
            </a:r>
            <a:r>
              <a:rPr lang="zh-CN" altLang="en-US" sz="3600" b="1" u="sng" dirty="0">
                <a:solidFill>
                  <a:schemeClr val="tx2"/>
                </a:solidFill>
                <a:latin typeface="黑体" panose="02010609060101010101" pitchFamily="49" charset="-122"/>
                <a:ea typeface="黑体" panose="02010609060101010101" pitchFamily="49" charset="-122"/>
              </a:rPr>
              <a:t>形容词和副词</a:t>
            </a:r>
            <a:r>
              <a:rPr lang="zh-CN" altLang="en-US" sz="3600" b="1" dirty="0">
                <a:solidFill>
                  <a:srgbClr val="FF00FF"/>
                </a:solidFill>
                <a:latin typeface="黑体" panose="02010609060101010101" pitchFamily="49" charset="-122"/>
                <a:ea typeface="黑体" panose="02010609060101010101" pitchFamily="49" charset="-122"/>
              </a:rPr>
              <a:t>；对于</a:t>
            </a:r>
            <a:r>
              <a:rPr lang="zh-CN" altLang="en-US" sz="3600" b="1" dirty="0">
                <a:latin typeface="黑体" panose="02010609060101010101" pitchFamily="49" charset="-122"/>
                <a:ea typeface="黑体" panose="02010609060101010101" pitchFamily="49" charset="-122"/>
              </a:rPr>
              <a:t>动景</a:t>
            </a:r>
            <a:r>
              <a:rPr lang="zh-CN" altLang="en-US" sz="3600" b="1" dirty="0">
                <a:solidFill>
                  <a:srgbClr val="FF00FF"/>
                </a:solidFill>
                <a:latin typeface="黑体" panose="02010609060101010101" pitchFamily="49" charset="-122"/>
                <a:ea typeface="黑体" panose="02010609060101010101" pitchFamily="49" charset="-122"/>
              </a:rPr>
              <a:t>我们往往要注意</a:t>
            </a:r>
            <a:r>
              <a:rPr lang="zh-CN" altLang="en-US" sz="3600" b="1" u="sng" dirty="0">
                <a:solidFill>
                  <a:schemeClr val="tx2"/>
                </a:solidFill>
                <a:latin typeface="黑体" panose="02010609060101010101" pitchFamily="49" charset="-122"/>
                <a:ea typeface="黑体" panose="02010609060101010101" pitchFamily="49" charset="-122"/>
              </a:rPr>
              <a:t>动词。</a:t>
            </a:r>
            <a:endParaRPr lang="zh-CN" altLang="en-US" sz="3600" b="1" u="sng" dirty="0">
              <a:solidFill>
                <a:schemeClr val="tx2"/>
              </a:solidFill>
              <a:latin typeface="黑体" panose="02010609060101010101" pitchFamily="49" charset="-122"/>
              <a:ea typeface="黑体" panose="02010609060101010101" pitchFamily="49" charset="-122"/>
            </a:endParaRPr>
          </a:p>
        </p:txBody>
      </p:sp>
      <p:sp>
        <p:nvSpPr>
          <p:cNvPr id="36869" name="WordArt 5"/>
          <p:cNvSpPr/>
          <p:nvPr/>
        </p:nvSpPr>
        <p:spPr>
          <a:xfrm rot="5400000">
            <a:off x="-15875" y="527050"/>
            <a:ext cx="1123950" cy="590550"/>
          </a:xfrm>
          <a:prstGeom prst="rect">
            <a:avLst/>
          </a:prstGeom>
        </p:spPr>
        <p:txBody>
          <a:bodyPr vert="eaVert" wrap="none" fromWordArt="1">
            <a:prstTxWarp prst="textPlain">
              <a:avLst>
                <a:gd name="adj" fmla="val 50000"/>
              </a:avLst>
            </a:prstTxWarp>
            <a:normAutofit/>
          </a:bodyPr>
          <a:p>
            <a:pPr algn="ctr" eaLnBrk="0" hangingPunct="0"/>
            <a:r>
              <a:rPr lang="zh-CN" altLang="en-US" sz="4400" b="1">
                <a:ln w="9525" cap="flat" cmpd="sng">
                  <a:solidFill>
                    <a:srgbClr val="FFFF00"/>
                  </a:solidFill>
                  <a:prstDash val="solid"/>
                  <a:headEnd type="none" w="med" len="med"/>
                  <a:tailEnd type="none" w="med" len="med"/>
                </a:ln>
                <a:solidFill>
                  <a:srgbClr val="FF0000"/>
                </a:solidFill>
                <a:effectLst>
                  <a:outerShdw dist="35921" dir="2699999" algn="ctr" rotWithShape="0">
                    <a:srgbClr val="C0C0C0">
                      <a:alpha val="79999"/>
                    </a:srgbClr>
                  </a:outerShdw>
                </a:effectLst>
                <a:latin typeface="华文行楷" panose="02010800040101010101" pitchFamily="2" charset="-122"/>
                <a:ea typeface="华文行楷" panose="02010800040101010101" pitchFamily="2" charset="-122"/>
              </a:rPr>
              <a:t>炼字</a:t>
            </a:r>
            <a:endParaRPr lang="zh-CN" altLang="en-US" sz="4400" b="1">
              <a:ln w="9525" cap="flat" cmpd="sng">
                <a:solidFill>
                  <a:srgbClr val="FFFF00"/>
                </a:solidFill>
                <a:prstDash val="solid"/>
                <a:headEnd type="none" w="med" len="med"/>
                <a:tailEnd type="none" w="med" len="med"/>
              </a:ln>
              <a:solidFill>
                <a:srgbClr val="FF0000"/>
              </a:solidFill>
              <a:effectLst>
                <a:outerShdw dist="35921" dir="2699999" algn="ctr" rotWithShape="0">
                  <a:srgbClr val="C0C0C0">
                    <a:alpha val="79999"/>
                  </a:srgbClr>
                </a:outerShdw>
              </a:effectLst>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0-#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316"/>
                                        </p:tgtEl>
                                        <p:attrNameLst>
                                          <p:attrName>style.visibility</p:attrName>
                                        </p:attrNameLst>
                                      </p:cBhvr>
                                      <p:to>
                                        <p:strVal val="visible"/>
                                      </p:to>
                                    </p:set>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5" name="图片 17414" descr="20071020153010927"/>
          <p:cNvPicPr>
            <a:picLocks noChangeAspect="1"/>
          </p:cNvPicPr>
          <p:nvPr/>
        </p:nvPicPr>
        <p:blipFill>
          <a:blip r:embed="rId1"/>
          <a:srcRect b="6000"/>
          <a:stretch>
            <a:fillRect/>
          </a:stretch>
        </p:blipFill>
        <p:spPr>
          <a:xfrm rot="492934">
            <a:off x="5424488" y="260350"/>
            <a:ext cx="3292475" cy="5314950"/>
          </a:xfrm>
          <a:prstGeom prst="rect">
            <a:avLst/>
          </a:prstGeom>
          <a:noFill/>
          <a:ln w="9525">
            <a:noFill/>
          </a:ln>
        </p:spPr>
      </p:pic>
      <p:sp>
        <p:nvSpPr>
          <p:cNvPr id="17416" name="文本框 17415"/>
          <p:cNvSpPr txBox="1"/>
          <p:nvPr/>
        </p:nvSpPr>
        <p:spPr>
          <a:xfrm>
            <a:off x="7315200" y="1600200"/>
            <a:ext cx="184150" cy="641350"/>
          </a:xfrm>
          <a:prstGeom prst="rect">
            <a:avLst/>
          </a:prstGeom>
          <a:noFill/>
          <a:ln w="9525">
            <a:noFill/>
          </a:ln>
        </p:spPr>
        <p:txBody>
          <a:bodyPr wrap="none">
            <a:spAutoFit/>
          </a:bodyPr>
          <a:lstStyle/>
          <a:p>
            <a:pPr marR="0" algn="r" defTabSz="914400">
              <a:buClrTx/>
              <a:buSzTx/>
              <a:defRPr/>
            </a:pPr>
            <a:endParaRPr kumimoji="0" sz="3600" kern="1200" cap="none" spc="0" normalizeH="0" baseline="0" noProof="1">
              <a:effectLst>
                <a:outerShdw blurRad="38100" dist="38100" dir="2700000">
                  <a:srgbClr val="FFFFFF"/>
                </a:outerShdw>
              </a:effectLst>
              <a:latin typeface="Arial" panose="020B0604020202020204" pitchFamily="34" charset="0"/>
              <a:ea typeface="华文行楷" panose="02010800040101010101" pitchFamily="2" charset="-122"/>
              <a:cs typeface="+mn-cs"/>
            </a:endParaRPr>
          </a:p>
        </p:txBody>
      </p:sp>
      <p:sp>
        <p:nvSpPr>
          <p:cNvPr id="17417" name="文本框 17416"/>
          <p:cNvSpPr txBox="1"/>
          <p:nvPr/>
        </p:nvSpPr>
        <p:spPr>
          <a:xfrm>
            <a:off x="354013" y="139700"/>
            <a:ext cx="4876800" cy="3562350"/>
          </a:xfrm>
          <a:prstGeom prst="rect">
            <a:avLst/>
          </a:prstGeom>
          <a:noFill/>
          <a:ln w="9525">
            <a:noFill/>
          </a:ln>
        </p:spPr>
        <p:txBody>
          <a:bodyPr>
            <a:spAutoFit/>
          </a:bodyPr>
          <a:p>
            <a:r>
              <a:rPr lang="en-US" altLang="zh-CN" sz="3600" b="1" dirty="0">
                <a:solidFill>
                  <a:srgbClr val="0000FF"/>
                </a:solidFill>
                <a:latin typeface="华文行楷" panose="02010800040101010101" pitchFamily="2" charset="-122"/>
                <a:ea typeface="华文行楷" panose="02010800040101010101" pitchFamily="2" charset="-122"/>
              </a:rPr>
              <a:t>                        </a:t>
            </a:r>
            <a:r>
              <a:rPr lang="zh-CN" altLang="en-US" sz="3600" b="1" dirty="0">
                <a:solidFill>
                  <a:srgbClr val="0000FF"/>
                </a:solidFill>
                <a:latin typeface="华文行楷" panose="02010800040101010101" pitchFamily="2" charset="-122"/>
                <a:ea typeface="华文行楷" panose="02010800040101010101" pitchFamily="2" charset="-122"/>
              </a:rPr>
              <a:t>思考：</a:t>
            </a:r>
            <a:endParaRPr lang="zh-CN" altLang="en-US" sz="3600" b="1" dirty="0">
              <a:solidFill>
                <a:srgbClr val="0000FF"/>
              </a:solidFill>
              <a:latin typeface="华文行楷" panose="02010800040101010101" pitchFamily="2" charset="-122"/>
              <a:ea typeface="华文行楷" panose="02010800040101010101" pitchFamily="2" charset="-122"/>
            </a:endParaRPr>
          </a:p>
          <a:p>
            <a:r>
              <a:rPr lang="en-US" altLang="zh-CN" b="1" u="sng" dirty="0">
                <a:solidFill>
                  <a:srgbClr val="0000FF"/>
                </a:solidFill>
                <a:latin typeface="楷体" panose="02010609060101010101" pitchFamily="49" charset="-122"/>
                <a:ea typeface="楷体" panose="02010609060101010101" pitchFamily="49" charset="-122"/>
                <a:hlinkClick r:id="" action="ppaction://hlinkshowjump?jump=lastslide"/>
              </a:rPr>
              <a:t>1</a:t>
            </a:r>
            <a:r>
              <a:rPr lang="zh-CN" altLang="en-US" b="1" u="sng" dirty="0">
                <a:solidFill>
                  <a:srgbClr val="0000FF"/>
                </a:solidFill>
                <a:latin typeface="楷体" panose="02010609060101010101" pitchFamily="49" charset="-122"/>
                <a:ea typeface="楷体" panose="02010609060101010101" pitchFamily="49" charset="-122"/>
                <a:hlinkClick r:id="" action="ppaction://hlinkshowjump?jump=lastslide"/>
              </a:rPr>
              <a:t>作者写这首词是在什么样的社会背景下写的？当时的情况对他有什么样的影响？</a:t>
            </a:r>
            <a:endParaRPr lang="zh-CN" altLang="en-US" b="1" u="sng" dirty="0">
              <a:solidFill>
                <a:srgbClr val="0000FF"/>
              </a:solidFill>
              <a:latin typeface="楷体" panose="02010609060101010101" pitchFamily="49" charset="-122"/>
              <a:ea typeface="楷体" panose="02010609060101010101" pitchFamily="49" charset="-122"/>
            </a:endParaRPr>
          </a:p>
          <a:p>
            <a:endParaRPr lang="zh-CN" altLang="en-US" b="1" dirty="0">
              <a:solidFill>
                <a:srgbClr val="0000FF"/>
              </a:solidFill>
              <a:latin typeface="楷体" panose="02010609060101010101" pitchFamily="49" charset="-122"/>
              <a:ea typeface="楷体" panose="02010609060101010101" pitchFamily="49" charset="-122"/>
            </a:endParaRPr>
          </a:p>
          <a:p>
            <a:r>
              <a:rPr lang="en-US" altLang="zh-CN" b="1" dirty="0">
                <a:solidFill>
                  <a:srgbClr val="0000FF"/>
                </a:solidFill>
                <a:latin typeface="楷体" panose="02010609060101010101" pitchFamily="49" charset="-122"/>
                <a:ea typeface="楷体" panose="02010609060101010101" pitchFamily="49" charset="-122"/>
              </a:rPr>
              <a:t>2</a:t>
            </a:r>
            <a:r>
              <a:rPr lang="zh-CN" altLang="en-US" b="1" dirty="0">
                <a:solidFill>
                  <a:srgbClr val="0000FF"/>
                </a:solidFill>
                <a:latin typeface="楷体" panose="02010609060101010101" pitchFamily="49" charset="-122"/>
                <a:ea typeface="楷体" panose="02010609060101010101" pitchFamily="49" charset="-122"/>
              </a:rPr>
              <a:t>青年毛泽东看找到这生机勃勃，美丽壮阔的秋景，写到“</a:t>
            </a:r>
            <a:r>
              <a:rPr lang="zh-CN" altLang="en-US" b="1" dirty="0">
                <a:solidFill>
                  <a:srgbClr val="FF0000"/>
                </a:solidFill>
                <a:latin typeface="楷体" panose="02010609060101010101" pitchFamily="49" charset="-122"/>
                <a:ea typeface="楷体" panose="02010609060101010101" pitchFamily="49" charset="-122"/>
              </a:rPr>
              <a:t>怅寥廓，问苍茫大地，谁主沉浮？</a:t>
            </a:r>
            <a:r>
              <a:rPr lang="zh-CN" altLang="en-US" b="1" dirty="0">
                <a:solidFill>
                  <a:srgbClr val="0000FF"/>
                </a:solidFill>
                <a:latin typeface="楷体" panose="02010609060101010101" pitchFamily="49" charset="-122"/>
                <a:ea typeface="楷体" panose="02010609060101010101" pitchFamily="49" charset="-122"/>
              </a:rPr>
              <a:t>”这表达了他什么样的思想呢？</a:t>
            </a:r>
            <a:endParaRPr lang="zh-CN" altLang="en-US" b="1" dirty="0">
              <a:solidFill>
                <a:srgbClr val="0000FF"/>
              </a:solidFill>
              <a:latin typeface="楷体" panose="02010609060101010101" pitchFamily="49" charset="-122"/>
              <a:ea typeface="楷体" panose="02010609060101010101" pitchFamily="49" charset="-122"/>
            </a:endParaRPr>
          </a:p>
        </p:txBody>
      </p:sp>
      <p:sp>
        <p:nvSpPr>
          <p:cNvPr id="5124" name="矩形 26627"/>
          <p:cNvSpPr/>
          <p:nvPr/>
        </p:nvSpPr>
        <p:spPr>
          <a:xfrm>
            <a:off x="185738" y="3641725"/>
            <a:ext cx="5189537" cy="3016250"/>
          </a:xfrm>
          <a:prstGeom prst="rect">
            <a:avLst/>
          </a:prstGeom>
          <a:noFill/>
          <a:ln w="9525">
            <a:noFill/>
          </a:ln>
        </p:spPr>
        <p:txBody>
          <a:bodyPr anchor="ctr">
            <a:spAutoFit/>
          </a:bodyPr>
          <a:p>
            <a:pPr indent="304800"/>
            <a:r>
              <a:rPr lang="en-US" altLang="zh-CN" b="1" dirty="0">
                <a:latin typeface="楷体" panose="02010609060101010101" pitchFamily="49" charset="-122"/>
                <a:ea typeface="楷体" panose="02010609060101010101" pitchFamily="49" charset="-122"/>
              </a:rPr>
              <a:t>3</a:t>
            </a:r>
            <a:r>
              <a:rPr lang="zh-CN" altLang="en-US" b="1" dirty="0">
                <a:latin typeface="楷体" panose="02010609060101010101" pitchFamily="49" charset="-122"/>
                <a:ea typeface="楷体" panose="02010609060101010101" pitchFamily="49" charset="-122"/>
              </a:rPr>
              <a:t>上阕中，作者眼中的秋景这样充满生机，给人怎样的感觉？ </a:t>
            </a:r>
            <a:endParaRPr lang="zh-CN" altLang="en-US" b="1" dirty="0">
              <a:latin typeface="楷体" panose="02010609060101010101" pitchFamily="49" charset="-122"/>
              <a:ea typeface="楷体" panose="02010609060101010101" pitchFamily="49" charset="-122"/>
            </a:endParaRPr>
          </a:p>
          <a:p>
            <a:pPr indent="304800"/>
            <a:endParaRPr lang="zh-CN" altLang="en-US" b="1" dirty="0">
              <a:latin typeface="楷体" panose="02010609060101010101" pitchFamily="49" charset="-122"/>
              <a:ea typeface="楷体" panose="02010609060101010101" pitchFamily="49" charset="-122"/>
            </a:endParaRPr>
          </a:p>
          <a:p>
            <a:pPr indent="304800"/>
            <a:r>
              <a:rPr lang="en-US" altLang="zh-CN" b="1" dirty="0">
                <a:latin typeface="楷体" panose="02010609060101010101" pitchFamily="49" charset="-122"/>
                <a:ea typeface="楷体" panose="02010609060101010101" pitchFamily="49" charset="-122"/>
              </a:rPr>
              <a:t>4</a:t>
            </a:r>
            <a:r>
              <a:rPr lang="zh-CN" altLang="en-US" b="1" dirty="0">
                <a:latin typeface="楷体" panose="02010609060101010101" pitchFamily="49" charset="-122"/>
                <a:ea typeface="楷体" panose="02010609060101010101" pitchFamily="49" charset="-122"/>
              </a:rPr>
              <a:t>中国文人自古悲秋，而作者独立寒秋，看到的却是万山红遍，充满生机、充满热情，有刘禹锡笔下“自古逢秋悲寂寥，我言秋日胜春朝。”的豪情。可见他是一个怎样的人？</a:t>
            </a:r>
            <a:endParaRPr lang="zh-CN" altLang="en-US"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7415"/>
                                        </p:tgtEl>
                                        <p:attrNameLst>
                                          <p:attrName>style.visibility</p:attrName>
                                        </p:attrNameLst>
                                      </p:cBhvr>
                                      <p:to>
                                        <p:strVal val="visible"/>
                                      </p:to>
                                    </p:set>
                                    <p:anim calcmode="lin" valueType="num">
                                      <p:cBhvr>
                                        <p:cTn id="7" dur="1000" fill="hold"/>
                                        <p:tgtEl>
                                          <p:spTgt spid="17415"/>
                                        </p:tgtEl>
                                        <p:attrNameLst>
                                          <p:attrName>ppt_w</p:attrName>
                                        </p:attrNameLst>
                                      </p:cBhvr>
                                      <p:tavLst>
                                        <p:tav tm="0">
                                          <p:val>
                                            <p:fltVal val="0.000000"/>
                                          </p:val>
                                        </p:tav>
                                        <p:tav tm="100000">
                                          <p:val>
                                            <p:strVal val="#ppt_w"/>
                                          </p:val>
                                        </p:tav>
                                      </p:tavLst>
                                    </p:anim>
                                    <p:anim calcmode="lin" valueType="num">
                                      <p:cBhvr>
                                        <p:cTn id="8" dur="1000" fill="hold"/>
                                        <p:tgtEl>
                                          <p:spTgt spid="17415"/>
                                        </p:tgtEl>
                                        <p:attrNameLst>
                                          <p:attrName>ppt_h</p:attrName>
                                        </p:attrNameLst>
                                      </p:cBhvr>
                                      <p:tavLst>
                                        <p:tav tm="0">
                                          <p:val>
                                            <p:fltVal val="0.000000"/>
                                          </p:val>
                                        </p:tav>
                                        <p:tav tm="100000">
                                          <p:val>
                                            <p:strVal val="#ppt_h"/>
                                          </p:val>
                                        </p:tav>
                                      </p:tavLst>
                                    </p:anim>
                                    <p:anim calcmode="lin" valueType="num">
                                      <p:cBhvr>
                                        <p:cTn id="9" dur="1000" fill="hold"/>
                                        <p:tgtEl>
                                          <p:spTgt spid="17415"/>
                                        </p:tgtEl>
                                        <p:attrNameLst>
                                          <p:attrName>style.rotation</p:attrName>
                                        </p:attrNameLst>
                                      </p:cBhvr>
                                      <p:tavLst>
                                        <p:tav tm="0">
                                          <p:val>
                                            <p:fltVal val="90.000000"/>
                                          </p:val>
                                        </p:tav>
                                        <p:tav tm="100000">
                                          <p:val>
                                            <p:fltVal val="0.000000"/>
                                          </p:val>
                                        </p:tav>
                                      </p:tavLst>
                                    </p:anim>
                                    <p:animEffect transition="in" filter="fade">
                                      <p:cBhvr>
                                        <p:cTn id="10" dur="1000"/>
                                        <p:tgtEl>
                                          <p:spTgt spid="17415"/>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17417">
                                            <p:txEl>
                                              <p:charRg st="0" end="28"/>
                                            </p:txEl>
                                          </p:spTgt>
                                        </p:tgtEl>
                                        <p:attrNameLst>
                                          <p:attrName>style.visibility</p:attrName>
                                        </p:attrNameLst>
                                      </p:cBhvr>
                                      <p:to>
                                        <p:strVal val="visible"/>
                                      </p:to>
                                    </p:set>
                                    <p:anim calcmode="lin" valueType="num">
                                      <p:cBhvr>
                                        <p:cTn id="15" dur="1000" fill="hold"/>
                                        <p:tgtEl>
                                          <p:spTgt spid="17417">
                                            <p:txEl>
                                              <p:charRg st="0" end="28"/>
                                            </p:txEl>
                                          </p:spTgt>
                                        </p:tgtEl>
                                        <p:attrNameLst>
                                          <p:attrName>ppt_w</p:attrName>
                                        </p:attrNameLst>
                                      </p:cBhvr>
                                      <p:tavLst>
                                        <p:tav tm="0">
                                          <p:val>
                                            <p:strVal val="#ppt_w*0.70"/>
                                          </p:val>
                                        </p:tav>
                                        <p:tav tm="100000">
                                          <p:val>
                                            <p:strVal val="#ppt_w"/>
                                          </p:val>
                                        </p:tav>
                                      </p:tavLst>
                                    </p:anim>
                                    <p:anim calcmode="lin" valueType="num">
                                      <p:cBhvr>
                                        <p:cTn id="16" dur="1000" fill="hold"/>
                                        <p:tgtEl>
                                          <p:spTgt spid="17417">
                                            <p:txEl>
                                              <p:charRg st="0" end="28"/>
                                            </p:txEl>
                                          </p:spTgt>
                                        </p:tgtEl>
                                        <p:attrNameLst>
                                          <p:attrName>ppt_h</p:attrName>
                                        </p:attrNameLst>
                                      </p:cBhvr>
                                      <p:tavLst>
                                        <p:tav tm="0">
                                          <p:val>
                                            <p:strVal val="#ppt_h"/>
                                          </p:val>
                                        </p:tav>
                                        <p:tav tm="100000">
                                          <p:val>
                                            <p:strVal val="#ppt_h"/>
                                          </p:val>
                                        </p:tav>
                                      </p:tavLst>
                                    </p:anim>
                                    <p:animEffect transition="in" filter="fade">
                                      <p:cBhvr>
                                        <p:cTn id="17" dur="1000"/>
                                        <p:tgtEl>
                                          <p:spTgt spid="17417">
                                            <p:txEl>
                                              <p:charRg st="0" end="2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7417">
                                            <p:txEl>
                                              <p:charRg st="28" end="65"/>
                                            </p:txEl>
                                          </p:spTgt>
                                        </p:tgtEl>
                                        <p:attrNameLst>
                                          <p:attrName>style.visibility</p:attrName>
                                        </p:attrNameLst>
                                      </p:cBhvr>
                                      <p:to>
                                        <p:strVal val="visible"/>
                                      </p:to>
                                    </p:set>
                                    <p:animEffect transition="in" filter="fade">
                                      <p:cBhvr>
                                        <p:cTn id="22" dur="1000"/>
                                        <p:tgtEl>
                                          <p:spTgt spid="17417">
                                            <p:txEl>
                                              <p:charRg st="28" end="65"/>
                                            </p:txEl>
                                          </p:spTgt>
                                        </p:tgtEl>
                                      </p:cBhvr>
                                    </p:animEffect>
                                    <p:anim calcmode="lin" valueType="num">
                                      <p:cBhvr>
                                        <p:cTn id="23" dur="1000" fill="hold"/>
                                        <p:tgtEl>
                                          <p:spTgt spid="17417">
                                            <p:txEl>
                                              <p:charRg st="28" end="65"/>
                                            </p:txEl>
                                          </p:spTgt>
                                        </p:tgtEl>
                                        <p:attrNameLst>
                                          <p:attrName>ppt_x</p:attrName>
                                        </p:attrNameLst>
                                      </p:cBhvr>
                                      <p:tavLst>
                                        <p:tav tm="0">
                                          <p:val>
                                            <p:strVal val="#ppt_x"/>
                                          </p:val>
                                        </p:tav>
                                        <p:tav tm="100000">
                                          <p:val>
                                            <p:strVal val="#ppt_x"/>
                                          </p:val>
                                        </p:tav>
                                      </p:tavLst>
                                    </p:anim>
                                    <p:anim calcmode="lin" valueType="num">
                                      <p:cBhvr>
                                        <p:cTn id="24" dur="1000" fill="hold"/>
                                        <p:tgtEl>
                                          <p:spTgt spid="17417">
                                            <p:txEl>
                                              <p:charRg st="28" end="65"/>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7417">
                                            <p:txEl>
                                              <p:charRg st="66" end="122"/>
                                            </p:txEl>
                                          </p:spTgt>
                                        </p:tgtEl>
                                        <p:attrNameLst>
                                          <p:attrName>style.visibility</p:attrName>
                                        </p:attrNameLst>
                                      </p:cBhvr>
                                      <p:to>
                                        <p:strVal val="visible"/>
                                      </p:to>
                                    </p:set>
                                    <p:animEffect transition="in" filter="fade">
                                      <p:cBhvr>
                                        <p:cTn id="29" dur="1000"/>
                                        <p:tgtEl>
                                          <p:spTgt spid="17417">
                                            <p:txEl>
                                              <p:charRg st="66" end="122"/>
                                            </p:txEl>
                                          </p:spTgt>
                                        </p:tgtEl>
                                      </p:cBhvr>
                                    </p:animEffect>
                                    <p:anim calcmode="lin" valueType="num">
                                      <p:cBhvr>
                                        <p:cTn id="30" dur="1000" fill="hold"/>
                                        <p:tgtEl>
                                          <p:spTgt spid="17417">
                                            <p:txEl>
                                              <p:charRg st="66" end="122"/>
                                            </p:txEl>
                                          </p:spTgt>
                                        </p:tgtEl>
                                        <p:attrNameLst>
                                          <p:attrName>ppt_x</p:attrName>
                                        </p:attrNameLst>
                                      </p:cBhvr>
                                      <p:tavLst>
                                        <p:tav tm="0">
                                          <p:val>
                                            <p:strVal val="#ppt_x"/>
                                          </p:val>
                                        </p:tav>
                                        <p:tav tm="100000">
                                          <p:val>
                                            <p:strVal val="#ppt_x"/>
                                          </p:val>
                                        </p:tav>
                                      </p:tavLst>
                                    </p:anim>
                                    <p:anim calcmode="lin" valueType="num">
                                      <p:cBhvr>
                                        <p:cTn id="31" dur="1000" fill="hold"/>
                                        <p:tgtEl>
                                          <p:spTgt spid="17417">
                                            <p:txEl>
                                              <p:charRg st="66" end="12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5124"/>
                                        </p:tgtEl>
                                        <p:attrNameLst>
                                          <p:attrName>style.visibility</p:attrName>
                                        </p:attrNameLst>
                                      </p:cBhvr>
                                      <p:to>
                                        <p:strVal val="visible"/>
                                      </p:to>
                                    </p:set>
                                    <p:animEffect transition="in" filter="wipe(down)">
                                      <p:cBhvr>
                                        <p:cTn id="36" dur="580">
                                          <p:stCondLst>
                                            <p:cond delay="0"/>
                                          </p:stCondLst>
                                        </p:cTn>
                                        <p:tgtEl>
                                          <p:spTgt spid="5124"/>
                                        </p:tgtEl>
                                      </p:cBhvr>
                                    </p:animEffect>
                                    <p:anim calcmode="lin" valueType="num">
                                      <p:cBhvr>
                                        <p:cTn id="37" dur="1822" tmFilter="0,0; 0.14,0.36; 0.43,0.73; 0.71,0.91; 1.0,1.0">
                                          <p:stCondLst>
                                            <p:cond delay="0"/>
                                          </p:stCondLst>
                                        </p:cTn>
                                        <p:tgtEl>
                                          <p:spTgt spid="5124"/>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5124"/>
                                        </p:tgtEl>
                                        <p:attrNameLst>
                                          <p:attrName>ppt_y</p:attrName>
                                        </p:attrNameLst>
                                      </p:cBhvr>
                                      <p:tavLst>
                                        <p:tav tm="0" fmla="#ppt_y-sin(pi*$)/3">
                                          <p:val>
                                            <p:fltVal val="0.500000"/>
                                          </p:val>
                                        </p:tav>
                                        <p:tav tm="100000">
                                          <p:val>
                                            <p:fltVal val="1.000000"/>
                                          </p:val>
                                        </p:tav>
                                      </p:tavLst>
                                    </p:anim>
                                    <p:anim calcmode="lin" valueType="num">
                                      <p:cBhvr>
                                        <p:cTn id="39" dur="664" tmFilter="0, 0; 0.125,0.2665; 0.25,0.4; 0.375,0.465; 0.5,0.5;  0.625,0.535; 0.75,0.6; 0.875,0.7335; 1,1">
                                          <p:stCondLst>
                                            <p:cond delay="664"/>
                                          </p:stCondLst>
                                        </p:cTn>
                                        <p:tgtEl>
                                          <p:spTgt spid="5124"/>
                                        </p:tgtEl>
                                        <p:attrNameLst>
                                          <p:attrName>ppt_y</p:attrName>
                                        </p:attrNameLst>
                                      </p:cBhvr>
                                      <p:tavLst>
                                        <p:tav tm="0" fmla="#ppt_y-sin(pi*$)/9">
                                          <p:val>
                                            <p:fltVal val="0.000000"/>
                                          </p:val>
                                        </p:tav>
                                        <p:tav tm="100000">
                                          <p:val>
                                            <p:fltVal val="1.000000"/>
                                          </p:val>
                                        </p:tav>
                                      </p:tavLst>
                                    </p:anim>
                                    <p:anim calcmode="lin" valueType="num">
                                      <p:cBhvr>
                                        <p:cTn id="40" dur="332" tmFilter="0, 0; 0.125,0.2665; 0.25,0.4; 0.375,0.465; 0.5,0.5;  0.625,0.535; 0.75,0.6; 0.875,0.7335; 1,1">
                                          <p:stCondLst>
                                            <p:cond delay="1324"/>
                                          </p:stCondLst>
                                        </p:cTn>
                                        <p:tgtEl>
                                          <p:spTgt spid="5124"/>
                                        </p:tgtEl>
                                        <p:attrNameLst>
                                          <p:attrName>ppt_y</p:attrName>
                                        </p:attrNameLst>
                                      </p:cBhvr>
                                      <p:tavLst>
                                        <p:tav tm="0" fmla="#ppt_y-sin(pi*$)/27">
                                          <p:val>
                                            <p:fltVal val="0.000000"/>
                                          </p:val>
                                        </p:tav>
                                        <p:tav tm="100000">
                                          <p:val>
                                            <p:fltVal val="1.000000"/>
                                          </p:val>
                                        </p:tav>
                                      </p:tavLst>
                                    </p:anim>
                                    <p:anim calcmode="lin" valueType="num">
                                      <p:cBhvr>
                                        <p:cTn id="41" dur="164" tmFilter="0, 0; 0.125,0.2665; 0.25,0.4; 0.375,0.465; 0.5,0.5;  0.625,0.535; 0.75,0.6; 0.875,0.7335; 1,1">
                                          <p:stCondLst>
                                            <p:cond delay="1656"/>
                                          </p:stCondLst>
                                        </p:cTn>
                                        <p:tgtEl>
                                          <p:spTgt spid="5124"/>
                                        </p:tgtEl>
                                        <p:attrNameLst>
                                          <p:attrName>ppt_y</p:attrName>
                                        </p:attrNameLst>
                                      </p:cBhvr>
                                      <p:tavLst>
                                        <p:tav tm="0" fmla="#ppt_y-sin(pi*$)/81">
                                          <p:val>
                                            <p:fltVal val="0.000000"/>
                                          </p:val>
                                        </p:tav>
                                        <p:tav tm="100000">
                                          <p:val>
                                            <p:fltVal val="1.000000"/>
                                          </p:val>
                                        </p:tav>
                                      </p:tavLst>
                                    </p:anim>
                                    <p:animScale>
                                      <p:cBhvr>
                                        <p:cTn id="42" dur="26">
                                          <p:stCondLst>
                                            <p:cond delay="650"/>
                                          </p:stCondLst>
                                        </p:cTn>
                                        <p:tgtEl>
                                          <p:spTgt spid="5124"/>
                                        </p:tgtEl>
                                      </p:cBhvr>
                                      <p:to x="100000" y="60000"/>
                                    </p:animScale>
                                    <p:animScale>
                                      <p:cBhvr>
                                        <p:cTn id="43" dur="166" decel="50000">
                                          <p:stCondLst>
                                            <p:cond delay="676"/>
                                          </p:stCondLst>
                                        </p:cTn>
                                        <p:tgtEl>
                                          <p:spTgt spid="5124"/>
                                        </p:tgtEl>
                                      </p:cBhvr>
                                      <p:to x="100000" y="100000"/>
                                    </p:animScale>
                                    <p:animScale>
                                      <p:cBhvr>
                                        <p:cTn id="44" dur="26">
                                          <p:stCondLst>
                                            <p:cond delay="1312"/>
                                          </p:stCondLst>
                                        </p:cTn>
                                        <p:tgtEl>
                                          <p:spTgt spid="5124"/>
                                        </p:tgtEl>
                                      </p:cBhvr>
                                      <p:to x="100000" y="80000"/>
                                    </p:animScale>
                                    <p:animScale>
                                      <p:cBhvr>
                                        <p:cTn id="45" dur="166" decel="50000">
                                          <p:stCondLst>
                                            <p:cond delay="1338"/>
                                          </p:stCondLst>
                                        </p:cTn>
                                        <p:tgtEl>
                                          <p:spTgt spid="5124"/>
                                        </p:tgtEl>
                                      </p:cBhvr>
                                      <p:to x="100000" y="100000"/>
                                    </p:animScale>
                                    <p:animScale>
                                      <p:cBhvr>
                                        <p:cTn id="46" dur="26">
                                          <p:stCondLst>
                                            <p:cond delay="1642"/>
                                          </p:stCondLst>
                                        </p:cTn>
                                        <p:tgtEl>
                                          <p:spTgt spid="5124"/>
                                        </p:tgtEl>
                                      </p:cBhvr>
                                      <p:to x="100000" y="90000"/>
                                    </p:animScale>
                                    <p:animScale>
                                      <p:cBhvr>
                                        <p:cTn id="47" dur="166" decel="50000">
                                          <p:stCondLst>
                                            <p:cond delay="1668"/>
                                          </p:stCondLst>
                                        </p:cTn>
                                        <p:tgtEl>
                                          <p:spTgt spid="5124"/>
                                        </p:tgtEl>
                                      </p:cBhvr>
                                      <p:to x="100000" y="100000"/>
                                    </p:animScale>
                                    <p:animScale>
                                      <p:cBhvr>
                                        <p:cTn id="48" dur="26">
                                          <p:stCondLst>
                                            <p:cond delay="1808"/>
                                          </p:stCondLst>
                                        </p:cTn>
                                        <p:tgtEl>
                                          <p:spTgt spid="5124"/>
                                        </p:tgtEl>
                                      </p:cBhvr>
                                      <p:to x="100000" y="95000"/>
                                    </p:animScale>
                                    <p:animScale>
                                      <p:cBhvr>
                                        <p:cTn id="49" dur="166" decel="50000">
                                          <p:stCondLst>
                                            <p:cond delay="1834"/>
                                          </p:stCondLst>
                                        </p:cTn>
                                        <p:tgtEl>
                                          <p:spTgt spid="51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ChangeArrowheads="1"/>
          </p:cNvSpPr>
          <p:nvPr/>
        </p:nvSpPr>
        <p:spPr bwMode="auto">
          <a:xfrm>
            <a:off x="1187450" y="404813"/>
            <a:ext cx="2527300" cy="5594350"/>
          </a:xfrm>
          <a:prstGeom prst="rect">
            <a:avLst/>
          </a:prstGeom>
          <a:noFill/>
          <a:ln w="9525" cmpd="sng">
            <a:solidFill>
              <a:schemeClr val="tx1"/>
            </a:solidFill>
            <a:miter lim="800000"/>
          </a:ln>
          <a:effectLst/>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万</a:t>
            </a: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山红</a:t>
            </a: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遍</a:t>
            </a:r>
            <a:endPar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 </a:t>
            </a:r>
            <a:endPar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层</a:t>
            </a: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林</a:t>
            </a: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尽染</a:t>
            </a:r>
            <a:endPar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漫</a:t>
            </a: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江碧</a:t>
            </a: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透</a:t>
            </a:r>
            <a:endPar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 </a:t>
            </a:r>
            <a:endPar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百</a:t>
            </a: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舸</a:t>
            </a: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争</a:t>
            </a: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流</a:t>
            </a:r>
            <a:endPar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鹰</a:t>
            </a: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击</a:t>
            </a: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长空 </a:t>
            </a:r>
            <a:endPar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鱼</a:t>
            </a:r>
            <a:r>
              <a:rPr kumimoji="0" lang="zh-CN" sz="3600" b="1" i="0" u="none" strike="noStrike" kern="1200" cap="none" spc="0" normalizeH="0" baseline="0" noProof="0">
                <a:ln>
                  <a:noFill/>
                </a:ln>
                <a:solidFill>
                  <a:srgbClr val="CC00FF"/>
                </a:solidFill>
                <a:effectLst>
                  <a:outerShdw blurRad="38100" dist="38100" dir="2700000" algn="tl">
                    <a:srgbClr val="FFFFFF"/>
                  </a:outerShdw>
                </a:effectLst>
                <a:uLnTx/>
                <a:uFillTx/>
                <a:latin typeface="微软雅黑" panose="020B0503020204020204" charset="-122"/>
                <a:ea typeface="微软雅黑" panose="020B0503020204020204" charset="-122"/>
                <a:cs typeface="+mn-cs"/>
              </a:rPr>
              <a:t>翔</a:t>
            </a:r>
            <a:r>
              <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rPr>
              <a:t>浅底</a:t>
            </a:r>
            <a:endParaRPr kumimoji="0" lang="zh-CN" sz="3600" b="1" i="0" u="none" strike="noStrike" kern="1200" cap="none" spc="0" normalizeH="0" baseline="0" noProof="0">
              <a:ln>
                <a:noFill/>
              </a:ln>
              <a:solidFill>
                <a:schemeClr val="tx2"/>
              </a:solidFill>
              <a:effectLst>
                <a:outerShdw blurRad="38100" dist="38100" dir="2700000" algn="tl">
                  <a:srgbClr val="AF273E"/>
                </a:outerShdw>
              </a:effectLst>
              <a:uLnTx/>
              <a:uFillTx/>
              <a:latin typeface="微软雅黑" panose="020B0503020204020204" charset="-122"/>
              <a:ea typeface="微软雅黑" panose="020B0503020204020204" charset="-122"/>
              <a:cs typeface="+mn-cs"/>
            </a:endParaRPr>
          </a:p>
        </p:txBody>
      </p:sp>
      <p:sp>
        <p:nvSpPr>
          <p:cNvPr id="14339" name="Text Box 3"/>
          <p:cNvSpPr txBox="1">
            <a:spLocks noChangeArrowheads="1"/>
          </p:cNvSpPr>
          <p:nvPr/>
        </p:nvSpPr>
        <p:spPr bwMode="auto">
          <a:xfrm>
            <a:off x="3924300" y="333375"/>
            <a:ext cx="3529013" cy="6053138"/>
          </a:xfrm>
          <a:prstGeom prst="rect">
            <a:avLst/>
          </a:prstGeom>
          <a:noFill/>
          <a:ln w="9525" cmpd="sng">
            <a:solidFill>
              <a:srgbClr val="FF9900"/>
            </a:solidFill>
            <a:miter lim="800000"/>
          </a:ln>
          <a:effectLst/>
        </p:spPr>
        <p:txBody>
          <a:bodyPr>
            <a:spAutoFit/>
          </a:bodyPr>
          <a:lstStyle/>
          <a:p>
            <a:pPr marR="0" defTabSz="914400">
              <a:spcBef>
                <a:spcPct val="50000"/>
              </a:spcBef>
              <a:buClrTx/>
              <a:buSzTx/>
              <a:defRPr/>
            </a:pPr>
            <a:r>
              <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rPr>
              <a:t>万、层、百：形容山、林、舸之多；遍：红之广 ；</a:t>
            </a:r>
            <a:endPar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endParaRPr>
          </a:p>
          <a:p>
            <a:pPr marR="0" defTabSz="914400">
              <a:spcBef>
                <a:spcPct val="50000"/>
              </a:spcBef>
              <a:buClrTx/>
              <a:buSzTx/>
              <a:defRPr/>
            </a:pPr>
            <a:r>
              <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rPr>
              <a:t>尽：范围之广；染：拟人手法 ；</a:t>
            </a:r>
            <a:endPar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endParaRPr>
          </a:p>
          <a:p>
            <a:pPr marR="0" defTabSz="914400">
              <a:spcBef>
                <a:spcPct val="50000"/>
              </a:spcBef>
              <a:buClrTx/>
              <a:buSzTx/>
              <a:defRPr/>
            </a:pPr>
            <a:r>
              <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rPr>
              <a:t>漫：江水溢满之状；透：水之清；</a:t>
            </a:r>
            <a:endPar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endParaRPr>
          </a:p>
          <a:p>
            <a:pPr marR="0" defTabSz="914400">
              <a:spcBef>
                <a:spcPct val="50000"/>
              </a:spcBef>
              <a:buClrTx/>
              <a:buSzTx/>
              <a:defRPr/>
            </a:pPr>
            <a:r>
              <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rPr>
              <a:t>争：争先恐后的热闹场面； </a:t>
            </a:r>
            <a:endPar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endParaRPr>
          </a:p>
          <a:p>
            <a:pPr marR="0" defTabSz="914400">
              <a:spcBef>
                <a:spcPct val="50000"/>
              </a:spcBef>
              <a:buClrTx/>
              <a:buSzTx/>
              <a:defRPr/>
            </a:pPr>
            <a:r>
              <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rPr>
              <a:t>击：飞之矫健有力；</a:t>
            </a:r>
            <a:endPar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endParaRPr>
          </a:p>
          <a:p>
            <a:pPr marR="0" defTabSz="914400">
              <a:spcBef>
                <a:spcPct val="50000"/>
              </a:spcBef>
              <a:buClrTx/>
              <a:buSzTx/>
              <a:defRPr/>
            </a:pPr>
            <a:r>
              <a:rPr kumimoji="0" lang="zh-CN" sz="2800" b="1" kern="1200" cap="none" spc="0" normalizeH="0" baseline="0" noProof="0">
                <a:solidFill>
                  <a:schemeClr val="tx2"/>
                </a:solidFill>
                <a:effectLst>
                  <a:outerShdw blurRad="38100" dist="38100" dir="2700000" algn="tl">
                    <a:srgbClr val="AF273E"/>
                  </a:outerShdw>
                </a:effectLst>
                <a:latin typeface="黑体" panose="02010609060101010101" pitchFamily="49" charset="-122"/>
                <a:ea typeface="黑体" panose="02010609060101010101" pitchFamily="49" charset="-122"/>
                <a:cs typeface="+mn-cs"/>
              </a:rPr>
              <a:t>翔：游之轻快自如。</a:t>
            </a:r>
            <a:r>
              <a:rPr kumimoji="0" lang="zh-CN" sz="3600" b="1" kern="1200" cap="none" spc="0" normalizeH="0" baseline="0" noProof="0">
                <a:effectLst>
                  <a:outerShdw blurRad="38100" dist="38100" dir="2700000" algn="tl">
                    <a:srgbClr val="FFFFFF"/>
                  </a:outerShdw>
                </a:effectLst>
                <a:latin typeface="黑体" panose="02010609060101010101" pitchFamily="49" charset="-122"/>
                <a:ea typeface="黑体" panose="02010609060101010101" pitchFamily="49" charset="-122"/>
                <a:cs typeface="+mn-cs"/>
              </a:rPr>
              <a:t> </a:t>
            </a:r>
            <a:endParaRPr kumimoji="0" lang="zh-CN" sz="3600" b="1" kern="1200" cap="none" spc="0" normalizeH="0" baseline="0" noProof="0">
              <a:effectLst>
                <a:outerShdw blurRad="38100" dist="38100" dir="2700000" algn="tl">
                  <a:srgbClr val="FFFFFF"/>
                </a:outerShdw>
              </a:effectLst>
              <a:latin typeface="黑体" panose="02010609060101010101" pitchFamily="49" charset="-122"/>
              <a:ea typeface="黑体" panose="02010609060101010101" pitchFamily="49" charset="-122"/>
              <a:cs typeface="+mn-cs"/>
            </a:endParaRPr>
          </a:p>
        </p:txBody>
      </p:sp>
      <p:sp>
        <p:nvSpPr>
          <p:cNvPr id="14340" name="Text Box 4"/>
          <p:cNvSpPr txBox="1">
            <a:spLocks noChangeArrowheads="1"/>
          </p:cNvSpPr>
          <p:nvPr/>
        </p:nvSpPr>
        <p:spPr bwMode="auto">
          <a:xfrm>
            <a:off x="7667625" y="1268413"/>
            <a:ext cx="793750" cy="4105275"/>
          </a:xfrm>
          <a:prstGeom prst="rect">
            <a:avLst/>
          </a:prstGeom>
          <a:solidFill>
            <a:schemeClr val="accent1"/>
          </a:solidFill>
          <a:ln w="9525">
            <a:noFill/>
            <a:miter lim="800000"/>
          </a:ln>
          <a:effectLst/>
        </p:spPr>
        <p:txBody>
          <a:bodyPr vert="eaVert">
            <a:spAutoFit/>
          </a:bodyPr>
          <a:lstStyle/>
          <a:p>
            <a:pPr marR="0" defTabSz="914400">
              <a:spcBef>
                <a:spcPct val="50000"/>
              </a:spcBef>
              <a:buClrTx/>
              <a:buSzTx/>
              <a:defRPr/>
            </a:pPr>
            <a:r>
              <a:rPr kumimoji="0" lang="zh-CN" sz="4000" b="1" kern="1200" cap="none" spc="0" normalizeH="0" baseline="0" noProof="0">
                <a:solidFill>
                  <a:srgbClr val="0033CC"/>
                </a:solidFill>
                <a:effectLst>
                  <a:outerShdw blurRad="38100" dist="38100" dir="2700000" algn="tl">
                    <a:srgbClr val="000000"/>
                  </a:outerShdw>
                </a:effectLst>
                <a:latin typeface="Arial" panose="020B0604020202020204" pitchFamily="34" charset="0"/>
                <a:ea typeface="微软雅黑" panose="020B0503020204020204" charset="-122"/>
                <a:cs typeface="+mn-cs"/>
              </a:rPr>
              <a:t>万类霜天竞自由</a:t>
            </a:r>
            <a:endParaRPr kumimoji="0" lang="zh-CN" sz="4000" b="1" kern="1200" cap="none" spc="0" normalizeH="0" baseline="0" noProof="0">
              <a:solidFill>
                <a:srgbClr val="0033CC"/>
              </a:solidFill>
              <a:effectLst>
                <a:outerShdw blurRad="38100" dist="38100" dir="2700000" algn="tl">
                  <a:srgbClr val="000000"/>
                </a:outerShdw>
              </a:effectLst>
              <a:latin typeface="Arial" panose="020B0604020202020204" pitchFamily="34" charset="0"/>
              <a:ea typeface="微软雅黑" panose="020B0503020204020204" charset="-122"/>
              <a:cs typeface="+mn-cs"/>
            </a:endParaRPr>
          </a:p>
        </p:txBody>
      </p:sp>
      <p:sp>
        <p:nvSpPr>
          <p:cNvPr id="14341" name="Text Box 5"/>
          <p:cNvSpPr txBox="1"/>
          <p:nvPr/>
        </p:nvSpPr>
        <p:spPr>
          <a:xfrm>
            <a:off x="141288" y="2060575"/>
            <a:ext cx="850900" cy="3313113"/>
          </a:xfrm>
          <a:prstGeom prst="rect">
            <a:avLst/>
          </a:prstGeom>
          <a:noFill/>
          <a:ln w="57150" cap="flat" cmpd="thinThick">
            <a:solidFill>
              <a:srgbClr val="FF6600"/>
            </a:solidFill>
            <a:prstDash val="solid"/>
            <a:miter/>
            <a:headEnd type="none" w="med" len="med"/>
            <a:tailEnd type="none" w="med" len="med"/>
          </a:ln>
        </p:spPr>
        <p:txBody>
          <a:bodyPr vert="eaVert">
            <a:spAutoFit/>
          </a:bodyPr>
          <a:p>
            <a:r>
              <a:rPr lang="zh-CN" altLang="zh-CN" sz="4000" b="1" dirty="0">
                <a:solidFill>
                  <a:srgbClr val="FFFF00"/>
                </a:solidFill>
                <a:latin typeface="Arial" panose="020B0604020202020204" pitchFamily="34" charset="0"/>
                <a:ea typeface="黑体" panose="02010609060101010101" pitchFamily="49" charset="-122"/>
              </a:rPr>
              <a:t> </a:t>
            </a:r>
            <a:r>
              <a:rPr lang="zh-CN" altLang="en-US" sz="4000" b="1" dirty="0">
                <a:solidFill>
                  <a:srgbClr val="FFFF00"/>
                </a:solidFill>
                <a:latin typeface="Arial" panose="020B0604020202020204" pitchFamily="34" charset="0"/>
                <a:ea typeface="黑体" panose="02010609060101010101" pitchFamily="49" charset="-122"/>
              </a:rPr>
              <a:t>湘江秋景图</a:t>
            </a:r>
            <a:endParaRPr lang="zh-CN" altLang="en-US" sz="4000" b="1" dirty="0">
              <a:solidFill>
                <a:srgbClr val="FFFF00"/>
              </a:solidFill>
              <a:latin typeface="Arial" panose="020B0604020202020204" pitchFamily="34" charset="0"/>
              <a:ea typeface="黑体" panose="02010609060101010101" pitchFamily="49" charset="-122"/>
            </a:endParaRPr>
          </a:p>
        </p:txBody>
      </p:sp>
      <p:sp>
        <p:nvSpPr>
          <p:cNvPr id="14342" name="Oval 6"/>
          <p:cNvSpPr>
            <a:spLocks noChangeArrowheads="1"/>
          </p:cNvSpPr>
          <p:nvPr/>
        </p:nvSpPr>
        <p:spPr bwMode="auto">
          <a:xfrm>
            <a:off x="7740650" y="3179763"/>
            <a:ext cx="647700" cy="877888"/>
          </a:xfrm>
          <a:prstGeom prst="ellipse">
            <a:avLst/>
          </a:prstGeom>
          <a:solidFill>
            <a:schemeClr val="accent2"/>
          </a:solidFill>
          <a:ln w="9525" cmpd="sng">
            <a:solidFill>
              <a:schemeClr val="tx1"/>
            </a:solidFill>
            <a:round/>
          </a:ln>
          <a:effectLst/>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rgbClr val="FF33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竞</a:t>
            </a:r>
            <a:endParaRPr kumimoji="0" lang="zh-CN" sz="3600" b="1" i="0" u="none" strike="noStrike" kern="1200" cap="none" spc="0" normalizeH="0" baseline="0" noProof="0">
              <a:ln>
                <a:noFill/>
              </a:ln>
              <a:solidFill>
                <a:srgbClr val="FF3300"/>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
        <p:nvSpPr>
          <p:cNvPr id="37895" name="Text Box 7"/>
          <p:cNvSpPr txBox="1"/>
          <p:nvPr/>
        </p:nvSpPr>
        <p:spPr>
          <a:xfrm>
            <a:off x="8685213" y="549275"/>
            <a:ext cx="458787" cy="5400675"/>
          </a:xfrm>
          <a:prstGeom prst="rect">
            <a:avLst/>
          </a:prstGeom>
          <a:noFill/>
          <a:ln w="9525">
            <a:noFill/>
          </a:ln>
        </p:spPr>
        <p:txBody>
          <a:bodyPr vert="eaVert">
            <a:spAutoFit/>
          </a:bodyPr>
          <a:p>
            <a:pPr>
              <a:spcBef>
                <a:spcPct val="50000"/>
              </a:spcBef>
            </a:pPr>
            <a:endParaRPr lang="zh-CN" altLang="zh-CN" dirty="0">
              <a:latin typeface="Arial" panose="020B0604020202020204" pitchFamily="34" charset="0"/>
            </a:endParaRPr>
          </a:p>
        </p:txBody>
      </p:sp>
      <p:sp>
        <p:nvSpPr>
          <p:cNvPr id="37896" name="Text Box 8"/>
          <p:cNvSpPr txBox="1"/>
          <p:nvPr/>
        </p:nvSpPr>
        <p:spPr>
          <a:xfrm>
            <a:off x="8685213" y="765175"/>
            <a:ext cx="458787" cy="5543550"/>
          </a:xfrm>
          <a:prstGeom prst="rect">
            <a:avLst/>
          </a:prstGeom>
          <a:noFill/>
          <a:ln w="9525">
            <a:noFill/>
          </a:ln>
        </p:spPr>
        <p:txBody>
          <a:bodyPr vert="eaVert">
            <a:spAutoFit/>
          </a:bodyPr>
          <a:p>
            <a:pPr>
              <a:spcBef>
                <a:spcPct val="50000"/>
              </a:spcBef>
            </a:pPr>
            <a:endParaRPr lang="zh-CN" altLang="zh-CN" dirty="0">
              <a:latin typeface="Arial" panose="020B0604020202020204" pitchFamily="34" charset="0"/>
            </a:endParaRPr>
          </a:p>
        </p:txBody>
      </p:sp>
      <p:sp>
        <p:nvSpPr>
          <p:cNvPr id="14345" name="Text Box 9"/>
          <p:cNvSpPr txBox="1">
            <a:spLocks noChangeArrowheads="1"/>
          </p:cNvSpPr>
          <p:nvPr/>
        </p:nvSpPr>
        <p:spPr bwMode="auto">
          <a:xfrm>
            <a:off x="7740650" y="188913"/>
            <a:ext cx="1158875" cy="5832475"/>
          </a:xfrm>
          <a:prstGeom prst="rect">
            <a:avLst/>
          </a:prstGeom>
          <a:solidFill>
            <a:schemeClr val="accent2"/>
          </a:solidFill>
          <a:ln w="9525">
            <a:noFill/>
            <a:miter lim="800000"/>
          </a:ln>
          <a:effectLst/>
        </p:spPr>
        <p:txBody>
          <a:bodyPr vert="eaVert">
            <a:spAutoFit/>
          </a:bodyPr>
          <a:lstStyle/>
          <a:p>
            <a:pPr marR="0" defTabSz="914400">
              <a:spcBef>
                <a:spcPct val="50000"/>
              </a:spcBef>
              <a:buClrTx/>
              <a:buSzTx/>
              <a:defRPr/>
            </a:pPr>
            <a:r>
              <a:rPr kumimoji="0" lang="zh-CN" altLang="zh-CN" sz="3200" b="1" kern="1200" cap="none" spc="0" normalizeH="0" baseline="0" noProof="0">
                <a:solidFill>
                  <a:srgbClr val="FF3300"/>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a:t>
            </a:r>
            <a:r>
              <a:rPr kumimoji="0" lang="zh-CN" sz="3200" b="1" kern="1200" cap="none" spc="0" normalizeH="0" baseline="0" noProof="0">
                <a:solidFill>
                  <a:srgbClr val="FF3300"/>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竞”字写出了万物都奋发自强、  蓬勃发展的生机。</a:t>
            </a:r>
            <a:endParaRPr kumimoji="0" lang="zh-CN" sz="3200" b="1" kern="1200" cap="none" spc="0" normalizeH="0" baseline="0" noProof="0">
              <a:solidFill>
                <a:srgbClr val="FF3300"/>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14346" name="AutoShape 10"/>
          <p:cNvSpPr>
            <a:spLocks noChangeArrowheads="1"/>
          </p:cNvSpPr>
          <p:nvPr/>
        </p:nvSpPr>
        <p:spPr bwMode="auto">
          <a:xfrm>
            <a:off x="395288" y="404813"/>
            <a:ext cx="7664450" cy="5873750"/>
          </a:xfrm>
          <a:prstGeom prst="verticalScroll">
            <a:avLst>
              <a:gd name="adj" fmla="val 12500"/>
            </a:avLst>
          </a:prstGeom>
          <a:solidFill>
            <a:srgbClr val="00FF00"/>
          </a:solidFill>
          <a:ln w="9525" cmpd="sng">
            <a:solidFill>
              <a:schemeClr val="tx1"/>
            </a:solidFill>
            <a:round/>
          </a:ln>
          <a:effectLst/>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看万山红遍，</a:t>
            </a:r>
            <a:endPar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  层林尽染；</a:t>
            </a:r>
            <a:endPar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  漫江碧透，</a:t>
            </a:r>
            <a:endPar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  百舸争流。</a:t>
            </a:r>
            <a:endPar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  鹰击长空，</a:t>
            </a:r>
            <a:endPar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  鱼翔浅底，</a:t>
            </a:r>
            <a:endPar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rPr>
              <a:t>万类霜天竞自由。</a:t>
            </a:r>
            <a:endParaRPr kumimoji="0" lang="zh-CN" sz="4400" b="1" i="0" u="none" strike="noStrike" kern="1200" cap="none" spc="0" normalizeH="0" baseline="0" noProof="0">
              <a:ln>
                <a:noFill/>
              </a:ln>
              <a:solidFill>
                <a:srgbClr val="CC00FF"/>
              </a:solidFill>
              <a:effectLst>
                <a:outerShdw blurRad="38100" dist="38100" dir="2700000" algn="tl">
                  <a:srgbClr val="000000"/>
                </a:outerShdw>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arn(inHorizontal)">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wheel(4)">
                                      <p:cBhvr>
                                        <p:cTn id="12" dur="500"/>
                                        <p:tgtEl>
                                          <p:spTgt spid="14340"/>
                                        </p:tgtEl>
                                      </p:cBhvr>
                                    </p:animEffect>
                                  </p:childTnLst>
                                  <p:subTnLst>
                                    <p:audio>
                                      <p:cMediaNode>
                                        <p:cTn display="0" masterRel="sameClick">
                                          <p:stCondLst>
                                            <p:cond evt="begin" delay="0">
                                              <p:tn val="10"/>
                                            </p:cond>
                                          </p:stCondLst>
                                          <p:endCondLst>
                                            <p:cond evt="onStopAudio" delay="0">
                                              <p:tgtEl>
                                                <p:sldTgt/>
                                              </p:tgtEl>
                                            </p:cond>
                                          </p:endCondLst>
                                        </p:cTn>
                                        <p:tgtEl>
                                          <p:sndTgt r:embed="rId1" name="whoosh.wav"/>
                                        </p:tgtEl>
                                      </p:cMediaNode>
                                    </p:audio>
                                  </p:subTnLst>
                                </p:cTn>
                              </p:par>
                            </p:childTnLst>
                          </p:cTn>
                        </p:par>
                      </p:childTnLst>
                    </p:cTn>
                  </p:par>
                  <p:par>
                    <p:cTn id="13" fill="hold">
                      <p:stCondLst>
                        <p:cond delay="indefinite"/>
                      </p:stCondLst>
                      <p:childTnLst>
                        <p:par>
                          <p:cTn id="14" fill="hold">
                            <p:stCondLst>
                              <p:cond delay="0"/>
                            </p:stCondLst>
                            <p:childTnLst>
                              <p:par>
                                <p:cTn id="15" presetID="11" presetClass="entr" presetSubtype="0" fill="hold" grpId="0" nodeType="clickEffect">
                                  <p:stCondLst>
                                    <p:cond delay="0"/>
                                  </p:stCondLst>
                                  <p:childTnLst>
                                    <p:set>
                                      <p:cBhvr>
                                        <p:cTn id="16" dur="1000">
                                          <p:stCondLst>
                                            <p:cond delay="0"/>
                                          </p:stCondLst>
                                        </p:cTn>
                                        <p:tgtEl>
                                          <p:spTgt spid="14342"/>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4345"/>
                                        </p:tgtEl>
                                        <p:attrNameLst>
                                          <p:attrName>style.visibility</p:attrName>
                                        </p:attrNameLst>
                                      </p:cBhvr>
                                      <p:to>
                                        <p:strVal val="visible"/>
                                      </p:to>
                                    </p:set>
                                    <p:animEffect transition="in" filter="checkerboard(across)">
                                      <p:cBhvr>
                                        <p:cTn id="21" dur="500"/>
                                        <p:tgtEl>
                                          <p:spTgt spid="1434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4341"/>
                                        </p:tgtEl>
                                        <p:attrNameLst>
                                          <p:attrName>style.visibility</p:attrName>
                                        </p:attrNameLst>
                                      </p:cBhvr>
                                      <p:to>
                                        <p:strVal val="visible"/>
                                      </p:to>
                                    </p:set>
                                    <p:anim calcmode="lin" valueType="num">
                                      <p:cBhvr additive="base">
                                        <p:cTn id="26" dur="500" fill="hold"/>
                                        <p:tgtEl>
                                          <p:spTgt spid="14341"/>
                                        </p:tgtEl>
                                        <p:attrNameLst>
                                          <p:attrName>ppt_x</p:attrName>
                                        </p:attrNameLst>
                                      </p:cBhvr>
                                      <p:tavLst>
                                        <p:tav tm="0">
                                          <p:val>
                                            <p:strVal val="0-#ppt_w/2"/>
                                          </p:val>
                                        </p:tav>
                                        <p:tav tm="100000">
                                          <p:val>
                                            <p:strVal val="#ppt_x"/>
                                          </p:val>
                                        </p:tav>
                                      </p:tavLst>
                                    </p:anim>
                                    <p:anim calcmode="lin" valueType="num">
                                      <p:cBhvr additive="base">
                                        <p:cTn id="27" dur="500" fill="hold"/>
                                        <p:tgtEl>
                                          <p:spTgt spid="1434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4"/>
                                            </p:cond>
                                          </p:stCondLst>
                                          <p:endCondLst>
                                            <p:cond evt="onStopAudio" delay="0">
                                              <p:tgtEl>
                                                <p:sldTgt/>
                                              </p:tgtEl>
                                            </p:cond>
                                          </p:endCondLst>
                                        </p:cTn>
                                        <p:tgtEl>
                                          <p:sndTgt r:embed="rId2" name="chimes.wav"/>
                                        </p:tgtEl>
                                      </p:cMediaNode>
                                    </p:audio>
                                  </p:sub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4346"/>
                                        </p:tgtEl>
                                        <p:attrNameLst>
                                          <p:attrName>style.visibility</p:attrName>
                                        </p:attrNameLst>
                                      </p:cBhvr>
                                      <p:to>
                                        <p:strVal val="visible"/>
                                      </p:to>
                                    </p:set>
                                    <p:animEffect transition="in" filter="barn(inHorizontal)">
                                      <p:cBhvr>
                                        <p:cTn id="32"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0" grpId="0" animBg="1"/>
      <p:bldP spid="14341" grpId="0" animBg="1"/>
      <p:bldP spid="14342" grpId="0" animBg="1"/>
      <p:bldP spid="14345" grpId="0" animBg="1"/>
      <p:bldP spid="1434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206849"/>
          <p:cNvSpPr txBox="1"/>
          <p:nvPr/>
        </p:nvSpPr>
        <p:spPr>
          <a:xfrm>
            <a:off x="1258888" y="0"/>
            <a:ext cx="3581400" cy="6765925"/>
          </a:xfrm>
          <a:prstGeom prst="rect">
            <a:avLst/>
          </a:prstGeom>
          <a:noFill/>
          <a:ln w="9525">
            <a:noFill/>
          </a:ln>
        </p:spPr>
        <p:txBody>
          <a:bodyPr>
            <a:spAutoFit/>
          </a:bodyPr>
          <a:p>
            <a:pPr>
              <a:spcBef>
                <a:spcPct val="50000"/>
              </a:spcBef>
            </a:pPr>
            <a:r>
              <a:rPr lang="zh-CN" altLang="en-US" sz="3000" b="1" dirty="0">
                <a:solidFill>
                  <a:schemeClr val="tx2"/>
                </a:solidFill>
                <a:latin typeface="华文中宋" panose="02010600040101010101" pitchFamily="2" charset="-122"/>
                <a:ea typeface="华文中宋" panose="02010600040101010101" pitchFamily="2" charset="-122"/>
              </a:rPr>
              <a:t>独</a:t>
            </a:r>
            <a:r>
              <a:rPr lang="zh-CN" altLang="en-US" sz="4000" b="1" dirty="0">
                <a:solidFill>
                  <a:srgbClr val="FF0000"/>
                </a:solidFill>
                <a:latin typeface="华文中宋" panose="02010600040101010101" pitchFamily="2" charset="-122"/>
                <a:ea typeface="华文中宋" panose="02010600040101010101" pitchFamily="2" charset="-122"/>
              </a:rPr>
              <a:t>立</a:t>
            </a:r>
            <a:r>
              <a:rPr lang="zh-CN" altLang="en-US" sz="3000" b="1" dirty="0">
                <a:solidFill>
                  <a:schemeClr val="tx2"/>
                </a:solidFill>
                <a:latin typeface="华文中宋" panose="02010600040101010101" pitchFamily="2" charset="-122"/>
                <a:ea typeface="华文中宋" panose="02010600040101010101" pitchFamily="2" charset="-122"/>
              </a:rPr>
              <a:t>寒秋，                        湘江北去，                        橘子洲头。</a:t>
            </a:r>
            <a:r>
              <a:rPr lang="zh-CN" altLang="en-US" sz="3400" b="1" dirty="0">
                <a:solidFill>
                  <a:schemeClr val="tx2"/>
                </a:solidFill>
                <a:latin typeface="华文中宋" panose="02010600040101010101" pitchFamily="2" charset="-122"/>
                <a:ea typeface="华文中宋" panose="02010600040101010101" pitchFamily="2" charset="-122"/>
              </a:rPr>
              <a:t>                        </a:t>
            </a:r>
            <a:r>
              <a:rPr lang="zh-CN" altLang="en-US" sz="4000" b="1" dirty="0">
                <a:solidFill>
                  <a:srgbClr val="FF0000"/>
                </a:solidFill>
                <a:latin typeface="华文中宋" panose="02010600040101010101" pitchFamily="2" charset="-122"/>
                <a:ea typeface="华文中宋" panose="02010600040101010101" pitchFamily="2" charset="-122"/>
              </a:rPr>
              <a:t>看</a:t>
            </a:r>
            <a:r>
              <a:rPr lang="zh-CN" altLang="en-US" sz="3000" b="1" dirty="0">
                <a:solidFill>
                  <a:schemeClr val="tx2"/>
                </a:solidFill>
                <a:latin typeface="华文中宋" panose="02010600040101010101" pitchFamily="2" charset="-122"/>
                <a:ea typeface="华文中宋" panose="02010600040101010101" pitchFamily="2" charset="-122"/>
              </a:rPr>
              <a:t>万山红遍，                       层林尽染；                        漫江碧透，                        百舸争流。                        鹰击长空，                        鱼翔浅底，                        万类霜天竞自由。</a:t>
            </a:r>
            <a:r>
              <a:rPr lang="zh-CN" altLang="en-US" sz="3400" b="1" dirty="0">
                <a:solidFill>
                  <a:schemeClr val="tx2"/>
                </a:solidFill>
                <a:latin typeface="华文中宋" panose="02010600040101010101" pitchFamily="2" charset="-122"/>
                <a:ea typeface="华文中宋" panose="02010600040101010101" pitchFamily="2" charset="-122"/>
              </a:rPr>
              <a:t>   </a:t>
            </a:r>
            <a:r>
              <a:rPr lang="zh-CN" altLang="en-US" sz="4000" b="1" dirty="0">
                <a:solidFill>
                  <a:srgbClr val="FF0000"/>
                </a:solidFill>
                <a:latin typeface="华文中宋" panose="02010600040101010101" pitchFamily="2" charset="-122"/>
                <a:ea typeface="华文中宋" panose="02010600040101010101" pitchFamily="2" charset="-122"/>
              </a:rPr>
              <a:t>怅</a:t>
            </a:r>
            <a:r>
              <a:rPr lang="zh-CN" altLang="en-US" sz="3000" b="1" dirty="0">
                <a:solidFill>
                  <a:schemeClr val="tx2"/>
                </a:solidFill>
                <a:latin typeface="华文中宋" panose="02010600040101010101" pitchFamily="2" charset="-122"/>
                <a:ea typeface="华文中宋" panose="02010600040101010101" pitchFamily="2" charset="-122"/>
              </a:rPr>
              <a:t>寥廓，</a:t>
            </a:r>
            <a:r>
              <a:rPr lang="zh-CN" altLang="en-US" sz="3400" b="1" dirty="0">
                <a:solidFill>
                  <a:schemeClr val="tx2"/>
                </a:solidFill>
                <a:latin typeface="华文中宋" panose="02010600040101010101" pitchFamily="2" charset="-122"/>
                <a:ea typeface="华文中宋" panose="02010600040101010101" pitchFamily="2" charset="-122"/>
              </a:rPr>
              <a:t>                              </a:t>
            </a:r>
            <a:r>
              <a:rPr lang="zh-CN" altLang="en-US" sz="4000" b="1" dirty="0">
                <a:solidFill>
                  <a:srgbClr val="FF0000"/>
                </a:solidFill>
                <a:latin typeface="华文中宋" panose="02010600040101010101" pitchFamily="2" charset="-122"/>
                <a:ea typeface="华文中宋" panose="02010600040101010101" pitchFamily="2" charset="-122"/>
              </a:rPr>
              <a:t>问</a:t>
            </a:r>
            <a:r>
              <a:rPr lang="zh-CN" altLang="en-US" sz="3000" b="1" dirty="0">
                <a:solidFill>
                  <a:schemeClr val="tx2"/>
                </a:solidFill>
                <a:latin typeface="华文中宋" panose="02010600040101010101" pitchFamily="2" charset="-122"/>
                <a:ea typeface="华文中宋" panose="02010600040101010101" pitchFamily="2" charset="-122"/>
              </a:rPr>
              <a:t>苍茫大地，                       谁主沉浮？</a:t>
            </a:r>
            <a:endParaRPr lang="zh-CN" altLang="en-US" sz="3000" b="1" dirty="0">
              <a:solidFill>
                <a:schemeClr val="tx2"/>
              </a:solidFill>
              <a:latin typeface="华文中宋" panose="02010600040101010101" pitchFamily="2" charset="-122"/>
              <a:ea typeface="华文中宋" panose="02010600040101010101" pitchFamily="2" charset="-122"/>
            </a:endParaRPr>
          </a:p>
        </p:txBody>
      </p:sp>
      <p:sp>
        <p:nvSpPr>
          <p:cNvPr id="206851" name="右大括号 206850"/>
          <p:cNvSpPr/>
          <p:nvPr/>
        </p:nvSpPr>
        <p:spPr>
          <a:xfrm>
            <a:off x="3886200" y="228600"/>
            <a:ext cx="152400" cy="1295400"/>
          </a:xfrm>
          <a:prstGeom prst="rightBrace">
            <a:avLst>
              <a:gd name="adj1" fmla="val 70715"/>
              <a:gd name="adj2" fmla="val 50000"/>
            </a:avLst>
          </a:prstGeom>
          <a:noFill/>
          <a:ln w="9525" cap="flat" cmpd="sng">
            <a:solidFill>
              <a:srgbClr val="E00808"/>
            </a:solidFill>
            <a:prstDash val="solid"/>
            <a:headEnd type="none" w="med" len="med"/>
            <a:tailEnd type="none" w="med" len="med"/>
          </a:ln>
        </p:spPr>
        <p:txBody>
          <a:bodyPr/>
          <a:p>
            <a:endParaRPr lang="zh-CN" altLang="en-US" dirty="0">
              <a:latin typeface="Arial" panose="020B0604020202020204" pitchFamily="34" charset="0"/>
            </a:endParaRPr>
          </a:p>
        </p:txBody>
      </p:sp>
      <p:sp>
        <p:nvSpPr>
          <p:cNvPr id="206852" name="右大括号 206851"/>
          <p:cNvSpPr/>
          <p:nvPr/>
        </p:nvSpPr>
        <p:spPr>
          <a:xfrm>
            <a:off x="4572000" y="1828800"/>
            <a:ext cx="304800" cy="3276600"/>
          </a:xfrm>
          <a:prstGeom prst="rightBrace">
            <a:avLst>
              <a:gd name="adj1" fmla="val 89434"/>
              <a:gd name="adj2" fmla="val 50000"/>
            </a:avLst>
          </a:prstGeom>
          <a:noFill/>
          <a:ln w="9525" cap="flat" cmpd="sng">
            <a:solidFill>
              <a:srgbClr val="E00808"/>
            </a:solidFill>
            <a:prstDash val="solid"/>
            <a:headEnd type="none" w="med" len="med"/>
            <a:tailEnd type="none" w="med" len="med"/>
          </a:ln>
        </p:spPr>
        <p:txBody>
          <a:bodyPr/>
          <a:p>
            <a:endParaRPr lang="zh-CN" altLang="en-US" dirty="0">
              <a:latin typeface="Arial" panose="020B0604020202020204" pitchFamily="34" charset="0"/>
            </a:endParaRPr>
          </a:p>
        </p:txBody>
      </p:sp>
      <p:sp>
        <p:nvSpPr>
          <p:cNvPr id="206853" name="右大括号 206852"/>
          <p:cNvSpPr/>
          <p:nvPr/>
        </p:nvSpPr>
        <p:spPr>
          <a:xfrm>
            <a:off x="4191000" y="5486400"/>
            <a:ext cx="228600" cy="1143000"/>
          </a:xfrm>
          <a:prstGeom prst="rightBrace">
            <a:avLst>
              <a:gd name="adj1" fmla="val 41597"/>
              <a:gd name="adj2" fmla="val 50000"/>
            </a:avLst>
          </a:prstGeom>
          <a:noFill/>
          <a:ln w="9525" cap="flat" cmpd="sng">
            <a:solidFill>
              <a:srgbClr val="E00808"/>
            </a:solidFill>
            <a:prstDash val="solid"/>
            <a:headEnd type="none" w="med" len="med"/>
            <a:tailEnd type="none" w="med" len="med"/>
          </a:ln>
        </p:spPr>
        <p:txBody>
          <a:bodyPr/>
          <a:p>
            <a:endParaRPr lang="zh-CN" altLang="en-US" dirty="0">
              <a:latin typeface="Arial" panose="020B0604020202020204" pitchFamily="34" charset="0"/>
            </a:endParaRPr>
          </a:p>
        </p:txBody>
      </p:sp>
      <p:sp>
        <p:nvSpPr>
          <p:cNvPr id="206854" name="文本框 206853"/>
          <p:cNvSpPr txBox="1"/>
          <p:nvPr/>
        </p:nvSpPr>
        <p:spPr>
          <a:xfrm>
            <a:off x="4746625" y="404813"/>
            <a:ext cx="3660775" cy="582612"/>
          </a:xfrm>
          <a:prstGeom prst="rect">
            <a:avLst/>
          </a:prstGeom>
          <a:noFill/>
          <a:ln w="9525">
            <a:noFill/>
          </a:ln>
        </p:spPr>
        <p:txBody>
          <a:bodyPr>
            <a:spAutoFit/>
          </a:bodyPr>
          <a:p>
            <a:pPr>
              <a:spcBef>
                <a:spcPct val="50000"/>
              </a:spcBef>
            </a:pPr>
            <a:r>
              <a:rPr lang="zh-CN" altLang="en-US" sz="3200" dirty="0">
                <a:solidFill>
                  <a:srgbClr val="194EF7"/>
                </a:solidFill>
                <a:latin typeface="Times New Roman" panose="02020603050405020304" pitchFamily="18" charset="0"/>
                <a:ea typeface="华文行楷" panose="02010800040101010101" pitchFamily="2" charset="-122"/>
              </a:rPr>
              <a:t>时间、地点、 人物</a:t>
            </a:r>
            <a:endParaRPr lang="zh-CN" altLang="en-US" sz="3200" dirty="0">
              <a:solidFill>
                <a:srgbClr val="194EF7"/>
              </a:solidFill>
              <a:latin typeface="Times New Roman" panose="02020603050405020304" pitchFamily="18" charset="0"/>
              <a:ea typeface="华文行楷" panose="02010800040101010101" pitchFamily="2" charset="-122"/>
            </a:endParaRPr>
          </a:p>
        </p:txBody>
      </p:sp>
      <p:sp>
        <p:nvSpPr>
          <p:cNvPr id="206855" name="文本框 206854"/>
          <p:cNvSpPr txBox="1"/>
          <p:nvPr/>
        </p:nvSpPr>
        <p:spPr>
          <a:xfrm>
            <a:off x="1258888" y="1773238"/>
            <a:ext cx="7056437" cy="2347912"/>
          </a:xfrm>
          <a:prstGeom prst="rect">
            <a:avLst/>
          </a:prstGeom>
          <a:noFill/>
          <a:ln w="9525">
            <a:noFill/>
          </a:ln>
        </p:spPr>
        <p:txBody>
          <a:bodyPr>
            <a:spAutoFit/>
          </a:bodyPr>
          <a:p>
            <a:pPr algn="r">
              <a:spcBef>
                <a:spcPct val="50000"/>
              </a:spcBef>
            </a:pPr>
            <a:r>
              <a:rPr lang="zh-CN" altLang="en-US" sz="4000" dirty="0">
                <a:solidFill>
                  <a:srgbClr val="FF0000"/>
                </a:solidFill>
                <a:latin typeface="华文行楷" panose="02010800040101010101" pitchFamily="2" charset="-122"/>
                <a:ea typeface="华文行楷" panose="02010800040101010101" pitchFamily="2" charset="-122"/>
              </a:rPr>
              <a:t>见景</a:t>
            </a:r>
            <a:r>
              <a:rPr lang="zh-CN" altLang="en-US" sz="4000" dirty="0">
                <a:latin typeface="华文行楷" panose="02010800040101010101" pitchFamily="2" charset="-122"/>
                <a:ea typeface="华文行楷" panose="02010800040101010101" pitchFamily="2" charset="-122"/>
              </a:rPr>
              <a:t>—</a:t>
            </a:r>
            <a:r>
              <a:rPr lang="zh-CN" altLang="en-US" sz="3200" dirty="0">
                <a:solidFill>
                  <a:srgbClr val="194EF7"/>
                </a:solidFill>
                <a:latin typeface="华文行楷" panose="02010800040101010101" pitchFamily="2" charset="-122"/>
                <a:ea typeface="华文行楷" panose="02010800040101010101" pitchFamily="2" charset="-122"/>
              </a:rPr>
              <a:t>生机勃勃</a:t>
            </a:r>
            <a:endParaRPr lang="zh-CN" altLang="en-US" sz="3200" dirty="0">
              <a:solidFill>
                <a:srgbClr val="194EF7"/>
              </a:solidFill>
              <a:latin typeface="华文行楷" panose="02010800040101010101" pitchFamily="2" charset="-122"/>
              <a:ea typeface="华文行楷" panose="02010800040101010101" pitchFamily="2" charset="-122"/>
            </a:endParaRPr>
          </a:p>
          <a:p>
            <a:pPr algn="r">
              <a:spcBef>
                <a:spcPct val="50000"/>
              </a:spcBef>
            </a:pPr>
            <a:r>
              <a:rPr lang="zh-CN" altLang="en-US" sz="3200" dirty="0">
                <a:solidFill>
                  <a:srgbClr val="194EF7"/>
                </a:solidFill>
                <a:latin typeface="华文行楷" panose="02010800040101010101" pitchFamily="2" charset="-122"/>
                <a:ea typeface="华文行楷" panose="02010800040101010101" pitchFamily="2" charset="-122"/>
              </a:rPr>
              <a:t>色彩壮丽</a:t>
            </a:r>
            <a:endParaRPr lang="zh-CN" altLang="en-US" sz="3200" dirty="0">
              <a:solidFill>
                <a:srgbClr val="194EF7"/>
              </a:solidFill>
              <a:latin typeface="华文行楷" panose="02010800040101010101" pitchFamily="2" charset="-122"/>
              <a:ea typeface="华文行楷" panose="02010800040101010101" pitchFamily="2" charset="-122"/>
            </a:endParaRPr>
          </a:p>
          <a:p>
            <a:pPr algn="r">
              <a:spcBef>
                <a:spcPct val="50000"/>
              </a:spcBef>
            </a:pPr>
            <a:endParaRPr lang="zh-CN" altLang="en-US" sz="4000" dirty="0">
              <a:solidFill>
                <a:srgbClr val="194EF7"/>
              </a:solidFill>
              <a:latin typeface="华文行楷" panose="02010800040101010101" pitchFamily="2" charset="-122"/>
              <a:ea typeface="华文行楷" panose="02010800040101010101" pitchFamily="2" charset="-122"/>
            </a:endParaRPr>
          </a:p>
        </p:txBody>
      </p:sp>
      <p:sp>
        <p:nvSpPr>
          <p:cNvPr id="206856" name="文本框 206855"/>
          <p:cNvSpPr txBox="1"/>
          <p:nvPr/>
        </p:nvSpPr>
        <p:spPr>
          <a:xfrm>
            <a:off x="4859338" y="5445125"/>
            <a:ext cx="3962400" cy="701675"/>
          </a:xfrm>
          <a:prstGeom prst="rect">
            <a:avLst/>
          </a:prstGeom>
          <a:noFill/>
          <a:ln w="9525">
            <a:noFill/>
          </a:ln>
        </p:spPr>
        <p:txBody>
          <a:bodyPr>
            <a:spAutoFit/>
          </a:bodyPr>
          <a:p>
            <a:pPr algn="r">
              <a:spcBef>
                <a:spcPct val="50000"/>
              </a:spcBef>
            </a:pPr>
            <a:r>
              <a:rPr lang="zh-CN" altLang="en-US" sz="4000" dirty="0">
                <a:solidFill>
                  <a:srgbClr val="FF0000"/>
                </a:solidFill>
                <a:latin typeface="Times New Roman" panose="02020603050405020304" pitchFamily="18" charset="0"/>
                <a:ea typeface="华文行楷" panose="02010800040101010101" pitchFamily="2" charset="-122"/>
              </a:rPr>
              <a:t>生情</a:t>
            </a:r>
            <a:r>
              <a:rPr lang="en-US" altLang="zh-CN" sz="4000" dirty="0">
                <a:latin typeface="Times New Roman" panose="02020603050405020304" pitchFamily="18" charset="0"/>
                <a:ea typeface="华文行楷" panose="02010800040101010101" pitchFamily="2" charset="-122"/>
              </a:rPr>
              <a:t>—</a:t>
            </a:r>
            <a:r>
              <a:rPr lang="zh-CN" altLang="en-US" sz="2800" dirty="0">
                <a:solidFill>
                  <a:srgbClr val="194EF7"/>
                </a:solidFill>
                <a:latin typeface="Times New Roman" panose="02020603050405020304" pitchFamily="18" charset="0"/>
                <a:ea typeface="华文行楷" panose="02010800040101010101" pitchFamily="2" charset="-122"/>
              </a:rPr>
              <a:t>以天下为己任</a:t>
            </a:r>
            <a:endParaRPr lang="zh-CN" altLang="en-US" sz="2800" dirty="0">
              <a:solidFill>
                <a:srgbClr val="194EF7"/>
              </a:solidFill>
              <a:latin typeface="Times New Roman" panose="02020603050405020304" pitchFamily="18" charset="0"/>
              <a:ea typeface="华文行楷" panose="02010800040101010101" pitchFamily="2" charset="-122"/>
            </a:endParaRPr>
          </a:p>
        </p:txBody>
      </p:sp>
      <p:sp>
        <p:nvSpPr>
          <p:cNvPr id="206857" name="下箭头 206856"/>
          <p:cNvSpPr/>
          <p:nvPr/>
        </p:nvSpPr>
        <p:spPr>
          <a:xfrm>
            <a:off x="5292725" y="3429000"/>
            <a:ext cx="304800" cy="1524000"/>
          </a:xfrm>
          <a:prstGeom prst="downArrow">
            <a:avLst>
              <a:gd name="adj1" fmla="val 50000"/>
              <a:gd name="adj2" fmla="val 125000"/>
            </a:avLst>
          </a:prstGeom>
          <a:solidFill>
            <a:schemeClr val="accent2"/>
          </a:solidFill>
          <a:ln w="9525" cap="flat" cmpd="sng">
            <a:solidFill>
              <a:schemeClr val="accent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206858" name="文本框 206857"/>
          <p:cNvSpPr txBox="1"/>
          <p:nvPr/>
        </p:nvSpPr>
        <p:spPr>
          <a:xfrm>
            <a:off x="468313" y="188913"/>
            <a:ext cx="793750" cy="2735263"/>
          </a:xfrm>
          <a:prstGeom prst="rect">
            <a:avLst/>
          </a:prstGeom>
          <a:noFill/>
          <a:ln w="9525">
            <a:noFill/>
          </a:ln>
        </p:spPr>
        <p:txBody>
          <a:bodyPr vert="eaVert">
            <a:spAutoFit/>
          </a:bodyPr>
          <a:lstStyle/>
          <a:p>
            <a:pPr marR="0" defTabSz="914400" eaLnBrk="0" hangingPunct="0">
              <a:spcBef>
                <a:spcPct val="50000"/>
              </a:spcBef>
              <a:buClrTx/>
              <a:buSzTx/>
              <a:defRPr/>
            </a:pPr>
            <a:r>
              <a:rPr kumimoji="0" lang="zh-CN" altLang="en-US" sz="4000" b="1" kern="1200" cap="none" spc="0" normalizeH="0" baseline="0" noProof="1">
                <a:solidFill>
                  <a:srgbClr val="194EF7"/>
                </a:solidFill>
                <a:effectLst>
                  <a:outerShdw blurRad="38100" dist="38100" dir="2700000">
                    <a:srgbClr val="000000"/>
                  </a:outerShdw>
                </a:effectLst>
                <a:latin typeface="Arial" panose="020B0604020202020204" pitchFamily="34" charset="0"/>
                <a:ea typeface="宋体" panose="02010600030101010101" pitchFamily="2" charset="-122"/>
                <a:cs typeface="+mn-ea"/>
              </a:rPr>
              <a:t>上 阕</a:t>
            </a:r>
            <a:endParaRPr kumimoji="0" lang="zh-CN" altLang="en-US" sz="4000" b="1" kern="1200" cap="none" spc="0" normalizeH="0" baseline="0" noProof="1">
              <a:solidFill>
                <a:srgbClr val="194EF7"/>
              </a:solidFill>
              <a:effectLst>
                <a:outerShdw blurRad="38100" dist="38100" dir="2700000">
                  <a:srgbClr val="000000"/>
                </a:outerShdw>
              </a:effectLst>
              <a:latin typeface="Arial" panose="020B0604020202020204" pitchFamily="34" charset="0"/>
              <a:ea typeface="宋体" panose="02010600030101010101" pitchFamily="2" charset="-122"/>
              <a:cs typeface="+mn-cs"/>
            </a:endParaRPr>
          </a:p>
        </p:txBody>
      </p:sp>
      <p:sp>
        <p:nvSpPr>
          <p:cNvPr id="28678" name="文本框 28677"/>
          <p:cNvSpPr txBox="1"/>
          <p:nvPr/>
        </p:nvSpPr>
        <p:spPr>
          <a:xfrm>
            <a:off x="161925" y="3903663"/>
            <a:ext cx="968375" cy="1309687"/>
          </a:xfrm>
          <a:prstGeom prst="rect">
            <a:avLst/>
          </a:prstGeom>
          <a:noFill/>
          <a:ln w="9525">
            <a:noFill/>
          </a:ln>
        </p:spPr>
        <p:txBody>
          <a:bodyPr>
            <a:spAutoFit/>
          </a:bodyPr>
          <a:p>
            <a:pPr>
              <a:spcBef>
                <a:spcPct val="50000"/>
              </a:spcBef>
            </a:pPr>
            <a:r>
              <a:rPr lang="zh-CN" altLang="en-US" sz="4000" b="1" dirty="0">
                <a:latin typeface="华文行楷" panose="02010800040101010101" pitchFamily="2" charset="-122"/>
                <a:ea typeface="华文行楷" panose="02010800040101010101" pitchFamily="2" charset="-122"/>
              </a:rPr>
              <a:t>小结</a:t>
            </a:r>
            <a:endParaRPr lang="zh-CN" altLang="en-US" sz="4000" b="1" dirty="0">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barn(inHorizontal)">
                                      <p:cBhvr>
                                        <p:cTn id="7" dur="500"/>
                                        <p:tgtEl>
                                          <p:spTgt spid="2867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206851"/>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499"/>
                                          </p:stCondLst>
                                        </p:cTn>
                                        <p:tgtEl>
                                          <p:spTgt spid="2068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06852"/>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499"/>
                                          </p:stCondLst>
                                        </p:cTn>
                                        <p:tgtEl>
                                          <p:spTgt spid="20685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499"/>
                                          </p:stCondLst>
                                        </p:cTn>
                                        <p:tgtEl>
                                          <p:spTgt spid="206853"/>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499"/>
                                          </p:stCondLst>
                                        </p:cTn>
                                        <p:tgtEl>
                                          <p:spTgt spid="206856"/>
                                        </p:tgtEl>
                                        <p:attrNameLst>
                                          <p:attrName>style.visibility</p:attrName>
                                        </p:attrNameLst>
                                      </p:cBhvr>
                                      <p:to>
                                        <p:strVal val="visible"/>
                                      </p:to>
                                    </p:set>
                                  </p:childTnLst>
                                </p:cTn>
                              </p:par>
                            </p:childTnLst>
                          </p:cTn>
                        </p:par>
                        <p:par>
                          <p:cTn id="29" fill="hold">
                            <p:stCondLst>
                              <p:cond delay="1000"/>
                            </p:stCondLst>
                            <p:childTnLst>
                              <p:par>
                                <p:cTn id="30" presetID="1" presetClass="entr" presetSubtype="0" fill="hold" nodeType="afterEffect">
                                  <p:stCondLst>
                                    <p:cond delay="0"/>
                                  </p:stCondLst>
                                  <p:childTnLst>
                                    <p:set>
                                      <p:cBhvr>
                                        <p:cTn id="31" dur="1" fill="hold">
                                          <p:stCondLst>
                                            <p:cond delay="499"/>
                                          </p:stCondLst>
                                        </p:cTn>
                                        <p:tgtEl>
                                          <p:spTgt spid="2068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4" grpId="0"/>
      <p:bldP spid="206855" grpId="0"/>
      <p:bldP spid="206856" grpId="0"/>
      <p:bldP spid="286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文本占位符 45058"/>
          <p:cNvSpPr>
            <a:spLocks noGrp="1" noRot="1"/>
          </p:cNvSpPr>
          <p:nvPr>
            <p:ph idx="1"/>
          </p:nvPr>
        </p:nvSpPr>
        <p:spPr>
          <a:xfrm>
            <a:off x="1981200" y="457200"/>
            <a:ext cx="6375400" cy="685800"/>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600" b="1" i="0" u="sng" strike="noStrike" kern="1200" cap="none" spc="0" normalizeH="0" baseline="0" noProof="1">
                <a:ln>
                  <a:noFill/>
                </a:ln>
                <a:solidFill>
                  <a:schemeClr val="tx1"/>
                </a:solidFill>
                <a:effectLst>
                  <a:outerShdw blurRad="38100" dist="38100" dir="2700000">
                    <a:srgbClr val="FFFFFF"/>
                  </a:outerShdw>
                </a:effectLst>
                <a:uLnTx/>
                <a:uFillTx/>
                <a:latin typeface="+mn-lt"/>
                <a:ea typeface="+mn-ea"/>
                <a:cs typeface="+mn-cs"/>
              </a:rPr>
              <a:t>上阕“结尾”三句起何作用？</a:t>
            </a:r>
            <a:endParaRPr kumimoji="0" lang="zh-CN" altLang="en-US" sz="3600" b="1" i="0" u="sng" strike="noStrike" kern="1200" cap="none" spc="0" normalizeH="0" baseline="0" noProof="1">
              <a:ln>
                <a:noFill/>
              </a:ln>
              <a:solidFill>
                <a:schemeClr val="tx1"/>
              </a:solidFill>
              <a:effectLst>
                <a:outerShdw blurRad="38100" dist="38100" dir="2700000">
                  <a:srgbClr val="FFFFFF"/>
                </a:outerShdw>
              </a:effectLst>
              <a:uLnTx/>
              <a:uFillTx/>
              <a:latin typeface="+mn-lt"/>
              <a:ea typeface="+mn-ea"/>
              <a:cs typeface="+mn-cs"/>
            </a:endParaRPr>
          </a:p>
        </p:txBody>
      </p:sp>
      <p:sp>
        <p:nvSpPr>
          <p:cNvPr id="45062" name="文本框 45061"/>
          <p:cNvSpPr txBox="1"/>
          <p:nvPr/>
        </p:nvSpPr>
        <p:spPr>
          <a:xfrm>
            <a:off x="304800" y="4724400"/>
            <a:ext cx="3886200" cy="519113"/>
          </a:xfrm>
          <a:prstGeom prst="rect">
            <a:avLst/>
          </a:prstGeom>
          <a:noFill/>
          <a:ln w="9525">
            <a:noFill/>
          </a:ln>
        </p:spPr>
        <p:txBody>
          <a:bodyPr>
            <a:spAutoFit/>
          </a:bodyPr>
          <a:p>
            <a:pPr>
              <a:spcBef>
                <a:spcPct val="50000"/>
              </a:spcBef>
              <a:buClr>
                <a:schemeClr val="folHlink"/>
              </a:buClr>
              <a:buFont typeface="Wingdings" panose="05000000000000000000" pitchFamily="2" charset="2"/>
              <a:buChar char="M"/>
            </a:pPr>
            <a:r>
              <a:rPr lang="zh-CN" altLang="en-US" sz="2800" b="1" dirty="0">
                <a:latin typeface="Arial" panose="020B0604020202020204" pitchFamily="34" charset="0"/>
              </a:rPr>
              <a:t>从内容和全词主旨看</a:t>
            </a:r>
            <a:endParaRPr lang="zh-CN" altLang="en-US" sz="2800" b="1" dirty="0">
              <a:latin typeface="Arial" panose="020B0604020202020204" pitchFamily="34" charset="0"/>
            </a:endParaRPr>
          </a:p>
        </p:txBody>
      </p:sp>
      <p:sp>
        <p:nvSpPr>
          <p:cNvPr id="45064" name="文本框 45063"/>
          <p:cNvSpPr txBox="1"/>
          <p:nvPr/>
        </p:nvSpPr>
        <p:spPr>
          <a:xfrm>
            <a:off x="304800" y="1066800"/>
            <a:ext cx="3276600" cy="476250"/>
          </a:xfrm>
          <a:prstGeom prst="rect">
            <a:avLst/>
          </a:prstGeom>
          <a:noFill/>
          <a:ln w="38100">
            <a:noFill/>
          </a:ln>
        </p:spPr>
        <p:txBody>
          <a:bodyPr>
            <a:spAutoFit/>
          </a:bodyPr>
          <a:p>
            <a:pPr marL="342900" indent="-342900">
              <a:lnSpc>
                <a:spcPct val="90000"/>
              </a:lnSpc>
              <a:spcBef>
                <a:spcPct val="50000"/>
              </a:spcBef>
              <a:buClr>
                <a:schemeClr val="folHlink"/>
              </a:buClr>
              <a:buFont typeface="Wingdings" panose="05000000000000000000" pitchFamily="2" charset="2"/>
              <a:buChar char="M"/>
            </a:pPr>
            <a:r>
              <a:rPr lang="zh-CN" altLang="en-US" sz="2800" b="1" dirty="0">
                <a:latin typeface="Arial" panose="020B0604020202020204" pitchFamily="34" charset="0"/>
              </a:rPr>
              <a:t>从表达方式上看</a:t>
            </a:r>
            <a:endParaRPr lang="zh-CN" altLang="en-US" sz="2800" b="1" dirty="0">
              <a:latin typeface="Arial" panose="020B0604020202020204" pitchFamily="34" charset="0"/>
            </a:endParaRPr>
          </a:p>
        </p:txBody>
      </p:sp>
      <p:sp>
        <p:nvSpPr>
          <p:cNvPr id="45065" name="文本框 45064"/>
          <p:cNvSpPr txBox="1"/>
          <p:nvPr/>
        </p:nvSpPr>
        <p:spPr>
          <a:xfrm>
            <a:off x="304800" y="1524000"/>
            <a:ext cx="3200400" cy="519113"/>
          </a:xfrm>
          <a:prstGeom prst="rect">
            <a:avLst/>
          </a:prstGeom>
          <a:noFill/>
          <a:ln w="38100">
            <a:noFill/>
          </a:ln>
        </p:spPr>
        <p:txBody>
          <a:bodyPr>
            <a:spAutoFit/>
          </a:bodyPr>
          <a:p>
            <a:pPr marL="342900" indent="-342900">
              <a:spcBef>
                <a:spcPct val="50000"/>
              </a:spcBef>
              <a:buClr>
                <a:schemeClr val="folHlink"/>
              </a:buClr>
              <a:buFont typeface="Wingdings" panose="05000000000000000000" pitchFamily="2" charset="2"/>
              <a:buChar char="M"/>
            </a:pPr>
            <a:r>
              <a:rPr lang="zh-CN" altLang="en-US" sz="2800" b="1" dirty="0">
                <a:latin typeface="Arial" panose="020B0604020202020204" pitchFamily="34" charset="0"/>
              </a:rPr>
              <a:t>从表现手法上说</a:t>
            </a:r>
            <a:endParaRPr lang="zh-CN" altLang="en-US" sz="4000" b="1" dirty="0">
              <a:latin typeface="Arial" panose="020B0604020202020204" pitchFamily="34" charset="0"/>
            </a:endParaRPr>
          </a:p>
        </p:txBody>
      </p:sp>
      <p:sp>
        <p:nvSpPr>
          <p:cNvPr id="45066" name="文本框 45065"/>
          <p:cNvSpPr txBox="1"/>
          <p:nvPr/>
        </p:nvSpPr>
        <p:spPr>
          <a:xfrm>
            <a:off x="304800" y="3886200"/>
            <a:ext cx="2133600" cy="519113"/>
          </a:xfrm>
          <a:prstGeom prst="rect">
            <a:avLst/>
          </a:prstGeom>
          <a:noFill/>
          <a:ln w="38100">
            <a:noFill/>
          </a:ln>
        </p:spPr>
        <p:txBody>
          <a:bodyPr>
            <a:spAutoFit/>
          </a:bodyPr>
          <a:p>
            <a:pPr marL="342900" indent="-342900">
              <a:spcBef>
                <a:spcPct val="50000"/>
              </a:spcBef>
              <a:buClr>
                <a:schemeClr val="folHlink"/>
              </a:buClr>
              <a:buFont typeface="Wingdings" panose="05000000000000000000" pitchFamily="2" charset="2"/>
              <a:buChar char="M"/>
            </a:pPr>
            <a:r>
              <a:rPr lang="zh-CN" altLang="en-US" sz="2800" b="1" dirty="0">
                <a:latin typeface="Arial" panose="020B0604020202020204" pitchFamily="34" charset="0"/>
              </a:rPr>
              <a:t>从结构说</a:t>
            </a:r>
            <a:endParaRPr lang="zh-CN" altLang="en-US" sz="4000" b="1" dirty="0">
              <a:latin typeface="Arial" panose="020B0604020202020204" pitchFamily="34" charset="0"/>
            </a:endParaRPr>
          </a:p>
        </p:txBody>
      </p:sp>
      <p:sp>
        <p:nvSpPr>
          <p:cNvPr id="45067" name="文本框 45066"/>
          <p:cNvSpPr txBox="1"/>
          <p:nvPr/>
        </p:nvSpPr>
        <p:spPr>
          <a:xfrm>
            <a:off x="3733800" y="1066800"/>
            <a:ext cx="4191000" cy="476250"/>
          </a:xfrm>
          <a:prstGeom prst="rect">
            <a:avLst/>
          </a:prstGeom>
          <a:noFill/>
          <a:ln w="38100">
            <a:noFill/>
          </a:ln>
        </p:spPr>
        <p:txBody>
          <a:bodyPr>
            <a:spAutoFit/>
          </a:bodyPr>
          <a:p>
            <a:pPr marL="342900" indent="-342900">
              <a:lnSpc>
                <a:spcPct val="90000"/>
              </a:lnSpc>
              <a:spcBef>
                <a:spcPct val="50000"/>
              </a:spcBef>
              <a:buClr>
                <a:schemeClr val="folHlink"/>
              </a:buClr>
              <a:buFont typeface="Wingdings" panose="05000000000000000000" pitchFamily="2" charset="2"/>
            </a:pPr>
            <a:r>
              <a:rPr lang="zh-CN" altLang="en-US" sz="2800" b="1" dirty="0">
                <a:solidFill>
                  <a:schemeClr val="hlink"/>
                </a:solidFill>
                <a:latin typeface="Arial" panose="020B0604020202020204" pitchFamily="34" charset="0"/>
              </a:rPr>
              <a:t>由写景转入抒情、议论。</a:t>
            </a:r>
            <a:endParaRPr lang="zh-CN" altLang="en-US" sz="4000" b="1" dirty="0">
              <a:solidFill>
                <a:schemeClr val="hlink"/>
              </a:solidFill>
              <a:latin typeface="Arial" panose="020B0604020202020204" pitchFamily="34" charset="0"/>
            </a:endParaRPr>
          </a:p>
        </p:txBody>
      </p:sp>
      <p:sp>
        <p:nvSpPr>
          <p:cNvPr id="45068" name="文本框 45067"/>
          <p:cNvSpPr txBox="1"/>
          <p:nvPr/>
        </p:nvSpPr>
        <p:spPr>
          <a:xfrm>
            <a:off x="762000" y="2057400"/>
            <a:ext cx="7924800" cy="1838325"/>
          </a:xfrm>
          <a:prstGeom prst="rect">
            <a:avLst/>
          </a:prstGeom>
          <a:noFill/>
          <a:ln w="38100" cap="flat" cmpd="sng">
            <a:solidFill>
              <a:schemeClr val="bg1"/>
            </a:solidFill>
            <a:prstDash val="solid"/>
            <a:miter/>
            <a:headEnd type="none" w="med" len="med"/>
            <a:tailEnd type="none" w="med" len="med"/>
          </a:ln>
        </p:spPr>
        <p:txBody>
          <a:bodyPr>
            <a:spAutoFit/>
          </a:bodyPr>
          <a:p>
            <a:pPr marL="342900" indent="-342900">
              <a:spcBef>
                <a:spcPct val="50000"/>
              </a:spcBef>
              <a:buClr>
                <a:schemeClr val="folHlink"/>
              </a:buClr>
              <a:buFont typeface="Wingdings" panose="05000000000000000000" pitchFamily="2" charset="2"/>
            </a:pPr>
            <a:r>
              <a:rPr lang="en-US" altLang="zh-CN" sz="2800" b="1" dirty="0">
                <a:solidFill>
                  <a:schemeClr val="hlink"/>
                </a:solidFill>
                <a:latin typeface="Arial" panose="020B0604020202020204" pitchFamily="34" charset="0"/>
              </a:rPr>
              <a:t>          </a:t>
            </a:r>
            <a:r>
              <a:rPr lang="zh-CN" altLang="en-US" sz="2800" b="1" dirty="0">
                <a:solidFill>
                  <a:schemeClr val="hlink"/>
                </a:solidFill>
                <a:latin typeface="Arial" panose="020B0604020202020204" pitchFamily="34" charset="0"/>
              </a:rPr>
              <a:t>采用了联想。基于挚爱的感情，词人从眼前景联想到广漠的人类社会，联想到生活在这块热土上的劳苦大众，联想到蹂躏百姓的列强及土豪劣绅，联想到中国革命的前途和命运。</a:t>
            </a:r>
            <a:endParaRPr lang="zh-CN" altLang="en-US" sz="4000" b="1" dirty="0">
              <a:solidFill>
                <a:schemeClr val="hlink"/>
              </a:solidFill>
              <a:latin typeface="Arial" panose="020B0604020202020204" pitchFamily="34" charset="0"/>
            </a:endParaRPr>
          </a:p>
        </p:txBody>
      </p:sp>
      <p:sp>
        <p:nvSpPr>
          <p:cNvPr id="45069" name="文本框 45068"/>
          <p:cNvSpPr txBox="1"/>
          <p:nvPr/>
        </p:nvSpPr>
        <p:spPr>
          <a:xfrm>
            <a:off x="1600200" y="3886200"/>
            <a:ext cx="7239000" cy="946150"/>
          </a:xfrm>
          <a:prstGeom prst="rect">
            <a:avLst/>
          </a:prstGeom>
          <a:noFill/>
          <a:ln w="38100">
            <a:noFill/>
          </a:ln>
        </p:spPr>
        <p:txBody>
          <a:bodyPr>
            <a:spAutoFit/>
          </a:bodyPr>
          <a:p>
            <a:pPr marL="342900" indent="-342900">
              <a:spcBef>
                <a:spcPct val="50000"/>
              </a:spcBef>
              <a:buClr>
                <a:schemeClr val="folHlink"/>
              </a:buClr>
              <a:buFont typeface="Wingdings" panose="05000000000000000000" pitchFamily="2" charset="2"/>
            </a:pPr>
            <a:r>
              <a:rPr lang="en-US" altLang="zh-CN" sz="2800" b="1" dirty="0">
                <a:solidFill>
                  <a:schemeClr val="hlink"/>
                </a:solidFill>
                <a:latin typeface="Arial" panose="020B0604020202020204" pitchFamily="34" charset="0"/>
              </a:rPr>
              <a:t>           </a:t>
            </a:r>
            <a:r>
              <a:rPr lang="zh-CN" altLang="en-US" sz="2800" b="1" dirty="0">
                <a:solidFill>
                  <a:schemeClr val="hlink"/>
                </a:solidFill>
                <a:latin typeface="Arial" panose="020B0604020202020204" pitchFamily="34" charset="0"/>
              </a:rPr>
              <a:t>承上启下。上阕写景提出问题，下阕回忆往事，回答问题。</a:t>
            </a:r>
            <a:endParaRPr lang="zh-CN" altLang="en-US" sz="4000" b="1" dirty="0">
              <a:solidFill>
                <a:schemeClr val="hlink"/>
              </a:solidFill>
              <a:latin typeface="Arial" panose="020B0604020202020204" pitchFamily="34" charset="0"/>
            </a:endParaRPr>
          </a:p>
        </p:txBody>
      </p:sp>
      <p:sp>
        <p:nvSpPr>
          <p:cNvPr id="45070" name="文本框 45069"/>
          <p:cNvSpPr txBox="1"/>
          <p:nvPr/>
        </p:nvSpPr>
        <p:spPr>
          <a:xfrm>
            <a:off x="609600" y="5257800"/>
            <a:ext cx="8153400" cy="1282700"/>
          </a:xfrm>
          <a:prstGeom prst="rect">
            <a:avLst/>
          </a:prstGeom>
          <a:noFill/>
          <a:ln w="38100" cap="flat" cmpd="sng">
            <a:solidFill>
              <a:schemeClr val="bg1"/>
            </a:solidFill>
            <a:prstDash val="solid"/>
            <a:miter/>
            <a:headEnd type="none" w="med" len="med"/>
            <a:tailEnd type="none" w="med" len="med"/>
          </a:ln>
        </p:spPr>
        <p:txBody>
          <a:bodyPr>
            <a:spAutoFit/>
          </a:bodyPr>
          <a:p>
            <a:pPr marL="342900" indent="-342900">
              <a:lnSpc>
                <a:spcPct val="90000"/>
              </a:lnSpc>
              <a:spcBef>
                <a:spcPct val="50000"/>
              </a:spcBef>
              <a:buClr>
                <a:schemeClr val="folHlink"/>
              </a:buClr>
              <a:buFont typeface="Wingdings" panose="05000000000000000000" pitchFamily="2" charset="2"/>
            </a:pPr>
            <a:r>
              <a:rPr lang="en-US" altLang="zh-CN" sz="2800" b="1" dirty="0">
                <a:solidFill>
                  <a:schemeClr val="hlink"/>
                </a:solidFill>
                <a:latin typeface="Arial" panose="020B0604020202020204" pitchFamily="34" charset="0"/>
              </a:rPr>
              <a:t>          </a:t>
            </a:r>
            <a:r>
              <a:rPr lang="zh-CN" altLang="en-US" sz="2800" b="1" dirty="0">
                <a:solidFill>
                  <a:schemeClr val="hlink"/>
                </a:solidFill>
                <a:latin typeface="Arial" panose="020B0604020202020204" pitchFamily="34" charset="0"/>
              </a:rPr>
              <a:t>通过联想发出石破天惊之问：“谁主沉浮？”这一问，体现了一位无产阶级革命家心系天下兴亡的博大精神和崇高的历史责任感。</a:t>
            </a:r>
            <a:endParaRPr lang="zh-CN" altLang="en-US" sz="2800" b="1" dirty="0">
              <a:solidFill>
                <a:schemeClr val="hlink"/>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64"/>
                                        </p:tgtEl>
                                        <p:attrNameLst>
                                          <p:attrName>style.visibility</p:attrName>
                                        </p:attrNameLst>
                                      </p:cBhvr>
                                      <p:to>
                                        <p:strVal val="visible"/>
                                      </p:to>
                                    </p:set>
                                    <p:animEffect transition="in" filter="wipe(left)">
                                      <p:cBhvr>
                                        <p:cTn id="7" dur="500"/>
                                        <p:tgtEl>
                                          <p:spTgt spid="450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65"/>
                                        </p:tgtEl>
                                        <p:attrNameLst>
                                          <p:attrName>style.visibility</p:attrName>
                                        </p:attrNameLst>
                                      </p:cBhvr>
                                      <p:to>
                                        <p:strVal val="visible"/>
                                      </p:to>
                                    </p:set>
                                    <p:animEffect transition="in" filter="wipe(left)">
                                      <p:cBhvr>
                                        <p:cTn id="12" dur="500"/>
                                        <p:tgtEl>
                                          <p:spTgt spid="450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5066"/>
                                        </p:tgtEl>
                                        <p:attrNameLst>
                                          <p:attrName>style.visibility</p:attrName>
                                        </p:attrNameLst>
                                      </p:cBhvr>
                                      <p:to>
                                        <p:strVal val="visible"/>
                                      </p:to>
                                    </p:set>
                                    <p:animEffect transition="in" filter="wipe(left)">
                                      <p:cBhvr>
                                        <p:cTn id="17" dur="500"/>
                                        <p:tgtEl>
                                          <p:spTgt spid="450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62"/>
                                        </p:tgtEl>
                                        <p:attrNameLst>
                                          <p:attrName>style.visibility</p:attrName>
                                        </p:attrNameLst>
                                      </p:cBhvr>
                                      <p:to>
                                        <p:strVal val="visible"/>
                                      </p:to>
                                    </p:set>
                                    <p:animEffect transition="in" filter="wipe(left)">
                                      <p:cBhvr>
                                        <p:cTn id="22" dur="500"/>
                                        <p:tgtEl>
                                          <p:spTgt spid="45062"/>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272" fill="hold" grpId="0" nodeType="clickEffect">
                                  <p:stCondLst>
                                    <p:cond delay="0"/>
                                  </p:stCondLst>
                                  <p:childTnLst>
                                    <p:set>
                                      <p:cBhvr>
                                        <p:cTn id="26" dur="1" fill="hold">
                                          <p:stCondLst>
                                            <p:cond delay="0"/>
                                          </p:stCondLst>
                                        </p:cTn>
                                        <p:tgtEl>
                                          <p:spTgt spid="45067"/>
                                        </p:tgtEl>
                                        <p:attrNameLst>
                                          <p:attrName>style.visibility</p:attrName>
                                        </p:attrNameLst>
                                      </p:cBhvr>
                                      <p:to>
                                        <p:strVal val="visible"/>
                                      </p:to>
                                    </p:set>
                                    <p:anim calcmode="lin" valueType="num">
                                      <p:cBhvr>
                                        <p:cTn id="27" dur="500" fill="hold"/>
                                        <p:tgtEl>
                                          <p:spTgt spid="45067"/>
                                        </p:tgtEl>
                                        <p:attrNameLst>
                                          <p:attrName>ppt_w</p:attrName>
                                        </p:attrNameLst>
                                      </p:cBhvr>
                                      <p:tavLst>
                                        <p:tav tm="0">
                                          <p:val>
                                            <p:strVal val="2/3*#ppt_w"/>
                                          </p:val>
                                        </p:tav>
                                        <p:tav tm="100000">
                                          <p:val>
                                            <p:strVal val="#ppt_w"/>
                                          </p:val>
                                        </p:tav>
                                      </p:tavLst>
                                    </p:anim>
                                    <p:anim calcmode="lin" valueType="num">
                                      <p:cBhvr>
                                        <p:cTn id="28" dur="500" fill="hold"/>
                                        <p:tgtEl>
                                          <p:spTgt spid="45067"/>
                                        </p:tgtEl>
                                        <p:attrNameLst>
                                          <p:attrName>ppt_h</p:attrName>
                                        </p:attrNameLst>
                                      </p:cBhvr>
                                      <p:tavLst>
                                        <p:tav tm="0">
                                          <p:val>
                                            <p:strVal val="2/3*#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272" fill="hold" grpId="0" nodeType="clickEffect">
                                  <p:stCondLst>
                                    <p:cond delay="0"/>
                                  </p:stCondLst>
                                  <p:childTnLst>
                                    <p:set>
                                      <p:cBhvr>
                                        <p:cTn id="32" dur="1" fill="hold">
                                          <p:stCondLst>
                                            <p:cond delay="0"/>
                                          </p:stCondLst>
                                        </p:cTn>
                                        <p:tgtEl>
                                          <p:spTgt spid="45068"/>
                                        </p:tgtEl>
                                        <p:attrNameLst>
                                          <p:attrName>style.visibility</p:attrName>
                                        </p:attrNameLst>
                                      </p:cBhvr>
                                      <p:to>
                                        <p:strVal val="visible"/>
                                      </p:to>
                                    </p:set>
                                    <p:anim calcmode="lin" valueType="num">
                                      <p:cBhvr>
                                        <p:cTn id="33" dur="500" fill="hold"/>
                                        <p:tgtEl>
                                          <p:spTgt spid="45068"/>
                                        </p:tgtEl>
                                        <p:attrNameLst>
                                          <p:attrName>ppt_w</p:attrName>
                                        </p:attrNameLst>
                                      </p:cBhvr>
                                      <p:tavLst>
                                        <p:tav tm="0">
                                          <p:val>
                                            <p:strVal val="2/3*#ppt_w"/>
                                          </p:val>
                                        </p:tav>
                                        <p:tav tm="100000">
                                          <p:val>
                                            <p:strVal val="#ppt_w"/>
                                          </p:val>
                                        </p:tav>
                                      </p:tavLst>
                                    </p:anim>
                                    <p:anim calcmode="lin" valueType="num">
                                      <p:cBhvr>
                                        <p:cTn id="34" dur="500" fill="hold"/>
                                        <p:tgtEl>
                                          <p:spTgt spid="45068"/>
                                        </p:tgtEl>
                                        <p:attrNameLst>
                                          <p:attrName>ppt_h</p:attrName>
                                        </p:attrNameLst>
                                      </p:cBhvr>
                                      <p:tavLst>
                                        <p:tav tm="0">
                                          <p:val>
                                            <p:strVal val="2/3*#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272" fill="hold" grpId="0" nodeType="clickEffect">
                                  <p:stCondLst>
                                    <p:cond delay="0"/>
                                  </p:stCondLst>
                                  <p:childTnLst>
                                    <p:set>
                                      <p:cBhvr>
                                        <p:cTn id="38" dur="1" fill="hold">
                                          <p:stCondLst>
                                            <p:cond delay="0"/>
                                          </p:stCondLst>
                                        </p:cTn>
                                        <p:tgtEl>
                                          <p:spTgt spid="45069"/>
                                        </p:tgtEl>
                                        <p:attrNameLst>
                                          <p:attrName>style.visibility</p:attrName>
                                        </p:attrNameLst>
                                      </p:cBhvr>
                                      <p:to>
                                        <p:strVal val="visible"/>
                                      </p:to>
                                    </p:set>
                                    <p:anim calcmode="lin" valueType="num">
                                      <p:cBhvr>
                                        <p:cTn id="39" dur="500" fill="hold"/>
                                        <p:tgtEl>
                                          <p:spTgt spid="45069"/>
                                        </p:tgtEl>
                                        <p:attrNameLst>
                                          <p:attrName>ppt_w</p:attrName>
                                        </p:attrNameLst>
                                      </p:cBhvr>
                                      <p:tavLst>
                                        <p:tav tm="0">
                                          <p:val>
                                            <p:strVal val="2/3*#ppt_w"/>
                                          </p:val>
                                        </p:tav>
                                        <p:tav tm="100000">
                                          <p:val>
                                            <p:strVal val="#ppt_w"/>
                                          </p:val>
                                        </p:tav>
                                      </p:tavLst>
                                    </p:anim>
                                    <p:anim calcmode="lin" valueType="num">
                                      <p:cBhvr>
                                        <p:cTn id="40" dur="500" fill="hold"/>
                                        <p:tgtEl>
                                          <p:spTgt spid="45069"/>
                                        </p:tgtEl>
                                        <p:attrNameLst>
                                          <p:attrName>ppt_h</p:attrName>
                                        </p:attrNameLst>
                                      </p:cBhvr>
                                      <p:tavLst>
                                        <p:tav tm="0">
                                          <p:val>
                                            <p:strVal val="2/3*#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272" fill="hold" grpId="0" nodeType="clickEffect">
                                  <p:stCondLst>
                                    <p:cond delay="0"/>
                                  </p:stCondLst>
                                  <p:childTnLst>
                                    <p:set>
                                      <p:cBhvr>
                                        <p:cTn id="44" dur="1" fill="hold">
                                          <p:stCondLst>
                                            <p:cond delay="0"/>
                                          </p:stCondLst>
                                        </p:cTn>
                                        <p:tgtEl>
                                          <p:spTgt spid="45070"/>
                                        </p:tgtEl>
                                        <p:attrNameLst>
                                          <p:attrName>style.visibility</p:attrName>
                                        </p:attrNameLst>
                                      </p:cBhvr>
                                      <p:to>
                                        <p:strVal val="visible"/>
                                      </p:to>
                                    </p:set>
                                    <p:anim calcmode="lin" valueType="num">
                                      <p:cBhvr>
                                        <p:cTn id="45" dur="500" fill="hold"/>
                                        <p:tgtEl>
                                          <p:spTgt spid="45070"/>
                                        </p:tgtEl>
                                        <p:attrNameLst>
                                          <p:attrName>ppt_w</p:attrName>
                                        </p:attrNameLst>
                                      </p:cBhvr>
                                      <p:tavLst>
                                        <p:tav tm="0">
                                          <p:val>
                                            <p:strVal val="2/3*#ppt_w"/>
                                          </p:val>
                                        </p:tav>
                                        <p:tav tm="100000">
                                          <p:val>
                                            <p:strVal val="#ppt_w"/>
                                          </p:val>
                                        </p:tav>
                                      </p:tavLst>
                                    </p:anim>
                                    <p:anim calcmode="lin" valueType="num">
                                      <p:cBhvr>
                                        <p:cTn id="46" dur="500" fill="hold"/>
                                        <p:tgtEl>
                                          <p:spTgt spid="45070"/>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p:bldP spid="45064" grpId="0"/>
      <p:bldP spid="45065" grpId="0"/>
      <p:bldP spid="45066" grpId="0"/>
      <p:bldP spid="45067" grpId="0"/>
      <p:bldP spid="45068" grpId="0" bldLvl="0" animBg="1"/>
      <p:bldP spid="45069" grpId="0"/>
      <p:bldP spid="4507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z="3000" b="1">
                <a:solidFill>
                  <a:srgbClr val="FF0000"/>
                </a:solidFill>
                <a:latin typeface="黑体" panose="02010609060101010101" pitchFamily="49" charset="-122"/>
                <a:ea typeface="黑体" panose="02010609060101010101" pitchFamily="49" charset="-122"/>
              </a:rPr>
              <a:t>小结全词</a:t>
            </a:r>
            <a:endParaRPr lang="zh-CN" altLang="en-US" sz="3000" b="1">
              <a:solidFill>
                <a:srgbClr val="FF0000"/>
              </a:solidFill>
              <a:latin typeface="黑体" panose="02010609060101010101" pitchFamily="49" charset="-122"/>
              <a:ea typeface="黑体" panose="02010609060101010101" pitchFamily="49" charset="-122"/>
            </a:endParaRPr>
          </a:p>
        </p:txBody>
      </p:sp>
      <p:sp>
        <p:nvSpPr>
          <p:cNvPr id="5" name="内容占位符 4"/>
          <p:cNvSpPr>
            <a:spLocks noGrp="1"/>
          </p:cNvSpPr>
          <p:nvPr>
            <p:ph idx="4294967295"/>
          </p:nvPr>
        </p:nvSpPr>
        <p:spPr>
          <a:xfrm>
            <a:off x="502444" y="2161699"/>
            <a:ext cx="8139113" cy="2356009"/>
          </a:xfrm>
        </p:spPr>
        <p:txBody>
          <a:bodyPr/>
          <a:lstStyle/>
          <a:p>
            <a:pPr marL="0" indent="720090" algn="just">
              <a:buNone/>
            </a:pPr>
            <a:r>
              <a:rPr lang="zh-CN" altLang="en-US" sz="2700" b="1">
                <a:solidFill>
                  <a:schemeClr val="tx1"/>
                </a:solidFill>
                <a:latin typeface="新宋体" panose="02010609030101010101" charset="-122"/>
                <a:ea typeface="新宋体" panose="02010609030101010101" charset="-122"/>
              </a:rPr>
              <a:t>上阙</a:t>
            </a:r>
            <a:r>
              <a:rPr lang="zh-CN" altLang="en-US" sz="2700" b="1">
                <a:solidFill>
                  <a:srgbClr val="FF0000"/>
                </a:solidFill>
                <a:latin typeface="新宋体" panose="02010609030101010101" charset="-122"/>
                <a:ea typeface="新宋体" panose="02010609030101010101" charset="-122"/>
              </a:rPr>
              <a:t>借景抒情</a:t>
            </a:r>
            <a:r>
              <a:rPr lang="zh-CN" altLang="en-US" sz="2700" b="1">
                <a:solidFill>
                  <a:schemeClr val="tx1"/>
                </a:solidFill>
                <a:latin typeface="新宋体" panose="02010609030101010101" charset="-122"/>
                <a:ea typeface="新宋体" panose="02010609030101010101" charset="-122"/>
              </a:rPr>
              <a:t>，描绘了一幅绚丽多彩、生机勃勃的壮丽秋景，并即景抒情，提出苍茫大地应该由谁来主宰的问题。下阕</a:t>
            </a:r>
            <a:r>
              <a:rPr lang="zh-CN" altLang="en-US" sz="2700" b="1">
                <a:solidFill>
                  <a:srgbClr val="FF0000"/>
                </a:solidFill>
                <a:latin typeface="新宋体" panose="02010609030101010101" charset="-122"/>
                <a:ea typeface="新宋体" panose="02010609030101010101" charset="-122"/>
              </a:rPr>
              <a:t>着重抒情</a:t>
            </a:r>
            <a:r>
              <a:rPr lang="zh-CN" altLang="en-US" sz="2700" b="1">
                <a:solidFill>
                  <a:schemeClr val="tx1"/>
                </a:solidFill>
                <a:latin typeface="新宋体" panose="02010609030101010101" charset="-122"/>
                <a:ea typeface="新宋体" panose="02010609030101010101" charset="-122"/>
              </a:rPr>
              <a:t>，抒发以天下为己任，蔑视反动统治着、改造旧中国的豪情壮志。</a:t>
            </a:r>
            <a:endParaRPr lang="zh-CN" altLang="en-US" sz="2700" b="1">
              <a:solidFill>
                <a:schemeClr val="tx1"/>
              </a:solidFill>
              <a:latin typeface="新宋体" panose="02010609030101010101" charset="-122"/>
              <a:ea typeface="新宋体" panose="0201060903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2" name="Picture 2" descr="毛泽东3"/>
          <p:cNvPicPr>
            <a:picLocks noChangeAspect="1"/>
          </p:cNvPicPr>
          <p:nvPr/>
        </p:nvPicPr>
        <p:blipFill>
          <a:blip r:embed="rId1"/>
          <a:stretch>
            <a:fillRect/>
          </a:stretch>
        </p:blipFill>
        <p:spPr>
          <a:xfrm>
            <a:off x="0" y="0"/>
            <a:ext cx="9144000" cy="6597650"/>
          </a:xfrm>
          <a:prstGeom prst="rect">
            <a:avLst/>
          </a:prstGeom>
          <a:noFill/>
          <a:ln w="9525">
            <a:noFill/>
          </a:ln>
        </p:spPr>
      </p:pic>
      <p:sp>
        <p:nvSpPr>
          <p:cNvPr id="40963" name="WordArt 3"/>
          <p:cNvSpPr/>
          <p:nvPr/>
        </p:nvSpPr>
        <p:spPr>
          <a:xfrm rot="5400000">
            <a:off x="5080000" y="1265238"/>
            <a:ext cx="3376613" cy="2376487"/>
          </a:xfrm>
          <a:prstGeom prst="rect">
            <a:avLst/>
          </a:prstGeom>
        </p:spPr>
        <p:txBody>
          <a:bodyPr vert="eaVert" wrap="none" fromWordArt="1">
            <a:prstTxWarp prst="textCanDown">
              <a:avLst>
                <a:gd name="adj" fmla="val 14287"/>
              </a:avLst>
            </a:prstTxWarp>
            <a:normAutofit/>
          </a:bodyPr>
          <a:p>
            <a:pPr algn="ctr" eaLnBrk="0" hangingPunct="0"/>
            <a:r>
              <a:rPr lang="zh-CN" altLang="en-US" sz="3600" b="1"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9999"/>
                    </a:srgbClr>
                  </a:outerShdw>
                </a:effectLst>
                <a:latin typeface="宋体" panose="02010600030101010101" pitchFamily="2" charset="-122"/>
                <a:ea typeface="宋体" panose="02010600030101010101" pitchFamily="2" charset="-122"/>
              </a:rPr>
              <a:t>怅寥廓，</a:t>
            </a:r>
            <a:endParaRPr lang="zh-CN" altLang="en-US" sz="3600" b="1"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9999"/>
                  </a:srgbClr>
                </a:outerShdw>
              </a:effectLst>
              <a:latin typeface="宋体" panose="02010600030101010101" pitchFamily="2" charset="-122"/>
              <a:ea typeface="宋体" panose="02010600030101010101" pitchFamily="2" charset="-122"/>
            </a:endParaRPr>
          </a:p>
          <a:p>
            <a:pPr algn="ctr" eaLnBrk="0" hangingPunct="0"/>
            <a:r>
              <a:rPr lang="zh-CN" altLang="en-US" sz="3600" b="1"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9999"/>
                    </a:srgbClr>
                  </a:outerShdw>
                </a:effectLst>
                <a:latin typeface="宋体" panose="02010600030101010101" pitchFamily="2" charset="-122"/>
                <a:ea typeface="宋体" panose="02010600030101010101" pitchFamily="2" charset="-122"/>
              </a:rPr>
              <a:t>问苍茫大地，</a:t>
            </a:r>
            <a:endParaRPr lang="zh-CN" altLang="en-US" sz="3600" b="1"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9999"/>
                  </a:srgbClr>
                </a:outerShdw>
              </a:effectLst>
              <a:latin typeface="宋体" panose="02010600030101010101" pitchFamily="2" charset="-122"/>
              <a:ea typeface="宋体" panose="02010600030101010101" pitchFamily="2" charset="-122"/>
            </a:endParaRPr>
          </a:p>
          <a:p>
            <a:pPr algn="ctr" eaLnBrk="0" hangingPunct="0"/>
            <a:r>
              <a:rPr lang="zh-CN" altLang="en-US" sz="3600" b="1"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9999"/>
                    </a:srgbClr>
                  </a:outerShdw>
                </a:effectLst>
                <a:latin typeface="宋体" panose="02010600030101010101" pitchFamily="2" charset="-122"/>
                <a:ea typeface="宋体" panose="02010600030101010101" pitchFamily="2" charset="-122"/>
              </a:rPr>
              <a:t>谁主沉浮？</a:t>
            </a:r>
            <a:endParaRPr lang="zh-CN" altLang="en-US" sz="3600" b="1" i="1">
              <a:ln w="9525" cap="flat" cmpd="sng">
                <a:solidFill>
                  <a:srgbClr val="800000"/>
                </a:solidFill>
                <a:prstDash val="solid"/>
                <a:headEnd type="none" w="med" len="med"/>
                <a:tailEnd type="none" w="med" len="med"/>
              </a:ln>
              <a:solidFill>
                <a:srgbClr val="800000"/>
              </a:solidFill>
              <a:effectLst>
                <a:outerShdw dist="35921" dir="2699999" algn="ctr" rotWithShape="0">
                  <a:srgbClr val="B2B2B2">
                    <a:alpha val="79999"/>
                  </a:srgbClr>
                </a:outerShdw>
              </a:effectLst>
              <a:latin typeface="宋体" panose="02010600030101010101" pitchFamily="2" charset="-122"/>
              <a:ea typeface="宋体" panose="02010600030101010101" pitchFamily="2" charset="-122"/>
            </a:endParaRPr>
          </a:p>
        </p:txBody>
      </p:sp>
      <p:sp>
        <p:nvSpPr>
          <p:cNvPr id="40964" name="WordArt 4"/>
          <p:cNvSpPr/>
          <p:nvPr/>
        </p:nvSpPr>
        <p:spPr>
          <a:xfrm>
            <a:off x="2484438" y="3860800"/>
            <a:ext cx="3455987" cy="2160588"/>
          </a:xfrm>
          <a:prstGeom prst="rect">
            <a:avLst/>
          </a:prstGeom>
        </p:spPr>
        <p:txBody>
          <a:bodyPr wrap="none" fromWordArt="1">
            <a:prstTxWarp prst="textPlain">
              <a:avLst>
                <a:gd name="adj" fmla="val 50000"/>
              </a:avLst>
            </a:prstTxWarp>
            <a:normAutofit/>
          </a:bodyPr>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上阕：</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即景抒情 谁主沉浮</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strips(downLeft)">
                                      <p:cBhvr>
                                        <p:cTn id="7" dur="500"/>
                                        <p:tgtEl>
                                          <p:spTgt spid="40963"/>
                                        </p:tgtEl>
                                      </p:cBhvr>
                                    </p:animEffect>
                                  </p:childTnLst>
                                  <p:subTnLst>
                                    <p:audio>
                                      <p:cMediaNode>
                                        <p:cTn display="0" masterRel="sameClick">
                                          <p:stCondLst>
                                            <p:cond evt="begin" delay="0">
                                              <p:tn val="5"/>
                                            </p:cond>
                                          </p:stCondLst>
                                          <p:endCondLst>
                                            <p:cond evt="onStopAudio" delay="0">
                                              <p:tgtEl>
                                                <p:sldTgt/>
                                              </p:tgtEl>
                                            </p:cond>
                                          </p:endCondLst>
                                        </p:cTn>
                                        <p:tgtEl>
                                          <p:sndTgt r:embed="rId2" name="suction.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0964"/>
                                        </p:tgtEl>
                                        <p:attrNameLst>
                                          <p:attrName>style.visibility</p:attrName>
                                        </p:attrNameLst>
                                      </p:cBhvr>
                                      <p:to>
                                        <p:strVal val="visible"/>
                                      </p:to>
                                    </p:set>
                                    <p:animEffect transition="in" filter="box(in)">
                                      <p:cBhvr>
                                        <p:cTn id="12" dur="500"/>
                                        <p:tgtEl>
                                          <p:spTgt spid="40964"/>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28673"/>
          <p:cNvSpPr>
            <a:spLocks noGrp="1"/>
          </p:cNvSpPr>
          <p:nvPr>
            <p:ph type="title"/>
          </p:nvPr>
        </p:nvSpPr>
        <p:spPr/>
        <p:txBody>
          <a:bodyPr vert="horz" wrap="square" lIns="91440" tIns="45720" rIns="91440" bIns="45720" anchor="ctr"/>
          <a:p>
            <a:pPr algn="l" eaLnBrk="1" hangingPunct="1"/>
            <a:r>
              <a:rPr lang="en-US" altLang="zh-CN" sz="3600" dirty="0"/>
              <a:t>        </a:t>
            </a:r>
            <a:r>
              <a:rPr lang="zh-CN" altLang="en-US" sz="3600" dirty="0"/>
              <a:t>上阙提出了“</a:t>
            </a:r>
            <a:r>
              <a:rPr lang="zh-CN" altLang="en-US" b="1" dirty="0"/>
              <a:t>谁</a:t>
            </a:r>
            <a:r>
              <a:rPr lang="zh-CN" altLang="en-US" sz="3600" dirty="0"/>
              <a:t>主沉浮”的问题，下阙中巧妙回答这一问题的是（    ）</a:t>
            </a:r>
            <a:endParaRPr lang="zh-CN" altLang="en-US" dirty="0"/>
          </a:p>
        </p:txBody>
      </p:sp>
      <p:sp>
        <p:nvSpPr>
          <p:cNvPr id="28675" name="内容占位符 28674"/>
          <p:cNvSpPr>
            <a:spLocks noGrp="1"/>
          </p:cNvSpPr>
          <p:nvPr>
            <p:ph idx="1"/>
          </p:nvPr>
        </p:nvSpPr>
        <p:spPr>
          <a:xfrm>
            <a:off x="603250" y="1600200"/>
            <a:ext cx="7291388" cy="2557463"/>
          </a:xfrm>
        </p:spPr>
        <p:txBody>
          <a:bodyPr vert="horz" wrap="square" lIns="91440" tIns="45720" rIns="91440" bIns="45720" anchor="t"/>
          <a:p>
            <a:pPr eaLnBrk="1" hangingPunct="1">
              <a:spcBef>
                <a:spcPct val="0"/>
              </a:spcBef>
              <a:buClr>
                <a:schemeClr val="tx1"/>
              </a:buClr>
              <a:buNone/>
            </a:pPr>
            <a:r>
              <a:rPr lang="en-US" altLang="zh-CN" dirty="0"/>
              <a:t>  A</a:t>
            </a:r>
            <a:r>
              <a:rPr lang="zh-CN" altLang="en-US" dirty="0"/>
              <a:t>、携来百侣曾游，忆往昔峥嵘岁月稠。</a:t>
            </a:r>
            <a:endParaRPr lang="zh-CN" altLang="en-US" dirty="0"/>
          </a:p>
          <a:p>
            <a:pPr eaLnBrk="1" hangingPunct="1">
              <a:spcBef>
                <a:spcPct val="0"/>
              </a:spcBef>
              <a:buClr>
                <a:schemeClr val="tx1"/>
              </a:buClr>
              <a:buNone/>
            </a:pPr>
            <a:r>
              <a:rPr lang="zh-CN" altLang="en-US" dirty="0"/>
              <a:t>  </a:t>
            </a:r>
            <a:r>
              <a:rPr lang="en-US" altLang="zh-CN" dirty="0"/>
              <a:t>B</a:t>
            </a:r>
            <a:r>
              <a:rPr lang="zh-CN" altLang="en-US" dirty="0"/>
              <a:t>、独立寒秋，湘江北去，橘子洲头。</a:t>
            </a:r>
            <a:endParaRPr lang="zh-CN" altLang="en-US" dirty="0"/>
          </a:p>
          <a:p>
            <a:pPr eaLnBrk="1" hangingPunct="1">
              <a:spcBef>
                <a:spcPct val="0"/>
              </a:spcBef>
              <a:buClr>
                <a:schemeClr val="tx1"/>
              </a:buClr>
              <a:buNone/>
            </a:pPr>
            <a:r>
              <a:rPr lang="zh-CN" altLang="en-US" dirty="0"/>
              <a:t>  </a:t>
            </a:r>
            <a:r>
              <a:rPr lang="en-US" altLang="zh-CN" dirty="0"/>
              <a:t>C</a:t>
            </a:r>
            <a:r>
              <a:rPr lang="zh-CN" altLang="en-US" dirty="0"/>
              <a:t>、恰同学少年，风华正茂；书生意气，                   </a:t>
            </a:r>
            <a:endParaRPr lang="zh-CN" altLang="en-US" dirty="0"/>
          </a:p>
          <a:p>
            <a:pPr eaLnBrk="1" hangingPunct="1">
              <a:spcBef>
                <a:spcPct val="0"/>
              </a:spcBef>
              <a:buClr>
                <a:schemeClr val="tx1"/>
              </a:buClr>
              <a:buNone/>
            </a:pPr>
            <a:r>
              <a:rPr lang="zh-CN" altLang="en-US" dirty="0"/>
              <a:t>         挥斥方遒。</a:t>
            </a:r>
            <a:endParaRPr lang="zh-CN" altLang="en-US" dirty="0"/>
          </a:p>
          <a:p>
            <a:pPr eaLnBrk="1" hangingPunct="1">
              <a:spcBef>
                <a:spcPct val="0"/>
              </a:spcBef>
              <a:buClr>
                <a:schemeClr val="tx1"/>
              </a:buClr>
              <a:buNone/>
            </a:pPr>
            <a:r>
              <a:rPr lang="zh-CN" altLang="en-US" dirty="0"/>
              <a:t>  </a:t>
            </a:r>
            <a:r>
              <a:rPr lang="en-US" altLang="zh-CN" dirty="0"/>
              <a:t>D</a:t>
            </a:r>
            <a:r>
              <a:rPr lang="zh-CN" altLang="en-US" dirty="0"/>
              <a:t>、曾记否，中流击水，浪遏飞舟。</a:t>
            </a:r>
            <a:endParaRPr lang="zh-CN" altLang="en-US" dirty="0"/>
          </a:p>
        </p:txBody>
      </p:sp>
      <p:sp>
        <p:nvSpPr>
          <p:cNvPr id="28679" name="文本框 28678"/>
          <p:cNvSpPr txBox="1"/>
          <p:nvPr/>
        </p:nvSpPr>
        <p:spPr>
          <a:xfrm>
            <a:off x="6919913" y="593725"/>
            <a:ext cx="574675" cy="1006475"/>
          </a:xfrm>
          <a:prstGeom prst="rect">
            <a:avLst/>
          </a:prstGeom>
          <a:noFill/>
          <a:ln w="9525">
            <a:noFill/>
          </a:ln>
        </p:spPr>
        <p:txBody>
          <a:bodyPr>
            <a:spAutoFit/>
          </a:bodyPr>
          <a:p>
            <a:pPr algn="ctr">
              <a:spcBef>
                <a:spcPct val="50000"/>
              </a:spcBef>
            </a:pPr>
            <a:r>
              <a:rPr lang="en-US" altLang="zh-CN" sz="6000" dirty="0">
                <a:solidFill>
                  <a:schemeClr val="tx2"/>
                </a:solidFill>
                <a:latin typeface="方正美黑简体" pitchFamily="2" charset="-122"/>
                <a:ea typeface="方正美黑简体" pitchFamily="2" charset="-122"/>
              </a:rPr>
              <a:t>D</a:t>
            </a:r>
            <a:endParaRPr lang="en-US" altLang="zh-CN" sz="6000" dirty="0">
              <a:solidFill>
                <a:schemeClr val="tx2"/>
              </a:solidFill>
              <a:latin typeface="方正美黑简体" pitchFamily="2" charset="-122"/>
              <a:ea typeface="方正美黑简体" pitchFamily="2" charset="-122"/>
            </a:endParaRPr>
          </a:p>
        </p:txBody>
      </p:sp>
      <p:sp>
        <p:nvSpPr>
          <p:cNvPr id="41989" name="矩形 80902"/>
          <p:cNvSpPr/>
          <p:nvPr/>
        </p:nvSpPr>
        <p:spPr>
          <a:xfrm>
            <a:off x="457200" y="4632325"/>
            <a:ext cx="7940675" cy="579438"/>
          </a:xfrm>
          <a:prstGeom prst="rect">
            <a:avLst/>
          </a:prstGeom>
          <a:noFill/>
          <a:ln w="12700">
            <a:noFill/>
          </a:ln>
        </p:spPr>
        <p:txBody>
          <a:bodyPr wrap="none">
            <a:spAutoFit/>
          </a:bodyPr>
          <a:p>
            <a:pPr>
              <a:spcBef>
                <a:spcPct val="50000"/>
              </a:spcBef>
            </a:pPr>
            <a:r>
              <a:rPr lang="zh-CN" altLang="en-US" sz="3200" b="1" dirty="0">
                <a:solidFill>
                  <a:srgbClr val="33CC33"/>
                </a:solidFill>
                <a:latin typeface="Times New Roman" panose="02020603050405020304" pitchFamily="18" charset="0"/>
              </a:rPr>
              <a:t>如果说上阕侧重写景，那么下阕侧重什么？</a:t>
            </a:r>
            <a:endParaRPr lang="zh-CN" altLang="en-US" sz="3200" b="1" dirty="0">
              <a:solidFill>
                <a:srgbClr val="33CC33"/>
              </a:solidFill>
              <a:latin typeface="Times New Roman" panose="02020603050405020304" pitchFamily="18" charset="0"/>
            </a:endParaRPr>
          </a:p>
        </p:txBody>
      </p:sp>
      <p:sp>
        <p:nvSpPr>
          <p:cNvPr id="80904" name="矩形 80903"/>
          <p:cNvSpPr/>
          <p:nvPr/>
        </p:nvSpPr>
        <p:spPr>
          <a:xfrm>
            <a:off x="1114425" y="5481638"/>
            <a:ext cx="5060950" cy="579437"/>
          </a:xfrm>
          <a:prstGeom prst="rect">
            <a:avLst/>
          </a:prstGeom>
          <a:noFill/>
          <a:ln w="12700">
            <a:noFill/>
          </a:ln>
        </p:spPr>
        <p:txBody>
          <a:bodyPr wrap="none">
            <a:spAutoFit/>
          </a:bodyPr>
          <a:p>
            <a:r>
              <a:rPr lang="zh-CN" altLang="en-US" sz="3200" b="1" dirty="0">
                <a:latin typeface="Times New Roman" panose="02020603050405020304" pitchFamily="18" charset="0"/>
              </a:rPr>
              <a:t>侧重抒发诗人的革命豪情。</a:t>
            </a:r>
            <a:endParaRPr lang="zh-CN" altLang="en-US" sz="32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8675">
                                            <p:txEl>
                                              <p:charRg st="0" end="21"/>
                                            </p:txEl>
                                          </p:spTgt>
                                        </p:tgtEl>
                                        <p:attrNameLst>
                                          <p:attrName>style.visibility</p:attrName>
                                        </p:attrNameLst>
                                      </p:cBhvr>
                                      <p:to>
                                        <p:strVal val="visible"/>
                                      </p:to>
                                    </p:set>
                                    <p:anim calcmode="lin" valueType="num">
                                      <p:cBhvr>
                                        <p:cTn id="7" dur="500" fill="hold"/>
                                        <p:tgtEl>
                                          <p:spTgt spid="28675">
                                            <p:txEl>
                                              <p:charRg st="0" end="21"/>
                                            </p:txEl>
                                          </p:spTgt>
                                        </p:tgtEl>
                                        <p:attrNameLst>
                                          <p:attrName>ppt_w</p:attrName>
                                        </p:attrNameLst>
                                      </p:cBhvr>
                                      <p:tavLst>
                                        <p:tav tm="0">
                                          <p:val>
                                            <p:fltVal val="0.000000"/>
                                          </p:val>
                                        </p:tav>
                                        <p:tav tm="100000">
                                          <p:val>
                                            <p:strVal val="#ppt_w"/>
                                          </p:val>
                                        </p:tav>
                                      </p:tavLst>
                                    </p:anim>
                                    <p:anim calcmode="lin" valueType="num">
                                      <p:cBhvr>
                                        <p:cTn id="8" dur="500" fill="hold"/>
                                        <p:tgtEl>
                                          <p:spTgt spid="28675">
                                            <p:txEl>
                                              <p:charRg st="0" end="21"/>
                                            </p:txEl>
                                          </p:spTgt>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28675">
                                            <p:txEl>
                                              <p:charRg st="21" end="41"/>
                                            </p:txEl>
                                          </p:spTgt>
                                        </p:tgtEl>
                                        <p:attrNameLst>
                                          <p:attrName>style.visibility</p:attrName>
                                        </p:attrNameLst>
                                      </p:cBhvr>
                                      <p:to>
                                        <p:strVal val="visible"/>
                                      </p:to>
                                    </p:set>
                                    <p:anim calcmode="lin" valueType="num">
                                      <p:cBhvr>
                                        <p:cTn id="11" dur="500" fill="hold"/>
                                        <p:tgtEl>
                                          <p:spTgt spid="28675">
                                            <p:txEl>
                                              <p:charRg st="21" end="41"/>
                                            </p:txEl>
                                          </p:spTgt>
                                        </p:tgtEl>
                                        <p:attrNameLst>
                                          <p:attrName>ppt_w</p:attrName>
                                        </p:attrNameLst>
                                      </p:cBhvr>
                                      <p:tavLst>
                                        <p:tav tm="0">
                                          <p:val>
                                            <p:fltVal val="0.000000"/>
                                          </p:val>
                                        </p:tav>
                                        <p:tav tm="100000">
                                          <p:val>
                                            <p:strVal val="#ppt_w"/>
                                          </p:val>
                                        </p:tav>
                                      </p:tavLst>
                                    </p:anim>
                                    <p:anim calcmode="lin" valueType="num">
                                      <p:cBhvr>
                                        <p:cTn id="12" dur="500" fill="hold"/>
                                        <p:tgtEl>
                                          <p:spTgt spid="28675">
                                            <p:txEl>
                                              <p:charRg st="21" end="41"/>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28675">
                                            <p:txEl>
                                              <p:charRg st="41" end="81"/>
                                            </p:txEl>
                                          </p:spTgt>
                                        </p:tgtEl>
                                        <p:attrNameLst>
                                          <p:attrName>style.visibility</p:attrName>
                                        </p:attrNameLst>
                                      </p:cBhvr>
                                      <p:to>
                                        <p:strVal val="visible"/>
                                      </p:to>
                                    </p:set>
                                    <p:anim calcmode="lin" valueType="num">
                                      <p:cBhvr>
                                        <p:cTn id="15" dur="500" fill="hold"/>
                                        <p:tgtEl>
                                          <p:spTgt spid="28675">
                                            <p:txEl>
                                              <p:charRg st="41" end="81"/>
                                            </p:txEl>
                                          </p:spTgt>
                                        </p:tgtEl>
                                        <p:attrNameLst>
                                          <p:attrName>ppt_w</p:attrName>
                                        </p:attrNameLst>
                                      </p:cBhvr>
                                      <p:tavLst>
                                        <p:tav tm="0">
                                          <p:val>
                                            <p:fltVal val="0.000000"/>
                                          </p:val>
                                        </p:tav>
                                        <p:tav tm="100000">
                                          <p:val>
                                            <p:strVal val="#ppt_w"/>
                                          </p:val>
                                        </p:tav>
                                      </p:tavLst>
                                    </p:anim>
                                    <p:anim calcmode="lin" valueType="num">
                                      <p:cBhvr>
                                        <p:cTn id="16" dur="500" fill="hold"/>
                                        <p:tgtEl>
                                          <p:spTgt spid="28675">
                                            <p:txEl>
                                              <p:charRg st="41" end="81"/>
                                            </p:txEl>
                                          </p:spTgt>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28675">
                                            <p:txEl>
                                              <p:charRg st="81" end="96"/>
                                            </p:txEl>
                                          </p:spTgt>
                                        </p:tgtEl>
                                        <p:attrNameLst>
                                          <p:attrName>style.visibility</p:attrName>
                                        </p:attrNameLst>
                                      </p:cBhvr>
                                      <p:to>
                                        <p:strVal val="visible"/>
                                      </p:to>
                                    </p:set>
                                    <p:anim calcmode="lin" valueType="num">
                                      <p:cBhvr>
                                        <p:cTn id="19" dur="500" fill="hold"/>
                                        <p:tgtEl>
                                          <p:spTgt spid="28675">
                                            <p:txEl>
                                              <p:charRg st="81" end="96"/>
                                            </p:txEl>
                                          </p:spTgt>
                                        </p:tgtEl>
                                        <p:attrNameLst>
                                          <p:attrName>ppt_w</p:attrName>
                                        </p:attrNameLst>
                                      </p:cBhvr>
                                      <p:tavLst>
                                        <p:tav tm="0">
                                          <p:val>
                                            <p:fltVal val="0.000000"/>
                                          </p:val>
                                        </p:tav>
                                        <p:tav tm="100000">
                                          <p:val>
                                            <p:strVal val="#ppt_w"/>
                                          </p:val>
                                        </p:tav>
                                      </p:tavLst>
                                    </p:anim>
                                    <p:anim calcmode="lin" valueType="num">
                                      <p:cBhvr>
                                        <p:cTn id="20" dur="500" fill="hold"/>
                                        <p:tgtEl>
                                          <p:spTgt spid="28675">
                                            <p:txEl>
                                              <p:charRg st="81" end="96"/>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28675">
                                            <p:txEl>
                                              <p:charRg st="96" end="115"/>
                                            </p:txEl>
                                          </p:spTgt>
                                        </p:tgtEl>
                                        <p:attrNameLst>
                                          <p:attrName>style.visibility</p:attrName>
                                        </p:attrNameLst>
                                      </p:cBhvr>
                                      <p:to>
                                        <p:strVal val="visible"/>
                                      </p:to>
                                    </p:set>
                                    <p:anim calcmode="lin" valueType="num">
                                      <p:cBhvr>
                                        <p:cTn id="23" dur="500" fill="hold"/>
                                        <p:tgtEl>
                                          <p:spTgt spid="28675">
                                            <p:txEl>
                                              <p:charRg st="96" end="115"/>
                                            </p:txEl>
                                          </p:spTgt>
                                        </p:tgtEl>
                                        <p:attrNameLst>
                                          <p:attrName>ppt_w</p:attrName>
                                        </p:attrNameLst>
                                      </p:cBhvr>
                                      <p:tavLst>
                                        <p:tav tm="0">
                                          <p:val>
                                            <p:fltVal val="0.000000"/>
                                          </p:val>
                                        </p:tav>
                                        <p:tav tm="100000">
                                          <p:val>
                                            <p:strVal val="#ppt_w"/>
                                          </p:val>
                                        </p:tav>
                                      </p:tavLst>
                                    </p:anim>
                                    <p:anim calcmode="lin" valueType="num">
                                      <p:cBhvr>
                                        <p:cTn id="24" dur="500" fill="hold"/>
                                        <p:tgtEl>
                                          <p:spTgt spid="28675">
                                            <p:txEl>
                                              <p:charRg st="96" end="115"/>
                                            </p:txEl>
                                          </p:spTgt>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8679"/>
                                        </p:tgtEl>
                                        <p:attrNameLst>
                                          <p:attrName>style.visibility</p:attrName>
                                        </p:attrNameLst>
                                      </p:cBhvr>
                                      <p:to>
                                        <p:strVal val="visible"/>
                                      </p:to>
                                    </p:set>
                                    <p:animEffect transition="in" filter="blinds(horizontal)">
                                      <p:cBhvr>
                                        <p:cTn id="29" dur="500"/>
                                        <p:tgtEl>
                                          <p:spTgt spid="2867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80904"/>
                                        </p:tgtEl>
                                        <p:attrNameLst>
                                          <p:attrName>style.visibility</p:attrName>
                                        </p:attrNameLst>
                                      </p:cBhvr>
                                      <p:to>
                                        <p:strVal val="visible"/>
                                      </p:to>
                                    </p:set>
                                    <p:animEffect transition="in" filter="blinds(horizontal)">
                                      <p:cBhvr>
                                        <p:cTn id="34" dur="500"/>
                                        <p:tgtEl>
                                          <p:spTgt spid="80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p:bldP spid="8090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8433"/>
          <p:cNvSpPr>
            <a:spLocks noGrp="1"/>
          </p:cNvSpPr>
          <p:nvPr>
            <p:ph type="title"/>
          </p:nvPr>
        </p:nvSpPr>
        <p:spPr>
          <a:xfrm>
            <a:off x="468313" y="2708275"/>
            <a:ext cx="8229600" cy="1143000"/>
          </a:xfrm>
        </p:spPr>
        <p:txBody>
          <a:bodyPr vert="horz" wrap="square" lIns="91440" tIns="45720" rIns="91440" bIns="45720" anchor="ctr"/>
          <a:p>
            <a:pPr algn="l" eaLnBrk="1" hangingPunct="1"/>
            <a:br>
              <a:rPr lang="zh-CN" altLang="en-US" sz="4000" b="1" dirty="0">
                <a:solidFill>
                  <a:schemeClr val="tx1"/>
                </a:solidFill>
                <a:latin typeface="黑体" panose="02010609060101010101" pitchFamily="49" charset="-122"/>
                <a:ea typeface="黑体" panose="02010609060101010101" pitchFamily="49" charset="-122"/>
              </a:rPr>
            </a:br>
            <a:r>
              <a:rPr lang="en-US" altLang="zh-CN" sz="4000" b="1" dirty="0">
                <a:solidFill>
                  <a:schemeClr val="tx1"/>
                </a:solidFill>
                <a:latin typeface="黑体" panose="02010609060101010101" pitchFamily="49" charset="-122"/>
                <a:ea typeface="黑体" panose="02010609060101010101" pitchFamily="49" charset="-122"/>
              </a:rPr>
              <a:t>1</a:t>
            </a:r>
            <a:r>
              <a:rPr lang="zh-CN" altLang="en-US" sz="4000" b="1" dirty="0">
                <a:solidFill>
                  <a:schemeClr val="tx1"/>
                </a:solidFill>
                <a:latin typeface="黑体" panose="02010609060101010101" pitchFamily="49" charset="-122"/>
                <a:ea typeface="黑体" panose="02010609060101010101" pitchFamily="49" charset="-122"/>
              </a:rPr>
              <a:t>、“恰同学少年，风华正茂，书生  意气，挥斥方遒。指点江山，激扬文字，粪土当年万户侯。”展现了诗人这些青年怎样的精神风貌？</a:t>
            </a:r>
            <a:br>
              <a:rPr lang="zh-CN" altLang="en-US" sz="4000" b="1" dirty="0">
                <a:solidFill>
                  <a:schemeClr val="tx1"/>
                </a:solidFill>
                <a:latin typeface="黑体" panose="02010609060101010101" pitchFamily="49" charset="-122"/>
                <a:ea typeface="黑体" panose="02010609060101010101" pitchFamily="49" charset="-122"/>
              </a:rPr>
            </a:br>
            <a:r>
              <a:rPr lang="en-US" altLang="zh-CN" sz="4000" b="1" dirty="0">
                <a:solidFill>
                  <a:schemeClr val="tx1"/>
                </a:solidFill>
                <a:latin typeface="黑体" panose="02010609060101010101" pitchFamily="49" charset="-122"/>
                <a:ea typeface="黑体" panose="02010609060101010101" pitchFamily="49" charset="-122"/>
              </a:rPr>
              <a:t>2</a:t>
            </a:r>
            <a:r>
              <a:rPr lang="zh-CN" altLang="en-US" sz="4000" b="1" dirty="0">
                <a:solidFill>
                  <a:schemeClr val="tx1"/>
                </a:solidFill>
                <a:latin typeface="黑体" panose="02010609060101010101" pitchFamily="49" charset="-122"/>
                <a:ea typeface="黑体" panose="02010609060101010101" pitchFamily="49" charset="-122"/>
              </a:rPr>
              <a:t>、词最后三句抒发了诗人怎样的情怀？</a:t>
            </a:r>
            <a:br>
              <a:rPr lang="zh-CN" altLang="en-US" sz="4000" b="1" dirty="0">
                <a:solidFill>
                  <a:schemeClr val="tx1"/>
                </a:solidFill>
                <a:latin typeface="黑体" panose="02010609060101010101" pitchFamily="49" charset="-122"/>
                <a:ea typeface="黑体" panose="02010609060101010101" pitchFamily="49" charset="-122"/>
              </a:rPr>
            </a:br>
            <a:r>
              <a:rPr lang="en-US" altLang="zh-CN" sz="4000" b="1" dirty="0">
                <a:solidFill>
                  <a:schemeClr val="tx1"/>
                </a:solidFill>
                <a:latin typeface="黑体" panose="02010609060101010101" pitchFamily="49" charset="-122"/>
                <a:ea typeface="黑体" panose="02010609060101010101" pitchFamily="49" charset="-122"/>
              </a:rPr>
              <a:t>3</a:t>
            </a:r>
            <a:r>
              <a:rPr lang="zh-CN" altLang="en-US" sz="4000" b="1" dirty="0">
                <a:solidFill>
                  <a:schemeClr val="tx1"/>
                </a:solidFill>
                <a:latin typeface="黑体" panose="02010609060101010101" pitchFamily="49" charset="-122"/>
                <a:ea typeface="黑体" panose="02010609060101010101" pitchFamily="49" charset="-122"/>
              </a:rPr>
              <a:t>、哪些字词可以体现这种情感？</a:t>
            </a:r>
            <a:endParaRPr lang="zh-CN" altLang="en-US" sz="4000" b="1" dirty="0">
              <a:solidFill>
                <a:schemeClr val="tx1"/>
              </a:solidFill>
              <a:latin typeface="黑体" panose="02010609060101010101" pitchFamily="49" charset="-122"/>
              <a:ea typeface="黑体" panose="02010609060101010101" pitchFamily="49" charset="-122"/>
            </a:endParaRPr>
          </a:p>
        </p:txBody>
      </p:sp>
      <p:sp>
        <p:nvSpPr>
          <p:cNvPr id="43011" name="文本占位符 18434"/>
          <p:cNvSpPr>
            <a:spLocks noGrp="1"/>
          </p:cNvSpPr>
          <p:nvPr>
            <p:ph idx="1"/>
          </p:nvPr>
        </p:nvSpPr>
        <p:spPr>
          <a:xfrm>
            <a:off x="457200" y="1016000"/>
            <a:ext cx="8229600" cy="4829175"/>
          </a:xfrm>
        </p:spPr>
        <p:txBody>
          <a:bodyPr vert="horz" wrap="square" lIns="91440" tIns="45720" rIns="91440" bIns="45720" anchor="t"/>
          <a:p>
            <a:pPr eaLnBrk="1" hangingPunct="1">
              <a:buNone/>
            </a:pPr>
            <a:r>
              <a:rPr lang="en-US" altLang="zh-CN" dirty="0"/>
              <a:t> </a:t>
            </a:r>
            <a:endParaRPr lang="en-US" altLang="zh-CN" dirty="0"/>
          </a:p>
        </p:txBody>
      </p:sp>
      <p:sp>
        <p:nvSpPr>
          <p:cNvPr id="43012" name="文本框 1"/>
          <p:cNvSpPr txBox="1"/>
          <p:nvPr/>
        </p:nvSpPr>
        <p:spPr>
          <a:xfrm>
            <a:off x="619125" y="282575"/>
            <a:ext cx="2225675" cy="700088"/>
          </a:xfrm>
          <a:prstGeom prst="rect">
            <a:avLst/>
          </a:prstGeom>
          <a:noFill/>
          <a:ln w="9525">
            <a:noFill/>
          </a:ln>
        </p:spPr>
        <p:txBody>
          <a:bodyPr wrap="none">
            <a:spAutoFit/>
          </a:bodyPr>
          <a:p>
            <a:r>
              <a:rPr lang="zh-CN" altLang="en-US" sz="4000" b="1" dirty="0">
                <a:solidFill>
                  <a:srgbClr val="0000FF"/>
                </a:solidFill>
                <a:latin typeface="Arial" panose="020B0604020202020204" pitchFamily="34" charset="0"/>
              </a:rPr>
              <a:t>问题思考</a:t>
            </a:r>
            <a:endParaRPr lang="zh-CN" altLang="en-US" sz="4000" b="1" dirty="0">
              <a:solidFill>
                <a:srgbClr val="0000FF"/>
              </a:solidFill>
              <a:latin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9457"/>
          <p:cNvSpPr>
            <a:spLocks noGrp="1"/>
          </p:cNvSpPr>
          <p:nvPr>
            <p:ph type="title"/>
          </p:nvPr>
        </p:nvSpPr>
        <p:spPr>
          <a:xfrm>
            <a:off x="0" y="274638"/>
            <a:ext cx="9144000" cy="1143000"/>
          </a:xfrm>
        </p:spPr>
        <p:txBody>
          <a:bodyPr vert="horz" wrap="square" lIns="91440" tIns="45720" rIns="91440" bIns="45720" anchor="ctr"/>
          <a:p>
            <a:pPr eaLnBrk="1" hangingPunct="1"/>
            <a:r>
              <a:rPr lang="zh-CN" altLang="en-US" sz="3600" b="1" dirty="0">
                <a:solidFill>
                  <a:srgbClr val="FF0066"/>
                </a:solidFill>
                <a:ea typeface="华文行楷" panose="02010800040101010101" pitchFamily="2" charset="-122"/>
              </a:rPr>
              <a:t>这些早期的革命青年具有怎样的精神风貌？</a:t>
            </a:r>
            <a:endParaRPr lang="zh-CN" altLang="en-US" sz="3600" b="1" dirty="0">
              <a:solidFill>
                <a:srgbClr val="FF0066"/>
              </a:solidFill>
              <a:ea typeface="华文行楷" panose="02010800040101010101" pitchFamily="2" charset="-122"/>
            </a:endParaRPr>
          </a:p>
        </p:txBody>
      </p:sp>
      <p:sp>
        <p:nvSpPr>
          <p:cNvPr id="19459" name="内容占位符 19458"/>
          <p:cNvSpPr>
            <a:spLocks noGrp="1"/>
          </p:cNvSpPr>
          <p:nvPr>
            <p:ph idx="1"/>
          </p:nvPr>
        </p:nvSpPr>
        <p:spPr/>
        <p:txBody>
          <a:bodyPr vert="horz" wrap="square" lIns="91440" tIns="45720" rIns="91440" bIns="45720" anchor="t"/>
          <a:p>
            <a:pPr eaLnBrk="1" hangingPunct="1"/>
            <a:r>
              <a:rPr lang="zh-CN" altLang="en-US" sz="3600" b="1" dirty="0">
                <a:solidFill>
                  <a:srgbClr val="0000FF"/>
                </a:solidFill>
                <a:ea typeface="黑体" panose="02010609060101010101" pitchFamily="49" charset="-122"/>
              </a:rPr>
              <a:t>青春年少</a:t>
            </a:r>
            <a:endParaRPr lang="zh-CN" altLang="en-US" sz="3600" b="1" dirty="0">
              <a:solidFill>
                <a:srgbClr val="0000FF"/>
              </a:solidFill>
              <a:ea typeface="黑体" panose="02010609060101010101" pitchFamily="49" charset="-122"/>
            </a:endParaRPr>
          </a:p>
          <a:p>
            <a:pPr eaLnBrk="1" hangingPunct="1"/>
            <a:r>
              <a:rPr lang="zh-CN" altLang="en-US" sz="3600" b="1" dirty="0">
                <a:solidFill>
                  <a:srgbClr val="0000FF"/>
                </a:solidFill>
                <a:ea typeface="黑体" panose="02010609060101010101" pitchFamily="49" charset="-122"/>
              </a:rPr>
              <a:t>热情奔放</a:t>
            </a:r>
            <a:endParaRPr lang="zh-CN" altLang="en-US" sz="3600" b="1" dirty="0">
              <a:solidFill>
                <a:srgbClr val="0000FF"/>
              </a:solidFill>
              <a:ea typeface="黑体" panose="02010609060101010101" pitchFamily="49" charset="-122"/>
            </a:endParaRPr>
          </a:p>
          <a:p>
            <a:pPr eaLnBrk="1" hangingPunct="1"/>
            <a:r>
              <a:rPr lang="zh-CN" altLang="en-US" sz="3600" b="1" dirty="0">
                <a:solidFill>
                  <a:srgbClr val="0000FF"/>
                </a:solidFill>
                <a:ea typeface="黑体" panose="02010609060101010101" pitchFamily="49" charset="-122"/>
              </a:rPr>
              <a:t>才华出众</a:t>
            </a:r>
            <a:endParaRPr lang="zh-CN" altLang="en-US" sz="3600" b="1" dirty="0">
              <a:solidFill>
                <a:srgbClr val="0000FF"/>
              </a:solidFill>
              <a:ea typeface="黑体" panose="02010609060101010101" pitchFamily="49" charset="-122"/>
            </a:endParaRPr>
          </a:p>
          <a:p>
            <a:pPr eaLnBrk="1" hangingPunct="1"/>
            <a:r>
              <a:rPr lang="zh-CN" altLang="en-US" sz="3600" b="1" dirty="0">
                <a:solidFill>
                  <a:srgbClr val="0000FF"/>
                </a:solidFill>
                <a:ea typeface="黑体" panose="02010609060101010101" pitchFamily="49" charset="-122"/>
              </a:rPr>
              <a:t>关心国家</a:t>
            </a:r>
            <a:endParaRPr lang="zh-CN" altLang="en-US" sz="3600" b="1" dirty="0">
              <a:solidFill>
                <a:srgbClr val="0000FF"/>
              </a:solidFill>
              <a:ea typeface="黑体" panose="02010609060101010101" pitchFamily="49" charset="-122"/>
            </a:endParaRPr>
          </a:p>
          <a:p>
            <a:pPr eaLnBrk="1" hangingPunct="1"/>
            <a:r>
              <a:rPr lang="zh-CN" altLang="en-US" sz="3600" b="1" dirty="0">
                <a:solidFill>
                  <a:srgbClr val="0000FF"/>
                </a:solidFill>
                <a:ea typeface="黑体" panose="02010609060101010101" pitchFamily="49" charset="-122"/>
              </a:rPr>
              <a:t>无畏无惧</a:t>
            </a:r>
            <a:endParaRPr lang="zh-CN" altLang="en-US" sz="3600" b="1" dirty="0">
              <a:solidFill>
                <a:srgbClr val="0000FF"/>
              </a:solidFill>
              <a:ea typeface="黑体" panose="02010609060101010101" pitchFamily="49" charset="-122"/>
            </a:endParaRPr>
          </a:p>
          <a:p>
            <a:pPr eaLnBrk="1" hangingPunct="1"/>
            <a:r>
              <a:rPr lang="zh-CN" altLang="en-US" sz="3600" b="1" dirty="0">
                <a:solidFill>
                  <a:srgbClr val="0000FF"/>
                </a:solidFill>
                <a:ea typeface="黑体" panose="02010609060101010101" pitchFamily="49" charset="-122"/>
              </a:rPr>
              <a:t>敢于斗争</a:t>
            </a:r>
            <a:endParaRPr lang="zh-CN" altLang="en-US" sz="3600" b="1" dirty="0">
              <a:solidFill>
                <a:srgbClr val="0000FF"/>
              </a:solidFill>
              <a:ea typeface="黑体" panose="02010609060101010101" pitchFamily="49" charset="-122"/>
            </a:endParaRPr>
          </a:p>
        </p:txBody>
      </p:sp>
      <p:pic>
        <p:nvPicPr>
          <p:cNvPr id="19460" name="图片 19459" descr="xlz"/>
          <p:cNvPicPr>
            <a:picLocks noChangeAspect="1"/>
          </p:cNvPicPr>
          <p:nvPr/>
        </p:nvPicPr>
        <p:blipFill>
          <a:blip r:embed="rId1"/>
          <a:stretch>
            <a:fillRect/>
          </a:stretch>
        </p:blipFill>
        <p:spPr>
          <a:xfrm>
            <a:off x="3667125" y="1254125"/>
            <a:ext cx="5019675" cy="5229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xEl>
                                              <p:charRg st="0" end="5"/>
                                            </p:txEl>
                                          </p:spTgt>
                                        </p:tgtEl>
                                        <p:attrNameLst>
                                          <p:attrName>style.visibility</p:attrName>
                                        </p:attrNameLst>
                                      </p:cBhvr>
                                      <p:to>
                                        <p:strVal val="visible"/>
                                      </p:to>
                                    </p:set>
                                    <p:animEffect transition="in" filter="blinds(horizontal)">
                                      <p:cBhvr>
                                        <p:cTn id="7" dur="500"/>
                                        <p:tgtEl>
                                          <p:spTgt spid="19459">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59">
                                            <p:txEl>
                                              <p:charRg st="5" end="10"/>
                                            </p:txEl>
                                          </p:spTgt>
                                        </p:tgtEl>
                                        <p:attrNameLst>
                                          <p:attrName>style.visibility</p:attrName>
                                        </p:attrNameLst>
                                      </p:cBhvr>
                                      <p:to>
                                        <p:strVal val="visible"/>
                                      </p:to>
                                    </p:set>
                                    <p:animEffect transition="in" filter="blinds(horizontal)">
                                      <p:cBhvr>
                                        <p:cTn id="12" dur="500"/>
                                        <p:tgtEl>
                                          <p:spTgt spid="19459">
                                            <p:txEl>
                                              <p:charRg st="5"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59">
                                            <p:txEl>
                                              <p:charRg st="10" end="15"/>
                                            </p:txEl>
                                          </p:spTgt>
                                        </p:tgtEl>
                                        <p:attrNameLst>
                                          <p:attrName>style.visibility</p:attrName>
                                        </p:attrNameLst>
                                      </p:cBhvr>
                                      <p:to>
                                        <p:strVal val="visible"/>
                                      </p:to>
                                    </p:set>
                                    <p:animEffect transition="in" filter="blinds(horizontal)">
                                      <p:cBhvr>
                                        <p:cTn id="17" dur="500"/>
                                        <p:tgtEl>
                                          <p:spTgt spid="19459">
                                            <p:txEl>
                                              <p:charRg st="10" end="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59">
                                            <p:txEl>
                                              <p:charRg st="15" end="20"/>
                                            </p:txEl>
                                          </p:spTgt>
                                        </p:tgtEl>
                                        <p:attrNameLst>
                                          <p:attrName>style.visibility</p:attrName>
                                        </p:attrNameLst>
                                      </p:cBhvr>
                                      <p:to>
                                        <p:strVal val="visible"/>
                                      </p:to>
                                    </p:set>
                                    <p:animEffect transition="in" filter="blinds(horizontal)">
                                      <p:cBhvr>
                                        <p:cTn id="22" dur="500"/>
                                        <p:tgtEl>
                                          <p:spTgt spid="19459">
                                            <p:txEl>
                                              <p:charRg st="15" end="2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459">
                                            <p:txEl>
                                              <p:charRg st="20" end="25"/>
                                            </p:txEl>
                                          </p:spTgt>
                                        </p:tgtEl>
                                        <p:attrNameLst>
                                          <p:attrName>style.visibility</p:attrName>
                                        </p:attrNameLst>
                                      </p:cBhvr>
                                      <p:to>
                                        <p:strVal val="visible"/>
                                      </p:to>
                                    </p:set>
                                    <p:animEffect transition="in" filter="blinds(horizontal)">
                                      <p:cBhvr>
                                        <p:cTn id="27" dur="500"/>
                                        <p:tgtEl>
                                          <p:spTgt spid="19459">
                                            <p:txEl>
                                              <p:charRg st="20" end="2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459">
                                            <p:txEl>
                                              <p:charRg st="25" end="30"/>
                                            </p:txEl>
                                          </p:spTgt>
                                        </p:tgtEl>
                                        <p:attrNameLst>
                                          <p:attrName>style.visibility</p:attrName>
                                        </p:attrNameLst>
                                      </p:cBhvr>
                                      <p:to>
                                        <p:strVal val="visible"/>
                                      </p:to>
                                    </p:set>
                                    <p:animEffect transition="in" filter="blinds(horizontal)">
                                      <p:cBhvr>
                                        <p:cTn id="32" dur="500"/>
                                        <p:tgtEl>
                                          <p:spTgt spid="19459">
                                            <p:txEl>
                                              <p:charRg st="25" end="3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460"/>
                                        </p:tgtEl>
                                        <p:attrNameLst>
                                          <p:attrName>style.visibility</p:attrName>
                                        </p:attrNameLst>
                                      </p:cBhvr>
                                      <p:to>
                                        <p:strVal val="visible"/>
                                      </p:to>
                                    </p:set>
                                    <p:animEffect transition="in" filter="blinds(horizontal)">
                                      <p:cBhvr>
                                        <p:cTn id="3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 Box 2"/>
          <p:cNvSpPr txBox="1">
            <a:spLocks noChangeArrowheads="1"/>
          </p:cNvSpPr>
          <p:nvPr/>
        </p:nvSpPr>
        <p:spPr bwMode="auto">
          <a:xfrm>
            <a:off x="395288" y="333375"/>
            <a:ext cx="3671888" cy="6373813"/>
          </a:xfrm>
          <a:prstGeom prst="rect">
            <a:avLst/>
          </a:prstGeom>
          <a:noFill/>
          <a:ln w="9525">
            <a:noFill/>
            <a:miter lim="800000"/>
          </a:ln>
          <a:effectLst/>
        </p:spPr>
        <p:txBody>
          <a:bodyPr>
            <a:spAutoFit/>
          </a:bodyPr>
          <a:lstStyle/>
          <a:p>
            <a:pPr marR="0" defTabSz="914400">
              <a:buClrTx/>
              <a:buSzTx/>
              <a:defRPr/>
            </a:pPr>
            <a:r>
              <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携来百侣曾游。</a:t>
            </a:r>
            <a:endPar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忆往昔峥嵘岁月稠。</a:t>
            </a:r>
            <a:endPar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恰同学少年，</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   风华正茂；</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   书生意气，</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   挥斥方遒。</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   指点江山，</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   激扬文字，</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粪土当年万户侯。</a:t>
            </a:r>
            <a:endParaRPr kumimoji="0" lang="zh-CN" sz="36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曾记否，</a:t>
            </a:r>
            <a:endPar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到中流击水，</a:t>
            </a:r>
            <a:endPar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a:p>
            <a:pPr marR="0" defTabSz="914400">
              <a:buClrTx/>
              <a:buSzTx/>
              <a:defRPr/>
            </a:pPr>
            <a:r>
              <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rPr>
              <a:t>浪遏飞舟？</a:t>
            </a:r>
            <a:endParaRPr kumimoji="0" lang="zh-CN" sz="3200" b="1" kern="1200" cap="none" spc="0" normalizeH="0" baseline="0" noProof="0">
              <a:solidFill>
                <a:schemeClr val="tx2"/>
              </a:solidFill>
              <a:effectLst>
                <a:outerShdw blurRad="38100" dist="38100" dir="2700000" algn="tl">
                  <a:srgbClr val="AF273E"/>
                </a:outerShdw>
              </a:effectLst>
              <a:latin typeface="Arial" panose="020B0604020202020204" pitchFamily="34" charset="0"/>
              <a:ea typeface="微软雅黑" panose="020B0503020204020204" charset="-122"/>
              <a:cs typeface="+mn-cs"/>
            </a:endParaRPr>
          </a:p>
        </p:txBody>
      </p:sp>
      <p:sp>
        <p:nvSpPr>
          <p:cNvPr id="16387" name="Text Box 3"/>
          <p:cNvSpPr txBox="1">
            <a:spLocks noChangeArrowheads="1"/>
          </p:cNvSpPr>
          <p:nvPr/>
        </p:nvSpPr>
        <p:spPr bwMode="auto">
          <a:xfrm>
            <a:off x="395288" y="836613"/>
            <a:ext cx="433388" cy="641350"/>
          </a:xfrm>
          <a:prstGeom prst="rect">
            <a:avLst/>
          </a:prstGeom>
          <a:noFill/>
          <a:ln w="9525">
            <a:noFill/>
            <a:miter lim="800000"/>
          </a:ln>
          <a:effectLst/>
        </p:spPr>
        <p:txBody>
          <a:bodyPr>
            <a:spAutoFit/>
          </a:bodyPr>
          <a:lstStyle/>
          <a:p>
            <a:pPr marR="0" defTabSz="914400">
              <a:spcBef>
                <a:spcPct val="50000"/>
              </a:spcBef>
              <a:buClrTx/>
              <a:buSzTx/>
              <a:defRPr/>
            </a:pPr>
            <a:r>
              <a:rPr kumimoji="0" lang="zh-CN" sz="36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忆</a:t>
            </a:r>
            <a:endParaRPr kumimoji="0" lang="zh-CN" sz="36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45060" name="Text Box 4"/>
          <p:cNvSpPr txBox="1"/>
          <p:nvPr/>
        </p:nvSpPr>
        <p:spPr>
          <a:xfrm>
            <a:off x="1692275" y="908050"/>
            <a:ext cx="2016125" cy="366713"/>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16389" name="Text Box 5"/>
          <p:cNvSpPr txBox="1">
            <a:spLocks noChangeArrowheads="1"/>
          </p:cNvSpPr>
          <p:nvPr/>
        </p:nvSpPr>
        <p:spPr bwMode="auto">
          <a:xfrm>
            <a:off x="1619250" y="836613"/>
            <a:ext cx="2520950" cy="579438"/>
          </a:xfrm>
          <a:prstGeom prst="rect">
            <a:avLst/>
          </a:prstGeom>
          <a:noFill/>
          <a:ln w="9525">
            <a:noFill/>
            <a:miter lim="800000"/>
          </a:ln>
          <a:effectLst/>
        </p:spPr>
        <p:txBody>
          <a:bodyPr>
            <a:spAutoFit/>
          </a:bodyPr>
          <a:lstStyle/>
          <a:p>
            <a:pPr marR="0" defTabSz="914400">
              <a:spcBef>
                <a:spcPct val="50000"/>
              </a:spcBef>
              <a:buClrTx/>
              <a:buSzTx/>
              <a:defRPr/>
            </a:pPr>
            <a:r>
              <a:rPr kumimoji="0" lang="zh-CN" sz="32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rPr>
              <a:t>峥嵘岁月图</a:t>
            </a:r>
            <a:endParaRPr kumimoji="0" lang="zh-CN" sz="3200" b="1" kern="1200" cap="none" spc="0" normalizeH="0" baseline="0" noProof="0">
              <a:solidFill>
                <a:srgbClr val="FF3300"/>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16390" name="Text Box 6"/>
          <p:cNvSpPr txBox="1">
            <a:spLocks noChangeArrowheads="1"/>
          </p:cNvSpPr>
          <p:nvPr/>
        </p:nvSpPr>
        <p:spPr bwMode="auto">
          <a:xfrm>
            <a:off x="3924300" y="1557338"/>
            <a:ext cx="3311525" cy="2844800"/>
          </a:xfrm>
          <a:prstGeom prst="rect">
            <a:avLst/>
          </a:prstGeom>
          <a:noFill/>
          <a:ln w="9525" cmpd="sng">
            <a:solidFill>
              <a:srgbClr val="FF9900"/>
            </a:solidFill>
            <a:miter lim="800000"/>
          </a:ln>
          <a:effectLst/>
        </p:spPr>
        <p:txBody>
          <a:bodyPr>
            <a:spAutoFit/>
          </a:bodyPr>
          <a:lstStyle/>
          <a:p>
            <a:pPr marR="0" defTabSz="914400">
              <a:spcBef>
                <a:spcPct val="50000"/>
              </a:spcBef>
              <a:buClrTx/>
              <a:buSzTx/>
              <a:defRPr/>
            </a:pPr>
            <a:r>
              <a:rPr kumimoji="0" lang="zh-CN" sz="4000" b="1" kern="1200" cap="none" spc="0" normalizeH="0" baseline="0" noProof="0">
                <a:solidFill>
                  <a:schemeClr val="folHlink"/>
                </a:solidFill>
                <a:effectLst>
                  <a:outerShdw blurRad="38100" dist="38100" dir="2700000" algn="tl">
                    <a:srgbClr val="FFFFFF"/>
                  </a:outerShdw>
                </a:effectLst>
                <a:latin typeface="Arial" panose="020B0604020202020204" pitchFamily="34" charset="0"/>
                <a:ea typeface="微软雅黑" panose="020B0503020204020204" charset="-122"/>
                <a:cs typeface="+mn-cs"/>
              </a:rPr>
              <a:t>雄姿英发的战斗风貌和</a:t>
            </a:r>
            <a:endParaRPr kumimoji="0" lang="zh-CN" sz="4000" b="1" kern="1200" cap="none" spc="0" normalizeH="0" baseline="0" noProof="0">
              <a:solidFill>
                <a:schemeClr val="folHlink"/>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a:p>
            <a:pPr marR="0" defTabSz="914400">
              <a:spcBef>
                <a:spcPct val="50000"/>
              </a:spcBef>
              <a:buClrTx/>
              <a:buSzTx/>
              <a:defRPr/>
            </a:pPr>
            <a:r>
              <a:rPr kumimoji="0" lang="zh-CN" sz="4000" b="1" kern="1200" cap="none" spc="0" normalizeH="0" baseline="0" noProof="0">
                <a:solidFill>
                  <a:schemeClr val="folHlink"/>
                </a:solidFill>
                <a:effectLst>
                  <a:outerShdw blurRad="38100" dist="38100" dir="2700000" algn="tl">
                    <a:srgbClr val="FFFFFF"/>
                  </a:outerShdw>
                </a:effectLst>
                <a:latin typeface="Arial" panose="020B0604020202020204" pitchFamily="34" charset="0"/>
                <a:ea typeface="微软雅黑" panose="020B0503020204020204" charset="-122"/>
                <a:cs typeface="+mn-cs"/>
              </a:rPr>
              <a:t>蔑视功名利禄的豪迈气概</a:t>
            </a:r>
            <a:endParaRPr kumimoji="0" lang="zh-CN" sz="4000" b="1" kern="1200" cap="none" spc="0" normalizeH="0" baseline="0" noProof="0">
              <a:solidFill>
                <a:schemeClr val="folHlink"/>
              </a:solidFill>
              <a:effectLst>
                <a:outerShdw blurRad="38100" dist="38100" dir="2700000" algn="tl">
                  <a:srgbClr val="FFFFFF"/>
                </a:outerShdw>
              </a:effectLst>
              <a:latin typeface="Arial" panose="020B0604020202020204" pitchFamily="34" charset="0"/>
              <a:ea typeface="微软雅黑" panose="020B0503020204020204" charset="-122"/>
              <a:cs typeface="+mn-cs"/>
            </a:endParaRPr>
          </a:p>
        </p:txBody>
      </p:sp>
      <p:sp>
        <p:nvSpPr>
          <p:cNvPr id="16391" name="Text Box 7"/>
          <p:cNvSpPr txBox="1">
            <a:spLocks noChangeArrowheads="1"/>
          </p:cNvSpPr>
          <p:nvPr/>
        </p:nvSpPr>
        <p:spPr bwMode="auto">
          <a:xfrm>
            <a:off x="250825" y="1341438"/>
            <a:ext cx="3598863" cy="3937000"/>
          </a:xfrm>
          <a:prstGeom prst="rect">
            <a:avLst/>
          </a:prstGeom>
          <a:solidFill>
            <a:schemeClr val="accent2"/>
          </a:solidFill>
          <a:ln w="9525">
            <a:noFill/>
            <a:miter lim="800000"/>
          </a:ln>
          <a:effectLst/>
        </p:spPr>
        <p:txBody>
          <a:bodyPr>
            <a:spAutoFit/>
          </a:bodyPr>
          <a:lstStyle/>
          <a:p>
            <a:pPr marR="0" defTabSz="914400">
              <a:buClrTx/>
              <a:buSzTx/>
              <a:defRPr/>
            </a:pPr>
            <a:r>
              <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rPr>
              <a:t>恰 同学少年，</a:t>
            </a:r>
            <a:endPar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endParaRPr>
          </a:p>
          <a:p>
            <a:pPr marR="0" defTabSz="914400">
              <a:buClrTx/>
              <a:buSzTx/>
              <a:defRPr/>
            </a:pPr>
            <a:r>
              <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rPr>
              <a:t>   风华正茂；</a:t>
            </a:r>
            <a:endPar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endParaRPr>
          </a:p>
          <a:p>
            <a:pPr marR="0" defTabSz="914400">
              <a:buClrTx/>
              <a:buSzTx/>
              <a:defRPr/>
            </a:pPr>
            <a:r>
              <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rPr>
              <a:t>   书生意气，</a:t>
            </a:r>
            <a:endPar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endParaRPr>
          </a:p>
          <a:p>
            <a:pPr marR="0" defTabSz="914400">
              <a:buClrTx/>
              <a:buSzTx/>
              <a:defRPr/>
            </a:pPr>
            <a:r>
              <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rPr>
              <a:t>   挥斥方遒。</a:t>
            </a:r>
            <a:endPar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endParaRPr>
          </a:p>
          <a:p>
            <a:pPr marR="0" defTabSz="914400">
              <a:buClrTx/>
              <a:buSzTx/>
              <a:defRPr/>
            </a:pPr>
            <a:r>
              <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rPr>
              <a:t>   指点江山，</a:t>
            </a:r>
            <a:endPar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endParaRPr>
          </a:p>
          <a:p>
            <a:pPr marR="0" defTabSz="914400">
              <a:buClrTx/>
              <a:buSzTx/>
              <a:defRPr/>
            </a:pPr>
            <a:r>
              <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rPr>
              <a:t>   激扬文字，</a:t>
            </a:r>
            <a:endPar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endParaRPr>
          </a:p>
          <a:p>
            <a:pPr marR="0" defTabSz="914400">
              <a:buClrTx/>
              <a:buSzTx/>
              <a:defRPr/>
            </a:pPr>
            <a:r>
              <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rPr>
              <a:t>粪土当年万户侯。</a:t>
            </a:r>
            <a:endParaRPr kumimoji="0" lang="zh-CN" sz="3600" b="1" kern="1200" cap="none" spc="0" normalizeH="0" baseline="0" noProof="0">
              <a:solidFill>
                <a:srgbClr val="0033CC"/>
              </a:solidFill>
              <a:effectLst>
                <a:outerShdw blurRad="38100" dist="38100" dir="2700000" algn="tl">
                  <a:srgbClr val="000000"/>
                </a:outerShdw>
              </a:effectLst>
              <a:latin typeface="微软雅黑" panose="020B0503020204020204" charset="-122"/>
              <a:ea typeface="微软雅黑" panose="020B0503020204020204" charset="-122"/>
              <a:cs typeface="+mn-cs"/>
            </a:endParaRPr>
          </a:p>
        </p:txBody>
      </p:sp>
      <p:sp>
        <p:nvSpPr>
          <p:cNvPr id="16392" name="Oval 8"/>
          <p:cNvSpPr>
            <a:spLocks noChangeArrowheads="1"/>
          </p:cNvSpPr>
          <p:nvPr/>
        </p:nvSpPr>
        <p:spPr bwMode="auto">
          <a:xfrm>
            <a:off x="0" y="1412875"/>
            <a:ext cx="862013" cy="877888"/>
          </a:xfrm>
          <a:prstGeom prst="ellipse">
            <a:avLst/>
          </a:prstGeom>
          <a:solidFill>
            <a:schemeClr val="tx2"/>
          </a:solidFill>
          <a:ln w="9525" cmpd="sng">
            <a:solidFill>
              <a:srgbClr val="CC00FF"/>
            </a:solidFill>
            <a:round/>
          </a:ln>
          <a:effectLst/>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sz="3600" b="1" i="0" u="none" strike="noStrike" kern="1200" cap="none" spc="0" normalizeH="0" baseline="0" noProof="0">
                <a:ln>
                  <a:noFill/>
                </a:ln>
                <a:solidFill>
                  <a:srgbClr val="FF33CC"/>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恰</a:t>
            </a:r>
            <a:endParaRPr kumimoji="0" lang="zh-CN" sz="3600" b="1" i="0" u="none" strike="noStrike" kern="1200" cap="none" spc="0" normalizeH="0" baseline="0" noProof="0">
              <a:ln>
                <a:noFill/>
              </a:ln>
              <a:solidFill>
                <a:srgbClr val="FF33CC"/>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ox(in)">
                                      <p:cBhvr>
                                        <p:cTn id="7" dur="500"/>
                                        <p:tgtEl>
                                          <p:spTgt spid="16387"/>
                                        </p:tgtEl>
                                      </p:cBhvr>
                                    </p:animEffect>
                                  </p:childTnLst>
                                  <p:subTnLst>
                                    <p:audio>
                                      <p:cMediaNode>
                                        <p:cTn display="0" masterRel="sameClick">
                                          <p:stCondLst>
                                            <p:cond evt="begin" delay="0">
                                              <p:tn val="5"/>
                                            </p:cond>
                                          </p:stCondLst>
                                          <p:endCondLst>
                                            <p:cond evt="onStopAudio" delay="0">
                                              <p:tgtEl>
                                                <p:sldTgt/>
                                              </p:tgtEl>
                                            </p:cond>
                                          </p:endCondLst>
                                        </p:cTn>
                                        <p:tgtEl>
                                          <p:sndTgt r:embed="rId1" name="suction.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box(in)">
                                      <p:cBhvr>
                                        <p:cTn id="12" dur="500"/>
                                        <p:tgtEl>
                                          <p:spTgt spid="16389"/>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box(in)">
                                      <p:cBhvr>
                                        <p:cTn id="17" dur="500"/>
                                        <p:tgtEl>
                                          <p:spTgt spid="1639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6392"/>
                                        </p:tgtEl>
                                        <p:attrNameLst>
                                          <p:attrName>style.visibility</p:attrName>
                                        </p:attrNameLst>
                                      </p:cBhvr>
                                      <p:to>
                                        <p:strVal val="visible"/>
                                      </p:to>
                                    </p:set>
                                    <p:animEffect transition="in" filter="box(in)">
                                      <p:cBhvr>
                                        <p:cTn id="22" dur="500"/>
                                        <p:tgtEl>
                                          <p:spTgt spid="16392"/>
                                        </p:tgtEl>
                                      </p:cBhvr>
                                    </p:animEffect>
                                  </p:childTnLst>
                                  <p:subTnLst>
                                    <p:audio>
                                      <p:cMediaNode>
                                        <p:cTn display="0" masterRel="sameClick">
                                          <p:stCondLst>
                                            <p:cond evt="begin" delay="0">
                                              <p:tn val="20"/>
                                            </p:cond>
                                          </p:stCondLst>
                                          <p:endCondLst>
                                            <p:cond evt="onStopAudio" delay="0">
                                              <p:tgtEl>
                                                <p:sldTgt/>
                                              </p:tgtEl>
                                            </p:cond>
                                          </p:endCondLst>
                                        </p:cTn>
                                        <p:tgtEl>
                                          <p:sndTgt r:embed="rId3" name="chimes.wav"/>
                                        </p:tgtEl>
                                      </p:cMediaNode>
                                    </p:audio>
                                  </p:sub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barn(inHorizontal)">
                                      <p:cBhvr>
                                        <p:cTn id="27"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9" grpId="0"/>
      <p:bldP spid="16390" grpId="0" animBg="1"/>
      <p:bldP spid="16391" grpId="0" animBg="1"/>
      <p:bldP spid="1639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noChangeArrowheads="1"/>
          </p:cNvSpPr>
          <p:nvPr>
            <p:ph type="title"/>
          </p:nvPr>
        </p:nvSpPr>
        <p:spPr>
          <a:xfrm>
            <a:off x="1116013" y="333375"/>
            <a:ext cx="3600450" cy="4098925"/>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4000" b="1" i="0" u="none" strike="noStrike" kern="0" cap="none" spc="0" normalizeH="0" baseline="0" noProof="0" smtClean="0">
                <a:ln>
                  <a:noFill/>
                </a:ln>
                <a:solidFill>
                  <a:schemeClr val="tx2"/>
                </a:solidFill>
                <a:effectLst>
                  <a:outerShdw blurRad="38100" dist="38100" dir="2700000" algn="tl">
                    <a:srgbClr val="AF273E"/>
                  </a:outerShdw>
                </a:effectLst>
                <a:uLnTx/>
                <a:uFillTx/>
                <a:latin typeface="+mj-lt"/>
                <a:ea typeface="黑体" panose="02010609060101010101" pitchFamily="49" charset="-122"/>
                <a:cs typeface="+mj-cs"/>
              </a:rPr>
              <a:t>曾记否，</a:t>
            </a:r>
            <a:br>
              <a:rPr kumimoji="0" lang="zh-CN" sz="4000" b="1" i="0" u="none" strike="noStrike" kern="0" cap="none" spc="0" normalizeH="0" baseline="0" noProof="0" smtClean="0">
                <a:ln>
                  <a:noFill/>
                </a:ln>
                <a:solidFill>
                  <a:schemeClr val="tx2"/>
                </a:solidFill>
                <a:effectLst>
                  <a:outerShdw blurRad="38100" dist="38100" dir="2700000" algn="tl">
                    <a:srgbClr val="AF273E"/>
                  </a:outerShdw>
                </a:effectLst>
                <a:uLnTx/>
                <a:uFillTx/>
                <a:latin typeface="+mj-lt"/>
                <a:ea typeface="黑体" panose="02010609060101010101" pitchFamily="49" charset="-122"/>
                <a:cs typeface="+mj-cs"/>
              </a:rPr>
            </a:br>
            <a:br>
              <a:rPr kumimoji="0" lang="zh-CN" sz="4000" b="1" i="0" u="none" strike="noStrike" kern="0" cap="none" spc="0" normalizeH="0" baseline="0" noProof="0" smtClean="0">
                <a:ln>
                  <a:noFill/>
                </a:ln>
                <a:solidFill>
                  <a:schemeClr val="tx2"/>
                </a:solidFill>
                <a:effectLst>
                  <a:outerShdw blurRad="38100" dist="38100" dir="2700000" algn="tl">
                    <a:srgbClr val="AF273E"/>
                  </a:outerShdw>
                </a:effectLst>
                <a:uLnTx/>
                <a:uFillTx/>
                <a:latin typeface="+mj-lt"/>
                <a:ea typeface="黑体" panose="02010609060101010101" pitchFamily="49" charset="-122"/>
                <a:cs typeface="+mj-cs"/>
              </a:rPr>
            </a:br>
            <a:r>
              <a:rPr kumimoji="0" lang="zh-CN" sz="4000" b="1" i="0" u="none" strike="noStrike" kern="0" cap="none" spc="0" normalizeH="0" baseline="0" noProof="0" smtClean="0">
                <a:ln>
                  <a:noFill/>
                </a:ln>
                <a:solidFill>
                  <a:schemeClr val="tx2"/>
                </a:solidFill>
                <a:effectLst>
                  <a:outerShdw blurRad="38100" dist="38100" dir="2700000" algn="tl">
                    <a:srgbClr val="AF273E"/>
                  </a:outerShdw>
                </a:effectLst>
                <a:uLnTx/>
                <a:uFillTx/>
                <a:latin typeface="+mj-lt"/>
                <a:ea typeface="黑体" panose="02010609060101010101" pitchFamily="49" charset="-122"/>
                <a:cs typeface="+mj-cs"/>
              </a:rPr>
              <a:t>到中流击水，</a:t>
            </a:r>
            <a:br>
              <a:rPr kumimoji="0" lang="zh-CN" sz="4000" b="1" i="0" u="none" strike="noStrike" kern="0" cap="none" spc="0" normalizeH="0" baseline="0" noProof="0" smtClean="0">
                <a:ln>
                  <a:noFill/>
                </a:ln>
                <a:solidFill>
                  <a:schemeClr val="tx2"/>
                </a:solidFill>
                <a:effectLst>
                  <a:outerShdw blurRad="38100" dist="38100" dir="2700000" algn="tl">
                    <a:srgbClr val="AF273E"/>
                  </a:outerShdw>
                </a:effectLst>
                <a:uLnTx/>
                <a:uFillTx/>
                <a:latin typeface="+mj-lt"/>
                <a:ea typeface="黑体" panose="02010609060101010101" pitchFamily="49" charset="-122"/>
                <a:cs typeface="+mj-cs"/>
              </a:rPr>
            </a:br>
            <a:br>
              <a:rPr kumimoji="0" lang="zh-CN" sz="4000" b="1" i="0" u="none" strike="noStrike" kern="0" cap="none" spc="0" normalizeH="0" baseline="0" noProof="0" smtClean="0">
                <a:ln>
                  <a:noFill/>
                </a:ln>
                <a:solidFill>
                  <a:schemeClr val="tx2"/>
                </a:solidFill>
                <a:effectLst>
                  <a:outerShdw blurRad="38100" dist="38100" dir="2700000" algn="tl">
                    <a:srgbClr val="AF273E"/>
                  </a:outerShdw>
                </a:effectLst>
                <a:uLnTx/>
                <a:uFillTx/>
                <a:latin typeface="+mj-lt"/>
                <a:ea typeface="黑体" panose="02010609060101010101" pitchFamily="49" charset="-122"/>
                <a:cs typeface="+mj-cs"/>
              </a:rPr>
            </a:br>
            <a:r>
              <a:rPr kumimoji="0" lang="zh-CN" sz="4000" b="1" i="0" u="none" strike="noStrike" kern="0" cap="none" spc="0" normalizeH="0" baseline="0" noProof="0" smtClean="0">
                <a:ln>
                  <a:noFill/>
                </a:ln>
                <a:solidFill>
                  <a:schemeClr val="tx2"/>
                </a:solidFill>
                <a:effectLst>
                  <a:outerShdw blurRad="38100" dist="38100" dir="2700000" algn="tl">
                    <a:srgbClr val="AF273E"/>
                  </a:outerShdw>
                </a:effectLst>
                <a:uLnTx/>
                <a:uFillTx/>
                <a:latin typeface="+mj-lt"/>
                <a:ea typeface="黑体" panose="02010609060101010101" pitchFamily="49" charset="-122"/>
                <a:cs typeface="+mj-cs"/>
              </a:rPr>
              <a:t>浪遏飞舟？</a:t>
            </a:r>
            <a:br>
              <a:rPr kumimoji="0" lang="zh-CN" sz="4000" b="1" i="0" u="none" strike="noStrike" kern="0" cap="none" spc="0" normalizeH="0" baseline="0" noProof="0" smtClean="0">
                <a:ln>
                  <a:noFill/>
                </a:ln>
                <a:solidFill>
                  <a:srgbClr val="FF33CC"/>
                </a:solidFill>
                <a:effectLst>
                  <a:outerShdw blurRad="38100" dist="38100" dir="2700000" algn="tl">
                    <a:srgbClr val="FFFFFF"/>
                  </a:outerShdw>
                </a:effectLst>
                <a:uLnTx/>
                <a:uFillTx/>
                <a:latin typeface="+mj-lt"/>
                <a:ea typeface="+mj-ea"/>
                <a:cs typeface="+mj-cs"/>
              </a:rPr>
            </a:br>
            <a:endParaRPr kumimoji="0" lang="zh-CN" sz="4000" b="1" i="0" u="none" strike="noStrike" kern="0" cap="none" spc="0" normalizeH="0" baseline="0" noProof="0" smtClean="0">
              <a:ln>
                <a:noFill/>
              </a:ln>
              <a:solidFill>
                <a:srgbClr val="FF33CC"/>
              </a:solidFill>
              <a:effectLst>
                <a:outerShdw blurRad="38100" dist="38100" dir="2700000" algn="tl">
                  <a:srgbClr val="FFFFFF"/>
                </a:outerShdw>
              </a:effectLst>
              <a:uLnTx/>
              <a:uFillTx/>
              <a:latin typeface="+mj-lt"/>
              <a:ea typeface="+mj-ea"/>
              <a:cs typeface="+mj-cs"/>
            </a:endParaRPr>
          </a:p>
        </p:txBody>
      </p:sp>
      <p:sp>
        <p:nvSpPr>
          <p:cNvPr id="17411" name="Rectangle 3"/>
          <p:cNvSpPr>
            <a:spLocks noChangeArrowheads="1"/>
          </p:cNvSpPr>
          <p:nvPr/>
        </p:nvSpPr>
        <p:spPr bwMode="auto">
          <a:xfrm>
            <a:off x="4822825" y="908050"/>
            <a:ext cx="4321175" cy="4976813"/>
          </a:xfrm>
          <a:prstGeom prst="rect">
            <a:avLst/>
          </a:prstGeom>
          <a:solidFill>
            <a:schemeClr val="accent2"/>
          </a:solidFill>
          <a:ln w="9525" cmpd="sng">
            <a:solidFill>
              <a:srgbClr val="FF9900"/>
            </a:solid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sng" strike="noStrike" kern="1200" cap="none" spc="0" normalizeH="0" baseline="0" noProof="0">
                <a:ln>
                  <a:noFill/>
                </a:ln>
                <a:solidFill>
                  <a:srgbClr val="FF33CC"/>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设问结尾</a:t>
            </a:r>
            <a:r>
              <a:rPr kumimoji="0" lang="zh-CN" altLang="en-US" sz="4000" b="1" i="0" u="none" strike="noStrike" kern="1200" cap="none" spc="0" normalizeH="0" baseline="0" noProof="0">
                <a:ln>
                  <a:noFill/>
                </a:ln>
                <a:solidFill>
                  <a:srgbClr val="FF33CC"/>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，含蓄</a:t>
            </a:r>
            <a:endParaRPr kumimoji="0" lang="zh-CN" altLang="en-US" sz="4000" b="1" i="0" u="none" strike="noStrike" kern="1200" cap="none" spc="0" normalizeH="0" baseline="0" noProof="0">
              <a:ln>
                <a:noFill/>
              </a:ln>
              <a:solidFill>
                <a:srgbClr val="FF33CC"/>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FF33CC"/>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巧妙回答了“谁</a:t>
            </a:r>
            <a:endParaRPr kumimoji="0" lang="zh-CN" altLang="en-US" sz="4000" b="1" i="0" u="none" strike="noStrike" kern="1200" cap="none" spc="0" normalizeH="0" baseline="0" noProof="0">
              <a:ln>
                <a:noFill/>
              </a:ln>
              <a:solidFill>
                <a:srgbClr val="FF33CC"/>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FF33CC"/>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主沉浮”的问题:</a:t>
            </a:r>
            <a:endParaRPr kumimoji="0" lang="zh-CN" altLang="en-US" sz="4000" b="1" i="0" u="none" strike="noStrike" kern="1200" cap="none" spc="0" normalizeH="0" baseline="0" noProof="0">
              <a:ln>
                <a:noFill/>
              </a:ln>
              <a:solidFill>
                <a:srgbClr val="FF33CC"/>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主宰国家命运的，</a:t>
            </a:r>
            <a:endPar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是以天下为己任、</a:t>
            </a:r>
            <a:endPar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蔑视反动统治者、</a:t>
            </a:r>
            <a:endPar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改造旧世界的革</a:t>
            </a:r>
            <a:endPar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rPr>
              <a:t>命青年。</a:t>
            </a:r>
            <a:endParaRPr kumimoji="0" lang="zh-CN" altLang="en-US" sz="4000" b="1" i="0" u="none" strike="noStrike" kern="1200" cap="none" spc="0" normalizeH="0" baseline="0" noProof="0">
              <a:ln>
                <a:noFill/>
              </a:ln>
              <a:solidFill>
                <a:srgbClr val="FF3300"/>
              </a:solidFill>
              <a:effectLst>
                <a:outerShdw blurRad="38100" dist="38100" dir="2700000" algn="tl">
                  <a:srgbClr val="000000"/>
                </a:outerShdw>
              </a:effectLst>
              <a:uLnTx/>
              <a:uFillTx/>
              <a:latin typeface="黑体" panose="02010609060101010101" pitchFamily="49" charset="-122"/>
              <a:ea typeface="黑体" panose="02010609060101010101" pitchFamily="49" charset="-122"/>
              <a:cs typeface="+mn-cs"/>
            </a:endParaRPr>
          </a:p>
        </p:txBody>
      </p:sp>
      <p:sp>
        <p:nvSpPr>
          <p:cNvPr id="46084" name="WordArt 4"/>
          <p:cNvSpPr/>
          <p:nvPr/>
        </p:nvSpPr>
        <p:spPr>
          <a:xfrm>
            <a:off x="900113" y="4005263"/>
            <a:ext cx="3455987" cy="2160587"/>
          </a:xfrm>
          <a:prstGeom prst="rect">
            <a:avLst/>
          </a:prstGeom>
        </p:spPr>
        <p:txBody>
          <a:bodyPr wrap="none" fromWordArt="1">
            <a:prstTxWarp prst="textPlain">
              <a:avLst>
                <a:gd name="adj" fmla="val 50000"/>
              </a:avLst>
            </a:prstTxWarp>
            <a:normAutofit/>
          </a:bodyPr>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下阕：</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同学少年 情中显志</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p:txBody>
      </p:sp>
      <p:sp>
        <p:nvSpPr>
          <p:cNvPr id="17413" name="Text Box 5"/>
          <p:cNvSpPr txBox="1">
            <a:spLocks noChangeArrowheads="1"/>
          </p:cNvSpPr>
          <p:nvPr/>
        </p:nvSpPr>
        <p:spPr bwMode="auto">
          <a:xfrm>
            <a:off x="0" y="765175"/>
            <a:ext cx="850900" cy="3024188"/>
          </a:xfrm>
          <a:prstGeom prst="rect">
            <a:avLst/>
          </a:prstGeom>
          <a:solidFill>
            <a:schemeClr val="accent2"/>
          </a:solidFill>
          <a:ln w="57150" cmpd="thinThick">
            <a:solidFill>
              <a:srgbClr val="FF6600"/>
            </a:solidFill>
            <a:miter lim="800000"/>
          </a:ln>
          <a:effectLst/>
        </p:spPr>
        <p:txBody>
          <a:bodyPr vert="eaVert">
            <a:spAutoFit/>
          </a:bodyPr>
          <a:lstStyle/>
          <a:p>
            <a:pPr marR="0" defTabSz="914400">
              <a:buClrTx/>
              <a:buSzTx/>
              <a:defRPr/>
            </a:pPr>
            <a:r>
              <a:rPr kumimoji="0" lang="zh-CN" altLang="zh-CN" sz="4000" b="1" kern="1200" cap="none" spc="0" normalizeH="0" baseline="0" noProof="0">
                <a:solidFill>
                  <a:srgbClr val="FFFF00"/>
                </a:solidFill>
                <a:latin typeface="Arial" panose="020B0604020202020204" pitchFamily="34" charset="0"/>
                <a:ea typeface="黑体" panose="02010609060101010101" pitchFamily="49" charset="-122"/>
                <a:cs typeface="+mn-cs"/>
              </a:rPr>
              <a:t>  </a:t>
            </a:r>
            <a:r>
              <a:rPr kumimoji="0" lang="zh-CN" sz="4000" b="1" kern="1200" cap="none" spc="0" normalizeH="0" baseline="0" noProof="0">
                <a:solidFill>
                  <a:srgbClr val="FF33CC"/>
                </a:solidFill>
                <a:effectLst>
                  <a:outerShdw blurRad="38100" dist="38100" dir="2700000" algn="tl">
                    <a:srgbClr val="000000"/>
                  </a:outerShdw>
                </a:effectLst>
                <a:latin typeface="Arial" panose="020B0604020202020204" pitchFamily="34" charset="0"/>
                <a:ea typeface="微软雅黑" panose="020B0503020204020204" charset="-122"/>
                <a:cs typeface="+mn-cs"/>
              </a:rPr>
              <a:t>中流击水图</a:t>
            </a:r>
            <a:endParaRPr kumimoji="0" lang="zh-CN" sz="4000" b="1" kern="1200" cap="none" spc="0" normalizeH="0" baseline="0" noProof="0">
              <a:solidFill>
                <a:srgbClr val="FF33CC"/>
              </a:solidFill>
              <a:effectLst>
                <a:outerShdw blurRad="38100" dist="38100" dir="2700000" algn="tl">
                  <a:srgbClr val="000000"/>
                </a:outerShdw>
              </a:effectLst>
              <a:latin typeface="Arial" panose="020B0604020202020204" pitchFamily="34" charset="0"/>
              <a:ea typeface="微软雅黑" panose="020B0503020204020204" charset="-122"/>
              <a:cs typeface="+mn-cs"/>
            </a:endParaRPr>
          </a:p>
        </p:txBody>
      </p:sp>
      <p:sp>
        <p:nvSpPr>
          <p:cNvPr id="46086" name="AutoShape 6" descr="u=376239585,1780842891&amp;fm=23&amp;gp=0"/>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sp>
        <p:nvSpPr>
          <p:cNvPr id="46087" name="AutoShape 7" descr="u=376239585,1780842891&amp;fm=23&amp;gp=0"/>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sp>
        <p:nvSpPr>
          <p:cNvPr id="46088" name="AutoShape 8" descr="u=376239585,1780842891&amp;fm=23&amp;gp=0"/>
          <p:cNvSpPr>
            <a:spLocks noChangeAspect="1"/>
          </p:cNvSpPr>
          <p:nvPr/>
        </p:nvSpPr>
        <p:spPr>
          <a:xfrm>
            <a:off x="4419600" y="3276600"/>
            <a:ext cx="304800" cy="304800"/>
          </a:xfrm>
          <a:prstGeom prst="rect">
            <a:avLst/>
          </a:prstGeom>
          <a:noFill/>
          <a:ln w="9525">
            <a:noFill/>
          </a:ln>
        </p:spPr>
        <p:txBody>
          <a:bodyPr/>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additive="base">
                                        <p:cTn id="7" dur="500" fill="hold"/>
                                        <p:tgtEl>
                                          <p:spTgt spid="17413"/>
                                        </p:tgtEl>
                                        <p:attrNameLst>
                                          <p:attrName>ppt_x</p:attrName>
                                        </p:attrNameLst>
                                      </p:cBhvr>
                                      <p:tavLst>
                                        <p:tav tm="0">
                                          <p:val>
                                            <p:strVal val="0-#ppt_w/2"/>
                                          </p:val>
                                        </p:tav>
                                        <p:tav tm="100000">
                                          <p:val>
                                            <p:strVal val="#ppt_x"/>
                                          </p:val>
                                        </p:tav>
                                      </p:tavLst>
                                    </p:anim>
                                    <p:anim calcmode="lin" valueType="num">
                                      <p:cBhvr additive="base">
                                        <p:cTn id="8" dur="500" fill="hold"/>
                                        <p:tgtEl>
                                          <p:spTgt spid="174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7411"/>
                                        </p:tgtEl>
                                        <p:attrNameLst>
                                          <p:attrName>style.visibility</p:attrName>
                                        </p:attrNameLst>
                                      </p:cBhvr>
                                      <p:to>
                                        <p:strVal val="visible"/>
                                      </p:to>
                                    </p:set>
                                    <p:animEffect transition="in" filter="strips(downLeft)">
                                      <p:cBhvr>
                                        <p:cTn id="13" dur="500"/>
                                        <p:tgtEl>
                                          <p:spTgt spid="17411"/>
                                        </p:tgtEl>
                                      </p:cBhvr>
                                    </p:animEffect>
                                  </p:childTnLst>
                                  <p:subTnLst>
                                    <p:audio>
                                      <p:cMediaNode>
                                        <p:cTn display="0" masterRel="sameClick">
                                          <p:stCondLst>
                                            <p:cond evt="begin" delay="0">
                                              <p:tn val="11"/>
                                            </p:cond>
                                          </p:stCondLst>
                                          <p:endCondLst>
                                            <p:cond evt="onStopAudio" delay="0">
                                              <p:tgtEl>
                                                <p:sldTgt/>
                                              </p:tgtEl>
                                            </p:cond>
                                          </p:endCondLst>
                                        </p:cTn>
                                        <p:tgtEl>
                                          <p:sndTgt r:embed="rId2" name="hammer.wav"/>
                                        </p:tgtEl>
                                      </p:cMediaNode>
                                    </p:audio>
                                  </p:sub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46084"/>
                                        </p:tgtEl>
                                        <p:attrNameLst>
                                          <p:attrName>style.visibility</p:attrName>
                                        </p:attrNameLst>
                                      </p:cBhvr>
                                      <p:to>
                                        <p:strVal val="visible"/>
                                      </p:to>
                                    </p:set>
                                    <p:animEffect transition="in" filter="box(in)">
                                      <p:cBhvr>
                                        <p:cTn id="18" dur="500"/>
                                        <p:tgtEl>
                                          <p:spTgt spid="46084"/>
                                        </p:tgtEl>
                                      </p:cBhvr>
                                    </p:animEffect>
                                  </p:childTnLst>
                                  <p:subTnLst>
                                    <p:audio>
                                      <p:cMediaNode>
                                        <p:cTn display="0" masterRel="sameClick">
                                          <p:stCondLst>
                                            <p:cond evt="begin" delay="0">
                                              <p:tn val="16"/>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p:bldP spid="174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 2051" descr="沁园春 长沙"/>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4339" name="文本框 2052"/>
          <p:cNvSpPr txBox="1"/>
          <p:nvPr/>
        </p:nvSpPr>
        <p:spPr>
          <a:xfrm>
            <a:off x="1692275" y="333375"/>
            <a:ext cx="1098550" cy="4895850"/>
          </a:xfrm>
          <a:prstGeom prst="rect">
            <a:avLst/>
          </a:prstGeom>
          <a:noFill/>
          <a:ln w="9525">
            <a:noFill/>
          </a:ln>
        </p:spPr>
        <p:txBody>
          <a:bodyPr vert="eaVert">
            <a:spAutoFit/>
          </a:bodyPr>
          <a:p>
            <a:r>
              <a:rPr lang="zh-CN" altLang="en-US" sz="6000" b="1" dirty="0">
                <a:solidFill>
                  <a:srgbClr val="FF0000"/>
                </a:solidFill>
                <a:latin typeface="Times New Roman" panose="02020603050405020304" pitchFamily="18" charset="0"/>
                <a:ea typeface="方正舒体" panose="02010601030101010101" pitchFamily="2" charset="-122"/>
              </a:rPr>
              <a:t>沁园春</a:t>
            </a:r>
            <a:r>
              <a:rPr lang="zh-CN" altLang="en-US" sz="6000" b="1" dirty="0">
                <a:solidFill>
                  <a:srgbClr val="FF0000"/>
                </a:solidFill>
                <a:latin typeface="Times New Roman" panose="02020603050405020304" pitchFamily="18" charset="0"/>
              </a:rPr>
              <a:t>  </a:t>
            </a:r>
            <a:r>
              <a:rPr lang="zh-CN" altLang="en-US" sz="6000" b="1" dirty="0">
                <a:solidFill>
                  <a:srgbClr val="0000CC"/>
                </a:solidFill>
                <a:latin typeface="隶书" panose="02010509060101010101" pitchFamily="49" charset="-122"/>
                <a:ea typeface="隶书" panose="02010509060101010101" pitchFamily="49" charset="-122"/>
              </a:rPr>
              <a:t>长沙</a:t>
            </a:r>
            <a:endParaRPr lang="zh-CN" altLang="en-US" sz="6000" b="1" dirty="0">
              <a:solidFill>
                <a:srgbClr val="0000CC"/>
              </a:solidFill>
              <a:latin typeface="隶书" panose="02010509060101010101" pitchFamily="49" charset="-122"/>
              <a:ea typeface="隶书" panose="020105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图片 20484" descr="秋韵"/>
          <p:cNvPicPr>
            <a:picLocks noChangeAspect="1"/>
          </p:cNvPicPr>
          <p:nvPr/>
        </p:nvPicPr>
        <p:blipFill>
          <a:blip r:embed="rId1">
            <a:lum bright="29999" contrast="-42000"/>
          </a:blip>
          <a:stretch>
            <a:fillRect/>
          </a:stretch>
        </p:blipFill>
        <p:spPr>
          <a:xfrm>
            <a:off x="0" y="0"/>
            <a:ext cx="9144000" cy="6858000"/>
          </a:xfrm>
          <a:prstGeom prst="rect">
            <a:avLst/>
          </a:prstGeom>
          <a:noFill/>
          <a:ln w="9525">
            <a:noFill/>
          </a:ln>
        </p:spPr>
      </p:pic>
      <p:sp>
        <p:nvSpPr>
          <p:cNvPr id="47107" name="标题 20481"/>
          <p:cNvSpPr>
            <a:spLocks noGrp="1"/>
          </p:cNvSpPr>
          <p:nvPr>
            <p:ph type="title"/>
          </p:nvPr>
        </p:nvSpPr>
        <p:spPr>
          <a:xfrm>
            <a:off x="285750" y="274638"/>
            <a:ext cx="8401050" cy="1143000"/>
          </a:xfrm>
          <a:solidFill>
            <a:schemeClr val="accent1">
              <a:alpha val="100000"/>
            </a:schemeClr>
          </a:solidFill>
        </p:spPr>
        <p:txBody>
          <a:bodyPr vert="horz" wrap="square" lIns="91440" tIns="45720" rIns="91440" bIns="45720" anchor="ctr"/>
          <a:p>
            <a:pPr eaLnBrk="1" hangingPunct="1"/>
            <a:r>
              <a:rPr lang="zh-CN" altLang="en-US" sz="4000" b="1" dirty="0">
                <a:solidFill>
                  <a:srgbClr val="FF0066"/>
                </a:solidFill>
                <a:ea typeface="华文行楷" panose="02010800040101010101" pitchFamily="2" charset="-122"/>
              </a:rPr>
              <a:t>词最后三句抒发了诗人怎样的情怀？</a:t>
            </a:r>
            <a:endParaRPr lang="zh-CN" altLang="en-US" sz="4000" b="1" dirty="0">
              <a:solidFill>
                <a:srgbClr val="FF0066"/>
              </a:solidFill>
              <a:ea typeface="华文行楷" panose="02010800040101010101" pitchFamily="2" charset="-122"/>
            </a:endParaRPr>
          </a:p>
        </p:txBody>
      </p:sp>
      <p:sp>
        <p:nvSpPr>
          <p:cNvPr id="20483" name="内容占位符 20482"/>
          <p:cNvSpPr>
            <a:spLocks noGrp="1"/>
          </p:cNvSpPr>
          <p:nvPr>
            <p:ph idx="1"/>
          </p:nvPr>
        </p:nvSpPr>
        <p:spPr>
          <a:xfrm>
            <a:off x="371475" y="2060575"/>
            <a:ext cx="8229600" cy="3265488"/>
          </a:xfrm>
          <a:solidFill>
            <a:srgbClr val="FFFF00">
              <a:alpha val="100000"/>
            </a:srgbClr>
          </a:solidFill>
        </p:spPr>
        <p:txBody>
          <a:bodyPr vert="horz" wrap="square" lIns="91440" tIns="45720" rIns="91440" bIns="45720" anchor="t"/>
          <a:p>
            <a:pPr marL="0" indent="0" eaLnBrk="1" hangingPunct="1">
              <a:buNone/>
            </a:pPr>
            <a:r>
              <a:rPr lang="en-US" altLang="zh-CN" sz="3600" b="1" dirty="0">
                <a:solidFill>
                  <a:srgbClr val="6600FF"/>
                </a:solidFill>
                <a:ea typeface="黑体" panose="02010609060101010101" pitchFamily="49" charset="-122"/>
              </a:rPr>
              <a:t>       </a:t>
            </a:r>
            <a:r>
              <a:rPr lang="zh-CN" altLang="en-US" sz="3600" b="1" dirty="0">
                <a:solidFill>
                  <a:srgbClr val="6600FF"/>
                </a:solidFill>
                <a:ea typeface="黑体" panose="02010609060101010101" pitchFamily="49" charset="-122"/>
              </a:rPr>
              <a:t>实写回忆当年在此游泳的情景，既是深情怀念，同时也虚指激励自己和一切革命者应激流勇进，搏击风浪，做革命的中流砥柱，显示了作者的豪情壮志。</a:t>
            </a:r>
            <a:endParaRPr lang="zh-CN" altLang="en-US" sz="3600" b="1" dirty="0">
              <a:solidFill>
                <a:srgbClr val="6600FF"/>
              </a:solidFill>
              <a:ea typeface="黑体" panose="02010609060101010101" pitchFamily="49" charset="-122"/>
            </a:endParaRPr>
          </a:p>
        </p:txBody>
      </p:sp>
      <p:sp>
        <p:nvSpPr>
          <p:cNvPr id="47109" name="矩形 20483"/>
          <p:cNvSpPr>
            <a:spLocks noTextEdit="1"/>
          </p:cNvSpPr>
          <p:nvPr/>
        </p:nvSpPr>
        <p:spPr>
          <a:xfrm>
            <a:off x="3348038" y="4508500"/>
            <a:ext cx="2663825" cy="817563"/>
          </a:xfrm>
          <a:prstGeom prst="rect">
            <a:avLst/>
          </a:prstGeom>
        </p:spPr>
        <p:txBody>
          <a:bodyPr wrap="none" fromWordArt="1">
            <a:prstTxWarp prst="textPlain">
              <a:avLst>
                <a:gd name="adj" fmla="val 50000"/>
              </a:avLst>
            </a:prstTxWarp>
            <a:normAutofit/>
          </a:bodyPr>
          <a:p>
            <a:pPr algn="ctr" eaLnBrk="0" hangingPunct="0"/>
            <a:r>
              <a:rPr lang="zh-CN" altLang="en-US" sz="3600" b="1">
                <a:solidFill>
                  <a:schemeClr val="tx1"/>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rPr>
              <a:t>情中显志</a:t>
            </a:r>
            <a:endParaRPr lang="zh-CN" altLang="en-US" sz="3600" b="1">
              <a:solidFill>
                <a:schemeClr val="tx1"/>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xEl>
                                              <p:charRg st="0" end="75"/>
                                            </p:txEl>
                                          </p:spTgt>
                                        </p:tgtEl>
                                        <p:attrNameLst>
                                          <p:attrName>style.visibility</p:attrName>
                                        </p:attrNameLst>
                                      </p:cBhvr>
                                      <p:to>
                                        <p:strVal val="visible"/>
                                      </p:to>
                                    </p:set>
                                    <p:animEffect transition="in" filter="blinds(horizontal)">
                                      <p:cBhvr>
                                        <p:cTn id="7" dur="500"/>
                                        <p:tgtEl>
                                          <p:spTgt spid="20483">
                                            <p:txEl>
                                              <p:charRg st="0" end="7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blinds(horizontal)">
                                      <p:cBhvr>
                                        <p:cTn id="12" dur="500"/>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WordArt 2"/>
          <p:cNvSpPr/>
          <p:nvPr/>
        </p:nvSpPr>
        <p:spPr>
          <a:xfrm>
            <a:off x="395288" y="549275"/>
            <a:ext cx="3455987" cy="2160588"/>
          </a:xfrm>
          <a:prstGeom prst="rect">
            <a:avLst/>
          </a:prstGeom>
        </p:spPr>
        <p:txBody>
          <a:bodyPr wrap="none" fromWordArt="1">
            <a:prstTxWarp prst="textPlain">
              <a:avLst>
                <a:gd name="adj" fmla="val 50000"/>
              </a:avLst>
            </a:prstTxWarp>
            <a:normAutofit/>
          </a:bodyPr>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上阕：</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即景抒情 谁主沉浮</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p:txBody>
      </p:sp>
      <p:sp>
        <p:nvSpPr>
          <p:cNvPr id="48131" name="WordArt 3"/>
          <p:cNvSpPr/>
          <p:nvPr/>
        </p:nvSpPr>
        <p:spPr>
          <a:xfrm>
            <a:off x="323850" y="3789363"/>
            <a:ext cx="3455988" cy="2160587"/>
          </a:xfrm>
          <a:prstGeom prst="rect">
            <a:avLst/>
          </a:prstGeom>
        </p:spPr>
        <p:txBody>
          <a:bodyPr wrap="none" fromWordArt="1">
            <a:prstTxWarp prst="textPlain">
              <a:avLst>
                <a:gd name="adj" fmla="val 50000"/>
              </a:avLst>
            </a:prstTxWarp>
            <a:normAutofit/>
          </a:bodyPr>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下阕：</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rPr>
              <a:t>同学少年 情中显志</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Batang" charset="0"/>
              <a:ea typeface="Batang" charset="0"/>
            </a:endParaRPr>
          </a:p>
        </p:txBody>
      </p:sp>
      <p:sp>
        <p:nvSpPr>
          <p:cNvPr id="18436" name="Text Box 4"/>
          <p:cNvSpPr txBox="1">
            <a:spLocks noChangeArrowheads="1"/>
          </p:cNvSpPr>
          <p:nvPr/>
        </p:nvSpPr>
        <p:spPr bwMode="auto">
          <a:xfrm>
            <a:off x="4211638" y="981075"/>
            <a:ext cx="4932363" cy="4978400"/>
          </a:xfrm>
          <a:prstGeom prst="rect">
            <a:avLst/>
          </a:prstGeom>
          <a:noFill/>
          <a:ln w="9525" cmpd="sng">
            <a:solidFill>
              <a:schemeClr val="folHlink"/>
            </a:solidFill>
            <a:miter lim="800000"/>
          </a:ln>
          <a:effectLst/>
        </p:spPr>
        <p:txBody>
          <a:bodyPr>
            <a:spAutoFit/>
          </a:bodyPr>
          <a:lstStyle/>
          <a:p>
            <a:pPr marR="0" defTabSz="914400">
              <a:buClrTx/>
              <a:buSzTx/>
              <a:defRPr/>
            </a:pPr>
            <a:r>
              <a:rPr kumimoji="0" lang="zh-CN" altLang="zh-CN" sz="4000" b="1" kern="1200" cap="none" spc="0" normalizeH="0" baseline="0" noProof="0">
                <a:effectLst>
                  <a:outerShdw blurRad="38100" dist="38100" dir="2700000" algn="tl">
                    <a:srgbClr val="FFFFFF"/>
                  </a:outerShdw>
                </a:effectLst>
                <a:latin typeface="Arial" panose="020B0604020202020204" pitchFamily="34" charset="0"/>
                <a:ea typeface="宋体" panose="02010600030101010101" pitchFamily="2" charset="-122"/>
                <a:cs typeface="+mn-cs"/>
              </a:rPr>
              <a:t>    </a:t>
            </a:r>
            <a:r>
              <a:rPr kumimoji="0" lang="zh-CN" sz="4000" b="1" kern="1200" cap="none" spc="0" normalizeH="0" baseline="0" noProof="0">
                <a:solidFill>
                  <a:srgbClr val="FF99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通过对长沙秋景的描绘和对青年时代革命斗争生活的回忆</a:t>
            </a:r>
            <a:r>
              <a:rPr kumimoji="0" lang="zh-CN" altLang="zh-CN" sz="4000" b="1" kern="1200" cap="none" spc="0" normalizeH="0" baseline="0" noProof="0">
                <a:solidFill>
                  <a:srgbClr val="FF99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a:t>
            </a:r>
            <a:r>
              <a:rPr kumimoji="0" lang="zh-CN" sz="4000" b="1" kern="1200" cap="none" spc="0" normalizeH="0" baseline="0" noProof="0">
                <a:solidFill>
                  <a:srgbClr val="FF9900"/>
                </a:solidFill>
                <a:effectLst>
                  <a:outerShdw blurRad="38100" dist="38100" dir="2700000" algn="tl">
                    <a:srgbClr val="FFFFFF"/>
                  </a:outerShdw>
                </a:effectLst>
                <a:latin typeface="Arial" panose="020B0604020202020204" pitchFamily="34" charset="0"/>
                <a:ea typeface="宋体" panose="02010600030101010101" pitchFamily="2" charset="-122"/>
                <a:cs typeface="+mn-cs"/>
              </a:rPr>
              <a:t>抒写出革命青年对国家命运的关注和以天下为己任、蔑视反动统治者、改造旧中国的豪情壮志。</a:t>
            </a:r>
            <a:endParaRPr kumimoji="0" lang="zh-CN" sz="4000" b="1" kern="1200" cap="none" spc="0" normalizeH="0" baseline="0" noProof="0">
              <a:solidFill>
                <a:srgbClr val="FF9900"/>
              </a:solidFill>
              <a:effectLst>
                <a:outerShdw blurRad="38100" dist="38100" dir="2700000" algn="tl">
                  <a:srgbClr val="FFFFFF"/>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ox(in)">
                                      <p:cBhvr>
                                        <p:cTn id="7" dur="500"/>
                                        <p:tgtEl>
                                          <p:spTgt spid="48130"/>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8131"/>
                                        </p:tgtEl>
                                        <p:attrNameLst>
                                          <p:attrName>style.visibility</p:attrName>
                                        </p:attrNameLst>
                                      </p:cBhvr>
                                      <p:to>
                                        <p:strVal val="visible"/>
                                      </p:to>
                                    </p:set>
                                    <p:animEffect transition="in" filter="box(in)">
                                      <p:cBhvr>
                                        <p:cTn id="12" dur="500"/>
                                        <p:tgtEl>
                                          <p:spTgt spid="48131"/>
                                        </p:tgtEl>
                                      </p:cBhvr>
                                    </p:animEffect>
                                  </p:childTnLst>
                                  <p:subTnLst>
                                    <p:audio>
                                      <p:cMediaNode>
                                        <p:cTn display="0" masterRel="sameClick">
                                          <p:stCondLst>
                                            <p:cond evt="begin" delay="0">
                                              <p:tn val="10"/>
                                            </p:cond>
                                          </p:stCondLst>
                                          <p:endCondLst>
                                            <p:cond evt="onStopAudio" delay="0">
                                              <p:tgtEl>
                                                <p:sldTgt/>
                                              </p:tgtEl>
                                            </p:cond>
                                          </p:endCondLst>
                                        </p:cTn>
                                        <p:tgtEl>
                                          <p:sndTgt r:embed="rId1" name="type.wav"/>
                                        </p:tgtEl>
                                      </p:cMediaNode>
                                    </p:audio>
                                  </p:sub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barn(inHorizontal)">
                                      <p:cBhvr>
                                        <p:cTn id="17" dur="500"/>
                                        <p:tgtEl>
                                          <p:spTgt spid="18436"/>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Text Box 2"/>
          <p:cNvSpPr txBox="1"/>
          <p:nvPr/>
        </p:nvSpPr>
        <p:spPr>
          <a:xfrm>
            <a:off x="250825" y="2420938"/>
            <a:ext cx="611188" cy="2520950"/>
          </a:xfrm>
          <a:prstGeom prst="rect">
            <a:avLst/>
          </a:prstGeom>
          <a:noFill/>
          <a:ln w="9525">
            <a:noFill/>
          </a:ln>
        </p:spPr>
        <p:txBody>
          <a:bodyPr vert="eaVert">
            <a:spAutoFit/>
          </a:bodyPr>
          <a:p>
            <a:r>
              <a:rPr lang="zh-CN" altLang="en-US" sz="2800" b="1" dirty="0">
                <a:latin typeface="Arial" panose="020B0604020202020204" pitchFamily="34" charset="0"/>
              </a:rPr>
              <a:t>沁园春  长沙</a:t>
            </a:r>
            <a:endParaRPr lang="zh-CN" altLang="en-US" sz="2800" b="1" dirty="0">
              <a:latin typeface="Arial" panose="020B0604020202020204" pitchFamily="34" charset="0"/>
            </a:endParaRPr>
          </a:p>
        </p:txBody>
      </p:sp>
      <p:sp>
        <p:nvSpPr>
          <p:cNvPr id="38915" name="AutoShape 3"/>
          <p:cNvSpPr/>
          <p:nvPr/>
        </p:nvSpPr>
        <p:spPr>
          <a:xfrm>
            <a:off x="827088" y="1700213"/>
            <a:ext cx="360362" cy="3744912"/>
          </a:xfrm>
          <a:prstGeom prst="leftBrace">
            <a:avLst>
              <a:gd name="adj1" fmla="val 86600"/>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16" name="Text Box 4"/>
          <p:cNvSpPr txBox="1"/>
          <p:nvPr/>
        </p:nvSpPr>
        <p:spPr>
          <a:xfrm>
            <a:off x="1187450" y="1341438"/>
            <a:ext cx="549275" cy="936625"/>
          </a:xfrm>
          <a:prstGeom prst="rect">
            <a:avLst/>
          </a:prstGeom>
          <a:noFill/>
          <a:ln w="9525">
            <a:noFill/>
          </a:ln>
        </p:spPr>
        <p:txBody>
          <a:bodyPr vert="eaVert">
            <a:spAutoFit/>
          </a:bodyPr>
          <a:p>
            <a:r>
              <a:rPr lang="zh-CN" altLang="en-US" b="1" dirty="0">
                <a:latin typeface="Arial" panose="020B0604020202020204" pitchFamily="34" charset="0"/>
              </a:rPr>
              <a:t>上阕</a:t>
            </a:r>
            <a:endParaRPr lang="zh-CN" altLang="en-US" b="1" dirty="0">
              <a:latin typeface="Arial" panose="020B0604020202020204" pitchFamily="34" charset="0"/>
            </a:endParaRPr>
          </a:p>
        </p:txBody>
      </p:sp>
      <p:sp>
        <p:nvSpPr>
          <p:cNvPr id="38917" name="Text Box 5"/>
          <p:cNvSpPr txBox="1"/>
          <p:nvPr/>
        </p:nvSpPr>
        <p:spPr>
          <a:xfrm>
            <a:off x="1219200" y="5105400"/>
            <a:ext cx="549275" cy="863600"/>
          </a:xfrm>
          <a:prstGeom prst="rect">
            <a:avLst/>
          </a:prstGeom>
          <a:noFill/>
          <a:ln w="9525">
            <a:noFill/>
          </a:ln>
        </p:spPr>
        <p:txBody>
          <a:bodyPr vert="eaVert">
            <a:spAutoFit/>
          </a:bodyPr>
          <a:p>
            <a:r>
              <a:rPr lang="zh-CN" altLang="en-US" b="1" dirty="0">
                <a:latin typeface="Arial" panose="020B0604020202020204" pitchFamily="34" charset="0"/>
              </a:rPr>
              <a:t>下阕</a:t>
            </a:r>
            <a:endParaRPr lang="zh-CN" altLang="en-US" b="1" dirty="0">
              <a:latin typeface="Arial" panose="020B0604020202020204" pitchFamily="34" charset="0"/>
            </a:endParaRPr>
          </a:p>
        </p:txBody>
      </p:sp>
      <p:sp>
        <p:nvSpPr>
          <p:cNvPr id="38918" name="AutoShape 6"/>
          <p:cNvSpPr/>
          <p:nvPr/>
        </p:nvSpPr>
        <p:spPr>
          <a:xfrm>
            <a:off x="1763713" y="549275"/>
            <a:ext cx="215900" cy="2232025"/>
          </a:xfrm>
          <a:prstGeom prst="leftBrace">
            <a:avLst>
              <a:gd name="adj1" fmla="val 86151"/>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19" name="AutoShape 7"/>
          <p:cNvSpPr/>
          <p:nvPr/>
        </p:nvSpPr>
        <p:spPr>
          <a:xfrm>
            <a:off x="1835150" y="4797425"/>
            <a:ext cx="73025" cy="1368425"/>
          </a:xfrm>
          <a:prstGeom prst="leftBrace">
            <a:avLst>
              <a:gd name="adj1" fmla="val 156159"/>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20" name="Text Box 8"/>
          <p:cNvSpPr txBox="1"/>
          <p:nvPr/>
        </p:nvSpPr>
        <p:spPr>
          <a:xfrm>
            <a:off x="2051050" y="333375"/>
            <a:ext cx="1335088" cy="366713"/>
          </a:xfrm>
          <a:prstGeom prst="rect">
            <a:avLst/>
          </a:prstGeom>
          <a:noFill/>
          <a:ln w="9525">
            <a:noFill/>
          </a:ln>
        </p:spPr>
        <p:txBody>
          <a:bodyPr wrap="none">
            <a:spAutoFit/>
          </a:bodyPr>
          <a:p>
            <a:r>
              <a:rPr lang="zh-CN" altLang="en-US" sz="1800" b="1" dirty="0">
                <a:latin typeface="Arial" panose="020B0604020202020204" pitchFamily="34" charset="0"/>
              </a:rPr>
              <a:t>独立寒秋图</a:t>
            </a:r>
            <a:endParaRPr lang="zh-CN" altLang="en-US" sz="1800" b="1" dirty="0">
              <a:latin typeface="Arial" panose="020B0604020202020204" pitchFamily="34" charset="0"/>
            </a:endParaRPr>
          </a:p>
        </p:txBody>
      </p:sp>
      <p:sp>
        <p:nvSpPr>
          <p:cNvPr id="38921" name="Text Box 9"/>
          <p:cNvSpPr txBox="1"/>
          <p:nvPr/>
        </p:nvSpPr>
        <p:spPr>
          <a:xfrm>
            <a:off x="2051050" y="2492375"/>
            <a:ext cx="1335088" cy="366713"/>
          </a:xfrm>
          <a:prstGeom prst="rect">
            <a:avLst/>
          </a:prstGeom>
          <a:noFill/>
          <a:ln w="9525">
            <a:noFill/>
          </a:ln>
        </p:spPr>
        <p:txBody>
          <a:bodyPr wrap="none">
            <a:spAutoFit/>
          </a:bodyPr>
          <a:p>
            <a:r>
              <a:rPr lang="zh-CN" altLang="en-US" sz="1800" b="1" dirty="0">
                <a:latin typeface="Arial" panose="020B0604020202020204" pitchFamily="34" charset="0"/>
              </a:rPr>
              <a:t>湘江秋景图</a:t>
            </a:r>
            <a:endParaRPr lang="zh-CN" altLang="en-US" sz="1800" b="1" dirty="0">
              <a:latin typeface="Arial" panose="020B0604020202020204" pitchFamily="34" charset="0"/>
            </a:endParaRPr>
          </a:p>
        </p:txBody>
      </p:sp>
      <p:sp>
        <p:nvSpPr>
          <p:cNvPr id="38922" name="Text Box 10"/>
          <p:cNvSpPr txBox="1"/>
          <p:nvPr/>
        </p:nvSpPr>
        <p:spPr>
          <a:xfrm>
            <a:off x="1979613" y="4652963"/>
            <a:ext cx="1335087" cy="366712"/>
          </a:xfrm>
          <a:prstGeom prst="rect">
            <a:avLst/>
          </a:prstGeom>
          <a:noFill/>
          <a:ln w="9525">
            <a:noFill/>
          </a:ln>
        </p:spPr>
        <p:txBody>
          <a:bodyPr wrap="none">
            <a:spAutoFit/>
          </a:bodyPr>
          <a:p>
            <a:r>
              <a:rPr lang="zh-CN" altLang="en-US" sz="1800" b="1" dirty="0">
                <a:latin typeface="Arial" panose="020B0604020202020204" pitchFamily="34" charset="0"/>
              </a:rPr>
              <a:t>峥嵘岁月图</a:t>
            </a:r>
            <a:endParaRPr lang="zh-CN" altLang="en-US" sz="1800" b="1" dirty="0">
              <a:latin typeface="Arial" panose="020B0604020202020204" pitchFamily="34" charset="0"/>
            </a:endParaRPr>
          </a:p>
        </p:txBody>
      </p:sp>
      <p:sp>
        <p:nvSpPr>
          <p:cNvPr id="38923" name="Text Box 11"/>
          <p:cNvSpPr txBox="1"/>
          <p:nvPr/>
        </p:nvSpPr>
        <p:spPr>
          <a:xfrm>
            <a:off x="1908175" y="5949950"/>
            <a:ext cx="1335088" cy="366713"/>
          </a:xfrm>
          <a:prstGeom prst="rect">
            <a:avLst/>
          </a:prstGeom>
          <a:noFill/>
          <a:ln w="9525">
            <a:noFill/>
          </a:ln>
        </p:spPr>
        <p:txBody>
          <a:bodyPr wrap="none">
            <a:spAutoFit/>
          </a:bodyPr>
          <a:p>
            <a:r>
              <a:rPr lang="zh-CN" altLang="en-US" sz="1800" b="1" dirty="0">
                <a:latin typeface="Arial" panose="020B0604020202020204" pitchFamily="34" charset="0"/>
              </a:rPr>
              <a:t>中流击水图</a:t>
            </a:r>
            <a:endParaRPr lang="zh-CN" altLang="en-US" sz="1800" b="1" dirty="0">
              <a:latin typeface="Arial" panose="020B0604020202020204" pitchFamily="34" charset="0"/>
            </a:endParaRPr>
          </a:p>
        </p:txBody>
      </p:sp>
      <p:sp>
        <p:nvSpPr>
          <p:cNvPr id="38924" name="Text Box 12"/>
          <p:cNvSpPr txBox="1"/>
          <p:nvPr/>
        </p:nvSpPr>
        <p:spPr>
          <a:xfrm>
            <a:off x="4067175" y="333375"/>
            <a:ext cx="2809875" cy="366713"/>
          </a:xfrm>
          <a:prstGeom prst="rect">
            <a:avLst/>
          </a:prstGeom>
          <a:noFill/>
          <a:ln w="9525">
            <a:noFill/>
          </a:ln>
        </p:spPr>
        <p:txBody>
          <a:bodyPr>
            <a:spAutoFit/>
          </a:bodyPr>
          <a:p>
            <a:r>
              <a:rPr lang="zh-CN" altLang="en-US" sz="1800" b="1" dirty="0">
                <a:latin typeface="Arial" panose="020B0604020202020204" pitchFamily="34" charset="0"/>
              </a:rPr>
              <a:t>独立寒秋     橘子洲头</a:t>
            </a:r>
            <a:endParaRPr lang="zh-CN" altLang="en-US" sz="1800" b="1" dirty="0">
              <a:latin typeface="Arial" panose="020B0604020202020204" pitchFamily="34" charset="0"/>
            </a:endParaRPr>
          </a:p>
        </p:txBody>
      </p:sp>
      <p:sp>
        <p:nvSpPr>
          <p:cNvPr id="38925" name="AutoShape 13"/>
          <p:cNvSpPr/>
          <p:nvPr/>
        </p:nvSpPr>
        <p:spPr>
          <a:xfrm>
            <a:off x="3492500" y="1412875"/>
            <a:ext cx="71438" cy="2592388"/>
          </a:xfrm>
          <a:prstGeom prst="leftBrace">
            <a:avLst>
              <a:gd name="adj1" fmla="val 302405"/>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26" name="Text Box 14"/>
          <p:cNvSpPr txBox="1"/>
          <p:nvPr/>
        </p:nvSpPr>
        <p:spPr>
          <a:xfrm>
            <a:off x="3635375" y="1268413"/>
            <a:ext cx="644525" cy="366712"/>
          </a:xfrm>
          <a:prstGeom prst="rect">
            <a:avLst/>
          </a:prstGeom>
          <a:noFill/>
          <a:ln w="9525">
            <a:noFill/>
          </a:ln>
        </p:spPr>
        <p:txBody>
          <a:bodyPr wrap="none">
            <a:spAutoFit/>
          </a:bodyPr>
          <a:p>
            <a:r>
              <a:rPr lang="zh-CN" altLang="en-US" sz="1800" b="1" dirty="0">
                <a:latin typeface="Arial" panose="020B0604020202020204" pitchFamily="34" charset="0"/>
              </a:rPr>
              <a:t>远眺</a:t>
            </a:r>
            <a:endParaRPr lang="zh-CN" altLang="en-US" sz="1800" b="1" dirty="0">
              <a:latin typeface="Arial" panose="020B0604020202020204" pitchFamily="34" charset="0"/>
            </a:endParaRPr>
          </a:p>
        </p:txBody>
      </p:sp>
      <p:sp>
        <p:nvSpPr>
          <p:cNvPr id="38927" name="AutoShape 15"/>
          <p:cNvSpPr/>
          <p:nvPr/>
        </p:nvSpPr>
        <p:spPr>
          <a:xfrm>
            <a:off x="4284663" y="1125538"/>
            <a:ext cx="142875" cy="719137"/>
          </a:xfrm>
          <a:prstGeom prst="leftBrace">
            <a:avLst>
              <a:gd name="adj1" fmla="val 41944"/>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28" name="Text Box 16"/>
          <p:cNvSpPr txBox="1"/>
          <p:nvPr/>
        </p:nvSpPr>
        <p:spPr>
          <a:xfrm>
            <a:off x="4427538" y="981075"/>
            <a:ext cx="1104900" cy="366713"/>
          </a:xfrm>
          <a:prstGeom prst="rect">
            <a:avLst/>
          </a:prstGeom>
          <a:noFill/>
          <a:ln w="9525">
            <a:noFill/>
          </a:ln>
        </p:spPr>
        <p:txBody>
          <a:bodyPr wrap="none">
            <a:spAutoFit/>
          </a:bodyPr>
          <a:p>
            <a:r>
              <a:rPr lang="zh-CN" altLang="en-US" sz="1800" b="1" dirty="0">
                <a:latin typeface="Arial" panose="020B0604020202020204" pitchFamily="34" charset="0"/>
              </a:rPr>
              <a:t>万山红遍</a:t>
            </a:r>
            <a:endParaRPr lang="zh-CN" altLang="en-US" sz="1800" b="1" dirty="0">
              <a:latin typeface="Arial" panose="020B0604020202020204" pitchFamily="34" charset="0"/>
            </a:endParaRPr>
          </a:p>
        </p:txBody>
      </p:sp>
      <p:sp>
        <p:nvSpPr>
          <p:cNvPr id="38929" name="Text Box 17"/>
          <p:cNvSpPr txBox="1"/>
          <p:nvPr/>
        </p:nvSpPr>
        <p:spPr>
          <a:xfrm>
            <a:off x="4427538" y="1628775"/>
            <a:ext cx="1296987" cy="366713"/>
          </a:xfrm>
          <a:prstGeom prst="rect">
            <a:avLst/>
          </a:prstGeom>
          <a:noFill/>
          <a:ln w="9525">
            <a:noFill/>
          </a:ln>
        </p:spPr>
        <p:txBody>
          <a:bodyPr>
            <a:spAutoFit/>
          </a:bodyPr>
          <a:p>
            <a:r>
              <a:rPr lang="zh-CN" altLang="en-US" sz="1800" b="1" dirty="0">
                <a:latin typeface="Arial" panose="020B0604020202020204" pitchFamily="34" charset="0"/>
              </a:rPr>
              <a:t>层林尽染</a:t>
            </a:r>
            <a:endParaRPr lang="zh-CN" altLang="en-US" sz="1800" b="1" dirty="0">
              <a:latin typeface="Arial" panose="020B0604020202020204" pitchFamily="34" charset="0"/>
            </a:endParaRPr>
          </a:p>
        </p:txBody>
      </p:sp>
      <p:sp>
        <p:nvSpPr>
          <p:cNvPr id="38930" name="Text Box 18"/>
          <p:cNvSpPr txBox="1"/>
          <p:nvPr/>
        </p:nvSpPr>
        <p:spPr>
          <a:xfrm>
            <a:off x="3635375" y="2420938"/>
            <a:ext cx="644525" cy="366712"/>
          </a:xfrm>
          <a:prstGeom prst="rect">
            <a:avLst/>
          </a:prstGeom>
          <a:noFill/>
          <a:ln w="9525">
            <a:noFill/>
          </a:ln>
        </p:spPr>
        <p:txBody>
          <a:bodyPr wrap="none">
            <a:spAutoFit/>
          </a:bodyPr>
          <a:p>
            <a:r>
              <a:rPr lang="zh-CN" altLang="en-US" sz="1800" b="1" dirty="0">
                <a:latin typeface="Arial" panose="020B0604020202020204" pitchFamily="34" charset="0"/>
              </a:rPr>
              <a:t>近观</a:t>
            </a:r>
            <a:endParaRPr lang="zh-CN" altLang="en-US" sz="1800" b="1" dirty="0">
              <a:latin typeface="Arial" panose="020B0604020202020204" pitchFamily="34" charset="0"/>
            </a:endParaRPr>
          </a:p>
        </p:txBody>
      </p:sp>
      <p:sp>
        <p:nvSpPr>
          <p:cNvPr id="38931" name="AutoShape 19"/>
          <p:cNvSpPr/>
          <p:nvPr/>
        </p:nvSpPr>
        <p:spPr>
          <a:xfrm>
            <a:off x="4284663" y="2205038"/>
            <a:ext cx="142875" cy="792162"/>
          </a:xfrm>
          <a:prstGeom prst="leftBrace">
            <a:avLst>
              <a:gd name="adj1" fmla="val 46203"/>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32" name="Text Box 20"/>
          <p:cNvSpPr txBox="1"/>
          <p:nvPr/>
        </p:nvSpPr>
        <p:spPr>
          <a:xfrm>
            <a:off x="4427538" y="2133600"/>
            <a:ext cx="1512887" cy="366713"/>
          </a:xfrm>
          <a:prstGeom prst="rect">
            <a:avLst/>
          </a:prstGeom>
          <a:noFill/>
          <a:ln w="9525">
            <a:noFill/>
          </a:ln>
        </p:spPr>
        <p:txBody>
          <a:bodyPr>
            <a:spAutoFit/>
          </a:bodyPr>
          <a:p>
            <a:r>
              <a:rPr lang="zh-CN" altLang="en-US" sz="1800" b="1" dirty="0">
                <a:latin typeface="Arial" panose="020B0604020202020204" pitchFamily="34" charset="0"/>
              </a:rPr>
              <a:t>漫江碧透</a:t>
            </a:r>
            <a:endParaRPr lang="zh-CN" altLang="en-US" sz="1800" b="1" dirty="0">
              <a:latin typeface="Arial" panose="020B0604020202020204" pitchFamily="34" charset="0"/>
            </a:endParaRPr>
          </a:p>
        </p:txBody>
      </p:sp>
      <p:sp>
        <p:nvSpPr>
          <p:cNvPr id="38933" name="Text Box 21"/>
          <p:cNvSpPr txBox="1"/>
          <p:nvPr/>
        </p:nvSpPr>
        <p:spPr>
          <a:xfrm>
            <a:off x="4427538" y="2708275"/>
            <a:ext cx="1368425" cy="366713"/>
          </a:xfrm>
          <a:prstGeom prst="rect">
            <a:avLst/>
          </a:prstGeom>
          <a:noFill/>
          <a:ln w="9525">
            <a:noFill/>
          </a:ln>
        </p:spPr>
        <p:txBody>
          <a:bodyPr>
            <a:spAutoFit/>
          </a:bodyPr>
          <a:p>
            <a:r>
              <a:rPr lang="zh-CN" altLang="en-US" sz="1800" b="1" dirty="0">
                <a:latin typeface="Arial" panose="020B0604020202020204" pitchFamily="34" charset="0"/>
              </a:rPr>
              <a:t>百舸争流</a:t>
            </a:r>
            <a:endParaRPr lang="zh-CN" altLang="en-US" sz="1800" b="1" dirty="0">
              <a:latin typeface="Arial" panose="020B0604020202020204" pitchFamily="34" charset="0"/>
            </a:endParaRPr>
          </a:p>
        </p:txBody>
      </p:sp>
      <p:sp>
        <p:nvSpPr>
          <p:cNvPr id="38934" name="Text Box 22"/>
          <p:cNvSpPr txBox="1"/>
          <p:nvPr/>
        </p:nvSpPr>
        <p:spPr>
          <a:xfrm>
            <a:off x="3635375" y="3284538"/>
            <a:ext cx="644525" cy="366712"/>
          </a:xfrm>
          <a:prstGeom prst="rect">
            <a:avLst/>
          </a:prstGeom>
          <a:noFill/>
          <a:ln w="9525">
            <a:noFill/>
          </a:ln>
        </p:spPr>
        <p:txBody>
          <a:bodyPr wrap="none">
            <a:spAutoFit/>
          </a:bodyPr>
          <a:p>
            <a:r>
              <a:rPr lang="zh-CN" altLang="en-US" sz="1800" b="1" dirty="0">
                <a:latin typeface="Arial" panose="020B0604020202020204" pitchFamily="34" charset="0"/>
              </a:rPr>
              <a:t>仰视</a:t>
            </a:r>
            <a:endParaRPr lang="zh-CN" altLang="en-US" sz="1800" b="1" dirty="0">
              <a:latin typeface="Arial" panose="020B0604020202020204" pitchFamily="34" charset="0"/>
            </a:endParaRPr>
          </a:p>
        </p:txBody>
      </p:sp>
      <p:sp>
        <p:nvSpPr>
          <p:cNvPr id="38935" name="Text Box 23"/>
          <p:cNvSpPr txBox="1"/>
          <p:nvPr/>
        </p:nvSpPr>
        <p:spPr>
          <a:xfrm>
            <a:off x="3635375" y="3789363"/>
            <a:ext cx="644525" cy="366712"/>
          </a:xfrm>
          <a:prstGeom prst="rect">
            <a:avLst/>
          </a:prstGeom>
          <a:noFill/>
          <a:ln w="9525">
            <a:noFill/>
          </a:ln>
        </p:spPr>
        <p:txBody>
          <a:bodyPr wrap="none">
            <a:spAutoFit/>
          </a:bodyPr>
          <a:p>
            <a:r>
              <a:rPr lang="zh-CN" altLang="en-US" sz="1800" b="1" dirty="0">
                <a:latin typeface="Arial" panose="020B0604020202020204" pitchFamily="34" charset="0"/>
              </a:rPr>
              <a:t>俯瞰</a:t>
            </a:r>
            <a:endParaRPr lang="zh-CN" altLang="en-US" sz="1800" b="1" dirty="0">
              <a:latin typeface="Arial" panose="020B0604020202020204" pitchFamily="34" charset="0"/>
            </a:endParaRPr>
          </a:p>
        </p:txBody>
      </p:sp>
      <p:sp>
        <p:nvSpPr>
          <p:cNvPr id="38936" name="AutoShape 24"/>
          <p:cNvSpPr/>
          <p:nvPr/>
        </p:nvSpPr>
        <p:spPr>
          <a:xfrm>
            <a:off x="3492500" y="404813"/>
            <a:ext cx="358775" cy="215900"/>
          </a:xfrm>
          <a:prstGeom prst="chevron">
            <a:avLst>
              <a:gd name="adj" fmla="val 41544"/>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38937" name="AutoShape 25"/>
          <p:cNvSpPr/>
          <p:nvPr/>
        </p:nvSpPr>
        <p:spPr>
          <a:xfrm>
            <a:off x="4211638" y="3933825"/>
            <a:ext cx="287337" cy="142875"/>
          </a:xfrm>
          <a:prstGeom prst="chevron">
            <a:avLst>
              <a:gd name="adj" fmla="val 50277"/>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38938" name="AutoShape 26"/>
          <p:cNvSpPr/>
          <p:nvPr/>
        </p:nvSpPr>
        <p:spPr>
          <a:xfrm>
            <a:off x="4211638" y="3357563"/>
            <a:ext cx="287337" cy="144462"/>
          </a:xfrm>
          <a:prstGeom prst="chevron">
            <a:avLst>
              <a:gd name="adj" fmla="val 49725"/>
            </a:avLst>
          </a:prstGeom>
          <a:solidFill>
            <a:schemeClr val="accent1"/>
          </a:solidFill>
          <a:ln w="9525" cap="flat" cmpd="sng">
            <a:solidFill>
              <a:schemeClr val="tx1"/>
            </a:solidFill>
            <a:prstDash val="solid"/>
            <a:miter/>
            <a:headEnd type="none" w="med" len="med"/>
            <a:tailEnd type="none" w="med" len="med"/>
          </a:ln>
        </p:spPr>
        <p:txBody>
          <a:bodyPr wrap="none" anchor="ctr"/>
          <a:p>
            <a:endParaRPr lang="zh-CN" altLang="en-US" dirty="0">
              <a:latin typeface="Arial" panose="020B0604020202020204" pitchFamily="34" charset="0"/>
            </a:endParaRPr>
          </a:p>
        </p:txBody>
      </p:sp>
      <p:sp>
        <p:nvSpPr>
          <p:cNvPr id="38939" name="Text Box 27"/>
          <p:cNvSpPr txBox="1"/>
          <p:nvPr/>
        </p:nvSpPr>
        <p:spPr>
          <a:xfrm>
            <a:off x="4500563" y="3284538"/>
            <a:ext cx="1511300" cy="366712"/>
          </a:xfrm>
          <a:prstGeom prst="rect">
            <a:avLst/>
          </a:prstGeom>
          <a:noFill/>
          <a:ln w="9525">
            <a:noFill/>
          </a:ln>
        </p:spPr>
        <p:txBody>
          <a:bodyPr>
            <a:spAutoFit/>
          </a:bodyPr>
          <a:p>
            <a:r>
              <a:rPr lang="zh-CN" altLang="en-US" sz="1800" b="1" dirty="0">
                <a:latin typeface="Arial" panose="020B0604020202020204" pitchFamily="34" charset="0"/>
              </a:rPr>
              <a:t>鹰击长空</a:t>
            </a:r>
            <a:endParaRPr lang="zh-CN" altLang="en-US" sz="1800" b="1" dirty="0">
              <a:latin typeface="Arial" panose="020B0604020202020204" pitchFamily="34" charset="0"/>
            </a:endParaRPr>
          </a:p>
        </p:txBody>
      </p:sp>
      <p:sp>
        <p:nvSpPr>
          <p:cNvPr id="38940" name="Text Box 28"/>
          <p:cNvSpPr txBox="1"/>
          <p:nvPr/>
        </p:nvSpPr>
        <p:spPr>
          <a:xfrm>
            <a:off x="4500563" y="3789363"/>
            <a:ext cx="1584325" cy="366712"/>
          </a:xfrm>
          <a:prstGeom prst="rect">
            <a:avLst/>
          </a:prstGeom>
          <a:noFill/>
          <a:ln w="9525">
            <a:noFill/>
          </a:ln>
        </p:spPr>
        <p:txBody>
          <a:bodyPr>
            <a:spAutoFit/>
          </a:bodyPr>
          <a:p>
            <a:r>
              <a:rPr lang="zh-CN" altLang="en-US" sz="1800" b="1" dirty="0">
                <a:latin typeface="Arial" panose="020B0604020202020204" pitchFamily="34" charset="0"/>
              </a:rPr>
              <a:t>鱼翔浅底</a:t>
            </a:r>
            <a:endParaRPr lang="zh-CN" altLang="en-US" sz="1800" b="1" dirty="0">
              <a:latin typeface="Arial" panose="020B0604020202020204" pitchFamily="34" charset="0"/>
            </a:endParaRPr>
          </a:p>
        </p:txBody>
      </p:sp>
      <p:sp>
        <p:nvSpPr>
          <p:cNvPr id="38941" name="AutoShape 29"/>
          <p:cNvSpPr/>
          <p:nvPr/>
        </p:nvSpPr>
        <p:spPr>
          <a:xfrm>
            <a:off x="6300788" y="1052513"/>
            <a:ext cx="222250" cy="1366837"/>
          </a:xfrm>
          <a:prstGeom prst="rightBrace">
            <a:avLst>
              <a:gd name="adj1" fmla="val 51249"/>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42" name="AutoShape 30"/>
          <p:cNvSpPr/>
          <p:nvPr/>
        </p:nvSpPr>
        <p:spPr>
          <a:xfrm>
            <a:off x="6372225" y="2852738"/>
            <a:ext cx="152400" cy="1223962"/>
          </a:xfrm>
          <a:prstGeom prst="rightBrace">
            <a:avLst>
              <a:gd name="adj1" fmla="val 66927"/>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43" name="Text Box 31"/>
          <p:cNvSpPr txBox="1"/>
          <p:nvPr/>
        </p:nvSpPr>
        <p:spPr>
          <a:xfrm>
            <a:off x="6588125" y="1484313"/>
            <a:ext cx="458788" cy="657225"/>
          </a:xfrm>
          <a:prstGeom prst="rect">
            <a:avLst/>
          </a:prstGeom>
          <a:noFill/>
          <a:ln w="9525">
            <a:noFill/>
          </a:ln>
        </p:spPr>
        <p:txBody>
          <a:bodyPr vert="eaVert" wrap="none">
            <a:spAutoFit/>
          </a:bodyPr>
          <a:p>
            <a:r>
              <a:rPr lang="zh-CN" altLang="en-US" sz="1800" b="1" dirty="0">
                <a:latin typeface="Arial" panose="020B0604020202020204" pitchFamily="34" charset="0"/>
              </a:rPr>
              <a:t>静  景</a:t>
            </a:r>
            <a:endParaRPr lang="zh-CN" altLang="en-US" sz="1800" b="1" dirty="0">
              <a:latin typeface="Arial" panose="020B0604020202020204" pitchFamily="34" charset="0"/>
            </a:endParaRPr>
          </a:p>
        </p:txBody>
      </p:sp>
      <p:sp>
        <p:nvSpPr>
          <p:cNvPr id="38944" name="Text Box 32"/>
          <p:cNvSpPr txBox="1"/>
          <p:nvPr/>
        </p:nvSpPr>
        <p:spPr>
          <a:xfrm>
            <a:off x="6588125" y="3141663"/>
            <a:ext cx="458788" cy="657225"/>
          </a:xfrm>
          <a:prstGeom prst="rect">
            <a:avLst/>
          </a:prstGeom>
          <a:noFill/>
          <a:ln w="9525">
            <a:noFill/>
          </a:ln>
        </p:spPr>
        <p:txBody>
          <a:bodyPr vert="eaVert" wrap="none">
            <a:spAutoFit/>
          </a:bodyPr>
          <a:p>
            <a:r>
              <a:rPr lang="zh-CN" altLang="en-US" sz="1800" b="1" dirty="0">
                <a:latin typeface="Arial" panose="020B0604020202020204" pitchFamily="34" charset="0"/>
              </a:rPr>
              <a:t>动  景</a:t>
            </a:r>
            <a:endParaRPr lang="zh-CN" altLang="en-US" sz="1800" b="1" dirty="0">
              <a:latin typeface="Arial" panose="020B0604020202020204" pitchFamily="34" charset="0"/>
            </a:endParaRPr>
          </a:p>
        </p:txBody>
      </p:sp>
      <p:sp>
        <p:nvSpPr>
          <p:cNvPr id="38945" name="Text Box 33"/>
          <p:cNvSpPr txBox="1"/>
          <p:nvPr/>
        </p:nvSpPr>
        <p:spPr>
          <a:xfrm>
            <a:off x="5292725" y="981075"/>
            <a:ext cx="1104900" cy="366713"/>
          </a:xfrm>
          <a:prstGeom prst="rect">
            <a:avLst/>
          </a:prstGeom>
          <a:noFill/>
          <a:ln w="9525">
            <a:noFill/>
          </a:ln>
        </p:spPr>
        <p:txBody>
          <a:bodyPr wrap="none">
            <a:spAutoFit/>
          </a:bodyPr>
          <a:p>
            <a:r>
              <a:rPr lang="zh-CN" altLang="en-US" sz="1800" b="1" dirty="0">
                <a:latin typeface="Arial" panose="020B0604020202020204" pitchFamily="34" charset="0"/>
              </a:rPr>
              <a:t>（群山）</a:t>
            </a:r>
            <a:endParaRPr lang="zh-CN" altLang="en-US" sz="1800" b="1" dirty="0">
              <a:latin typeface="Arial" panose="020B0604020202020204" pitchFamily="34" charset="0"/>
            </a:endParaRPr>
          </a:p>
        </p:txBody>
      </p:sp>
      <p:sp>
        <p:nvSpPr>
          <p:cNvPr id="38946" name="Text Box 34"/>
          <p:cNvSpPr txBox="1"/>
          <p:nvPr/>
        </p:nvSpPr>
        <p:spPr>
          <a:xfrm>
            <a:off x="5292725" y="2708275"/>
            <a:ext cx="1104900" cy="366713"/>
          </a:xfrm>
          <a:prstGeom prst="rect">
            <a:avLst/>
          </a:prstGeom>
          <a:noFill/>
          <a:ln w="9525">
            <a:noFill/>
          </a:ln>
        </p:spPr>
        <p:txBody>
          <a:bodyPr wrap="none">
            <a:spAutoFit/>
          </a:bodyPr>
          <a:p>
            <a:r>
              <a:rPr lang="zh-CN" altLang="en-US" sz="1800" b="1" dirty="0">
                <a:latin typeface="Arial" panose="020B0604020202020204" pitchFamily="34" charset="0"/>
              </a:rPr>
              <a:t>（江中）</a:t>
            </a:r>
            <a:endParaRPr lang="zh-CN" altLang="en-US" sz="1800" b="1" dirty="0">
              <a:latin typeface="Arial" panose="020B0604020202020204" pitchFamily="34" charset="0"/>
            </a:endParaRPr>
          </a:p>
        </p:txBody>
      </p:sp>
      <p:sp>
        <p:nvSpPr>
          <p:cNvPr id="38947" name="Rectangle 35"/>
          <p:cNvSpPr/>
          <p:nvPr/>
        </p:nvSpPr>
        <p:spPr>
          <a:xfrm>
            <a:off x="5292725" y="2133600"/>
            <a:ext cx="1104900" cy="366713"/>
          </a:xfrm>
          <a:prstGeom prst="rect">
            <a:avLst/>
          </a:prstGeom>
          <a:noFill/>
          <a:ln w="9525">
            <a:noFill/>
          </a:ln>
        </p:spPr>
        <p:txBody>
          <a:bodyPr wrap="none">
            <a:spAutoFit/>
          </a:bodyPr>
          <a:p>
            <a:r>
              <a:rPr lang="zh-CN" altLang="en-US" sz="1800" b="1" dirty="0">
                <a:latin typeface="Arial" panose="020B0604020202020204" pitchFamily="34" charset="0"/>
              </a:rPr>
              <a:t>（江中）</a:t>
            </a:r>
            <a:endParaRPr lang="zh-CN" altLang="en-US" sz="1800" b="1" dirty="0">
              <a:latin typeface="Arial" panose="020B0604020202020204" pitchFamily="34" charset="0"/>
            </a:endParaRPr>
          </a:p>
        </p:txBody>
      </p:sp>
      <p:sp>
        <p:nvSpPr>
          <p:cNvPr id="38948" name="Rectangle 36"/>
          <p:cNvSpPr/>
          <p:nvPr/>
        </p:nvSpPr>
        <p:spPr>
          <a:xfrm>
            <a:off x="5292725" y="1628775"/>
            <a:ext cx="1104900" cy="366713"/>
          </a:xfrm>
          <a:prstGeom prst="rect">
            <a:avLst/>
          </a:prstGeom>
          <a:noFill/>
          <a:ln w="9525">
            <a:noFill/>
          </a:ln>
        </p:spPr>
        <p:txBody>
          <a:bodyPr wrap="none">
            <a:spAutoFit/>
          </a:bodyPr>
          <a:p>
            <a:r>
              <a:rPr lang="zh-CN" altLang="en-US" sz="1800" b="1" dirty="0">
                <a:latin typeface="Arial" panose="020B0604020202020204" pitchFamily="34" charset="0"/>
              </a:rPr>
              <a:t>（群山）</a:t>
            </a:r>
            <a:endParaRPr lang="zh-CN" altLang="en-US" sz="1800" b="1" dirty="0">
              <a:latin typeface="Arial" panose="020B0604020202020204" pitchFamily="34" charset="0"/>
            </a:endParaRPr>
          </a:p>
        </p:txBody>
      </p:sp>
      <p:sp>
        <p:nvSpPr>
          <p:cNvPr id="38949" name="Text Box 37"/>
          <p:cNvSpPr txBox="1"/>
          <p:nvPr/>
        </p:nvSpPr>
        <p:spPr>
          <a:xfrm>
            <a:off x="5364163" y="3284538"/>
            <a:ext cx="1104900" cy="366712"/>
          </a:xfrm>
          <a:prstGeom prst="rect">
            <a:avLst/>
          </a:prstGeom>
          <a:noFill/>
          <a:ln w="9525">
            <a:noFill/>
          </a:ln>
        </p:spPr>
        <p:txBody>
          <a:bodyPr wrap="none">
            <a:spAutoFit/>
          </a:bodyPr>
          <a:p>
            <a:r>
              <a:rPr lang="zh-CN" altLang="en-US" sz="1800" b="1" dirty="0">
                <a:latin typeface="Arial" panose="020B0604020202020204" pitchFamily="34" charset="0"/>
              </a:rPr>
              <a:t>（天空）</a:t>
            </a:r>
            <a:endParaRPr lang="zh-CN" altLang="en-US" sz="1800" b="1" dirty="0">
              <a:latin typeface="Arial" panose="020B0604020202020204" pitchFamily="34" charset="0"/>
            </a:endParaRPr>
          </a:p>
        </p:txBody>
      </p:sp>
      <p:sp>
        <p:nvSpPr>
          <p:cNvPr id="38950" name="Text Box 38"/>
          <p:cNvSpPr txBox="1"/>
          <p:nvPr/>
        </p:nvSpPr>
        <p:spPr>
          <a:xfrm>
            <a:off x="5364163" y="3789363"/>
            <a:ext cx="1104900" cy="366712"/>
          </a:xfrm>
          <a:prstGeom prst="rect">
            <a:avLst/>
          </a:prstGeom>
          <a:noFill/>
          <a:ln w="9525">
            <a:noFill/>
          </a:ln>
        </p:spPr>
        <p:txBody>
          <a:bodyPr wrap="none">
            <a:spAutoFit/>
          </a:bodyPr>
          <a:p>
            <a:r>
              <a:rPr lang="zh-CN" altLang="en-US" sz="1800" b="1" dirty="0">
                <a:latin typeface="Arial" panose="020B0604020202020204" pitchFamily="34" charset="0"/>
              </a:rPr>
              <a:t>（水底）</a:t>
            </a:r>
            <a:endParaRPr lang="zh-CN" altLang="en-US" sz="1800" b="1" dirty="0">
              <a:latin typeface="Arial" panose="020B0604020202020204" pitchFamily="34" charset="0"/>
            </a:endParaRPr>
          </a:p>
        </p:txBody>
      </p:sp>
      <p:sp>
        <p:nvSpPr>
          <p:cNvPr id="38951" name="AutoShape 39"/>
          <p:cNvSpPr/>
          <p:nvPr/>
        </p:nvSpPr>
        <p:spPr>
          <a:xfrm>
            <a:off x="3348038" y="443706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52" name="Text Box 40"/>
          <p:cNvSpPr txBox="1"/>
          <p:nvPr/>
        </p:nvSpPr>
        <p:spPr>
          <a:xfrm>
            <a:off x="3563938" y="4292600"/>
            <a:ext cx="2600325" cy="641350"/>
          </a:xfrm>
          <a:prstGeom prst="rect">
            <a:avLst/>
          </a:prstGeom>
          <a:noFill/>
          <a:ln w="9525">
            <a:noFill/>
          </a:ln>
        </p:spPr>
        <p:txBody>
          <a:bodyPr wrap="none">
            <a:spAutoFit/>
          </a:bodyPr>
          <a:p>
            <a:r>
              <a:rPr lang="zh-CN" altLang="en-US" sz="1800" b="1" dirty="0">
                <a:latin typeface="Arial" panose="020B0604020202020204" pitchFamily="34" charset="0"/>
              </a:rPr>
              <a:t>书生意气        挥斥方遒</a:t>
            </a:r>
            <a:endParaRPr lang="zh-CN" altLang="en-US" sz="1800" b="1" dirty="0">
              <a:latin typeface="Arial" panose="020B0604020202020204" pitchFamily="34" charset="0"/>
            </a:endParaRPr>
          </a:p>
          <a:p>
            <a:r>
              <a:rPr lang="zh-CN" altLang="en-US" sz="1800" b="1" dirty="0">
                <a:latin typeface="Arial" panose="020B0604020202020204" pitchFamily="34" charset="0"/>
              </a:rPr>
              <a:t>（英姿勃勃  才华横溢）</a:t>
            </a:r>
            <a:endParaRPr lang="zh-CN" altLang="en-US" sz="1800" b="1" dirty="0">
              <a:latin typeface="Arial" panose="020B0604020202020204" pitchFamily="34" charset="0"/>
            </a:endParaRPr>
          </a:p>
        </p:txBody>
      </p:sp>
      <p:sp>
        <p:nvSpPr>
          <p:cNvPr id="38953" name="Text Box 41"/>
          <p:cNvSpPr txBox="1"/>
          <p:nvPr/>
        </p:nvSpPr>
        <p:spPr>
          <a:xfrm>
            <a:off x="3563938" y="5013325"/>
            <a:ext cx="2600325" cy="641350"/>
          </a:xfrm>
          <a:prstGeom prst="rect">
            <a:avLst/>
          </a:prstGeom>
          <a:noFill/>
          <a:ln w="9525">
            <a:noFill/>
          </a:ln>
        </p:spPr>
        <p:txBody>
          <a:bodyPr wrap="none">
            <a:spAutoFit/>
          </a:bodyPr>
          <a:p>
            <a:r>
              <a:rPr lang="zh-CN" altLang="en-US" sz="1800" b="1" dirty="0">
                <a:latin typeface="Arial" panose="020B0604020202020204" pitchFamily="34" charset="0"/>
              </a:rPr>
              <a:t>指点江山       激扬文字</a:t>
            </a:r>
            <a:endParaRPr lang="zh-CN" altLang="en-US" sz="1800" b="1" dirty="0">
              <a:latin typeface="Arial" panose="020B0604020202020204" pitchFamily="34" charset="0"/>
            </a:endParaRPr>
          </a:p>
          <a:p>
            <a:r>
              <a:rPr lang="zh-CN" altLang="en-US" sz="1800" b="1" dirty="0">
                <a:latin typeface="Arial" panose="020B0604020202020204" pitchFamily="34" charset="0"/>
              </a:rPr>
              <a:t>（意气风发  斗志昂扬）</a:t>
            </a:r>
            <a:endParaRPr lang="zh-CN" altLang="en-US" sz="1800" b="1" dirty="0">
              <a:latin typeface="Arial" panose="020B0604020202020204" pitchFamily="34" charset="0"/>
            </a:endParaRPr>
          </a:p>
        </p:txBody>
      </p:sp>
      <p:sp>
        <p:nvSpPr>
          <p:cNvPr id="38954" name="AutoShape 42"/>
          <p:cNvSpPr/>
          <p:nvPr/>
        </p:nvSpPr>
        <p:spPr>
          <a:xfrm>
            <a:off x="6011863" y="4437063"/>
            <a:ext cx="225425" cy="1009650"/>
          </a:xfrm>
          <a:prstGeom prst="rightBrace">
            <a:avLst>
              <a:gd name="adj1" fmla="val 37323"/>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55" name="Text Box 43"/>
          <p:cNvSpPr txBox="1"/>
          <p:nvPr/>
        </p:nvSpPr>
        <p:spPr>
          <a:xfrm>
            <a:off x="6248400" y="4419600"/>
            <a:ext cx="458788" cy="1096963"/>
          </a:xfrm>
          <a:prstGeom prst="rect">
            <a:avLst/>
          </a:prstGeom>
          <a:noFill/>
          <a:ln w="9525">
            <a:noFill/>
          </a:ln>
        </p:spPr>
        <p:txBody>
          <a:bodyPr vert="eaVert">
            <a:spAutoFit/>
          </a:bodyPr>
          <a:p>
            <a:r>
              <a:rPr lang="zh-CN" altLang="en-US" sz="1800" b="1" dirty="0">
                <a:latin typeface="Arial" panose="020B0604020202020204" pitchFamily="34" charset="0"/>
              </a:rPr>
              <a:t>战斗风貌</a:t>
            </a:r>
            <a:endParaRPr lang="zh-CN" altLang="en-US" sz="1800" b="1" dirty="0">
              <a:latin typeface="Arial" panose="020B0604020202020204" pitchFamily="34" charset="0"/>
            </a:endParaRPr>
          </a:p>
        </p:txBody>
      </p:sp>
      <p:sp>
        <p:nvSpPr>
          <p:cNvPr id="38956" name="AutoShape 44"/>
          <p:cNvSpPr/>
          <p:nvPr/>
        </p:nvSpPr>
        <p:spPr>
          <a:xfrm>
            <a:off x="3276600" y="5876925"/>
            <a:ext cx="144463" cy="698500"/>
          </a:xfrm>
          <a:prstGeom prst="leftBrace">
            <a:avLst>
              <a:gd name="adj1" fmla="val 40292"/>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57" name="Text Box 45"/>
          <p:cNvSpPr txBox="1"/>
          <p:nvPr/>
        </p:nvSpPr>
        <p:spPr>
          <a:xfrm>
            <a:off x="3419475" y="5734050"/>
            <a:ext cx="3521075" cy="366713"/>
          </a:xfrm>
          <a:prstGeom prst="rect">
            <a:avLst/>
          </a:prstGeom>
          <a:noFill/>
          <a:ln w="9525">
            <a:noFill/>
          </a:ln>
        </p:spPr>
        <p:txBody>
          <a:bodyPr wrap="none">
            <a:spAutoFit/>
          </a:bodyPr>
          <a:p>
            <a:r>
              <a:rPr lang="zh-CN" altLang="en-US" sz="1800" b="1" dirty="0">
                <a:latin typeface="Arial" panose="020B0604020202020204" pitchFamily="34" charset="0"/>
              </a:rPr>
              <a:t>中流击水（搏击风浪  急流勇进）</a:t>
            </a:r>
            <a:endParaRPr lang="zh-CN" altLang="en-US" sz="1800" b="1" dirty="0">
              <a:latin typeface="Arial" panose="020B0604020202020204" pitchFamily="34" charset="0"/>
            </a:endParaRPr>
          </a:p>
        </p:txBody>
      </p:sp>
      <p:sp>
        <p:nvSpPr>
          <p:cNvPr id="38958" name="Text Box 46"/>
          <p:cNvSpPr txBox="1"/>
          <p:nvPr/>
        </p:nvSpPr>
        <p:spPr>
          <a:xfrm>
            <a:off x="3355975" y="6308725"/>
            <a:ext cx="3521075" cy="366713"/>
          </a:xfrm>
          <a:prstGeom prst="rect">
            <a:avLst/>
          </a:prstGeom>
          <a:noFill/>
          <a:ln w="9525">
            <a:noFill/>
          </a:ln>
        </p:spPr>
        <p:txBody>
          <a:bodyPr wrap="none">
            <a:spAutoFit/>
          </a:bodyPr>
          <a:p>
            <a:r>
              <a:rPr lang="zh-CN" altLang="en-US" sz="1800" b="1" dirty="0">
                <a:latin typeface="Arial" panose="020B0604020202020204" pitchFamily="34" charset="0"/>
              </a:rPr>
              <a:t>浪遏飞舟（不怕艰险  坚持到底）</a:t>
            </a:r>
            <a:endParaRPr lang="zh-CN" altLang="en-US" sz="1800" b="1" dirty="0">
              <a:latin typeface="Arial" panose="020B0604020202020204" pitchFamily="34" charset="0"/>
            </a:endParaRPr>
          </a:p>
        </p:txBody>
      </p:sp>
      <p:sp>
        <p:nvSpPr>
          <p:cNvPr id="38959" name="AutoShape 47"/>
          <p:cNvSpPr/>
          <p:nvPr/>
        </p:nvSpPr>
        <p:spPr>
          <a:xfrm>
            <a:off x="7164388" y="1700213"/>
            <a:ext cx="152400" cy="1944687"/>
          </a:xfrm>
          <a:prstGeom prst="rightBrace">
            <a:avLst>
              <a:gd name="adj1" fmla="val 106336"/>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60" name="AutoShape 48"/>
          <p:cNvSpPr/>
          <p:nvPr/>
        </p:nvSpPr>
        <p:spPr>
          <a:xfrm>
            <a:off x="7164388" y="4508500"/>
            <a:ext cx="223837" cy="2016125"/>
          </a:xfrm>
          <a:prstGeom prst="rightBrace">
            <a:avLst>
              <a:gd name="adj1" fmla="val 75059"/>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61" name="Text Box 49"/>
          <p:cNvSpPr txBox="1"/>
          <p:nvPr/>
        </p:nvSpPr>
        <p:spPr>
          <a:xfrm>
            <a:off x="7308850" y="1773238"/>
            <a:ext cx="458788" cy="1944687"/>
          </a:xfrm>
          <a:prstGeom prst="rect">
            <a:avLst/>
          </a:prstGeom>
          <a:noFill/>
          <a:ln w="9525">
            <a:noFill/>
          </a:ln>
        </p:spPr>
        <p:txBody>
          <a:bodyPr vert="eaVert">
            <a:spAutoFit/>
          </a:bodyPr>
          <a:p>
            <a:r>
              <a:rPr lang="zh-CN" altLang="en-US" sz="1800" b="1" dirty="0">
                <a:latin typeface="Arial" panose="020B0604020202020204" pitchFamily="34" charset="0"/>
              </a:rPr>
              <a:t>问</a:t>
            </a:r>
            <a:r>
              <a:rPr lang="en-US" altLang="zh-CN" sz="1800" b="1" dirty="0">
                <a:latin typeface="Arial" panose="020B0604020202020204" pitchFamily="34" charset="0"/>
              </a:rPr>
              <a:t>——</a:t>
            </a:r>
            <a:r>
              <a:rPr lang="zh-CN" altLang="en-US" sz="1800" b="1" dirty="0">
                <a:latin typeface="Arial" panose="020B0604020202020204" pitchFamily="34" charset="0"/>
              </a:rPr>
              <a:t>谁主沉浮？</a:t>
            </a:r>
            <a:endParaRPr lang="zh-CN" altLang="en-US" sz="1800" b="1" dirty="0">
              <a:latin typeface="Arial" panose="020B0604020202020204" pitchFamily="34" charset="0"/>
            </a:endParaRPr>
          </a:p>
        </p:txBody>
      </p:sp>
      <p:sp>
        <p:nvSpPr>
          <p:cNvPr id="38962" name="Text Box 50"/>
          <p:cNvSpPr txBox="1"/>
          <p:nvPr/>
        </p:nvSpPr>
        <p:spPr>
          <a:xfrm>
            <a:off x="7308850" y="4581525"/>
            <a:ext cx="458788" cy="2276475"/>
          </a:xfrm>
          <a:prstGeom prst="rect">
            <a:avLst/>
          </a:prstGeom>
          <a:noFill/>
          <a:ln w="9525">
            <a:noFill/>
          </a:ln>
        </p:spPr>
        <p:txBody>
          <a:bodyPr vert="eaVert">
            <a:spAutoFit/>
          </a:bodyPr>
          <a:p>
            <a:r>
              <a:rPr lang="zh-CN" altLang="en-US" sz="1800" b="1" dirty="0">
                <a:latin typeface="Arial" panose="020B0604020202020204" pitchFamily="34" charset="0"/>
              </a:rPr>
              <a:t>答</a:t>
            </a:r>
            <a:r>
              <a:rPr lang="en-US" altLang="zh-CN" sz="1800" b="1" dirty="0">
                <a:latin typeface="Arial" panose="020B0604020202020204" pitchFamily="34" charset="0"/>
              </a:rPr>
              <a:t>——</a:t>
            </a:r>
            <a:r>
              <a:rPr lang="zh-CN" altLang="en-US" sz="1800" b="1" dirty="0">
                <a:latin typeface="Arial" panose="020B0604020202020204" pitchFamily="34" charset="0"/>
              </a:rPr>
              <a:t>同学少年！</a:t>
            </a:r>
            <a:endParaRPr lang="zh-CN" altLang="en-US" sz="1800" b="1" dirty="0">
              <a:latin typeface="Arial" panose="020B0604020202020204" pitchFamily="34" charset="0"/>
            </a:endParaRPr>
          </a:p>
        </p:txBody>
      </p:sp>
      <p:sp>
        <p:nvSpPr>
          <p:cNvPr id="38963" name="Text Box 51"/>
          <p:cNvSpPr txBox="1"/>
          <p:nvPr/>
        </p:nvSpPr>
        <p:spPr>
          <a:xfrm>
            <a:off x="6732588" y="5661025"/>
            <a:ext cx="458787" cy="1008063"/>
          </a:xfrm>
          <a:prstGeom prst="rect">
            <a:avLst/>
          </a:prstGeom>
          <a:noFill/>
          <a:ln w="9525">
            <a:noFill/>
          </a:ln>
        </p:spPr>
        <p:txBody>
          <a:bodyPr vert="eaVert">
            <a:spAutoFit/>
          </a:bodyPr>
          <a:p>
            <a:r>
              <a:rPr lang="zh-CN" altLang="en-US" sz="1800" b="1" dirty="0">
                <a:latin typeface="Arial" panose="020B0604020202020204" pitchFamily="34" charset="0"/>
              </a:rPr>
              <a:t>英雄气概</a:t>
            </a:r>
            <a:endParaRPr lang="zh-CN" altLang="en-US" sz="1800" b="1" dirty="0">
              <a:latin typeface="Arial" panose="020B0604020202020204" pitchFamily="34" charset="0"/>
            </a:endParaRPr>
          </a:p>
        </p:txBody>
      </p:sp>
      <p:sp>
        <p:nvSpPr>
          <p:cNvPr id="38964" name="AutoShape 52"/>
          <p:cNvSpPr/>
          <p:nvPr/>
        </p:nvSpPr>
        <p:spPr>
          <a:xfrm>
            <a:off x="7740650" y="1989138"/>
            <a:ext cx="223838" cy="4032250"/>
          </a:xfrm>
          <a:prstGeom prst="rightBrace">
            <a:avLst>
              <a:gd name="adj1" fmla="val 150117"/>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38965" name="Text Box 53"/>
          <p:cNvSpPr txBox="1"/>
          <p:nvPr/>
        </p:nvSpPr>
        <p:spPr>
          <a:xfrm>
            <a:off x="8115300" y="2565400"/>
            <a:ext cx="488950" cy="3240088"/>
          </a:xfrm>
          <a:prstGeom prst="rect">
            <a:avLst/>
          </a:prstGeom>
          <a:noFill/>
          <a:ln w="9525">
            <a:noFill/>
          </a:ln>
        </p:spPr>
        <p:txBody>
          <a:bodyPr vert="eaVert">
            <a:spAutoFit/>
          </a:bodyPr>
          <a:p>
            <a:r>
              <a:rPr lang="zh-CN" altLang="en-US" sz="2000" b="1" dirty="0">
                <a:latin typeface="Arial" panose="020B0604020202020204" pitchFamily="34" charset="0"/>
              </a:rPr>
              <a:t>景中寓情          情中显志</a:t>
            </a:r>
            <a:endParaRPr lang="zh-CN" altLang="en-US" sz="2000" b="1" dirty="0">
              <a:latin typeface="Arial" panose="020B0604020202020204" pitchFamily="34" charset="0"/>
            </a:endParaRPr>
          </a:p>
        </p:txBody>
      </p:sp>
      <p:sp>
        <p:nvSpPr>
          <p:cNvPr id="38966" name="AutoShape 54"/>
          <p:cNvSpPr/>
          <p:nvPr/>
        </p:nvSpPr>
        <p:spPr>
          <a:xfrm>
            <a:off x="6732588" y="5876925"/>
            <a:ext cx="79375" cy="647700"/>
          </a:xfrm>
          <a:prstGeom prst="rightBrace">
            <a:avLst>
              <a:gd name="adj1" fmla="val 68000"/>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Arial" panose="020B0604020202020204" pitchFamily="34" charset="0"/>
            </a:endParaRPr>
          </a:p>
        </p:txBody>
      </p:sp>
      <p:sp>
        <p:nvSpPr>
          <p:cNvPr id="49207" name="Text Box 57"/>
          <p:cNvSpPr txBox="1"/>
          <p:nvPr/>
        </p:nvSpPr>
        <p:spPr>
          <a:xfrm>
            <a:off x="250825" y="333375"/>
            <a:ext cx="1079500" cy="579438"/>
          </a:xfrm>
          <a:prstGeom prst="rect">
            <a:avLst/>
          </a:prstGeom>
          <a:noFill/>
          <a:ln w="9525">
            <a:noFill/>
          </a:ln>
        </p:spPr>
        <p:txBody>
          <a:bodyPr>
            <a:spAutoFit/>
          </a:bodyPr>
          <a:p>
            <a:pPr>
              <a:spcBef>
                <a:spcPct val="50000"/>
              </a:spcBef>
            </a:pPr>
            <a:endParaRPr lang="zh-CN" altLang="zh-CN" sz="3200" dirty="0">
              <a:latin typeface="Arial" panose="020B0604020202020204" pitchFamily="34" charset="0"/>
              <a:ea typeface="华文仿宋" panose="02010600040101010101" pitchFamily="2" charset="-122"/>
            </a:endParaRPr>
          </a:p>
        </p:txBody>
      </p:sp>
      <p:sp>
        <p:nvSpPr>
          <p:cNvPr id="38970" name="Text Box 58"/>
          <p:cNvSpPr txBox="1"/>
          <p:nvPr/>
        </p:nvSpPr>
        <p:spPr>
          <a:xfrm>
            <a:off x="250825" y="0"/>
            <a:ext cx="1368425" cy="1311275"/>
          </a:xfrm>
          <a:prstGeom prst="rect">
            <a:avLst/>
          </a:prstGeom>
          <a:noFill/>
          <a:ln w="9525">
            <a:noFill/>
          </a:ln>
        </p:spPr>
        <p:txBody>
          <a:bodyPr>
            <a:spAutoFit/>
          </a:bodyPr>
          <a:p>
            <a:pPr>
              <a:spcBef>
                <a:spcPct val="50000"/>
              </a:spcBef>
            </a:pPr>
            <a:r>
              <a:rPr lang="zh-CN" altLang="en-US" b="1" dirty="0">
                <a:latin typeface="Arial" panose="020B0604020202020204" pitchFamily="34" charset="0"/>
              </a:rPr>
              <a:t>课堂小结</a:t>
            </a:r>
            <a:endParaRPr lang="zh-CN" altLang="en-US"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8970"/>
                                        </p:tgtEl>
                                        <p:attrNameLst>
                                          <p:attrName>style.visibility</p:attrName>
                                        </p:attrNameLst>
                                      </p:cBhvr>
                                      <p:to>
                                        <p:strVal val="visible"/>
                                      </p:to>
                                    </p:set>
                                    <p:animEffect transition="in" filter="blinds(horizontal)">
                                      <p:cBhvr>
                                        <p:cTn id="7" dur="500"/>
                                        <p:tgtEl>
                                          <p:spTgt spid="3897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blinds(horizontal)">
                                      <p:cBhvr>
                                        <p:cTn id="12" dur="500"/>
                                        <p:tgtEl>
                                          <p:spTgt spid="3891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8915"/>
                                        </p:tgtEl>
                                        <p:attrNameLst>
                                          <p:attrName>style.visibility</p:attrName>
                                        </p:attrNameLst>
                                      </p:cBhvr>
                                      <p:to>
                                        <p:strVal val="visible"/>
                                      </p:to>
                                    </p:set>
                                    <p:anim calcmode="lin" valueType="num">
                                      <p:cBhvr additive="base">
                                        <p:cTn id="16" dur="500" fill="hold"/>
                                        <p:tgtEl>
                                          <p:spTgt spid="38915"/>
                                        </p:tgtEl>
                                        <p:attrNameLst>
                                          <p:attrName>ppt_x</p:attrName>
                                        </p:attrNameLst>
                                      </p:cBhvr>
                                      <p:tavLst>
                                        <p:tav tm="0">
                                          <p:val>
                                            <p:strVal val="#ppt_x"/>
                                          </p:val>
                                        </p:tav>
                                        <p:tav tm="100000">
                                          <p:val>
                                            <p:strVal val="#ppt_x"/>
                                          </p:val>
                                        </p:tav>
                                      </p:tavLst>
                                    </p:anim>
                                    <p:anim calcmode="lin" valueType="num">
                                      <p:cBhvr additive="base">
                                        <p:cTn id="17" dur="500" fill="hold"/>
                                        <p:tgtEl>
                                          <p:spTgt spid="3891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38916"/>
                                        </p:tgtEl>
                                        <p:attrNameLst>
                                          <p:attrName>style.visibility</p:attrName>
                                        </p:attrNameLst>
                                      </p:cBhvr>
                                      <p:to>
                                        <p:strVal val="visible"/>
                                      </p:to>
                                    </p:set>
                                    <p:animEffect transition="in" filter="blinds(horizontal)">
                                      <p:cBhvr>
                                        <p:cTn id="21" dur="500"/>
                                        <p:tgtEl>
                                          <p:spTgt spid="38916"/>
                                        </p:tgtEl>
                                      </p:cBhvr>
                                    </p:animEffect>
                                  </p:childTnLst>
                                </p:cTn>
                              </p:par>
                            </p:childTnLst>
                          </p:cTn>
                        </p:par>
                        <p:par>
                          <p:cTn id="22" fill="hold">
                            <p:stCondLst>
                              <p:cond delay="1500"/>
                            </p:stCondLst>
                            <p:childTnLst>
                              <p:par>
                                <p:cTn id="23" presetID="3" presetClass="entr" presetSubtype="10" fill="hold" grpId="0" nodeType="afterEffect">
                                  <p:stCondLst>
                                    <p:cond delay="0"/>
                                  </p:stCondLst>
                                  <p:childTnLst>
                                    <p:set>
                                      <p:cBhvr>
                                        <p:cTn id="24" dur="1" fill="hold">
                                          <p:stCondLst>
                                            <p:cond delay="0"/>
                                          </p:stCondLst>
                                        </p:cTn>
                                        <p:tgtEl>
                                          <p:spTgt spid="38917"/>
                                        </p:tgtEl>
                                        <p:attrNameLst>
                                          <p:attrName>style.visibility</p:attrName>
                                        </p:attrNameLst>
                                      </p:cBhvr>
                                      <p:to>
                                        <p:strVal val="visible"/>
                                      </p:to>
                                    </p:set>
                                    <p:animEffect transition="in" filter="blinds(horizontal)">
                                      <p:cBhvr>
                                        <p:cTn id="25" dur="500"/>
                                        <p:tgtEl>
                                          <p:spTgt spid="38917"/>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38918"/>
                                        </p:tgtEl>
                                        <p:attrNameLst>
                                          <p:attrName>style.visibility</p:attrName>
                                        </p:attrNameLst>
                                      </p:cBhvr>
                                      <p:to>
                                        <p:strVal val="visible"/>
                                      </p:to>
                                    </p:set>
                                    <p:anim calcmode="lin" valueType="num">
                                      <p:cBhvr additive="base">
                                        <p:cTn id="29" dur="500" fill="hold"/>
                                        <p:tgtEl>
                                          <p:spTgt spid="38918"/>
                                        </p:tgtEl>
                                        <p:attrNameLst>
                                          <p:attrName>ppt_x</p:attrName>
                                        </p:attrNameLst>
                                      </p:cBhvr>
                                      <p:tavLst>
                                        <p:tav tm="0">
                                          <p:val>
                                            <p:strVal val="#ppt_x"/>
                                          </p:val>
                                        </p:tav>
                                        <p:tav tm="100000">
                                          <p:val>
                                            <p:strVal val="#ppt_x"/>
                                          </p:val>
                                        </p:tav>
                                      </p:tavLst>
                                    </p:anim>
                                    <p:anim calcmode="lin" valueType="num">
                                      <p:cBhvr additive="base">
                                        <p:cTn id="30"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8920"/>
                                        </p:tgtEl>
                                        <p:attrNameLst>
                                          <p:attrName>style.visibility</p:attrName>
                                        </p:attrNameLst>
                                      </p:cBhvr>
                                      <p:to>
                                        <p:strVal val="visible"/>
                                      </p:to>
                                    </p:set>
                                    <p:anim calcmode="lin" valueType="num">
                                      <p:cBhvr additive="base">
                                        <p:cTn id="35" dur="500" fill="hold"/>
                                        <p:tgtEl>
                                          <p:spTgt spid="38920"/>
                                        </p:tgtEl>
                                        <p:attrNameLst>
                                          <p:attrName>ppt_x</p:attrName>
                                        </p:attrNameLst>
                                      </p:cBhvr>
                                      <p:tavLst>
                                        <p:tav tm="0">
                                          <p:val>
                                            <p:strVal val="0-#ppt_w/2"/>
                                          </p:val>
                                        </p:tav>
                                        <p:tav tm="100000">
                                          <p:val>
                                            <p:strVal val="#ppt_x"/>
                                          </p:val>
                                        </p:tav>
                                      </p:tavLst>
                                    </p:anim>
                                    <p:anim calcmode="lin" valueType="num">
                                      <p:cBhvr additive="base">
                                        <p:cTn id="36" dur="500" fill="hold"/>
                                        <p:tgtEl>
                                          <p:spTgt spid="3892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8" fill="hold" grpId="0" nodeType="afterEffect">
                                  <p:stCondLst>
                                    <p:cond delay="0"/>
                                  </p:stCondLst>
                                  <p:childTnLst>
                                    <p:set>
                                      <p:cBhvr>
                                        <p:cTn id="39" dur="1" fill="hold">
                                          <p:stCondLst>
                                            <p:cond delay="0"/>
                                          </p:stCondLst>
                                        </p:cTn>
                                        <p:tgtEl>
                                          <p:spTgt spid="38936"/>
                                        </p:tgtEl>
                                        <p:attrNameLst>
                                          <p:attrName>style.visibility</p:attrName>
                                        </p:attrNameLst>
                                      </p:cBhvr>
                                      <p:to>
                                        <p:strVal val="visible"/>
                                      </p:to>
                                    </p:set>
                                    <p:anim calcmode="lin" valueType="num">
                                      <p:cBhvr additive="base">
                                        <p:cTn id="40" dur="500" fill="hold"/>
                                        <p:tgtEl>
                                          <p:spTgt spid="38936"/>
                                        </p:tgtEl>
                                        <p:attrNameLst>
                                          <p:attrName>ppt_x</p:attrName>
                                        </p:attrNameLst>
                                      </p:cBhvr>
                                      <p:tavLst>
                                        <p:tav tm="0">
                                          <p:val>
                                            <p:strVal val="0-#ppt_w/2"/>
                                          </p:val>
                                        </p:tav>
                                        <p:tav tm="100000">
                                          <p:val>
                                            <p:strVal val="#ppt_x"/>
                                          </p:val>
                                        </p:tav>
                                      </p:tavLst>
                                    </p:anim>
                                    <p:anim calcmode="lin" valueType="num">
                                      <p:cBhvr additive="base">
                                        <p:cTn id="41" dur="500" fill="hold"/>
                                        <p:tgtEl>
                                          <p:spTgt spid="38936"/>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38924"/>
                                        </p:tgtEl>
                                        <p:attrNameLst>
                                          <p:attrName>style.visibility</p:attrName>
                                        </p:attrNameLst>
                                      </p:cBhvr>
                                      <p:to>
                                        <p:strVal val="visible"/>
                                      </p:to>
                                    </p:set>
                                    <p:anim calcmode="lin" valueType="num">
                                      <p:cBhvr additive="base">
                                        <p:cTn id="46" dur="500" fill="hold"/>
                                        <p:tgtEl>
                                          <p:spTgt spid="38924"/>
                                        </p:tgtEl>
                                        <p:attrNameLst>
                                          <p:attrName>ppt_x</p:attrName>
                                        </p:attrNameLst>
                                      </p:cBhvr>
                                      <p:tavLst>
                                        <p:tav tm="0">
                                          <p:val>
                                            <p:strVal val="0-#ppt_w/2"/>
                                          </p:val>
                                        </p:tav>
                                        <p:tav tm="100000">
                                          <p:val>
                                            <p:strVal val="#ppt_x"/>
                                          </p:val>
                                        </p:tav>
                                      </p:tavLst>
                                    </p:anim>
                                    <p:anim calcmode="lin" valueType="num">
                                      <p:cBhvr additive="base">
                                        <p:cTn id="47" dur="500" fill="hold"/>
                                        <p:tgtEl>
                                          <p:spTgt spid="3892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38921"/>
                                        </p:tgtEl>
                                        <p:attrNameLst>
                                          <p:attrName>style.visibility</p:attrName>
                                        </p:attrNameLst>
                                      </p:cBhvr>
                                      <p:to>
                                        <p:strVal val="visible"/>
                                      </p:to>
                                    </p:set>
                                    <p:anim calcmode="lin" valueType="num">
                                      <p:cBhvr additive="base">
                                        <p:cTn id="52" dur="500" fill="hold"/>
                                        <p:tgtEl>
                                          <p:spTgt spid="38921"/>
                                        </p:tgtEl>
                                        <p:attrNameLst>
                                          <p:attrName>ppt_x</p:attrName>
                                        </p:attrNameLst>
                                      </p:cBhvr>
                                      <p:tavLst>
                                        <p:tav tm="0">
                                          <p:val>
                                            <p:strVal val="0-#ppt_w/2"/>
                                          </p:val>
                                        </p:tav>
                                        <p:tav tm="100000">
                                          <p:val>
                                            <p:strVal val="#ppt_x"/>
                                          </p:val>
                                        </p:tav>
                                      </p:tavLst>
                                    </p:anim>
                                    <p:anim calcmode="lin" valueType="num">
                                      <p:cBhvr additive="base">
                                        <p:cTn id="53" dur="500" fill="hold"/>
                                        <p:tgtEl>
                                          <p:spTgt spid="38921"/>
                                        </p:tgtEl>
                                        <p:attrNameLst>
                                          <p:attrName>ppt_y</p:attrName>
                                        </p:attrNameLst>
                                      </p:cBhvr>
                                      <p:tavLst>
                                        <p:tav tm="0">
                                          <p:val>
                                            <p:strVal val="#ppt_y"/>
                                          </p:val>
                                        </p:tav>
                                        <p:tav tm="100000">
                                          <p:val>
                                            <p:strVal val="#ppt_y"/>
                                          </p:val>
                                        </p:tav>
                                      </p:tavLst>
                                    </p:anim>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38925"/>
                                        </p:tgtEl>
                                        <p:attrNameLst>
                                          <p:attrName>style.visibility</p:attrName>
                                        </p:attrNameLst>
                                      </p:cBhvr>
                                      <p:to>
                                        <p:strVal val="visible"/>
                                      </p:to>
                                    </p:set>
                                    <p:anim calcmode="lin" valueType="num">
                                      <p:cBhvr additive="base">
                                        <p:cTn id="57" dur="500" fill="hold"/>
                                        <p:tgtEl>
                                          <p:spTgt spid="38925"/>
                                        </p:tgtEl>
                                        <p:attrNameLst>
                                          <p:attrName>ppt_x</p:attrName>
                                        </p:attrNameLst>
                                      </p:cBhvr>
                                      <p:tavLst>
                                        <p:tav tm="0">
                                          <p:val>
                                            <p:strVal val="#ppt_x"/>
                                          </p:val>
                                        </p:tav>
                                        <p:tav tm="100000">
                                          <p:val>
                                            <p:strVal val="#ppt_x"/>
                                          </p:val>
                                        </p:tav>
                                      </p:tavLst>
                                    </p:anim>
                                    <p:anim calcmode="lin" valueType="num">
                                      <p:cBhvr additive="base">
                                        <p:cTn id="58" dur="500" fill="hold"/>
                                        <p:tgtEl>
                                          <p:spTgt spid="38925"/>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38926"/>
                                        </p:tgtEl>
                                        <p:attrNameLst>
                                          <p:attrName>style.visibility</p:attrName>
                                        </p:attrNameLst>
                                      </p:cBhvr>
                                      <p:to>
                                        <p:strVal val="visible"/>
                                      </p:to>
                                    </p:set>
                                    <p:anim calcmode="lin" valueType="num">
                                      <p:cBhvr additive="base">
                                        <p:cTn id="63" dur="500" fill="hold"/>
                                        <p:tgtEl>
                                          <p:spTgt spid="38926"/>
                                        </p:tgtEl>
                                        <p:attrNameLst>
                                          <p:attrName>ppt_x</p:attrName>
                                        </p:attrNameLst>
                                      </p:cBhvr>
                                      <p:tavLst>
                                        <p:tav tm="0">
                                          <p:val>
                                            <p:strVal val="0-#ppt_w/2"/>
                                          </p:val>
                                        </p:tav>
                                        <p:tav tm="100000">
                                          <p:val>
                                            <p:strVal val="#ppt_x"/>
                                          </p:val>
                                        </p:tav>
                                      </p:tavLst>
                                    </p:anim>
                                    <p:anim calcmode="lin" valueType="num">
                                      <p:cBhvr additive="base">
                                        <p:cTn id="64" dur="500" fill="hold"/>
                                        <p:tgtEl>
                                          <p:spTgt spid="38926"/>
                                        </p:tgtEl>
                                        <p:attrNameLst>
                                          <p:attrName>ppt_y</p:attrName>
                                        </p:attrNameLst>
                                      </p:cBhvr>
                                      <p:tavLst>
                                        <p:tav tm="0">
                                          <p:val>
                                            <p:strVal val="#ppt_y"/>
                                          </p:val>
                                        </p:tav>
                                        <p:tav tm="100000">
                                          <p:val>
                                            <p:strVal val="#ppt_y"/>
                                          </p:val>
                                        </p:tav>
                                      </p:tavLst>
                                    </p:anim>
                                  </p:childTnLst>
                                </p:cTn>
                              </p:par>
                            </p:childTnLst>
                          </p:cTn>
                        </p:par>
                        <p:par>
                          <p:cTn id="65" fill="hold">
                            <p:stCondLst>
                              <p:cond delay="500"/>
                            </p:stCondLst>
                            <p:childTnLst>
                              <p:par>
                                <p:cTn id="66" presetID="2" presetClass="entr" presetSubtype="4" fill="hold" grpId="0" nodeType="afterEffect">
                                  <p:stCondLst>
                                    <p:cond delay="0"/>
                                  </p:stCondLst>
                                  <p:childTnLst>
                                    <p:set>
                                      <p:cBhvr>
                                        <p:cTn id="67" dur="1" fill="hold">
                                          <p:stCondLst>
                                            <p:cond delay="0"/>
                                          </p:stCondLst>
                                        </p:cTn>
                                        <p:tgtEl>
                                          <p:spTgt spid="38927"/>
                                        </p:tgtEl>
                                        <p:attrNameLst>
                                          <p:attrName>style.visibility</p:attrName>
                                        </p:attrNameLst>
                                      </p:cBhvr>
                                      <p:to>
                                        <p:strVal val="visible"/>
                                      </p:to>
                                    </p:set>
                                    <p:anim calcmode="lin" valueType="num">
                                      <p:cBhvr additive="base">
                                        <p:cTn id="68" dur="500" fill="hold"/>
                                        <p:tgtEl>
                                          <p:spTgt spid="38927"/>
                                        </p:tgtEl>
                                        <p:attrNameLst>
                                          <p:attrName>ppt_x</p:attrName>
                                        </p:attrNameLst>
                                      </p:cBhvr>
                                      <p:tavLst>
                                        <p:tav tm="0">
                                          <p:val>
                                            <p:strVal val="#ppt_x"/>
                                          </p:val>
                                        </p:tav>
                                        <p:tav tm="100000">
                                          <p:val>
                                            <p:strVal val="#ppt_x"/>
                                          </p:val>
                                        </p:tav>
                                      </p:tavLst>
                                    </p:anim>
                                    <p:anim calcmode="lin" valueType="num">
                                      <p:cBhvr additive="base">
                                        <p:cTn id="69" dur="500" fill="hold"/>
                                        <p:tgtEl>
                                          <p:spTgt spid="38927"/>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38928"/>
                                        </p:tgtEl>
                                        <p:attrNameLst>
                                          <p:attrName>style.visibility</p:attrName>
                                        </p:attrNameLst>
                                      </p:cBhvr>
                                      <p:to>
                                        <p:strVal val="visible"/>
                                      </p:to>
                                    </p:set>
                                    <p:anim calcmode="lin" valueType="num">
                                      <p:cBhvr additive="base">
                                        <p:cTn id="74" dur="500" fill="hold"/>
                                        <p:tgtEl>
                                          <p:spTgt spid="38928"/>
                                        </p:tgtEl>
                                        <p:attrNameLst>
                                          <p:attrName>ppt_x</p:attrName>
                                        </p:attrNameLst>
                                      </p:cBhvr>
                                      <p:tavLst>
                                        <p:tav tm="0">
                                          <p:val>
                                            <p:strVal val="0-#ppt_w/2"/>
                                          </p:val>
                                        </p:tav>
                                        <p:tav tm="100000">
                                          <p:val>
                                            <p:strVal val="#ppt_x"/>
                                          </p:val>
                                        </p:tav>
                                      </p:tavLst>
                                    </p:anim>
                                    <p:anim calcmode="lin" valueType="num">
                                      <p:cBhvr additive="base">
                                        <p:cTn id="75" dur="500" fill="hold"/>
                                        <p:tgtEl>
                                          <p:spTgt spid="38928"/>
                                        </p:tgtEl>
                                        <p:attrNameLst>
                                          <p:attrName>ppt_y</p:attrName>
                                        </p:attrNameLst>
                                      </p:cBhvr>
                                      <p:tavLst>
                                        <p:tav tm="0">
                                          <p:val>
                                            <p:strVal val="#ppt_y"/>
                                          </p:val>
                                        </p:tav>
                                        <p:tav tm="100000">
                                          <p:val>
                                            <p:strVal val="#ppt_y"/>
                                          </p:val>
                                        </p:tav>
                                      </p:tavLst>
                                    </p:anim>
                                  </p:childTnLst>
                                </p:cTn>
                              </p:par>
                            </p:childTnLst>
                          </p:cTn>
                        </p:par>
                        <p:par>
                          <p:cTn id="76" fill="hold">
                            <p:stCondLst>
                              <p:cond delay="500"/>
                            </p:stCondLst>
                            <p:childTnLst>
                              <p:par>
                                <p:cTn id="77" presetID="2" presetClass="entr" presetSubtype="4" fill="hold" grpId="0" nodeType="afterEffect">
                                  <p:stCondLst>
                                    <p:cond delay="0"/>
                                  </p:stCondLst>
                                  <p:childTnLst>
                                    <p:set>
                                      <p:cBhvr>
                                        <p:cTn id="78" dur="1" fill="hold">
                                          <p:stCondLst>
                                            <p:cond delay="0"/>
                                          </p:stCondLst>
                                        </p:cTn>
                                        <p:tgtEl>
                                          <p:spTgt spid="38945"/>
                                        </p:tgtEl>
                                        <p:attrNameLst>
                                          <p:attrName>style.visibility</p:attrName>
                                        </p:attrNameLst>
                                      </p:cBhvr>
                                      <p:to>
                                        <p:strVal val="visible"/>
                                      </p:to>
                                    </p:set>
                                    <p:anim calcmode="lin" valueType="num">
                                      <p:cBhvr additive="base">
                                        <p:cTn id="79" dur="500" fill="hold"/>
                                        <p:tgtEl>
                                          <p:spTgt spid="38945"/>
                                        </p:tgtEl>
                                        <p:attrNameLst>
                                          <p:attrName>ppt_x</p:attrName>
                                        </p:attrNameLst>
                                      </p:cBhvr>
                                      <p:tavLst>
                                        <p:tav tm="0">
                                          <p:val>
                                            <p:strVal val="#ppt_x"/>
                                          </p:val>
                                        </p:tav>
                                        <p:tav tm="100000">
                                          <p:val>
                                            <p:strVal val="#ppt_x"/>
                                          </p:val>
                                        </p:tav>
                                      </p:tavLst>
                                    </p:anim>
                                    <p:anim calcmode="lin" valueType="num">
                                      <p:cBhvr additive="base">
                                        <p:cTn id="80" dur="500" fill="hold"/>
                                        <p:tgtEl>
                                          <p:spTgt spid="3894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38929"/>
                                        </p:tgtEl>
                                        <p:attrNameLst>
                                          <p:attrName>style.visibility</p:attrName>
                                        </p:attrNameLst>
                                      </p:cBhvr>
                                      <p:to>
                                        <p:strVal val="visible"/>
                                      </p:to>
                                    </p:set>
                                    <p:anim calcmode="lin" valueType="num">
                                      <p:cBhvr additive="base">
                                        <p:cTn id="85" dur="500" fill="hold"/>
                                        <p:tgtEl>
                                          <p:spTgt spid="38929"/>
                                        </p:tgtEl>
                                        <p:attrNameLst>
                                          <p:attrName>ppt_x</p:attrName>
                                        </p:attrNameLst>
                                      </p:cBhvr>
                                      <p:tavLst>
                                        <p:tav tm="0">
                                          <p:val>
                                            <p:strVal val="0-#ppt_w/2"/>
                                          </p:val>
                                        </p:tav>
                                        <p:tav tm="100000">
                                          <p:val>
                                            <p:strVal val="#ppt_x"/>
                                          </p:val>
                                        </p:tav>
                                      </p:tavLst>
                                    </p:anim>
                                    <p:anim calcmode="lin" valueType="num">
                                      <p:cBhvr additive="base">
                                        <p:cTn id="86" dur="500" fill="hold"/>
                                        <p:tgtEl>
                                          <p:spTgt spid="38929"/>
                                        </p:tgtEl>
                                        <p:attrNameLst>
                                          <p:attrName>ppt_y</p:attrName>
                                        </p:attrNameLst>
                                      </p:cBhvr>
                                      <p:tavLst>
                                        <p:tav tm="0">
                                          <p:val>
                                            <p:strVal val="#ppt_y"/>
                                          </p:val>
                                        </p:tav>
                                        <p:tav tm="100000">
                                          <p:val>
                                            <p:strVal val="#ppt_y"/>
                                          </p:val>
                                        </p:tav>
                                      </p:tavLst>
                                    </p:anim>
                                  </p:childTnLst>
                                </p:cTn>
                              </p:par>
                            </p:childTnLst>
                          </p:cTn>
                        </p:par>
                        <p:par>
                          <p:cTn id="87" fill="hold">
                            <p:stCondLst>
                              <p:cond delay="500"/>
                            </p:stCondLst>
                            <p:childTnLst>
                              <p:par>
                                <p:cTn id="88" presetID="2" presetClass="entr" presetSubtype="4" fill="hold" grpId="0" nodeType="afterEffect">
                                  <p:stCondLst>
                                    <p:cond delay="0"/>
                                  </p:stCondLst>
                                  <p:childTnLst>
                                    <p:set>
                                      <p:cBhvr>
                                        <p:cTn id="89" dur="1" fill="hold">
                                          <p:stCondLst>
                                            <p:cond delay="0"/>
                                          </p:stCondLst>
                                        </p:cTn>
                                        <p:tgtEl>
                                          <p:spTgt spid="38948"/>
                                        </p:tgtEl>
                                        <p:attrNameLst>
                                          <p:attrName>style.visibility</p:attrName>
                                        </p:attrNameLst>
                                      </p:cBhvr>
                                      <p:to>
                                        <p:strVal val="visible"/>
                                      </p:to>
                                    </p:set>
                                    <p:anim calcmode="lin" valueType="num">
                                      <p:cBhvr additive="base">
                                        <p:cTn id="90" dur="500" fill="hold"/>
                                        <p:tgtEl>
                                          <p:spTgt spid="38948"/>
                                        </p:tgtEl>
                                        <p:attrNameLst>
                                          <p:attrName>ppt_x</p:attrName>
                                        </p:attrNameLst>
                                      </p:cBhvr>
                                      <p:tavLst>
                                        <p:tav tm="0">
                                          <p:val>
                                            <p:strVal val="#ppt_x"/>
                                          </p:val>
                                        </p:tav>
                                        <p:tav tm="100000">
                                          <p:val>
                                            <p:strVal val="#ppt_x"/>
                                          </p:val>
                                        </p:tav>
                                      </p:tavLst>
                                    </p:anim>
                                    <p:anim calcmode="lin" valueType="num">
                                      <p:cBhvr additive="base">
                                        <p:cTn id="91" dur="500" fill="hold"/>
                                        <p:tgtEl>
                                          <p:spTgt spid="38948"/>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grpId="0" nodeType="clickEffect">
                                  <p:stCondLst>
                                    <p:cond delay="0"/>
                                  </p:stCondLst>
                                  <p:childTnLst>
                                    <p:set>
                                      <p:cBhvr>
                                        <p:cTn id="95" dur="1" fill="hold">
                                          <p:stCondLst>
                                            <p:cond delay="0"/>
                                          </p:stCondLst>
                                        </p:cTn>
                                        <p:tgtEl>
                                          <p:spTgt spid="38930"/>
                                        </p:tgtEl>
                                        <p:attrNameLst>
                                          <p:attrName>style.visibility</p:attrName>
                                        </p:attrNameLst>
                                      </p:cBhvr>
                                      <p:to>
                                        <p:strVal val="visible"/>
                                      </p:to>
                                    </p:set>
                                    <p:anim calcmode="lin" valueType="num">
                                      <p:cBhvr additive="base">
                                        <p:cTn id="96" dur="500" fill="hold"/>
                                        <p:tgtEl>
                                          <p:spTgt spid="38930"/>
                                        </p:tgtEl>
                                        <p:attrNameLst>
                                          <p:attrName>ppt_x</p:attrName>
                                        </p:attrNameLst>
                                      </p:cBhvr>
                                      <p:tavLst>
                                        <p:tav tm="0">
                                          <p:val>
                                            <p:strVal val="0-#ppt_w/2"/>
                                          </p:val>
                                        </p:tav>
                                        <p:tav tm="100000">
                                          <p:val>
                                            <p:strVal val="#ppt_x"/>
                                          </p:val>
                                        </p:tav>
                                      </p:tavLst>
                                    </p:anim>
                                    <p:anim calcmode="lin" valueType="num">
                                      <p:cBhvr additive="base">
                                        <p:cTn id="97" dur="500" fill="hold"/>
                                        <p:tgtEl>
                                          <p:spTgt spid="38930"/>
                                        </p:tgtEl>
                                        <p:attrNameLst>
                                          <p:attrName>ppt_y</p:attrName>
                                        </p:attrNameLst>
                                      </p:cBhvr>
                                      <p:tavLst>
                                        <p:tav tm="0">
                                          <p:val>
                                            <p:strVal val="#ppt_y"/>
                                          </p:val>
                                        </p:tav>
                                        <p:tav tm="100000">
                                          <p:val>
                                            <p:strVal val="#ppt_y"/>
                                          </p:val>
                                        </p:tav>
                                      </p:tavLst>
                                    </p:anim>
                                  </p:childTnLst>
                                </p:cTn>
                              </p:par>
                            </p:childTnLst>
                          </p:cTn>
                        </p:par>
                        <p:par>
                          <p:cTn id="98" fill="hold">
                            <p:stCondLst>
                              <p:cond delay="500"/>
                            </p:stCondLst>
                            <p:childTnLst>
                              <p:par>
                                <p:cTn id="99" presetID="2" presetClass="entr" presetSubtype="4" fill="hold" grpId="0" nodeType="afterEffect">
                                  <p:stCondLst>
                                    <p:cond delay="0"/>
                                  </p:stCondLst>
                                  <p:childTnLst>
                                    <p:set>
                                      <p:cBhvr>
                                        <p:cTn id="100" dur="1" fill="hold">
                                          <p:stCondLst>
                                            <p:cond delay="0"/>
                                          </p:stCondLst>
                                        </p:cTn>
                                        <p:tgtEl>
                                          <p:spTgt spid="38931"/>
                                        </p:tgtEl>
                                        <p:attrNameLst>
                                          <p:attrName>style.visibility</p:attrName>
                                        </p:attrNameLst>
                                      </p:cBhvr>
                                      <p:to>
                                        <p:strVal val="visible"/>
                                      </p:to>
                                    </p:set>
                                    <p:anim calcmode="lin" valueType="num">
                                      <p:cBhvr additive="base">
                                        <p:cTn id="101" dur="500" fill="hold"/>
                                        <p:tgtEl>
                                          <p:spTgt spid="38931"/>
                                        </p:tgtEl>
                                        <p:attrNameLst>
                                          <p:attrName>ppt_x</p:attrName>
                                        </p:attrNameLst>
                                      </p:cBhvr>
                                      <p:tavLst>
                                        <p:tav tm="0">
                                          <p:val>
                                            <p:strVal val="#ppt_x"/>
                                          </p:val>
                                        </p:tav>
                                        <p:tav tm="100000">
                                          <p:val>
                                            <p:strVal val="#ppt_x"/>
                                          </p:val>
                                        </p:tav>
                                      </p:tavLst>
                                    </p:anim>
                                    <p:anim calcmode="lin" valueType="num">
                                      <p:cBhvr additive="base">
                                        <p:cTn id="102" dur="500" fill="hold"/>
                                        <p:tgtEl>
                                          <p:spTgt spid="38931"/>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8" fill="hold" grpId="0" nodeType="clickEffect">
                                  <p:stCondLst>
                                    <p:cond delay="0"/>
                                  </p:stCondLst>
                                  <p:childTnLst>
                                    <p:set>
                                      <p:cBhvr>
                                        <p:cTn id="106" dur="1" fill="hold">
                                          <p:stCondLst>
                                            <p:cond delay="0"/>
                                          </p:stCondLst>
                                        </p:cTn>
                                        <p:tgtEl>
                                          <p:spTgt spid="38932"/>
                                        </p:tgtEl>
                                        <p:attrNameLst>
                                          <p:attrName>style.visibility</p:attrName>
                                        </p:attrNameLst>
                                      </p:cBhvr>
                                      <p:to>
                                        <p:strVal val="visible"/>
                                      </p:to>
                                    </p:set>
                                    <p:anim calcmode="lin" valueType="num">
                                      <p:cBhvr additive="base">
                                        <p:cTn id="107" dur="500" fill="hold"/>
                                        <p:tgtEl>
                                          <p:spTgt spid="38932"/>
                                        </p:tgtEl>
                                        <p:attrNameLst>
                                          <p:attrName>ppt_x</p:attrName>
                                        </p:attrNameLst>
                                      </p:cBhvr>
                                      <p:tavLst>
                                        <p:tav tm="0">
                                          <p:val>
                                            <p:strVal val="0-#ppt_w/2"/>
                                          </p:val>
                                        </p:tav>
                                        <p:tav tm="100000">
                                          <p:val>
                                            <p:strVal val="#ppt_x"/>
                                          </p:val>
                                        </p:tav>
                                      </p:tavLst>
                                    </p:anim>
                                    <p:anim calcmode="lin" valueType="num">
                                      <p:cBhvr additive="base">
                                        <p:cTn id="108" dur="500" fill="hold"/>
                                        <p:tgtEl>
                                          <p:spTgt spid="38932"/>
                                        </p:tgtEl>
                                        <p:attrNameLst>
                                          <p:attrName>ppt_y</p:attrName>
                                        </p:attrNameLst>
                                      </p:cBhvr>
                                      <p:tavLst>
                                        <p:tav tm="0">
                                          <p:val>
                                            <p:strVal val="#ppt_y"/>
                                          </p:val>
                                        </p:tav>
                                        <p:tav tm="100000">
                                          <p:val>
                                            <p:strVal val="#ppt_y"/>
                                          </p:val>
                                        </p:tav>
                                      </p:tavLst>
                                    </p:anim>
                                  </p:childTnLst>
                                </p:cTn>
                              </p:par>
                            </p:childTnLst>
                          </p:cTn>
                        </p:par>
                        <p:par>
                          <p:cTn id="109" fill="hold">
                            <p:stCondLst>
                              <p:cond delay="500"/>
                            </p:stCondLst>
                            <p:childTnLst>
                              <p:par>
                                <p:cTn id="110" presetID="2" presetClass="entr" presetSubtype="4" fill="hold" grpId="0" nodeType="afterEffect">
                                  <p:stCondLst>
                                    <p:cond delay="0"/>
                                  </p:stCondLst>
                                  <p:childTnLst>
                                    <p:set>
                                      <p:cBhvr>
                                        <p:cTn id="111" dur="1" fill="hold">
                                          <p:stCondLst>
                                            <p:cond delay="0"/>
                                          </p:stCondLst>
                                        </p:cTn>
                                        <p:tgtEl>
                                          <p:spTgt spid="38947"/>
                                        </p:tgtEl>
                                        <p:attrNameLst>
                                          <p:attrName>style.visibility</p:attrName>
                                        </p:attrNameLst>
                                      </p:cBhvr>
                                      <p:to>
                                        <p:strVal val="visible"/>
                                      </p:to>
                                    </p:set>
                                    <p:anim calcmode="lin" valueType="num">
                                      <p:cBhvr additive="base">
                                        <p:cTn id="112" dur="500" fill="hold"/>
                                        <p:tgtEl>
                                          <p:spTgt spid="38947"/>
                                        </p:tgtEl>
                                        <p:attrNameLst>
                                          <p:attrName>ppt_x</p:attrName>
                                        </p:attrNameLst>
                                      </p:cBhvr>
                                      <p:tavLst>
                                        <p:tav tm="0">
                                          <p:val>
                                            <p:strVal val="#ppt_x"/>
                                          </p:val>
                                        </p:tav>
                                        <p:tav tm="100000">
                                          <p:val>
                                            <p:strVal val="#ppt_x"/>
                                          </p:val>
                                        </p:tav>
                                      </p:tavLst>
                                    </p:anim>
                                    <p:anim calcmode="lin" valueType="num">
                                      <p:cBhvr additive="base">
                                        <p:cTn id="113" dur="500" fill="hold"/>
                                        <p:tgtEl>
                                          <p:spTgt spid="38947"/>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38933"/>
                                        </p:tgtEl>
                                        <p:attrNameLst>
                                          <p:attrName>style.visibility</p:attrName>
                                        </p:attrNameLst>
                                      </p:cBhvr>
                                      <p:to>
                                        <p:strVal val="visible"/>
                                      </p:to>
                                    </p:set>
                                    <p:anim calcmode="lin" valueType="num">
                                      <p:cBhvr additive="base">
                                        <p:cTn id="118" dur="500" fill="hold"/>
                                        <p:tgtEl>
                                          <p:spTgt spid="38933"/>
                                        </p:tgtEl>
                                        <p:attrNameLst>
                                          <p:attrName>ppt_x</p:attrName>
                                        </p:attrNameLst>
                                      </p:cBhvr>
                                      <p:tavLst>
                                        <p:tav tm="0">
                                          <p:val>
                                            <p:strVal val="0-#ppt_w/2"/>
                                          </p:val>
                                        </p:tav>
                                        <p:tav tm="100000">
                                          <p:val>
                                            <p:strVal val="#ppt_x"/>
                                          </p:val>
                                        </p:tav>
                                      </p:tavLst>
                                    </p:anim>
                                    <p:anim calcmode="lin" valueType="num">
                                      <p:cBhvr additive="base">
                                        <p:cTn id="119" dur="500" fill="hold"/>
                                        <p:tgtEl>
                                          <p:spTgt spid="38933"/>
                                        </p:tgtEl>
                                        <p:attrNameLst>
                                          <p:attrName>ppt_y</p:attrName>
                                        </p:attrNameLst>
                                      </p:cBhvr>
                                      <p:tavLst>
                                        <p:tav tm="0">
                                          <p:val>
                                            <p:strVal val="#ppt_y"/>
                                          </p:val>
                                        </p:tav>
                                        <p:tav tm="100000">
                                          <p:val>
                                            <p:strVal val="#ppt_y"/>
                                          </p:val>
                                        </p:tav>
                                      </p:tavLst>
                                    </p:anim>
                                  </p:childTnLst>
                                </p:cTn>
                              </p:par>
                            </p:childTnLst>
                          </p:cTn>
                        </p:par>
                        <p:par>
                          <p:cTn id="120" fill="hold">
                            <p:stCondLst>
                              <p:cond delay="500"/>
                            </p:stCondLst>
                            <p:childTnLst>
                              <p:par>
                                <p:cTn id="121" presetID="2" presetClass="entr" presetSubtype="4" fill="hold" grpId="0" nodeType="afterEffect">
                                  <p:stCondLst>
                                    <p:cond delay="0"/>
                                  </p:stCondLst>
                                  <p:childTnLst>
                                    <p:set>
                                      <p:cBhvr>
                                        <p:cTn id="122" dur="1" fill="hold">
                                          <p:stCondLst>
                                            <p:cond delay="0"/>
                                          </p:stCondLst>
                                        </p:cTn>
                                        <p:tgtEl>
                                          <p:spTgt spid="38946"/>
                                        </p:tgtEl>
                                        <p:attrNameLst>
                                          <p:attrName>style.visibility</p:attrName>
                                        </p:attrNameLst>
                                      </p:cBhvr>
                                      <p:to>
                                        <p:strVal val="visible"/>
                                      </p:to>
                                    </p:set>
                                    <p:anim calcmode="lin" valueType="num">
                                      <p:cBhvr additive="base">
                                        <p:cTn id="123" dur="500" fill="hold"/>
                                        <p:tgtEl>
                                          <p:spTgt spid="38946"/>
                                        </p:tgtEl>
                                        <p:attrNameLst>
                                          <p:attrName>ppt_x</p:attrName>
                                        </p:attrNameLst>
                                      </p:cBhvr>
                                      <p:tavLst>
                                        <p:tav tm="0">
                                          <p:val>
                                            <p:strVal val="#ppt_x"/>
                                          </p:val>
                                        </p:tav>
                                        <p:tav tm="100000">
                                          <p:val>
                                            <p:strVal val="#ppt_x"/>
                                          </p:val>
                                        </p:tav>
                                      </p:tavLst>
                                    </p:anim>
                                    <p:anim calcmode="lin" valueType="num">
                                      <p:cBhvr additive="base">
                                        <p:cTn id="124" dur="500" fill="hold"/>
                                        <p:tgtEl>
                                          <p:spTgt spid="38946"/>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8" fill="hold" grpId="0" nodeType="clickEffect">
                                  <p:stCondLst>
                                    <p:cond delay="0"/>
                                  </p:stCondLst>
                                  <p:childTnLst>
                                    <p:set>
                                      <p:cBhvr>
                                        <p:cTn id="128" dur="1" fill="hold">
                                          <p:stCondLst>
                                            <p:cond delay="0"/>
                                          </p:stCondLst>
                                        </p:cTn>
                                        <p:tgtEl>
                                          <p:spTgt spid="38934"/>
                                        </p:tgtEl>
                                        <p:attrNameLst>
                                          <p:attrName>style.visibility</p:attrName>
                                        </p:attrNameLst>
                                      </p:cBhvr>
                                      <p:to>
                                        <p:strVal val="visible"/>
                                      </p:to>
                                    </p:set>
                                    <p:anim calcmode="lin" valueType="num">
                                      <p:cBhvr additive="base">
                                        <p:cTn id="129" dur="500" fill="hold"/>
                                        <p:tgtEl>
                                          <p:spTgt spid="38934"/>
                                        </p:tgtEl>
                                        <p:attrNameLst>
                                          <p:attrName>ppt_x</p:attrName>
                                        </p:attrNameLst>
                                      </p:cBhvr>
                                      <p:tavLst>
                                        <p:tav tm="0">
                                          <p:val>
                                            <p:strVal val="0-#ppt_w/2"/>
                                          </p:val>
                                        </p:tav>
                                        <p:tav tm="100000">
                                          <p:val>
                                            <p:strVal val="#ppt_x"/>
                                          </p:val>
                                        </p:tav>
                                      </p:tavLst>
                                    </p:anim>
                                    <p:anim calcmode="lin" valueType="num">
                                      <p:cBhvr additive="base">
                                        <p:cTn id="130" dur="500" fill="hold"/>
                                        <p:tgtEl>
                                          <p:spTgt spid="38934"/>
                                        </p:tgtEl>
                                        <p:attrNameLst>
                                          <p:attrName>ppt_y</p:attrName>
                                        </p:attrNameLst>
                                      </p:cBhvr>
                                      <p:tavLst>
                                        <p:tav tm="0">
                                          <p:val>
                                            <p:strVal val="#ppt_y"/>
                                          </p:val>
                                        </p:tav>
                                        <p:tav tm="100000">
                                          <p:val>
                                            <p:strVal val="#ppt_y"/>
                                          </p:val>
                                        </p:tav>
                                      </p:tavLst>
                                    </p:anim>
                                  </p:childTnLst>
                                </p:cTn>
                              </p:par>
                            </p:childTnLst>
                          </p:cTn>
                        </p:par>
                        <p:par>
                          <p:cTn id="131" fill="hold">
                            <p:stCondLst>
                              <p:cond delay="500"/>
                            </p:stCondLst>
                            <p:childTnLst>
                              <p:par>
                                <p:cTn id="132" presetID="2" presetClass="entr" presetSubtype="4" fill="hold" grpId="0" nodeType="afterEffect">
                                  <p:stCondLst>
                                    <p:cond delay="0"/>
                                  </p:stCondLst>
                                  <p:childTnLst>
                                    <p:set>
                                      <p:cBhvr>
                                        <p:cTn id="133" dur="1" fill="hold">
                                          <p:stCondLst>
                                            <p:cond delay="0"/>
                                          </p:stCondLst>
                                        </p:cTn>
                                        <p:tgtEl>
                                          <p:spTgt spid="38938"/>
                                        </p:tgtEl>
                                        <p:attrNameLst>
                                          <p:attrName>style.visibility</p:attrName>
                                        </p:attrNameLst>
                                      </p:cBhvr>
                                      <p:to>
                                        <p:strVal val="visible"/>
                                      </p:to>
                                    </p:set>
                                    <p:anim calcmode="lin" valueType="num">
                                      <p:cBhvr additive="base">
                                        <p:cTn id="134" dur="500" fill="hold"/>
                                        <p:tgtEl>
                                          <p:spTgt spid="38938"/>
                                        </p:tgtEl>
                                        <p:attrNameLst>
                                          <p:attrName>ppt_x</p:attrName>
                                        </p:attrNameLst>
                                      </p:cBhvr>
                                      <p:tavLst>
                                        <p:tav tm="0">
                                          <p:val>
                                            <p:strVal val="#ppt_x"/>
                                          </p:val>
                                        </p:tav>
                                        <p:tav tm="100000">
                                          <p:val>
                                            <p:strVal val="#ppt_x"/>
                                          </p:val>
                                        </p:tav>
                                      </p:tavLst>
                                    </p:anim>
                                    <p:anim calcmode="lin" valueType="num">
                                      <p:cBhvr additive="base">
                                        <p:cTn id="135" dur="500" fill="hold"/>
                                        <p:tgtEl>
                                          <p:spTgt spid="38938"/>
                                        </p:tgtEl>
                                        <p:attrNameLst>
                                          <p:attrName>ppt_y</p:attrName>
                                        </p:attrNameLst>
                                      </p:cBhvr>
                                      <p:tavLst>
                                        <p:tav tm="0">
                                          <p:val>
                                            <p:strVal val="1+#ppt_h/2"/>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2" presetClass="entr" presetSubtype="8" fill="hold" grpId="0" nodeType="clickEffect">
                                  <p:stCondLst>
                                    <p:cond delay="0"/>
                                  </p:stCondLst>
                                  <p:childTnLst>
                                    <p:set>
                                      <p:cBhvr>
                                        <p:cTn id="139" dur="1" fill="hold">
                                          <p:stCondLst>
                                            <p:cond delay="0"/>
                                          </p:stCondLst>
                                        </p:cTn>
                                        <p:tgtEl>
                                          <p:spTgt spid="38939"/>
                                        </p:tgtEl>
                                        <p:attrNameLst>
                                          <p:attrName>style.visibility</p:attrName>
                                        </p:attrNameLst>
                                      </p:cBhvr>
                                      <p:to>
                                        <p:strVal val="visible"/>
                                      </p:to>
                                    </p:set>
                                    <p:anim calcmode="lin" valueType="num">
                                      <p:cBhvr additive="base">
                                        <p:cTn id="140" dur="500" fill="hold"/>
                                        <p:tgtEl>
                                          <p:spTgt spid="38939"/>
                                        </p:tgtEl>
                                        <p:attrNameLst>
                                          <p:attrName>ppt_x</p:attrName>
                                        </p:attrNameLst>
                                      </p:cBhvr>
                                      <p:tavLst>
                                        <p:tav tm="0">
                                          <p:val>
                                            <p:strVal val="0-#ppt_w/2"/>
                                          </p:val>
                                        </p:tav>
                                        <p:tav tm="100000">
                                          <p:val>
                                            <p:strVal val="#ppt_x"/>
                                          </p:val>
                                        </p:tav>
                                      </p:tavLst>
                                    </p:anim>
                                    <p:anim calcmode="lin" valueType="num">
                                      <p:cBhvr additive="base">
                                        <p:cTn id="141" dur="500" fill="hold"/>
                                        <p:tgtEl>
                                          <p:spTgt spid="38939"/>
                                        </p:tgtEl>
                                        <p:attrNameLst>
                                          <p:attrName>ppt_y</p:attrName>
                                        </p:attrNameLst>
                                      </p:cBhvr>
                                      <p:tavLst>
                                        <p:tav tm="0">
                                          <p:val>
                                            <p:strVal val="#ppt_y"/>
                                          </p:val>
                                        </p:tav>
                                        <p:tav tm="100000">
                                          <p:val>
                                            <p:strVal val="#ppt_y"/>
                                          </p:val>
                                        </p:tav>
                                      </p:tavLst>
                                    </p:anim>
                                  </p:childTnLst>
                                </p:cTn>
                              </p:par>
                            </p:childTnLst>
                          </p:cTn>
                        </p:par>
                        <p:par>
                          <p:cTn id="142" fill="hold">
                            <p:stCondLst>
                              <p:cond delay="500"/>
                            </p:stCondLst>
                            <p:childTnLst>
                              <p:par>
                                <p:cTn id="143" presetID="2" presetClass="entr" presetSubtype="4" fill="hold" grpId="0" nodeType="afterEffect">
                                  <p:stCondLst>
                                    <p:cond delay="0"/>
                                  </p:stCondLst>
                                  <p:childTnLst>
                                    <p:set>
                                      <p:cBhvr>
                                        <p:cTn id="144" dur="1" fill="hold">
                                          <p:stCondLst>
                                            <p:cond delay="0"/>
                                          </p:stCondLst>
                                        </p:cTn>
                                        <p:tgtEl>
                                          <p:spTgt spid="38949"/>
                                        </p:tgtEl>
                                        <p:attrNameLst>
                                          <p:attrName>style.visibility</p:attrName>
                                        </p:attrNameLst>
                                      </p:cBhvr>
                                      <p:to>
                                        <p:strVal val="visible"/>
                                      </p:to>
                                    </p:set>
                                    <p:anim calcmode="lin" valueType="num">
                                      <p:cBhvr additive="base">
                                        <p:cTn id="145" dur="500" fill="hold"/>
                                        <p:tgtEl>
                                          <p:spTgt spid="38949"/>
                                        </p:tgtEl>
                                        <p:attrNameLst>
                                          <p:attrName>ppt_x</p:attrName>
                                        </p:attrNameLst>
                                      </p:cBhvr>
                                      <p:tavLst>
                                        <p:tav tm="0">
                                          <p:val>
                                            <p:strVal val="#ppt_x"/>
                                          </p:val>
                                        </p:tav>
                                        <p:tav tm="100000">
                                          <p:val>
                                            <p:strVal val="#ppt_x"/>
                                          </p:val>
                                        </p:tav>
                                      </p:tavLst>
                                    </p:anim>
                                    <p:anim calcmode="lin" valueType="num">
                                      <p:cBhvr additive="base">
                                        <p:cTn id="146" dur="500" fill="hold"/>
                                        <p:tgtEl>
                                          <p:spTgt spid="38949"/>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38935"/>
                                        </p:tgtEl>
                                        <p:attrNameLst>
                                          <p:attrName>style.visibility</p:attrName>
                                        </p:attrNameLst>
                                      </p:cBhvr>
                                      <p:to>
                                        <p:strVal val="visible"/>
                                      </p:to>
                                    </p:set>
                                    <p:anim calcmode="lin" valueType="num">
                                      <p:cBhvr additive="base">
                                        <p:cTn id="151" dur="500" fill="hold"/>
                                        <p:tgtEl>
                                          <p:spTgt spid="38935"/>
                                        </p:tgtEl>
                                        <p:attrNameLst>
                                          <p:attrName>ppt_x</p:attrName>
                                        </p:attrNameLst>
                                      </p:cBhvr>
                                      <p:tavLst>
                                        <p:tav tm="0">
                                          <p:val>
                                            <p:strVal val="0-#ppt_w/2"/>
                                          </p:val>
                                        </p:tav>
                                        <p:tav tm="100000">
                                          <p:val>
                                            <p:strVal val="#ppt_x"/>
                                          </p:val>
                                        </p:tav>
                                      </p:tavLst>
                                    </p:anim>
                                    <p:anim calcmode="lin" valueType="num">
                                      <p:cBhvr additive="base">
                                        <p:cTn id="152" dur="500" fill="hold"/>
                                        <p:tgtEl>
                                          <p:spTgt spid="38935"/>
                                        </p:tgtEl>
                                        <p:attrNameLst>
                                          <p:attrName>ppt_y</p:attrName>
                                        </p:attrNameLst>
                                      </p:cBhvr>
                                      <p:tavLst>
                                        <p:tav tm="0">
                                          <p:val>
                                            <p:strVal val="#ppt_y"/>
                                          </p:val>
                                        </p:tav>
                                        <p:tav tm="100000">
                                          <p:val>
                                            <p:strVal val="#ppt_y"/>
                                          </p:val>
                                        </p:tav>
                                      </p:tavLst>
                                    </p:anim>
                                  </p:childTnLst>
                                </p:cTn>
                              </p:par>
                            </p:childTnLst>
                          </p:cTn>
                        </p:par>
                        <p:par>
                          <p:cTn id="153" fill="hold">
                            <p:stCondLst>
                              <p:cond delay="500"/>
                            </p:stCondLst>
                            <p:childTnLst>
                              <p:par>
                                <p:cTn id="154" presetID="2" presetClass="entr" presetSubtype="4" fill="hold" grpId="0" nodeType="afterEffect">
                                  <p:stCondLst>
                                    <p:cond delay="0"/>
                                  </p:stCondLst>
                                  <p:childTnLst>
                                    <p:set>
                                      <p:cBhvr>
                                        <p:cTn id="155" dur="1" fill="hold">
                                          <p:stCondLst>
                                            <p:cond delay="0"/>
                                          </p:stCondLst>
                                        </p:cTn>
                                        <p:tgtEl>
                                          <p:spTgt spid="38937"/>
                                        </p:tgtEl>
                                        <p:attrNameLst>
                                          <p:attrName>style.visibility</p:attrName>
                                        </p:attrNameLst>
                                      </p:cBhvr>
                                      <p:to>
                                        <p:strVal val="visible"/>
                                      </p:to>
                                    </p:set>
                                    <p:anim calcmode="lin" valueType="num">
                                      <p:cBhvr additive="base">
                                        <p:cTn id="156" dur="500" fill="hold"/>
                                        <p:tgtEl>
                                          <p:spTgt spid="38937"/>
                                        </p:tgtEl>
                                        <p:attrNameLst>
                                          <p:attrName>ppt_x</p:attrName>
                                        </p:attrNameLst>
                                      </p:cBhvr>
                                      <p:tavLst>
                                        <p:tav tm="0">
                                          <p:val>
                                            <p:strVal val="#ppt_x"/>
                                          </p:val>
                                        </p:tav>
                                        <p:tav tm="100000">
                                          <p:val>
                                            <p:strVal val="#ppt_x"/>
                                          </p:val>
                                        </p:tav>
                                      </p:tavLst>
                                    </p:anim>
                                    <p:anim calcmode="lin" valueType="num">
                                      <p:cBhvr additive="base">
                                        <p:cTn id="157" dur="500" fill="hold"/>
                                        <p:tgtEl>
                                          <p:spTgt spid="38937"/>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8" fill="hold" grpId="0" nodeType="clickEffect">
                                  <p:stCondLst>
                                    <p:cond delay="0"/>
                                  </p:stCondLst>
                                  <p:childTnLst>
                                    <p:set>
                                      <p:cBhvr>
                                        <p:cTn id="161" dur="1" fill="hold">
                                          <p:stCondLst>
                                            <p:cond delay="0"/>
                                          </p:stCondLst>
                                        </p:cTn>
                                        <p:tgtEl>
                                          <p:spTgt spid="38940"/>
                                        </p:tgtEl>
                                        <p:attrNameLst>
                                          <p:attrName>style.visibility</p:attrName>
                                        </p:attrNameLst>
                                      </p:cBhvr>
                                      <p:to>
                                        <p:strVal val="visible"/>
                                      </p:to>
                                    </p:set>
                                    <p:anim calcmode="lin" valueType="num">
                                      <p:cBhvr additive="base">
                                        <p:cTn id="162" dur="500" fill="hold"/>
                                        <p:tgtEl>
                                          <p:spTgt spid="38940"/>
                                        </p:tgtEl>
                                        <p:attrNameLst>
                                          <p:attrName>ppt_x</p:attrName>
                                        </p:attrNameLst>
                                      </p:cBhvr>
                                      <p:tavLst>
                                        <p:tav tm="0">
                                          <p:val>
                                            <p:strVal val="0-#ppt_w/2"/>
                                          </p:val>
                                        </p:tav>
                                        <p:tav tm="100000">
                                          <p:val>
                                            <p:strVal val="#ppt_x"/>
                                          </p:val>
                                        </p:tav>
                                      </p:tavLst>
                                    </p:anim>
                                    <p:anim calcmode="lin" valueType="num">
                                      <p:cBhvr additive="base">
                                        <p:cTn id="163" dur="500" fill="hold"/>
                                        <p:tgtEl>
                                          <p:spTgt spid="38940"/>
                                        </p:tgtEl>
                                        <p:attrNameLst>
                                          <p:attrName>ppt_y</p:attrName>
                                        </p:attrNameLst>
                                      </p:cBhvr>
                                      <p:tavLst>
                                        <p:tav tm="0">
                                          <p:val>
                                            <p:strVal val="#ppt_y"/>
                                          </p:val>
                                        </p:tav>
                                        <p:tav tm="100000">
                                          <p:val>
                                            <p:strVal val="#ppt_y"/>
                                          </p:val>
                                        </p:tav>
                                      </p:tavLst>
                                    </p:anim>
                                  </p:childTnLst>
                                </p:cTn>
                              </p:par>
                            </p:childTnLst>
                          </p:cTn>
                        </p:par>
                        <p:par>
                          <p:cTn id="164" fill="hold">
                            <p:stCondLst>
                              <p:cond delay="500"/>
                            </p:stCondLst>
                            <p:childTnLst>
                              <p:par>
                                <p:cTn id="165" presetID="2" presetClass="entr" presetSubtype="4" fill="hold" grpId="0" nodeType="afterEffect">
                                  <p:stCondLst>
                                    <p:cond delay="0"/>
                                  </p:stCondLst>
                                  <p:childTnLst>
                                    <p:set>
                                      <p:cBhvr>
                                        <p:cTn id="166" dur="1" fill="hold">
                                          <p:stCondLst>
                                            <p:cond delay="0"/>
                                          </p:stCondLst>
                                        </p:cTn>
                                        <p:tgtEl>
                                          <p:spTgt spid="38950"/>
                                        </p:tgtEl>
                                        <p:attrNameLst>
                                          <p:attrName>style.visibility</p:attrName>
                                        </p:attrNameLst>
                                      </p:cBhvr>
                                      <p:to>
                                        <p:strVal val="visible"/>
                                      </p:to>
                                    </p:set>
                                    <p:anim calcmode="lin" valueType="num">
                                      <p:cBhvr additive="base">
                                        <p:cTn id="167" dur="500" fill="hold"/>
                                        <p:tgtEl>
                                          <p:spTgt spid="38950"/>
                                        </p:tgtEl>
                                        <p:attrNameLst>
                                          <p:attrName>ppt_x</p:attrName>
                                        </p:attrNameLst>
                                      </p:cBhvr>
                                      <p:tavLst>
                                        <p:tav tm="0">
                                          <p:val>
                                            <p:strVal val="#ppt_x"/>
                                          </p:val>
                                        </p:tav>
                                        <p:tav tm="100000">
                                          <p:val>
                                            <p:strVal val="#ppt_x"/>
                                          </p:val>
                                        </p:tav>
                                      </p:tavLst>
                                    </p:anim>
                                    <p:anim calcmode="lin" valueType="num">
                                      <p:cBhvr additive="base">
                                        <p:cTn id="168" dur="500" fill="hold"/>
                                        <p:tgtEl>
                                          <p:spTgt spid="38950"/>
                                        </p:tgtEl>
                                        <p:attrNameLst>
                                          <p:attrName>ppt_y</p:attrName>
                                        </p:attrNameLst>
                                      </p:cBhvr>
                                      <p:tavLst>
                                        <p:tav tm="0">
                                          <p:val>
                                            <p:strVal val="1+#ppt_h/2"/>
                                          </p:val>
                                        </p:tav>
                                        <p:tav tm="100000">
                                          <p:val>
                                            <p:strVal val="#ppt_y"/>
                                          </p:val>
                                        </p:tav>
                                      </p:tavLst>
                                    </p:anim>
                                  </p:childTnLst>
                                </p:cTn>
                              </p:par>
                            </p:childTnLst>
                          </p:cTn>
                        </p:par>
                        <p:par>
                          <p:cTn id="169" fill="hold">
                            <p:stCondLst>
                              <p:cond delay="1000"/>
                            </p:stCondLst>
                            <p:childTnLst>
                              <p:par>
                                <p:cTn id="170" presetID="2" presetClass="entr" presetSubtype="4" fill="hold" grpId="0" nodeType="afterEffect">
                                  <p:stCondLst>
                                    <p:cond delay="0"/>
                                  </p:stCondLst>
                                  <p:childTnLst>
                                    <p:set>
                                      <p:cBhvr>
                                        <p:cTn id="171" dur="1" fill="hold">
                                          <p:stCondLst>
                                            <p:cond delay="0"/>
                                          </p:stCondLst>
                                        </p:cTn>
                                        <p:tgtEl>
                                          <p:spTgt spid="38941"/>
                                        </p:tgtEl>
                                        <p:attrNameLst>
                                          <p:attrName>style.visibility</p:attrName>
                                        </p:attrNameLst>
                                      </p:cBhvr>
                                      <p:to>
                                        <p:strVal val="visible"/>
                                      </p:to>
                                    </p:set>
                                    <p:anim calcmode="lin" valueType="num">
                                      <p:cBhvr additive="base">
                                        <p:cTn id="172" dur="500" fill="hold"/>
                                        <p:tgtEl>
                                          <p:spTgt spid="38941"/>
                                        </p:tgtEl>
                                        <p:attrNameLst>
                                          <p:attrName>ppt_x</p:attrName>
                                        </p:attrNameLst>
                                      </p:cBhvr>
                                      <p:tavLst>
                                        <p:tav tm="0">
                                          <p:val>
                                            <p:strVal val="#ppt_x"/>
                                          </p:val>
                                        </p:tav>
                                        <p:tav tm="100000">
                                          <p:val>
                                            <p:strVal val="#ppt_x"/>
                                          </p:val>
                                        </p:tav>
                                      </p:tavLst>
                                    </p:anim>
                                    <p:anim calcmode="lin" valueType="num">
                                      <p:cBhvr additive="base">
                                        <p:cTn id="173" dur="500" fill="hold"/>
                                        <p:tgtEl>
                                          <p:spTgt spid="38941"/>
                                        </p:tgtEl>
                                        <p:attrNameLst>
                                          <p:attrName>ppt_y</p:attrName>
                                        </p:attrNameLst>
                                      </p:cBhvr>
                                      <p:tavLst>
                                        <p:tav tm="0">
                                          <p:val>
                                            <p:strVal val="1+#ppt_h/2"/>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2" presetClass="entr" presetSubtype="2" fill="hold" grpId="0" nodeType="clickEffect">
                                  <p:stCondLst>
                                    <p:cond delay="0"/>
                                  </p:stCondLst>
                                  <p:childTnLst>
                                    <p:set>
                                      <p:cBhvr>
                                        <p:cTn id="177" dur="1" fill="hold">
                                          <p:stCondLst>
                                            <p:cond delay="0"/>
                                          </p:stCondLst>
                                        </p:cTn>
                                        <p:tgtEl>
                                          <p:spTgt spid="38943"/>
                                        </p:tgtEl>
                                        <p:attrNameLst>
                                          <p:attrName>style.visibility</p:attrName>
                                        </p:attrNameLst>
                                      </p:cBhvr>
                                      <p:to>
                                        <p:strVal val="visible"/>
                                      </p:to>
                                    </p:set>
                                    <p:anim calcmode="lin" valueType="num">
                                      <p:cBhvr additive="base">
                                        <p:cTn id="178" dur="500" fill="hold"/>
                                        <p:tgtEl>
                                          <p:spTgt spid="38943"/>
                                        </p:tgtEl>
                                        <p:attrNameLst>
                                          <p:attrName>ppt_x</p:attrName>
                                        </p:attrNameLst>
                                      </p:cBhvr>
                                      <p:tavLst>
                                        <p:tav tm="0">
                                          <p:val>
                                            <p:strVal val="1+#ppt_w/2"/>
                                          </p:val>
                                        </p:tav>
                                        <p:tav tm="100000">
                                          <p:val>
                                            <p:strVal val="#ppt_x"/>
                                          </p:val>
                                        </p:tav>
                                      </p:tavLst>
                                    </p:anim>
                                    <p:anim calcmode="lin" valueType="num">
                                      <p:cBhvr additive="base">
                                        <p:cTn id="179" dur="500" fill="hold"/>
                                        <p:tgtEl>
                                          <p:spTgt spid="38943"/>
                                        </p:tgtEl>
                                        <p:attrNameLst>
                                          <p:attrName>ppt_y</p:attrName>
                                        </p:attrNameLst>
                                      </p:cBhvr>
                                      <p:tavLst>
                                        <p:tav tm="0">
                                          <p:val>
                                            <p:strVal val="#ppt_y"/>
                                          </p:val>
                                        </p:tav>
                                        <p:tav tm="100000">
                                          <p:val>
                                            <p:strVal val="#ppt_y"/>
                                          </p:val>
                                        </p:tav>
                                      </p:tavLst>
                                    </p:anim>
                                  </p:childTnLst>
                                </p:cTn>
                              </p:par>
                            </p:childTnLst>
                          </p:cTn>
                        </p:par>
                        <p:par>
                          <p:cTn id="180" fill="hold">
                            <p:stCondLst>
                              <p:cond delay="500"/>
                            </p:stCondLst>
                            <p:childTnLst>
                              <p:par>
                                <p:cTn id="181" presetID="2" presetClass="entr" presetSubtype="4" fill="hold" grpId="0" nodeType="afterEffect">
                                  <p:stCondLst>
                                    <p:cond delay="0"/>
                                  </p:stCondLst>
                                  <p:childTnLst>
                                    <p:set>
                                      <p:cBhvr>
                                        <p:cTn id="182" dur="1" fill="hold">
                                          <p:stCondLst>
                                            <p:cond delay="0"/>
                                          </p:stCondLst>
                                        </p:cTn>
                                        <p:tgtEl>
                                          <p:spTgt spid="38942"/>
                                        </p:tgtEl>
                                        <p:attrNameLst>
                                          <p:attrName>style.visibility</p:attrName>
                                        </p:attrNameLst>
                                      </p:cBhvr>
                                      <p:to>
                                        <p:strVal val="visible"/>
                                      </p:to>
                                    </p:set>
                                    <p:anim calcmode="lin" valueType="num">
                                      <p:cBhvr additive="base">
                                        <p:cTn id="183" dur="500" fill="hold"/>
                                        <p:tgtEl>
                                          <p:spTgt spid="38942"/>
                                        </p:tgtEl>
                                        <p:attrNameLst>
                                          <p:attrName>ppt_x</p:attrName>
                                        </p:attrNameLst>
                                      </p:cBhvr>
                                      <p:tavLst>
                                        <p:tav tm="0">
                                          <p:val>
                                            <p:strVal val="#ppt_x"/>
                                          </p:val>
                                        </p:tav>
                                        <p:tav tm="100000">
                                          <p:val>
                                            <p:strVal val="#ppt_x"/>
                                          </p:val>
                                        </p:tav>
                                      </p:tavLst>
                                    </p:anim>
                                    <p:anim calcmode="lin" valueType="num">
                                      <p:cBhvr additive="base">
                                        <p:cTn id="184" dur="500" fill="hold"/>
                                        <p:tgtEl>
                                          <p:spTgt spid="38942"/>
                                        </p:tgtEl>
                                        <p:attrNameLst>
                                          <p:attrName>ppt_y</p:attrName>
                                        </p:attrNameLst>
                                      </p:cBhvr>
                                      <p:tavLst>
                                        <p:tav tm="0">
                                          <p:val>
                                            <p:strVal val="1+#ppt_h/2"/>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2" presetClass="entr" presetSubtype="2" fill="hold" grpId="0" nodeType="clickEffect">
                                  <p:stCondLst>
                                    <p:cond delay="0"/>
                                  </p:stCondLst>
                                  <p:childTnLst>
                                    <p:set>
                                      <p:cBhvr>
                                        <p:cTn id="188" dur="1" fill="hold">
                                          <p:stCondLst>
                                            <p:cond delay="0"/>
                                          </p:stCondLst>
                                        </p:cTn>
                                        <p:tgtEl>
                                          <p:spTgt spid="38944"/>
                                        </p:tgtEl>
                                        <p:attrNameLst>
                                          <p:attrName>style.visibility</p:attrName>
                                        </p:attrNameLst>
                                      </p:cBhvr>
                                      <p:to>
                                        <p:strVal val="visible"/>
                                      </p:to>
                                    </p:set>
                                    <p:anim calcmode="lin" valueType="num">
                                      <p:cBhvr additive="base">
                                        <p:cTn id="189" dur="500" fill="hold"/>
                                        <p:tgtEl>
                                          <p:spTgt spid="38944"/>
                                        </p:tgtEl>
                                        <p:attrNameLst>
                                          <p:attrName>ppt_x</p:attrName>
                                        </p:attrNameLst>
                                      </p:cBhvr>
                                      <p:tavLst>
                                        <p:tav tm="0">
                                          <p:val>
                                            <p:strVal val="1+#ppt_w/2"/>
                                          </p:val>
                                        </p:tav>
                                        <p:tav tm="100000">
                                          <p:val>
                                            <p:strVal val="#ppt_x"/>
                                          </p:val>
                                        </p:tav>
                                      </p:tavLst>
                                    </p:anim>
                                    <p:anim calcmode="lin" valueType="num">
                                      <p:cBhvr additive="base">
                                        <p:cTn id="190" dur="500" fill="hold"/>
                                        <p:tgtEl>
                                          <p:spTgt spid="38944"/>
                                        </p:tgtEl>
                                        <p:attrNameLst>
                                          <p:attrName>ppt_y</p:attrName>
                                        </p:attrNameLst>
                                      </p:cBhvr>
                                      <p:tavLst>
                                        <p:tav tm="0">
                                          <p:val>
                                            <p:strVal val="#ppt_y"/>
                                          </p:val>
                                        </p:tav>
                                        <p:tav tm="100000">
                                          <p:val>
                                            <p:strVal val="#ppt_y"/>
                                          </p:val>
                                        </p:tav>
                                      </p:tavLst>
                                    </p:anim>
                                  </p:childTnLst>
                                </p:cTn>
                              </p:par>
                            </p:childTnLst>
                          </p:cTn>
                        </p:par>
                        <p:par>
                          <p:cTn id="191" fill="hold">
                            <p:stCondLst>
                              <p:cond delay="500"/>
                            </p:stCondLst>
                            <p:childTnLst>
                              <p:par>
                                <p:cTn id="192" presetID="2" presetClass="entr" presetSubtype="4" fill="hold" grpId="0" nodeType="afterEffect">
                                  <p:stCondLst>
                                    <p:cond delay="0"/>
                                  </p:stCondLst>
                                  <p:childTnLst>
                                    <p:set>
                                      <p:cBhvr>
                                        <p:cTn id="193" dur="1" fill="hold">
                                          <p:stCondLst>
                                            <p:cond delay="0"/>
                                          </p:stCondLst>
                                        </p:cTn>
                                        <p:tgtEl>
                                          <p:spTgt spid="38959"/>
                                        </p:tgtEl>
                                        <p:attrNameLst>
                                          <p:attrName>style.visibility</p:attrName>
                                        </p:attrNameLst>
                                      </p:cBhvr>
                                      <p:to>
                                        <p:strVal val="visible"/>
                                      </p:to>
                                    </p:set>
                                    <p:anim calcmode="lin" valueType="num">
                                      <p:cBhvr additive="base">
                                        <p:cTn id="194" dur="500" fill="hold"/>
                                        <p:tgtEl>
                                          <p:spTgt spid="38959"/>
                                        </p:tgtEl>
                                        <p:attrNameLst>
                                          <p:attrName>ppt_x</p:attrName>
                                        </p:attrNameLst>
                                      </p:cBhvr>
                                      <p:tavLst>
                                        <p:tav tm="0">
                                          <p:val>
                                            <p:strVal val="#ppt_x"/>
                                          </p:val>
                                        </p:tav>
                                        <p:tav tm="100000">
                                          <p:val>
                                            <p:strVal val="#ppt_x"/>
                                          </p:val>
                                        </p:tav>
                                      </p:tavLst>
                                    </p:anim>
                                    <p:anim calcmode="lin" valueType="num">
                                      <p:cBhvr additive="base">
                                        <p:cTn id="195" dur="500" fill="hold"/>
                                        <p:tgtEl>
                                          <p:spTgt spid="38959"/>
                                        </p:tgtEl>
                                        <p:attrNameLst>
                                          <p:attrName>ppt_y</p:attrName>
                                        </p:attrNameLst>
                                      </p:cBhvr>
                                      <p:tavLst>
                                        <p:tav tm="0">
                                          <p:val>
                                            <p:strVal val="1+#ppt_h/2"/>
                                          </p:val>
                                        </p:tav>
                                        <p:tav tm="100000">
                                          <p:val>
                                            <p:strVal val="#ppt_y"/>
                                          </p:val>
                                        </p:tav>
                                      </p:tavLst>
                                    </p:anim>
                                  </p:childTnLst>
                                </p:cTn>
                              </p:par>
                            </p:childTnLst>
                          </p:cTn>
                        </p:par>
                      </p:childTnLst>
                    </p:cTn>
                  </p:par>
                  <p:par>
                    <p:cTn id="196" fill="hold">
                      <p:stCondLst>
                        <p:cond delay="indefinite"/>
                      </p:stCondLst>
                      <p:childTnLst>
                        <p:par>
                          <p:cTn id="197" fill="hold">
                            <p:stCondLst>
                              <p:cond delay="0"/>
                            </p:stCondLst>
                            <p:childTnLst>
                              <p:par>
                                <p:cTn id="198" presetID="2" presetClass="entr" presetSubtype="1" fill="hold" grpId="0" nodeType="clickEffect">
                                  <p:stCondLst>
                                    <p:cond delay="0"/>
                                  </p:stCondLst>
                                  <p:childTnLst>
                                    <p:set>
                                      <p:cBhvr>
                                        <p:cTn id="199" dur="1" fill="hold">
                                          <p:stCondLst>
                                            <p:cond delay="0"/>
                                          </p:stCondLst>
                                        </p:cTn>
                                        <p:tgtEl>
                                          <p:spTgt spid="38961"/>
                                        </p:tgtEl>
                                        <p:attrNameLst>
                                          <p:attrName>style.visibility</p:attrName>
                                        </p:attrNameLst>
                                      </p:cBhvr>
                                      <p:to>
                                        <p:strVal val="visible"/>
                                      </p:to>
                                    </p:set>
                                    <p:anim calcmode="lin" valueType="num">
                                      <p:cBhvr additive="base">
                                        <p:cTn id="200" dur="500" fill="hold"/>
                                        <p:tgtEl>
                                          <p:spTgt spid="38961"/>
                                        </p:tgtEl>
                                        <p:attrNameLst>
                                          <p:attrName>ppt_x</p:attrName>
                                        </p:attrNameLst>
                                      </p:cBhvr>
                                      <p:tavLst>
                                        <p:tav tm="0">
                                          <p:val>
                                            <p:strVal val="#ppt_x"/>
                                          </p:val>
                                        </p:tav>
                                        <p:tav tm="100000">
                                          <p:val>
                                            <p:strVal val="#ppt_x"/>
                                          </p:val>
                                        </p:tav>
                                      </p:tavLst>
                                    </p:anim>
                                    <p:anim calcmode="lin" valueType="num">
                                      <p:cBhvr additive="base">
                                        <p:cTn id="201" dur="500" fill="hold"/>
                                        <p:tgtEl>
                                          <p:spTgt spid="38961"/>
                                        </p:tgtEl>
                                        <p:attrNameLst>
                                          <p:attrName>ppt_y</p:attrName>
                                        </p:attrNameLst>
                                      </p:cBhvr>
                                      <p:tavLst>
                                        <p:tav tm="0">
                                          <p:val>
                                            <p:strVal val="0-#ppt_h/2"/>
                                          </p:val>
                                        </p:tav>
                                        <p:tav tm="100000">
                                          <p:val>
                                            <p:strVal val="#ppt_y"/>
                                          </p:val>
                                        </p:tav>
                                      </p:tavLst>
                                    </p:anim>
                                  </p:childTnLst>
                                </p:cTn>
                              </p:par>
                            </p:childTnLst>
                          </p:cTn>
                        </p:par>
                        <p:par>
                          <p:cTn id="202" fill="hold">
                            <p:stCondLst>
                              <p:cond delay="500"/>
                            </p:stCondLst>
                            <p:childTnLst>
                              <p:par>
                                <p:cTn id="203" presetID="2" presetClass="entr" presetSubtype="4" fill="hold" grpId="0" nodeType="afterEffect">
                                  <p:stCondLst>
                                    <p:cond delay="0"/>
                                  </p:stCondLst>
                                  <p:childTnLst>
                                    <p:set>
                                      <p:cBhvr>
                                        <p:cTn id="204" dur="1" fill="hold">
                                          <p:stCondLst>
                                            <p:cond delay="0"/>
                                          </p:stCondLst>
                                        </p:cTn>
                                        <p:tgtEl>
                                          <p:spTgt spid="38919"/>
                                        </p:tgtEl>
                                        <p:attrNameLst>
                                          <p:attrName>style.visibility</p:attrName>
                                        </p:attrNameLst>
                                      </p:cBhvr>
                                      <p:to>
                                        <p:strVal val="visible"/>
                                      </p:to>
                                    </p:set>
                                    <p:anim calcmode="lin" valueType="num">
                                      <p:cBhvr additive="base">
                                        <p:cTn id="205" dur="500" fill="hold"/>
                                        <p:tgtEl>
                                          <p:spTgt spid="38919"/>
                                        </p:tgtEl>
                                        <p:attrNameLst>
                                          <p:attrName>ppt_x</p:attrName>
                                        </p:attrNameLst>
                                      </p:cBhvr>
                                      <p:tavLst>
                                        <p:tav tm="0">
                                          <p:val>
                                            <p:strVal val="#ppt_x"/>
                                          </p:val>
                                        </p:tav>
                                        <p:tav tm="100000">
                                          <p:val>
                                            <p:strVal val="#ppt_x"/>
                                          </p:val>
                                        </p:tav>
                                      </p:tavLst>
                                    </p:anim>
                                    <p:anim calcmode="lin" valueType="num">
                                      <p:cBhvr additive="base">
                                        <p:cTn id="206" dur="500" fill="hold"/>
                                        <p:tgtEl>
                                          <p:spTgt spid="38919"/>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8" fill="hold" grpId="0" nodeType="clickEffect">
                                  <p:stCondLst>
                                    <p:cond delay="0"/>
                                  </p:stCondLst>
                                  <p:childTnLst>
                                    <p:set>
                                      <p:cBhvr>
                                        <p:cTn id="210" dur="1" fill="hold">
                                          <p:stCondLst>
                                            <p:cond delay="0"/>
                                          </p:stCondLst>
                                        </p:cTn>
                                        <p:tgtEl>
                                          <p:spTgt spid="38922"/>
                                        </p:tgtEl>
                                        <p:attrNameLst>
                                          <p:attrName>style.visibility</p:attrName>
                                        </p:attrNameLst>
                                      </p:cBhvr>
                                      <p:to>
                                        <p:strVal val="visible"/>
                                      </p:to>
                                    </p:set>
                                    <p:anim calcmode="lin" valueType="num">
                                      <p:cBhvr additive="base">
                                        <p:cTn id="211" dur="500" fill="hold"/>
                                        <p:tgtEl>
                                          <p:spTgt spid="38922"/>
                                        </p:tgtEl>
                                        <p:attrNameLst>
                                          <p:attrName>ppt_x</p:attrName>
                                        </p:attrNameLst>
                                      </p:cBhvr>
                                      <p:tavLst>
                                        <p:tav tm="0">
                                          <p:val>
                                            <p:strVal val="0-#ppt_w/2"/>
                                          </p:val>
                                        </p:tav>
                                        <p:tav tm="100000">
                                          <p:val>
                                            <p:strVal val="#ppt_x"/>
                                          </p:val>
                                        </p:tav>
                                      </p:tavLst>
                                    </p:anim>
                                    <p:anim calcmode="lin" valueType="num">
                                      <p:cBhvr additive="base">
                                        <p:cTn id="212" dur="500" fill="hold"/>
                                        <p:tgtEl>
                                          <p:spTgt spid="38922"/>
                                        </p:tgtEl>
                                        <p:attrNameLst>
                                          <p:attrName>ppt_y</p:attrName>
                                        </p:attrNameLst>
                                      </p:cBhvr>
                                      <p:tavLst>
                                        <p:tav tm="0">
                                          <p:val>
                                            <p:strVal val="#ppt_y"/>
                                          </p:val>
                                        </p:tav>
                                        <p:tav tm="100000">
                                          <p:val>
                                            <p:strVal val="#ppt_y"/>
                                          </p:val>
                                        </p:tav>
                                      </p:tavLst>
                                    </p:anim>
                                  </p:childTnLst>
                                </p:cTn>
                              </p:par>
                            </p:childTnLst>
                          </p:cTn>
                        </p:par>
                        <p:par>
                          <p:cTn id="213" fill="hold">
                            <p:stCondLst>
                              <p:cond delay="500"/>
                            </p:stCondLst>
                            <p:childTnLst>
                              <p:par>
                                <p:cTn id="214" presetID="2" presetClass="entr" presetSubtype="4" fill="hold" grpId="0" nodeType="afterEffect">
                                  <p:stCondLst>
                                    <p:cond delay="0"/>
                                  </p:stCondLst>
                                  <p:childTnLst>
                                    <p:set>
                                      <p:cBhvr>
                                        <p:cTn id="215" dur="1" fill="hold">
                                          <p:stCondLst>
                                            <p:cond delay="0"/>
                                          </p:stCondLst>
                                        </p:cTn>
                                        <p:tgtEl>
                                          <p:spTgt spid="38951"/>
                                        </p:tgtEl>
                                        <p:attrNameLst>
                                          <p:attrName>style.visibility</p:attrName>
                                        </p:attrNameLst>
                                      </p:cBhvr>
                                      <p:to>
                                        <p:strVal val="visible"/>
                                      </p:to>
                                    </p:set>
                                    <p:anim calcmode="lin" valueType="num">
                                      <p:cBhvr additive="base">
                                        <p:cTn id="216" dur="500" fill="hold"/>
                                        <p:tgtEl>
                                          <p:spTgt spid="38951"/>
                                        </p:tgtEl>
                                        <p:attrNameLst>
                                          <p:attrName>ppt_x</p:attrName>
                                        </p:attrNameLst>
                                      </p:cBhvr>
                                      <p:tavLst>
                                        <p:tav tm="0">
                                          <p:val>
                                            <p:strVal val="#ppt_x"/>
                                          </p:val>
                                        </p:tav>
                                        <p:tav tm="100000">
                                          <p:val>
                                            <p:strVal val="#ppt_x"/>
                                          </p:val>
                                        </p:tav>
                                      </p:tavLst>
                                    </p:anim>
                                    <p:anim calcmode="lin" valueType="num">
                                      <p:cBhvr additive="base">
                                        <p:cTn id="217" dur="500" fill="hold"/>
                                        <p:tgtEl>
                                          <p:spTgt spid="38951"/>
                                        </p:tgtEl>
                                        <p:attrNameLst>
                                          <p:attrName>ppt_y</p:attrName>
                                        </p:attrNameLst>
                                      </p:cBhvr>
                                      <p:tavLst>
                                        <p:tav tm="0">
                                          <p:val>
                                            <p:strVal val="1+#ppt_h/2"/>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2" presetClass="entr" presetSubtype="8" fill="hold" grpId="0" nodeType="clickEffect">
                                  <p:stCondLst>
                                    <p:cond delay="0"/>
                                  </p:stCondLst>
                                  <p:childTnLst>
                                    <p:set>
                                      <p:cBhvr>
                                        <p:cTn id="221" dur="1" fill="hold">
                                          <p:stCondLst>
                                            <p:cond delay="0"/>
                                          </p:stCondLst>
                                        </p:cTn>
                                        <p:tgtEl>
                                          <p:spTgt spid="38952"/>
                                        </p:tgtEl>
                                        <p:attrNameLst>
                                          <p:attrName>style.visibility</p:attrName>
                                        </p:attrNameLst>
                                      </p:cBhvr>
                                      <p:to>
                                        <p:strVal val="visible"/>
                                      </p:to>
                                    </p:set>
                                    <p:anim calcmode="lin" valueType="num">
                                      <p:cBhvr additive="base">
                                        <p:cTn id="222" dur="500" fill="hold"/>
                                        <p:tgtEl>
                                          <p:spTgt spid="38952"/>
                                        </p:tgtEl>
                                        <p:attrNameLst>
                                          <p:attrName>ppt_x</p:attrName>
                                        </p:attrNameLst>
                                      </p:cBhvr>
                                      <p:tavLst>
                                        <p:tav tm="0">
                                          <p:val>
                                            <p:strVal val="0-#ppt_w/2"/>
                                          </p:val>
                                        </p:tav>
                                        <p:tav tm="100000">
                                          <p:val>
                                            <p:strVal val="#ppt_x"/>
                                          </p:val>
                                        </p:tav>
                                      </p:tavLst>
                                    </p:anim>
                                    <p:anim calcmode="lin" valueType="num">
                                      <p:cBhvr additive="base">
                                        <p:cTn id="223" dur="500" fill="hold"/>
                                        <p:tgtEl>
                                          <p:spTgt spid="38952"/>
                                        </p:tgtEl>
                                        <p:attrNameLst>
                                          <p:attrName>ppt_y</p:attrName>
                                        </p:attrNameLst>
                                      </p:cBhvr>
                                      <p:tavLst>
                                        <p:tav tm="0">
                                          <p:val>
                                            <p:strVal val="#ppt_y"/>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presetID="2" presetClass="entr" presetSubtype="8" fill="hold" grpId="0" nodeType="clickEffect">
                                  <p:stCondLst>
                                    <p:cond delay="0"/>
                                  </p:stCondLst>
                                  <p:childTnLst>
                                    <p:set>
                                      <p:cBhvr>
                                        <p:cTn id="227" dur="1" fill="hold">
                                          <p:stCondLst>
                                            <p:cond delay="0"/>
                                          </p:stCondLst>
                                        </p:cTn>
                                        <p:tgtEl>
                                          <p:spTgt spid="38953"/>
                                        </p:tgtEl>
                                        <p:attrNameLst>
                                          <p:attrName>style.visibility</p:attrName>
                                        </p:attrNameLst>
                                      </p:cBhvr>
                                      <p:to>
                                        <p:strVal val="visible"/>
                                      </p:to>
                                    </p:set>
                                    <p:anim calcmode="lin" valueType="num">
                                      <p:cBhvr additive="base">
                                        <p:cTn id="228" dur="500" fill="hold"/>
                                        <p:tgtEl>
                                          <p:spTgt spid="38953"/>
                                        </p:tgtEl>
                                        <p:attrNameLst>
                                          <p:attrName>ppt_x</p:attrName>
                                        </p:attrNameLst>
                                      </p:cBhvr>
                                      <p:tavLst>
                                        <p:tav tm="0">
                                          <p:val>
                                            <p:strVal val="0-#ppt_w/2"/>
                                          </p:val>
                                        </p:tav>
                                        <p:tav tm="100000">
                                          <p:val>
                                            <p:strVal val="#ppt_x"/>
                                          </p:val>
                                        </p:tav>
                                      </p:tavLst>
                                    </p:anim>
                                    <p:anim calcmode="lin" valueType="num">
                                      <p:cBhvr additive="base">
                                        <p:cTn id="229" dur="500" fill="hold"/>
                                        <p:tgtEl>
                                          <p:spTgt spid="38953"/>
                                        </p:tgtEl>
                                        <p:attrNameLst>
                                          <p:attrName>ppt_y</p:attrName>
                                        </p:attrNameLst>
                                      </p:cBhvr>
                                      <p:tavLst>
                                        <p:tav tm="0">
                                          <p:val>
                                            <p:strVal val="#ppt_y"/>
                                          </p:val>
                                        </p:tav>
                                        <p:tav tm="100000">
                                          <p:val>
                                            <p:strVal val="#ppt_y"/>
                                          </p:val>
                                        </p:tav>
                                      </p:tavLst>
                                    </p:anim>
                                  </p:childTnLst>
                                </p:cTn>
                              </p:par>
                            </p:childTnLst>
                          </p:cTn>
                        </p:par>
                        <p:par>
                          <p:cTn id="230" fill="hold">
                            <p:stCondLst>
                              <p:cond delay="500"/>
                            </p:stCondLst>
                            <p:childTnLst>
                              <p:par>
                                <p:cTn id="231" presetID="2" presetClass="entr" presetSubtype="4" fill="hold" grpId="0" nodeType="afterEffect">
                                  <p:stCondLst>
                                    <p:cond delay="0"/>
                                  </p:stCondLst>
                                  <p:childTnLst>
                                    <p:set>
                                      <p:cBhvr>
                                        <p:cTn id="232" dur="1" fill="hold">
                                          <p:stCondLst>
                                            <p:cond delay="0"/>
                                          </p:stCondLst>
                                        </p:cTn>
                                        <p:tgtEl>
                                          <p:spTgt spid="38954"/>
                                        </p:tgtEl>
                                        <p:attrNameLst>
                                          <p:attrName>style.visibility</p:attrName>
                                        </p:attrNameLst>
                                      </p:cBhvr>
                                      <p:to>
                                        <p:strVal val="visible"/>
                                      </p:to>
                                    </p:set>
                                    <p:anim calcmode="lin" valueType="num">
                                      <p:cBhvr additive="base">
                                        <p:cTn id="233" dur="500" fill="hold"/>
                                        <p:tgtEl>
                                          <p:spTgt spid="38954"/>
                                        </p:tgtEl>
                                        <p:attrNameLst>
                                          <p:attrName>ppt_x</p:attrName>
                                        </p:attrNameLst>
                                      </p:cBhvr>
                                      <p:tavLst>
                                        <p:tav tm="0">
                                          <p:val>
                                            <p:strVal val="#ppt_x"/>
                                          </p:val>
                                        </p:tav>
                                        <p:tav tm="100000">
                                          <p:val>
                                            <p:strVal val="#ppt_x"/>
                                          </p:val>
                                        </p:tav>
                                      </p:tavLst>
                                    </p:anim>
                                    <p:anim calcmode="lin" valueType="num">
                                      <p:cBhvr additive="base">
                                        <p:cTn id="234" dur="500" fill="hold"/>
                                        <p:tgtEl>
                                          <p:spTgt spid="38954"/>
                                        </p:tgtEl>
                                        <p:attrNameLst>
                                          <p:attrName>ppt_y</p:attrName>
                                        </p:attrNameLst>
                                      </p:cBhvr>
                                      <p:tavLst>
                                        <p:tav tm="0">
                                          <p:val>
                                            <p:strVal val="1+#ppt_h/2"/>
                                          </p:val>
                                        </p:tav>
                                        <p:tav tm="100000">
                                          <p:val>
                                            <p:strVal val="#ppt_y"/>
                                          </p:val>
                                        </p:tav>
                                      </p:tavLst>
                                    </p:anim>
                                  </p:childTnLst>
                                </p:cTn>
                              </p:par>
                            </p:childTnLst>
                          </p:cTn>
                        </p:par>
                      </p:childTnLst>
                    </p:cTn>
                  </p:par>
                  <p:par>
                    <p:cTn id="235" fill="hold">
                      <p:stCondLst>
                        <p:cond delay="indefinite"/>
                      </p:stCondLst>
                      <p:childTnLst>
                        <p:par>
                          <p:cTn id="236" fill="hold">
                            <p:stCondLst>
                              <p:cond delay="0"/>
                            </p:stCondLst>
                            <p:childTnLst>
                              <p:par>
                                <p:cTn id="237" presetID="2" presetClass="entr" presetSubtype="4" fill="hold" grpId="0" nodeType="clickEffect">
                                  <p:stCondLst>
                                    <p:cond delay="0"/>
                                  </p:stCondLst>
                                  <p:childTnLst>
                                    <p:set>
                                      <p:cBhvr>
                                        <p:cTn id="238" dur="1" fill="hold">
                                          <p:stCondLst>
                                            <p:cond delay="0"/>
                                          </p:stCondLst>
                                        </p:cTn>
                                        <p:tgtEl>
                                          <p:spTgt spid="38955"/>
                                        </p:tgtEl>
                                        <p:attrNameLst>
                                          <p:attrName>style.visibility</p:attrName>
                                        </p:attrNameLst>
                                      </p:cBhvr>
                                      <p:to>
                                        <p:strVal val="visible"/>
                                      </p:to>
                                    </p:set>
                                    <p:anim calcmode="lin" valueType="num">
                                      <p:cBhvr additive="base">
                                        <p:cTn id="239" dur="500" fill="hold"/>
                                        <p:tgtEl>
                                          <p:spTgt spid="38955"/>
                                        </p:tgtEl>
                                        <p:attrNameLst>
                                          <p:attrName>ppt_x</p:attrName>
                                        </p:attrNameLst>
                                      </p:cBhvr>
                                      <p:tavLst>
                                        <p:tav tm="0">
                                          <p:val>
                                            <p:strVal val="#ppt_x"/>
                                          </p:val>
                                        </p:tav>
                                        <p:tav tm="100000">
                                          <p:val>
                                            <p:strVal val="#ppt_x"/>
                                          </p:val>
                                        </p:tav>
                                      </p:tavLst>
                                    </p:anim>
                                    <p:anim calcmode="lin" valueType="num">
                                      <p:cBhvr additive="base">
                                        <p:cTn id="240" dur="500" fill="hold"/>
                                        <p:tgtEl>
                                          <p:spTgt spid="38955"/>
                                        </p:tgtEl>
                                        <p:attrNameLst>
                                          <p:attrName>ppt_y</p:attrName>
                                        </p:attrNameLst>
                                      </p:cBhvr>
                                      <p:tavLst>
                                        <p:tav tm="0">
                                          <p:val>
                                            <p:strVal val="1+#ppt_h/2"/>
                                          </p:val>
                                        </p:tav>
                                        <p:tav tm="100000">
                                          <p:val>
                                            <p:strVal val="#ppt_y"/>
                                          </p:val>
                                        </p:tav>
                                      </p:tavLst>
                                    </p:anim>
                                  </p:childTnLst>
                                </p:cTn>
                              </p:par>
                            </p:childTnLst>
                          </p:cTn>
                        </p:par>
                      </p:childTnLst>
                    </p:cTn>
                  </p:par>
                  <p:par>
                    <p:cTn id="241" fill="hold">
                      <p:stCondLst>
                        <p:cond delay="indefinite"/>
                      </p:stCondLst>
                      <p:childTnLst>
                        <p:par>
                          <p:cTn id="242" fill="hold">
                            <p:stCondLst>
                              <p:cond delay="0"/>
                            </p:stCondLst>
                            <p:childTnLst>
                              <p:par>
                                <p:cTn id="243" presetID="2" presetClass="entr" presetSubtype="8" fill="hold" grpId="0" nodeType="clickEffect">
                                  <p:stCondLst>
                                    <p:cond delay="0"/>
                                  </p:stCondLst>
                                  <p:childTnLst>
                                    <p:set>
                                      <p:cBhvr>
                                        <p:cTn id="244" dur="1" fill="hold">
                                          <p:stCondLst>
                                            <p:cond delay="0"/>
                                          </p:stCondLst>
                                        </p:cTn>
                                        <p:tgtEl>
                                          <p:spTgt spid="38923"/>
                                        </p:tgtEl>
                                        <p:attrNameLst>
                                          <p:attrName>style.visibility</p:attrName>
                                        </p:attrNameLst>
                                      </p:cBhvr>
                                      <p:to>
                                        <p:strVal val="visible"/>
                                      </p:to>
                                    </p:set>
                                    <p:anim calcmode="lin" valueType="num">
                                      <p:cBhvr additive="base">
                                        <p:cTn id="245" dur="500" fill="hold"/>
                                        <p:tgtEl>
                                          <p:spTgt spid="38923"/>
                                        </p:tgtEl>
                                        <p:attrNameLst>
                                          <p:attrName>ppt_x</p:attrName>
                                        </p:attrNameLst>
                                      </p:cBhvr>
                                      <p:tavLst>
                                        <p:tav tm="0">
                                          <p:val>
                                            <p:strVal val="0-#ppt_w/2"/>
                                          </p:val>
                                        </p:tav>
                                        <p:tav tm="100000">
                                          <p:val>
                                            <p:strVal val="#ppt_x"/>
                                          </p:val>
                                        </p:tav>
                                      </p:tavLst>
                                    </p:anim>
                                    <p:anim calcmode="lin" valueType="num">
                                      <p:cBhvr additive="base">
                                        <p:cTn id="246" dur="500" fill="hold"/>
                                        <p:tgtEl>
                                          <p:spTgt spid="38923"/>
                                        </p:tgtEl>
                                        <p:attrNameLst>
                                          <p:attrName>ppt_y</p:attrName>
                                        </p:attrNameLst>
                                      </p:cBhvr>
                                      <p:tavLst>
                                        <p:tav tm="0">
                                          <p:val>
                                            <p:strVal val="#ppt_y"/>
                                          </p:val>
                                        </p:tav>
                                        <p:tav tm="100000">
                                          <p:val>
                                            <p:strVal val="#ppt_y"/>
                                          </p:val>
                                        </p:tav>
                                      </p:tavLst>
                                    </p:anim>
                                  </p:childTnLst>
                                </p:cTn>
                              </p:par>
                            </p:childTnLst>
                          </p:cTn>
                        </p:par>
                        <p:par>
                          <p:cTn id="247" fill="hold">
                            <p:stCondLst>
                              <p:cond delay="500"/>
                            </p:stCondLst>
                            <p:childTnLst>
                              <p:par>
                                <p:cTn id="248" presetID="2" presetClass="entr" presetSubtype="4" fill="hold" grpId="0" nodeType="afterEffect">
                                  <p:stCondLst>
                                    <p:cond delay="0"/>
                                  </p:stCondLst>
                                  <p:childTnLst>
                                    <p:set>
                                      <p:cBhvr>
                                        <p:cTn id="249" dur="1" fill="hold">
                                          <p:stCondLst>
                                            <p:cond delay="0"/>
                                          </p:stCondLst>
                                        </p:cTn>
                                        <p:tgtEl>
                                          <p:spTgt spid="38956"/>
                                        </p:tgtEl>
                                        <p:attrNameLst>
                                          <p:attrName>style.visibility</p:attrName>
                                        </p:attrNameLst>
                                      </p:cBhvr>
                                      <p:to>
                                        <p:strVal val="visible"/>
                                      </p:to>
                                    </p:set>
                                    <p:anim calcmode="lin" valueType="num">
                                      <p:cBhvr additive="base">
                                        <p:cTn id="250" dur="500" fill="hold"/>
                                        <p:tgtEl>
                                          <p:spTgt spid="38956"/>
                                        </p:tgtEl>
                                        <p:attrNameLst>
                                          <p:attrName>ppt_x</p:attrName>
                                        </p:attrNameLst>
                                      </p:cBhvr>
                                      <p:tavLst>
                                        <p:tav tm="0">
                                          <p:val>
                                            <p:strVal val="#ppt_x"/>
                                          </p:val>
                                        </p:tav>
                                        <p:tav tm="100000">
                                          <p:val>
                                            <p:strVal val="#ppt_x"/>
                                          </p:val>
                                        </p:tav>
                                      </p:tavLst>
                                    </p:anim>
                                    <p:anim calcmode="lin" valueType="num">
                                      <p:cBhvr additive="base">
                                        <p:cTn id="251" dur="500" fill="hold"/>
                                        <p:tgtEl>
                                          <p:spTgt spid="38956"/>
                                        </p:tgtEl>
                                        <p:attrNameLst>
                                          <p:attrName>ppt_y</p:attrName>
                                        </p:attrNameLst>
                                      </p:cBhvr>
                                      <p:tavLst>
                                        <p:tav tm="0">
                                          <p:val>
                                            <p:strVal val="1+#ppt_h/2"/>
                                          </p:val>
                                        </p:tav>
                                        <p:tav tm="100000">
                                          <p:val>
                                            <p:strVal val="#ppt_y"/>
                                          </p:val>
                                        </p:tav>
                                      </p:tavLst>
                                    </p:anim>
                                  </p:childTnLst>
                                </p:cTn>
                              </p:par>
                            </p:childTnLst>
                          </p:cTn>
                        </p:par>
                      </p:childTnLst>
                    </p:cTn>
                  </p:par>
                  <p:par>
                    <p:cTn id="252" fill="hold">
                      <p:stCondLst>
                        <p:cond delay="indefinite"/>
                      </p:stCondLst>
                      <p:childTnLst>
                        <p:par>
                          <p:cTn id="253" fill="hold">
                            <p:stCondLst>
                              <p:cond delay="0"/>
                            </p:stCondLst>
                            <p:childTnLst>
                              <p:par>
                                <p:cTn id="254" presetID="2" presetClass="entr" presetSubtype="8" fill="hold" grpId="0" nodeType="clickEffect">
                                  <p:stCondLst>
                                    <p:cond delay="0"/>
                                  </p:stCondLst>
                                  <p:childTnLst>
                                    <p:set>
                                      <p:cBhvr>
                                        <p:cTn id="255" dur="1" fill="hold">
                                          <p:stCondLst>
                                            <p:cond delay="0"/>
                                          </p:stCondLst>
                                        </p:cTn>
                                        <p:tgtEl>
                                          <p:spTgt spid="38957"/>
                                        </p:tgtEl>
                                        <p:attrNameLst>
                                          <p:attrName>style.visibility</p:attrName>
                                        </p:attrNameLst>
                                      </p:cBhvr>
                                      <p:to>
                                        <p:strVal val="visible"/>
                                      </p:to>
                                    </p:set>
                                    <p:anim calcmode="lin" valueType="num">
                                      <p:cBhvr additive="base">
                                        <p:cTn id="256" dur="500" fill="hold"/>
                                        <p:tgtEl>
                                          <p:spTgt spid="38957"/>
                                        </p:tgtEl>
                                        <p:attrNameLst>
                                          <p:attrName>ppt_x</p:attrName>
                                        </p:attrNameLst>
                                      </p:cBhvr>
                                      <p:tavLst>
                                        <p:tav tm="0">
                                          <p:val>
                                            <p:strVal val="0-#ppt_w/2"/>
                                          </p:val>
                                        </p:tav>
                                        <p:tav tm="100000">
                                          <p:val>
                                            <p:strVal val="#ppt_x"/>
                                          </p:val>
                                        </p:tav>
                                      </p:tavLst>
                                    </p:anim>
                                    <p:anim calcmode="lin" valueType="num">
                                      <p:cBhvr additive="base">
                                        <p:cTn id="257" dur="500" fill="hold"/>
                                        <p:tgtEl>
                                          <p:spTgt spid="38957"/>
                                        </p:tgtEl>
                                        <p:attrNameLst>
                                          <p:attrName>ppt_y</p:attrName>
                                        </p:attrNameLst>
                                      </p:cBhvr>
                                      <p:tavLst>
                                        <p:tav tm="0">
                                          <p:val>
                                            <p:strVal val="#ppt_y"/>
                                          </p:val>
                                        </p:tav>
                                        <p:tav tm="100000">
                                          <p:val>
                                            <p:strVal val="#ppt_y"/>
                                          </p:val>
                                        </p:tav>
                                      </p:tavLst>
                                    </p:anim>
                                  </p:childTnLst>
                                </p:cTn>
                              </p:par>
                            </p:childTnLst>
                          </p:cTn>
                        </p:par>
                      </p:childTnLst>
                    </p:cTn>
                  </p:par>
                  <p:par>
                    <p:cTn id="258" fill="hold">
                      <p:stCondLst>
                        <p:cond delay="indefinite"/>
                      </p:stCondLst>
                      <p:childTnLst>
                        <p:par>
                          <p:cTn id="259" fill="hold">
                            <p:stCondLst>
                              <p:cond delay="0"/>
                            </p:stCondLst>
                            <p:childTnLst>
                              <p:par>
                                <p:cTn id="260" presetID="2" presetClass="entr" presetSubtype="8" fill="hold" grpId="0" nodeType="clickEffect">
                                  <p:stCondLst>
                                    <p:cond delay="0"/>
                                  </p:stCondLst>
                                  <p:childTnLst>
                                    <p:set>
                                      <p:cBhvr>
                                        <p:cTn id="261" dur="1" fill="hold">
                                          <p:stCondLst>
                                            <p:cond delay="0"/>
                                          </p:stCondLst>
                                        </p:cTn>
                                        <p:tgtEl>
                                          <p:spTgt spid="38958"/>
                                        </p:tgtEl>
                                        <p:attrNameLst>
                                          <p:attrName>style.visibility</p:attrName>
                                        </p:attrNameLst>
                                      </p:cBhvr>
                                      <p:to>
                                        <p:strVal val="visible"/>
                                      </p:to>
                                    </p:set>
                                    <p:anim calcmode="lin" valueType="num">
                                      <p:cBhvr additive="base">
                                        <p:cTn id="262" dur="500" fill="hold"/>
                                        <p:tgtEl>
                                          <p:spTgt spid="38958"/>
                                        </p:tgtEl>
                                        <p:attrNameLst>
                                          <p:attrName>ppt_x</p:attrName>
                                        </p:attrNameLst>
                                      </p:cBhvr>
                                      <p:tavLst>
                                        <p:tav tm="0">
                                          <p:val>
                                            <p:strVal val="0-#ppt_w/2"/>
                                          </p:val>
                                        </p:tav>
                                        <p:tav tm="100000">
                                          <p:val>
                                            <p:strVal val="#ppt_x"/>
                                          </p:val>
                                        </p:tav>
                                      </p:tavLst>
                                    </p:anim>
                                    <p:anim calcmode="lin" valueType="num">
                                      <p:cBhvr additive="base">
                                        <p:cTn id="263" dur="500" fill="hold"/>
                                        <p:tgtEl>
                                          <p:spTgt spid="38958"/>
                                        </p:tgtEl>
                                        <p:attrNameLst>
                                          <p:attrName>ppt_y</p:attrName>
                                        </p:attrNameLst>
                                      </p:cBhvr>
                                      <p:tavLst>
                                        <p:tav tm="0">
                                          <p:val>
                                            <p:strVal val="#ppt_y"/>
                                          </p:val>
                                        </p:tav>
                                        <p:tav tm="100000">
                                          <p:val>
                                            <p:strVal val="#ppt_y"/>
                                          </p:val>
                                        </p:tav>
                                      </p:tavLst>
                                    </p:anim>
                                  </p:childTnLst>
                                </p:cTn>
                              </p:par>
                            </p:childTnLst>
                          </p:cTn>
                        </p:par>
                        <p:par>
                          <p:cTn id="264" fill="hold">
                            <p:stCondLst>
                              <p:cond delay="500"/>
                            </p:stCondLst>
                            <p:childTnLst>
                              <p:par>
                                <p:cTn id="265" presetID="2" presetClass="entr" presetSubtype="4" fill="hold" grpId="0" nodeType="afterEffect">
                                  <p:stCondLst>
                                    <p:cond delay="0"/>
                                  </p:stCondLst>
                                  <p:childTnLst>
                                    <p:set>
                                      <p:cBhvr>
                                        <p:cTn id="266" dur="1" fill="hold">
                                          <p:stCondLst>
                                            <p:cond delay="0"/>
                                          </p:stCondLst>
                                        </p:cTn>
                                        <p:tgtEl>
                                          <p:spTgt spid="38966"/>
                                        </p:tgtEl>
                                        <p:attrNameLst>
                                          <p:attrName>style.visibility</p:attrName>
                                        </p:attrNameLst>
                                      </p:cBhvr>
                                      <p:to>
                                        <p:strVal val="visible"/>
                                      </p:to>
                                    </p:set>
                                    <p:anim calcmode="lin" valueType="num">
                                      <p:cBhvr additive="base">
                                        <p:cTn id="267" dur="500" fill="hold"/>
                                        <p:tgtEl>
                                          <p:spTgt spid="38966"/>
                                        </p:tgtEl>
                                        <p:attrNameLst>
                                          <p:attrName>ppt_x</p:attrName>
                                        </p:attrNameLst>
                                      </p:cBhvr>
                                      <p:tavLst>
                                        <p:tav tm="0">
                                          <p:val>
                                            <p:strVal val="#ppt_x"/>
                                          </p:val>
                                        </p:tav>
                                        <p:tav tm="100000">
                                          <p:val>
                                            <p:strVal val="#ppt_x"/>
                                          </p:val>
                                        </p:tav>
                                      </p:tavLst>
                                    </p:anim>
                                    <p:anim calcmode="lin" valueType="num">
                                      <p:cBhvr additive="base">
                                        <p:cTn id="268" dur="500" fill="hold"/>
                                        <p:tgtEl>
                                          <p:spTgt spid="38966"/>
                                        </p:tgtEl>
                                        <p:attrNameLst>
                                          <p:attrName>ppt_y</p:attrName>
                                        </p:attrNameLst>
                                      </p:cBhvr>
                                      <p:tavLst>
                                        <p:tav tm="0">
                                          <p:val>
                                            <p:strVal val="1+#ppt_h/2"/>
                                          </p:val>
                                        </p:tav>
                                        <p:tav tm="100000">
                                          <p:val>
                                            <p:strVal val="#ppt_y"/>
                                          </p:val>
                                        </p:tav>
                                      </p:tavLst>
                                    </p:anim>
                                  </p:childTnLst>
                                </p:cTn>
                              </p:par>
                            </p:childTnLst>
                          </p:cTn>
                        </p:par>
                      </p:childTnLst>
                    </p:cTn>
                  </p:par>
                  <p:par>
                    <p:cTn id="269" fill="hold">
                      <p:stCondLst>
                        <p:cond delay="indefinite"/>
                      </p:stCondLst>
                      <p:childTnLst>
                        <p:par>
                          <p:cTn id="270" fill="hold">
                            <p:stCondLst>
                              <p:cond delay="0"/>
                            </p:stCondLst>
                            <p:childTnLst>
                              <p:par>
                                <p:cTn id="271" presetID="2" presetClass="entr" presetSubtype="4" fill="hold" grpId="0" nodeType="clickEffect">
                                  <p:stCondLst>
                                    <p:cond delay="0"/>
                                  </p:stCondLst>
                                  <p:childTnLst>
                                    <p:set>
                                      <p:cBhvr>
                                        <p:cTn id="272" dur="1" fill="hold">
                                          <p:stCondLst>
                                            <p:cond delay="0"/>
                                          </p:stCondLst>
                                        </p:cTn>
                                        <p:tgtEl>
                                          <p:spTgt spid="38963"/>
                                        </p:tgtEl>
                                        <p:attrNameLst>
                                          <p:attrName>style.visibility</p:attrName>
                                        </p:attrNameLst>
                                      </p:cBhvr>
                                      <p:to>
                                        <p:strVal val="visible"/>
                                      </p:to>
                                    </p:set>
                                    <p:anim calcmode="lin" valueType="num">
                                      <p:cBhvr additive="base">
                                        <p:cTn id="273" dur="500" fill="hold"/>
                                        <p:tgtEl>
                                          <p:spTgt spid="38963"/>
                                        </p:tgtEl>
                                        <p:attrNameLst>
                                          <p:attrName>ppt_x</p:attrName>
                                        </p:attrNameLst>
                                      </p:cBhvr>
                                      <p:tavLst>
                                        <p:tav tm="0">
                                          <p:val>
                                            <p:strVal val="#ppt_x"/>
                                          </p:val>
                                        </p:tav>
                                        <p:tav tm="100000">
                                          <p:val>
                                            <p:strVal val="#ppt_x"/>
                                          </p:val>
                                        </p:tav>
                                      </p:tavLst>
                                    </p:anim>
                                    <p:anim calcmode="lin" valueType="num">
                                      <p:cBhvr additive="base">
                                        <p:cTn id="274" dur="500" fill="hold"/>
                                        <p:tgtEl>
                                          <p:spTgt spid="38963"/>
                                        </p:tgtEl>
                                        <p:attrNameLst>
                                          <p:attrName>ppt_y</p:attrName>
                                        </p:attrNameLst>
                                      </p:cBhvr>
                                      <p:tavLst>
                                        <p:tav tm="0">
                                          <p:val>
                                            <p:strVal val="1+#ppt_h/2"/>
                                          </p:val>
                                        </p:tav>
                                        <p:tav tm="100000">
                                          <p:val>
                                            <p:strVal val="#ppt_y"/>
                                          </p:val>
                                        </p:tav>
                                      </p:tavLst>
                                    </p:anim>
                                  </p:childTnLst>
                                </p:cTn>
                              </p:par>
                            </p:childTnLst>
                          </p:cTn>
                        </p:par>
                        <p:par>
                          <p:cTn id="275" fill="hold">
                            <p:stCondLst>
                              <p:cond delay="500"/>
                            </p:stCondLst>
                            <p:childTnLst>
                              <p:par>
                                <p:cTn id="276" presetID="2" presetClass="entr" presetSubtype="4" fill="hold" grpId="0" nodeType="afterEffect">
                                  <p:stCondLst>
                                    <p:cond delay="0"/>
                                  </p:stCondLst>
                                  <p:childTnLst>
                                    <p:set>
                                      <p:cBhvr>
                                        <p:cTn id="277" dur="1" fill="hold">
                                          <p:stCondLst>
                                            <p:cond delay="0"/>
                                          </p:stCondLst>
                                        </p:cTn>
                                        <p:tgtEl>
                                          <p:spTgt spid="38960"/>
                                        </p:tgtEl>
                                        <p:attrNameLst>
                                          <p:attrName>style.visibility</p:attrName>
                                        </p:attrNameLst>
                                      </p:cBhvr>
                                      <p:to>
                                        <p:strVal val="visible"/>
                                      </p:to>
                                    </p:set>
                                    <p:anim calcmode="lin" valueType="num">
                                      <p:cBhvr additive="base">
                                        <p:cTn id="278" dur="500" fill="hold"/>
                                        <p:tgtEl>
                                          <p:spTgt spid="38960"/>
                                        </p:tgtEl>
                                        <p:attrNameLst>
                                          <p:attrName>ppt_x</p:attrName>
                                        </p:attrNameLst>
                                      </p:cBhvr>
                                      <p:tavLst>
                                        <p:tav tm="0">
                                          <p:val>
                                            <p:strVal val="#ppt_x"/>
                                          </p:val>
                                        </p:tav>
                                        <p:tav tm="100000">
                                          <p:val>
                                            <p:strVal val="#ppt_x"/>
                                          </p:val>
                                        </p:tav>
                                      </p:tavLst>
                                    </p:anim>
                                    <p:anim calcmode="lin" valueType="num">
                                      <p:cBhvr additive="base">
                                        <p:cTn id="279" dur="500" fill="hold"/>
                                        <p:tgtEl>
                                          <p:spTgt spid="38960"/>
                                        </p:tgtEl>
                                        <p:attrNameLst>
                                          <p:attrName>ppt_y</p:attrName>
                                        </p:attrNameLst>
                                      </p:cBhvr>
                                      <p:tavLst>
                                        <p:tav tm="0">
                                          <p:val>
                                            <p:strVal val="1+#ppt_h/2"/>
                                          </p:val>
                                        </p:tav>
                                        <p:tav tm="100000">
                                          <p:val>
                                            <p:strVal val="#ppt_y"/>
                                          </p:val>
                                        </p:tav>
                                      </p:tavLst>
                                    </p:anim>
                                  </p:childTnLst>
                                </p:cTn>
                              </p:par>
                            </p:childTnLst>
                          </p:cTn>
                        </p:par>
                      </p:childTnLst>
                    </p:cTn>
                  </p:par>
                  <p:par>
                    <p:cTn id="280" fill="hold">
                      <p:stCondLst>
                        <p:cond delay="indefinite"/>
                      </p:stCondLst>
                      <p:childTnLst>
                        <p:par>
                          <p:cTn id="281" fill="hold">
                            <p:stCondLst>
                              <p:cond delay="0"/>
                            </p:stCondLst>
                            <p:childTnLst>
                              <p:par>
                                <p:cTn id="282" presetID="2" presetClass="entr" presetSubtype="4" fill="hold" grpId="0" nodeType="clickEffect">
                                  <p:stCondLst>
                                    <p:cond delay="0"/>
                                  </p:stCondLst>
                                  <p:childTnLst>
                                    <p:set>
                                      <p:cBhvr>
                                        <p:cTn id="283" dur="1" fill="hold">
                                          <p:stCondLst>
                                            <p:cond delay="0"/>
                                          </p:stCondLst>
                                        </p:cTn>
                                        <p:tgtEl>
                                          <p:spTgt spid="38962"/>
                                        </p:tgtEl>
                                        <p:attrNameLst>
                                          <p:attrName>style.visibility</p:attrName>
                                        </p:attrNameLst>
                                      </p:cBhvr>
                                      <p:to>
                                        <p:strVal val="visible"/>
                                      </p:to>
                                    </p:set>
                                    <p:anim calcmode="lin" valueType="num">
                                      <p:cBhvr additive="base">
                                        <p:cTn id="284" dur="500" fill="hold"/>
                                        <p:tgtEl>
                                          <p:spTgt spid="38962"/>
                                        </p:tgtEl>
                                        <p:attrNameLst>
                                          <p:attrName>ppt_x</p:attrName>
                                        </p:attrNameLst>
                                      </p:cBhvr>
                                      <p:tavLst>
                                        <p:tav tm="0">
                                          <p:val>
                                            <p:strVal val="#ppt_x"/>
                                          </p:val>
                                        </p:tav>
                                        <p:tav tm="100000">
                                          <p:val>
                                            <p:strVal val="#ppt_x"/>
                                          </p:val>
                                        </p:tav>
                                      </p:tavLst>
                                    </p:anim>
                                    <p:anim calcmode="lin" valueType="num">
                                      <p:cBhvr additive="base">
                                        <p:cTn id="285" dur="500" fill="hold"/>
                                        <p:tgtEl>
                                          <p:spTgt spid="38962"/>
                                        </p:tgtEl>
                                        <p:attrNameLst>
                                          <p:attrName>ppt_y</p:attrName>
                                        </p:attrNameLst>
                                      </p:cBhvr>
                                      <p:tavLst>
                                        <p:tav tm="0">
                                          <p:val>
                                            <p:strVal val="1+#ppt_h/2"/>
                                          </p:val>
                                        </p:tav>
                                        <p:tav tm="100000">
                                          <p:val>
                                            <p:strVal val="#ppt_y"/>
                                          </p:val>
                                        </p:tav>
                                      </p:tavLst>
                                    </p:anim>
                                  </p:childTnLst>
                                </p:cTn>
                              </p:par>
                            </p:childTnLst>
                          </p:cTn>
                        </p:par>
                        <p:par>
                          <p:cTn id="286" fill="hold">
                            <p:stCondLst>
                              <p:cond delay="500"/>
                            </p:stCondLst>
                            <p:childTnLst>
                              <p:par>
                                <p:cTn id="287" presetID="2" presetClass="entr" presetSubtype="2" fill="hold" grpId="0" nodeType="afterEffect">
                                  <p:stCondLst>
                                    <p:cond delay="0"/>
                                  </p:stCondLst>
                                  <p:childTnLst>
                                    <p:set>
                                      <p:cBhvr>
                                        <p:cTn id="288" dur="1" fill="hold">
                                          <p:stCondLst>
                                            <p:cond delay="0"/>
                                          </p:stCondLst>
                                        </p:cTn>
                                        <p:tgtEl>
                                          <p:spTgt spid="38964"/>
                                        </p:tgtEl>
                                        <p:attrNameLst>
                                          <p:attrName>style.visibility</p:attrName>
                                        </p:attrNameLst>
                                      </p:cBhvr>
                                      <p:to>
                                        <p:strVal val="visible"/>
                                      </p:to>
                                    </p:set>
                                    <p:anim calcmode="lin" valueType="num">
                                      <p:cBhvr additive="base">
                                        <p:cTn id="289" dur="500" fill="hold"/>
                                        <p:tgtEl>
                                          <p:spTgt spid="38964"/>
                                        </p:tgtEl>
                                        <p:attrNameLst>
                                          <p:attrName>ppt_x</p:attrName>
                                        </p:attrNameLst>
                                      </p:cBhvr>
                                      <p:tavLst>
                                        <p:tav tm="0">
                                          <p:val>
                                            <p:strVal val="1+#ppt_w/2"/>
                                          </p:val>
                                        </p:tav>
                                        <p:tav tm="100000">
                                          <p:val>
                                            <p:strVal val="#ppt_x"/>
                                          </p:val>
                                        </p:tav>
                                      </p:tavLst>
                                    </p:anim>
                                    <p:anim calcmode="lin" valueType="num">
                                      <p:cBhvr additive="base">
                                        <p:cTn id="290" dur="500" fill="hold"/>
                                        <p:tgtEl>
                                          <p:spTgt spid="38964"/>
                                        </p:tgtEl>
                                        <p:attrNameLst>
                                          <p:attrName>ppt_y</p:attrName>
                                        </p:attrNameLst>
                                      </p:cBhvr>
                                      <p:tavLst>
                                        <p:tav tm="0">
                                          <p:val>
                                            <p:strVal val="#ppt_y"/>
                                          </p:val>
                                        </p:tav>
                                        <p:tav tm="100000">
                                          <p:val>
                                            <p:strVal val="#ppt_y"/>
                                          </p:val>
                                        </p:tav>
                                      </p:tavLst>
                                    </p:anim>
                                  </p:childTnLst>
                                </p:cTn>
                              </p:par>
                            </p:childTnLst>
                          </p:cTn>
                        </p:par>
                      </p:childTnLst>
                    </p:cTn>
                  </p:par>
                  <p:par>
                    <p:cTn id="291" fill="hold">
                      <p:stCondLst>
                        <p:cond delay="indefinite"/>
                      </p:stCondLst>
                      <p:childTnLst>
                        <p:par>
                          <p:cTn id="292" fill="hold">
                            <p:stCondLst>
                              <p:cond delay="0"/>
                            </p:stCondLst>
                            <p:childTnLst>
                              <p:par>
                                <p:cTn id="293" presetID="1" presetClass="entr" presetSubtype="0" fill="hold" grpId="0" nodeType="clickEffect">
                                  <p:stCondLst>
                                    <p:cond delay="0"/>
                                  </p:stCondLst>
                                  <p:iterate type="lt">
                                    <p:tmAbs val="75"/>
                                  </p:iterate>
                                  <p:childTnLst>
                                    <p:set>
                                      <p:cBhvr>
                                        <p:cTn id="294" dur="1" fill="hold">
                                          <p:stCondLst>
                                            <p:cond delay="74"/>
                                          </p:stCondLst>
                                        </p:cTn>
                                        <p:tgtEl>
                                          <p:spTgt spid="38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animBg="1"/>
      <p:bldP spid="38916" grpId="0"/>
      <p:bldP spid="38917" grpId="0"/>
      <p:bldP spid="38918" grpId="0" animBg="1"/>
      <p:bldP spid="38919" grpId="0" animBg="1"/>
      <p:bldP spid="38920" grpId="0"/>
      <p:bldP spid="38921" grpId="0"/>
      <p:bldP spid="38922" grpId="0"/>
      <p:bldP spid="38923" grpId="0"/>
      <p:bldP spid="38924" grpId="0"/>
      <p:bldP spid="38925" grpId="0" animBg="1"/>
      <p:bldP spid="38926" grpId="0"/>
      <p:bldP spid="38927" grpId="0" animBg="1"/>
      <p:bldP spid="38928" grpId="0"/>
      <p:bldP spid="38929" grpId="0"/>
      <p:bldP spid="38930" grpId="0"/>
      <p:bldP spid="38931" grpId="0" animBg="1"/>
      <p:bldP spid="38932" grpId="0"/>
      <p:bldP spid="38933" grpId="0"/>
      <p:bldP spid="38934" grpId="0"/>
      <p:bldP spid="38935" grpId="0"/>
      <p:bldP spid="38936" grpId="0" animBg="1"/>
      <p:bldP spid="38937" grpId="0" animBg="1"/>
      <p:bldP spid="38938" grpId="0" animBg="1"/>
      <p:bldP spid="38939" grpId="0"/>
      <p:bldP spid="38940" grpId="0"/>
      <p:bldP spid="38941" grpId="0" animBg="1"/>
      <p:bldP spid="38942" grpId="0" animBg="1"/>
      <p:bldP spid="38943" grpId="0"/>
      <p:bldP spid="38944" grpId="0"/>
      <p:bldP spid="38945" grpId="0"/>
      <p:bldP spid="38946" grpId="0"/>
      <p:bldP spid="38947" grpId="0"/>
      <p:bldP spid="38948" grpId="0"/>
      <p:bldP spid="38949" grpId="0"/>
      <p:bldP spid="38950" grpId="0"/>
      <p:bldP spid="38951" grpId="0" animBg="1"/>
      <p:bldP spid="38952" grpId="0"/>
      <p:bldP spid="38953" grpId="0"/>
      <p:bldP spid="38954" grpId="0" animBg="1"/>
      <p:bldP spid="38955" grpId="0"/>
      <p:bldP spid="38956" grpId="0" animBg="1"/>
      <p:bldP spid="38957" grpId="0"/>
      <p:bldP spid="38958" grpId="0"/>
      <p:bldP spid="38959" grpId="0" animBg="1"/>
      <p:bldP spid="38960" grpId="0" animBg="1"/>
      <p:bldP spid="38961" grpId="0"/>
      <p:bldP spid="38962" grpId="0"/>
      <p:bldP spid="38963" grpId="0"/>
      <p:bldP spid="38964" grpId="0" animBg="1"/>
      <p:bldP spid="38965" grpId="0"/>
      <p:bldP spid="38966" grpId="0" animBg="1"/>
      <p:bldP spid="3897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30721"/>
          <p:cNvSpPr>
            <a:spLocks noGrp="1"/>
          </p:cNvSpPr>
          <p:nvPr>
            <p:ph type="title"/>
          </p:nvPr>
        </p:nvSpPr>
        <p:spPr/>
        <p:txBody>
          <a:bodyPr vert="horz" wrap="square" lIns="91440" tIns="45720" rIns="91440" bIns="45720" anchor="ctr"/>
          <a:p>
            <a:pPr eaLnBrk="1" hangingPunct="1"/>
            <a:r>
              <a:rPr lang="zh-CN" altLang="en-US" dirty="0"/>
              <a:t>总结</a:t>
            </a:r>
            <a:endParaRPr lang="zh-CN" altLang="en-US" dirty="0"/>
          </a:p>
        </p:txBody>
      </p:sp>
      <p:sp>
        <p:nvSpPr>
          <p:cNvPr id="50179" name="文本占位符 30722"/>
          <p:cNvSpPr>
            <a:spLocks noGrp="1"/>
          </p:cNvSpPr>
          <p:nvPr>
            <p:ph idx="1"/>
          </p:nvPr>
        </p:nvSpPr>
        <p:spPr/>
        <p:txBody>
          <a:bodyPr vert="horz" wrap="square" lIns="91440" tIns="45720" rIns="91440" bIns="45720" anchor="t"/>
          <a:p>
            <a:pPr eaLnBrk="1" hangingPunct="1"/>
            <a:r>
              <a:rPr lang="zh-CN" altLang="en-US" b="1" dirty="0"/>
              <a:t>纵观全词，诗人用词形象精炼，风格大气豪迈，体现了一代伟人的壮烈情怀。</a:t>
            </a:r>
            <a:endParaRPr lang="zh-CN" altLang="en-US" b="1" dirty="0"/>
          </a:p>
          <a:p>
            <a:pPr eaLnBrk="1" hangingPunct="1"/>
            <a:r>
              <a:rPr lang="zh-CN" altLang="en-US" b="1" dirty="0"/>
              <a:t>全词上阕写景，意境开阔，气魄豪迈，；下阕抒情，胸怀博大，斗志昂扬。</a:t>
            </a:r>
            <a:endParaRPr lang="zh-CN" altLang="en-US" b="1" dirty="0"/>
          </a:p>
          <a:p>
            <a:pPr eaLnBrk="1" hangingPunct="1"/>
            <a:r>
              <a:rPr lang="zh-CN" altLang="en-US" b="1" dirty="0"/>
              <a:t>艺术手法：上阙</a:t>
            </a:r>
            <a:r>
              <a:rPr lang="en-US" altLang="zh-CN" b="1" dirty="0"/>
              <a:t>——</a:t>
            </a:r>
            <a:r>
              <a:rPr lang="zh-CN" altLang="en-US" b="1" dirty="0"/>
              <a:t>景中寓情   </a:t>
            </a:r>
            <a:endParaRPr lang="zh-CN" altLang="en-US" b="1" dirty="0"/>
          </a:p>
          <a:p>
            <a:pPr eaLnBrk="1" hangingPunct="1"/>
            <a:r>
              <a:rPr lang="zh-CN" altLang="en-US" b="1" dirty="0"/>
              <a:t>                  下阙</a:t>
            </a:r>
            <a:r>
              <a:rPr lang="en-US" altLang="zh-CN" b="1" dirty="0"/>
              <a:t>——</a:t>
            </a:r>
            <a:r>
              <a:rPr lang="zh-CN" altLang="en-US" b="1" dirty="0"/>
              <a:t>情中显志</a:t>
            </a:r>
            <a:endParaRPr lang="zh-CN" altLang="en-US" b="1" dirty="0"/>
          </a:p>
          <a:p>
            <a:pPr eaLnBrk="1" hangingPunct="1"/>
            <a:endParaRPr lang="zh-CN" altLang="en-US" b="1" dirty="0"/>
          </a:p>
        </p:txBody>
      </p:sp>
      <p:sp>
        <p:nvSpPr>
          <p:cNvPr id="30724" name="文本框 30723"/>
          <p:cNvSpPr txBox="1"/>
          <p:nvPr/>
        </p:nvSpPr>
        <p:spPr>
          <a:xfrm>
            <a:off x="755650" y="5300663"/>
            <a:ext cx="7056438" cy="579437"/>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ea typeface="黑体" panose="02010609060101010101" pitchFamily="49" charset="-122"/>
              </a:rPr>
              <a:t>有感情地齐读全诗，注意语速和语调。</a:t>
            </a:r>
            <a:endParaRPr lang="zh-CN" altLang="en-US" sz="3200" b="1" dirty="0">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4">
                                            <p:txEl>
                                              <p:charRg st="0"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1"/>
          <p:cNvSpPr/>
          <p:nvPr/>
        </p:nvSpPr>
        <p:spPr>
          <a:xfrm>
            <a:off x="0" y="0"/>
            <a:ext cx="9144000" cy="6457950"/>
          </a:xfrm>
          <a:prstGeom prst="rect">
            <a:avLst/>
          </a:prstGeom>
          <a:solidFill>
            <a:srgbClr val="FFFFFF"/>
          </a:solidFill>
          <a:ln w="9525">
            <a:noFill/>
          </a:ln>
        </p:spPr>
        <p:txBody>
          <a:bodyPr lIns="0" tIns="88872" rIns="0" bIns="88872" anchor="ctr">
            <a:spAutoFit/>
          </a:bodyPr>
          <a:p>
            <a:pPr algn="ctr"/>
            <a:r>
              <a:rPr lang="zh-CN" altLang="en-US" b="1" dirty="0">
                <a:solidFill>
                  <a:srgbClr val="333333"/>
                </a:solidFill>
                <a:latin typeface="Arial Unicode MS" pitchFamily="34" charset="-122"/>
              </a:rPr>
              <a:t>沁园春长沙 翻译</a:t>
            </a:r>
            <a:endParaRPr lang="en-US" altLang="zh-CN" b="1" dirty="0">
              <a:solidFill>
                <a:srgbClr val="333333"/>
              </a:solidFill>
              <a:latin typeface="Arial Unicode MS" pitchFamily="34" charset="-122"/>
            </a:endParaRPr>
          </a:p>
          <a:p>
            <a:r>
              <a:rPr lang="zh-CN" altLang="en-US" b="1" dirty="0">
                <a:solidFill>
                  <a:srgbClr val="333333"/>
                </a:solidFill>
                <a:latin typeface="Arial Unicode MS" pitchFamily="34" charset="-122"/>
              </a:rPr>
              <a:t>在深秋一个天高气爽的日子里</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我独自伫立在</a:t>
            </a:r>
            <a:r>
              <a:rPr lang="zh-CN" altLang="en-US" b="1" dirty="0">
                <a:solidFill>
                  <a:srgbClr val="3F88BF"/>
                </a:solidFill>
                <a:latin typeface="Arial Unicode MS" pitchFamily="34" charset="-122"/>
                <a:hlinkClick r:id="rId1"/>
              </a:rPr>
              <a:t>橘子洲头</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眺望着湘江碧水缓缓北流（心头翻腾着无尽的遐想）。</a:t>
            </a:r>
            <a:br>
              <a:rPr lang="zh-CN" altLang="zh-CN" b="1" dirty="0">
                <a:solidFill>
                  <a:srgbClr val="333333"/>
                </a:solidFill>
                <a:latin typeface="Arial Unicode MS" pitchFamily="34" charset="-122"/>
              </a:rPr>
            </a:br>
            <a:r>
              <a:rPr lang="zh-CN" altLang="en-US" b="1" dirty="0">
                <a:solidFill>
                  <a:srgbClr val="333333"/>
                </a:solidFill>
                <a:latin typeface="Arial Unicode MS" pitchFamily="34" charset="-122"/>
              </a:rPr>
              <a:t>看万座山变成了红色</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一层层树林好象染过颜色一样</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满江秋水清澈澄碧</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一艘艘大船乘风破浪</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争先恐后</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雄鹰敏捷矫健</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在辽阔的蓝天里飞翔，鱼儿轻快自如</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在明净的水底里时沉时浮</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一切生物都在秋天里争求自由</a:t>
            </a:r>
            <a:r>
              <a:rPr lang="zh-CN" altLang="zh-CN" b="1" dirty="0">
                <a:solidFill>
                  <a:srgbClr val="333333"/>
                </a:solidFill>
                <a:latin typeface="Arial Unicode MS" pitchFamily="34" charset="-122"/>
              </a:rPr>
              <a:t>. </a:t>
            </a:r>
            <a:br>
              <a:rPr lang="zh-CN" altLang="zh-CN" b="1" dirty="0">
                <a:solidFill>
                  <a:srgbClr val="333333"/>
                </a:solidFill>
                <a:latin typeface="Arial Unicode MS" pitchFamily="34" charset="-122"/>
              </a:rPr>
            </a:br>
            <a:r>
              <a:rPr lang="zh-CN" altLang="en-US" b="1" dirty="0">
                <a:solidFill>
                  <a:srgbClr val="333333"/>
                </a:solidFill>
                <a:latin typeface="Arial Unicode MS" pitchFamily="34" charset="-122"/>
              </a:rPr>
              <a:t>面对着无边无际的宇宙</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千万种思绪一齐涌上心头</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我要问</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这苍茫大地的盛衰兴废</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由谁决定</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主宰</a:t>
            </a:r>
            <a:r>
              <a:rPr lang="zh-CN" altLang="zh-CN" b="1" dirty="0">
                <a:solidFill>
                  <a:srgbClr val="333333"/>
                </a:solidFill>
                <a:latin typeface="Arial Unicode MS" pitchFamily="34" charset="-122"/>
              </a:rPr>
              <a:t>? </a:t>
            </a:r>
            <a:br>
              <a:rPr lang="zh-CN" altLang="zh-CN" b="1" dirty="0">
                <a:solidFill>
                  <a:srgbClr val="333333"/>
                </a:solidFill>
                <a:latin typeface="Arial Unicode MS" pitchFamily="34" charset="-122"/>
              </a:rPr>
            </a:br>
            <a:br>
              <a:rPr lang="zh-CN" altLang="zh-CN" b="1" dirty="0">
                <a:solidFill>
                  <a:srgbClr val="333333"/>
                </a:solidFill>
                <a:latin typeface="Arial Unicode MS" pitchFamily="34" charset="-122"/>
              </a:rPr>
            </a:br>
            <a:r>
              <a:rPr lang="zh-CN" altLang="en-US" b="1" dirty="0">
                <a:solidFill>
                  <a:srgbClr val="333333"/>
                </a:solidFill>
                <a:latin typeface="Arial Unicode MS" pitchFamily="34" charset="-122"/>
              </a:rPr>
              <a:t>回到过去</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我和我的朋友</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经常携手结伴来到这里漫游</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在一起商讨国家大事</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那无数不平凡的岁月至今还萦绕在我的心头</a:t>
            </a:r>
            <a:r>
              <a:rPr lang="zh-CN" altLang="zh-CN" b="1" dirty="0">
                <a:solidFill>
                  <a:srgbClr val="333333"/>
                </a:solidFill>
                <a:latin typeface="Arial Unicode MS" pitchFamily="34" charset="-122"/>
              </a:rPr>
              <a:t>. </a:t>
            </a:r>
            <a:br>
              <a:rPr lang="zh-CN" altLang="zh-CN" b="1" dirty="0">
                <a:solidFill>
                  <a:srgbClr val="333333"/>
                </a:solidFill>
                <a:latin typeface="Arial Unicode MS" pitchFamily="34" charset="-122"/>
              </a:rPr>
            </a:br>
            <a:r>
              <a:rPr lang="zh-CN" altLang="en-US" b="1" dirty="0">
                <a:solidFill>
                  <a:srgbClr val="333333"/>
                </a:solidFill>
                <a:latin typeface="Arial Unicode MS" pitchFamily="34" charset="-122"/>
              </a:rPr>
              <a:t>同学们正值青春年少</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风华正茂</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大家踌躇满志</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意气奔放</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正强劲有力</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评论国家大事</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写出这些激浊扬清的文章</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把当时那些达官贵人</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军阀官僚看得如同粪土</a:t>
            </a:r>
            <a:r>
              <a:rPr lang="zh-CN" altLang="zh-CN" b="1" dirty="0">
                <a:solidFill>
                  <a:srgbClr val="333333"/>
                </a:solidFill>
                <a:latin typeface="Arial Unicode MS" pitchFamily="34" charset="-122"/>
              </a:rPr>
              <a:t>. </a:t>
            </a:r>
            <a:br>
              <a:rPr lang="zh-CN" altLang="zh-CN" b="1" dirty="0">
                <a:solidFill>
                  <a:srgbClr val="333333"/>
                </a:solidFill>
                <a:latin typeface="Arial Unicode MS" pitchFamily="34" charset="-122"/>
              </a:rPr>
            </a:br>
            <a:r>
              <a:rPr lang="zh-CN" altLang="en-US" b="1" dirty="0">
                <a:solidFill>
                  <a:srgbClr val="333333"/>
                </a:solidFill>
                <a:latin typeface="Arial Unicode MS" pitchFamily="34" charset="-122"/>
              </a:rPr>
              <a:t>大家是否记得</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当年我们在江水中游泳</a:t>
            </a:r>
            <a:r>
              <a:rPr lang="zh-CN" altLang="zh-CN" b="1" dirty="0">
                <a:solidFill>
                  <a:srgbClr val="333333"/>
                </a:solidFill>
                <a:latin typeface="Arial Unicode MS" pitchFamily="34" charset="-122"/>
              </a:rPr>
              <a:t>,</a:t>
            </a:r>
            <a:r>
              <a:rPr lang="zh-CN" altLang="en-US" b="1" dirty="0">
                <a:solidFill>
                  <a:srgbClr val="333333"/>
                </a:solidFill>
                <a:latin typeface="Arial Unicode MS" pitchFamily="34" charset="-122"/>
              </a:rPr>
              <a:t>那激起的浪花几乎挡住了疾驶而来的船</a:t>
            </a:r>
            <a:r>
              <a:rPr lang="zh-CN" altLang="zh-CN" b="1" dirty="0">
                <a:solidFill>
                  <a:srgbClr val="333333"/>
                </a:solidFill>
                <a:latin typeface="Arial Unicode MS" pitchFamily="34" charset="-122"/>
              </a:rPr>
              <a:t>? </a:t>
            </a:r>
            <a:endParaRPr lang="zh-CN" altLang="zh-CN" b="1" dirty="0">
              <a:latin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图片 177154" descr="9"/>
          <p:cNvPicPr>
            <a:picLocks noChangeAspect="1"/>
          </p:cNvPicPr>
          <p:nvPr/>
        </p:nvPicPr>
        <p:blipFill>
          <a:blip r:embed="rId1"/>
          <a:stretch>
            <a:fillRect/>
          </a:stretch>
        </p:blipFill>
        <p:spPr>
          <a:xfrm>
            <a:off x="457200" y="6248400"/>
            <a:ext cx="8001000" cy="268288"/>
          </a:xfrm>
          <a:prstGeom prst="rect">
            <a:avLst/>
          </a:prstGeom>
          <a:noFill/>
          <a:ln w="9525">
            <a:noFill/>
          </a:ln>
        </p:spPr>
      </p:pic>
      <p:pic>
        <p:nvPicPr>
          <p:cNvPr id="52227" name="图片 177155" descr="9"/>
          <p:cNvPicPr>
            <a:picLocks noChangeAspect="1"/>
          </p:cNvPicPr>
          <p:nvPr/>
        </p:nvPicPr>
        <p:blipFill>
          <a:blip r:embed="rId1"/>
          <a:stretch>
            <a:fillRect/>
          </a:stretch>
        </p:blipFill>
        <p:spPr>
          <a:xfrm>
            <a:off x="609600" y="6324600"/>
            <a:ext cx="8001000" cy="268288"/>
          </a:xfrm>
          <a:prstGeom prst="rect">
            <a:avLst/>
          </a:prstGeom>
          <a:noFill/>
          <a:ln w="9525">
            <a:noFill/>
          </a:ln>
        </p:spPr>
      </p:pic>
      <p:sp>
        <p:nvSpPr>
          <p:cNvPr id="177157" name="文本框 177156"/>
          <p:cNvSpPr txBox="1"/>
          <p:nvPr/>
        </p:nvSpPr>
        <p:spPr>
          <a:xfrm>
            <a:off x="323850" y="176213"/>
            <a:ext cx="8135938" cy="6370637"/>
          </a:xfrm>
          <a:prstGeom prst="rect">
            <a:avLst/>
          </a:prstGeom>
          <a:noFill/>
          <a:ln w="9525">
            <a:noFill/>
          </a:ln>
        </p:spPr>
        <p:txBody>
          <a:bodyPr>
            <a:spAutoFit/>
          </a:bodyPr>
          <a:p>
            <a:endParaRPr lang="en-US" altLang="zh-CN" sz="3600" dirty="0">
              <a:solidFill>
                <a:schemeClr val="accent2"/>
              </a:solidFill>
              <a:latin typeface="Times New Roman" panose="02020603050405020304" pitchFamily="18" charset="0"/>
              <a:ea typeface="文鼎CS行楷" pitchFamily="49" charset="-122"/>
            </a:endParaRPr>
          </a:p>
          <a:p>
            <a:r>
              <a:rPr lang="en-US" altLang="zh-CN" sz="3600" dirty="0">
                <a:solidFill>
                  <a:schemeClr val="accent2"/>
                </a:solidFill>
                <a:latin typeface="Times New Roman" panose="02020603050405020304" pitchFamily="18" charset="0"/>
                <a:ea typeface="文鼎CS行楷" pitchFamily="49" charset="-122"/>
              </a:rPr>
              <a:t>                          </a:t>
            </a:r>
            <a:r>
              <a:rPr lang="zh-CN" altLang="en-US" sz="3600" b="1" dirty="0">
                <a:solidFill>
                  <a:srgbClr val="FF3300"/>
                </a:solidFill>
                <a:latin typeface="Times New Roman" panose="02020603050405020304" pitchFamily="18" charset="0"/>
                <a:ea typeface="文鼎CS行楷" pitchFamily="49" charset="-122"/>
              </a:rPr>
              <a:t>沁园春 长沙</a:t>
            </a:r>
            <a:endParaRPr lang="zh-CN" altLang="en-US" sz="3600" b="1" dirty="0">
              <a:solidFill>
                <a:srgbClr val="FF3300"/>
              </a:solidFill>
              <a:latin typeface="Times New Roman" panose="02020603050405020304" pitchFamily="18" charset="0"/>
              <a:ea typeface="文鼎CS行楷" pitchFamily="49" charset="-122"/>
            </a:endParaRPr>
          </a:p>
          <a:p>
            <a:r>
              <a:rPr lang="zh-CN" altLang="en-US" sz="3600" dirty="0">
                <a:latin typeface="Times New Roman" panose="02020603050405020304" pitchFamily="18" charset="0"/>
                <a:ea typeface="文鼎CS行楷" pitchFamily="49" charset="-122"/>
              </a:rPr>
              <a:t>        </a:t>
            </a:r>
            <a:r>
              <a:rPr lang="zh-CN" altLang="en-US" sz="3200" b="1" dirty="0">
                <a:latin typeface="Times New Roman" panose="02020603050405020304" pitchFamily="18" charset="0"/>
                <a:ea typeface="文鼎CS行楷" pitchFamily="49" charset="-122"/>
              </a:rPr>
              <a:t>深秋时节，我独自站在橘子洲头，湘江</a:t>
            </a:r>
            <a:endParaRPr lang="zh-CN" altLang="en-US" sz="3200" b="1" dirty="0">
              <a:latin typeface="Times New Roman" panose="02020603050405020304" pitchFamily="18" charset="0"/>
              <a:ea typeface="文鼎CS行楷" pitchFamily="49" charset="-122"/>
            </a:endParaRPr>
          </a:p>
          <a:p>
            <a:r>
              <a:rPr lang="zh-CN" altLang="en-US" sz="3200" b="1" dirty="0">
                <a:latin typeface="Times New Roman" panose="02020603050405020304" pitchFamily="18" charset="0"/>
                <a:ea typeface="文鼎CS行楷" pitchFamily="49" charset="-122"/>
              </a:rPr>
              <a:t>水日夜不息地向北奔流。远望层层叠叠地枫</a:t>
            </a:r>
            <a:endParaRPr lang="zh-CN" altLang="en-US" sz="3200" b="1" dirty="0">
              <a:latin typeface="Times New Roman" panose="02020603050405020304" pitchFamily="18" charset="0"/>
              <a:ea typeface="文鼎CS行楷" pitchFamily="49" charset="-122"/>
            </a:endParaRPr>
          </a:p>
          <a:p>
            <a:r>
              <a:rPr lang="zh-CN" altLang="en-US" sz="3200" b="1" dirty="0">
                <a:latin typeface="Times New Roman" panose="02020603050405020304" pitchFamily="18" charset="0"/>
                <a:ea typeface="文鼎CS行楷" pitchFamily="49" charset="-122"/>
              </a:rPr>
              <a:t>树林，经霜染后，一片红火；近看碧绿清澈</a:t>
            </a:r>
            <a:endParaRPr lang="zh-CN" altLang="en-US" sz="3200" b="1" dirty="0">
              <a:latin typeface="Times New Roman" panose="02020603050405020304" pitchFamily="18" charset="0"/>
              <a:ea typeface="文鼎CS行楷" pitchFamily="49" charset="-122"/>
            </a:endParaRPr>
          </a:p>
          <a:p>
            <a:r>
              <a:rPr lang="zh-CN" altLang="en-US" sz="3200" b="1" dirty="0">
                <a:latin typeface="Times New Roman" panose="02020603050405020304" pitchFamily="18" charset="0"/>
                <a:ea typeface="文鼎CS行楷" pitchFamily="49" charset="-122"/>
              </a:rPr>
              <a:t>的湘江，无数船只在争相行驶。雄鹰在高空</a:t>
            </a:r>
            <a:endParaRPr lang="zh-CN" altLang="en-US" sz="3200" b="1" dirty="0">
              <a:latin typeface="Times New Roman" panose="02020603050405020304" pitchFamily="18" charset="0"/>
              <a:ea typeface="文鼎CS行楷" pitchFamily="49" charset="-122"/>
            </a:endParaRPr>
          </a:p>
          <a:p>
            <a:r>
              <a:rPr lang="zh-CN" altLang="en-US" sz="3200" b="1" dirty="0">
                <a:latin typeface="Times New Roman" panose="02020603050405020304" pitchFamily="18" charset="0"/>
                <a:ea typeface="文鼎CS行楷" pitchFamily="49" charset="-122"/>
              </a:rPr>
              <a:t>展翅飞翔，鱼儿在江水中自由自在地游泳，</a:t>
            </a:r>
            <a:endParaRPr lang="zh-CN" altLang="en-US" sz="3200" b="1" dirty="0">
              <a:latin typeface="Times New Roman" panose="02020603050405020304" pitchFamily="18" charset="0"/>
              <a:ea typeface="文鼎CS行楷" pitchFamily="49" charset="-122"/>
            </a:endParaRPr>
          </a:p>
          <a:p>
            <a:r>
              <a:rPr lang="zh-CN" altLang="en-US" sz="3200" b="1" dirty="0">
                <a:latin typeface="Times New Roman" panose="02020603050405020304" pitchFamily="18" charset="0"/>
                <a:ea typeface="文鼎CS行楷" pitchFamily="49" charset="-122"/>
              </a:rPr>
              <a:t>宇宙间天地万物都在竞相向上，蓬勃发展。面对这一派勃勃生机地大千世界，怎能不思绪万端：广阔无垠地大地呀，谁才能主宰你的命运？</a:t>
            </a:r>
            <a:endParaRPr lang="zh-CN" altLang="en-US" sz="3200" b="1" dirty="0">
              <a:latin typeface="Times New Roman" panose="02020603050405020304" pitchFamily="18" charset="0"/>
            </a:endParaRPr>
          </a:p>
          <a:p>
            <a:pPr>
              <a:spcBef>
                <a:spcPct val="50000"/>
              </a:spcBef>
            </a:pPr>
            <a:endParaRPr lang="zh-CN" altLang="en-US" sz="32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77157"/>
                                        </p:tgtEl>
                                        <p:attrNameLst>
                                          <p:attrName>style.visibility</p:attrName>
                                        </p:attrNameLst>
                                      </p:cBhvr>
                                      <p:to>
                                        <p:strVal val="visible"/>
                                      </p:to>
                                    </p:set>
                                    <p:anim calcmode="lin" valueType="num">
                                      <p:cBhvr>
                                        <p:cTn id="7" dur="5000" fill="hold"/>
                                        <p:tgtEl>
                                          <p:spTgt spid="177157"/>
                                        </p:tgtEl>
                                        <p:attrNameLst>
                                          <p:attrName>ppt_x</p:attrName>
                                        </p:attrNameLst>
                                      </p:cBhvr>
                                      <p:tavLst>
                                        <p:tav tm="0">
                                          <p:val>
                                            <p:strVal val="#ppt_x"/>
                                          </p:val>
                                        </p:tav>
                                        <p:tav tm="100000">
                                          <p:val>
                                            <p:strVal val="#ppt_x"/>
                                          </p:val>
                                        </p:tav>
                                      </p:tavLst>
                                    </p:anim>
                                    <p:anim calcmode="lin" valueType="num">
                                      <p:cBhvr>
                                        <p:cTn id="8" dur="5000" fill="hold"/>
                                        <p:tgtEl>
                                          <p:spTgt spid="1771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文本占位符 61442"/>
          <p:cNvSpPr>
            <a:spLocks noGrp="1"/>
          </p:cNvSpPr>
          <p:nvPr>
            <p:ph idx="1"/>
          </p:nvPr>
        </p:nvSpPr>
        <p:spPr>
          <a:xfrm>
            <a:off x="250825" y="476250"/>
            <a:ext cx="8207375" cy="5619750"/>
          </a:xfrm>
        </p:spPr>
        <p:txBody>
          <a:bodyPr vert="horz" wrap="square" lIns="91440" tIns="45720" rIns="91440" bIns="45720" anchor="t"/>
          <a:p>
            <a:pPr eaLnBrk="1" hangingPunct="1"/>
            <a:r>
              <a:rPr lang="zh-CN" altLang="en-US" b="1" dirty="0">
                <a:latin typeface="黑体" panose="02010609060101010101" pitchFamily="49" charset="-122"/>
                <a:ea typeface="黑体" panose="02010609060101010101" pitchFamily="49" charset="-122"/>
              </a:rPr>
              <a:t>纵观全词，看其突出特点是什么？</a:t>
            </a:r>
            <a:r>
              <a:rPr lang="en-US" altLang="zh-CN" dirty="0"/>
              <a:t> </a:t>
            </a:r>
            <a:endParaRPr lang="en-US" altLang="zh-CN" dirty="0"/>
          </a:p>
          <a:p>
            <a:pPr eaLnBrk="1" hangingPunct="1">
              <a:buNone/>
            </a:pPr>
            <a:r>
              <a:rPr lang="en-US" altLang="zh-CN" dirty="0"/>
              <a:t>         </a:t>
            </a:r>
            <a:r>
              <a:rPr lang="en-US" altLang="zh-CN" b="1" dirty="0"/>
              <a:t>A</a:t>
            </a:r>
            <a:r>
              <a:rPr lang="zh-CN" altLang="en-US" b="1" dirty="0"/>
              <a:t>、写壮景，抒豪情。（借景抒情，壮景豪情相合为一）</a:t>
            </a:r>
            <a:br>
              <a:rPr lang="zh-CN" altLang="en-US" b="1" dirty="0"/>
            </a:br>
            <a:r>
              <a:rPr lang="zh-CN" altLang="en-US" b="1" dirty="0"/>
              <a:t>      </a:t>
            </a:r>
            <a:r>
              <a:rPr lang="en-US" altLang="zh-CN" b="1" dirty="0"/>
              <a:t>B</a:t>
            </a:r>
            <a:r>
              <a:rPr lang="zh-CN" altLang="en-US" b="1" dirty="0"/>
              <a:t>、对比突出。“万山红遍”与“漫江碧透”主要是颜色的对比；“鹰击长空”与“鱼翔浅底”、“指点江山”与“激扬文字”主要是动作的对比；“同学少年”与“万户侯”是于明处对比，“万类霜天竞自由”有人民的被压迫（未在词中点明）是暗含的对比。</a:t>
            </a:r>
            <a:r>
              <a:rPr lang="en-US" altLang="zh-CN" b="1" dirty="0"/>
              <a:t>  </a:t>
            </a:r>
            <a:br>
              <a:rPr lang="en-US" altLang="zh-CN" b="1" dirty="0"/>
            </a:br>
            <a:r>
              <a:rPr lang="en-US" altLang="zh-CN" b="1" dirty="0"/>
              <a:t>      C</a:t>
            </a:r>
            <a:r>
              <a:rPr lang="zh-CN" altLang="en-US" b="1" dirty="0"/>
              <a:t>、语言富有表现力。</a:t>
            </a:r>
            <a:endParaRPr lang="zh-CN" altLang="en-US" b="1"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内容占位符 229377" descr="large_PLlg_41903n206096"/>
          <p:cNvPicPr>
            <a:picLocks noGrp="1" noChangeAspect="1"/>
          </p:cNvPicPr>
          <p:nvPr>
            <p:ph sz="half" idx="2"/>
          </p:nvPr>
        </p:nvPicPr>
        <p:blipFill>
          <a:blip r:embed="rId1"/>
          <a:srcRect/>
          <a:stretch>
            <a:fillRect/>
          </a:stretch>
        </p:blipFill>
        <p:spPr>
          <a:xfrm>
            <a:off x="-53975" y="44450"/>
            <a:ext cx="9305925" cy="6838950"/>
          </a:xfrm>
        </p:spPr>
      </p:pic>
      <p:sp>
        <p:nvSpPr>
          <p:cNvPr id="54275" name="标题 229378"/>
          <p:cNvSpPr>
            <a:spLocks noGrp="1"/>
          </p:cNvSpPr>
          <p:nvPr>
            <p:ph type="title"/>
          </p:nvPr>
        </p:nvSpPr>
        <p:spPr/>
        <p:txBody>
          <a:bodyPr vert="horz" wrap="square" lIns="91440" tIns="45720" rIns="91440" bIns="45720" anchor="ctr"/>
          <a:p>
            <a:pPr eaLnBrk="1" hangingPunct="1"/>
            <a:r>
              <a:rPr lang="zh-CN" altLang="en-US" b="1" dirty="0">
                <a:solidFill>
                  <a:schemeClr val="accent2"/>
                </a:solidFill>
                <a:ea typeface="华文细黑" panose="02010600040101010101" pitchFamily="2" charset="-122"/>
              </a:rPr>
              <a:t>秋天里的悲喜</a:t>
            </a:r>
            <a:endParaRPr lang="zh-CN" altLang="en-US" b="1" dirty="0">
              <a:solidFill>
                <a:schemeClr val="accent2"/>
              </a:solidFill>
              <a:ea typeface="华文细黑" panose="02010600040101010101" pitchFamily="2" charset="-122"/>
            </a:endParaRPr>
          </a:p>
        </p:txBody>
      </p:sp>
      <p:sp>
        <p:nvSpPr>
          <p:cNvPr id="229380" name="文本占位符 229379"/>
          <p:cNvSpPr>
            <a:spLocks noGrp="1"/>
          </p:cNvSpPr>
          <p:nvPr>
            <p:ph type="body" sz="half" idx="1"/>
          </p:nvPr>
        </p:nvSpPr>
        <p:spPr>
          <a:xfrm>
            <a:off x="1981200" y="1989138"/>
            <a:ext cx="6838950" cy="4114800"/>
          </a:xfrm>
        </p:spPr>
        <p:txBody>
          <a:bodyPr vert="horz" wrap="square" lIns="91440" tIns="45720" rIns="91440" bIns="45720" anchor="t"/>
          <a:p>
            <a:pPr eaLnBrk="1" hangingPunct="1">
              <a:lnSpc>
                <a:spcPct val="90000"/>
              </a:lnSpc>
              <a:buClrTx/>
              <a:buSzPct val="80000"/>
              <a:buFont typeface="Wingdings" panose="05000000000000000000" pitchFamily="2" charset="2"/>
              <a:buChar char="Ø"/>
            </a:pPr>
            <a:r>
              <a:rPr lang="en-US" altLang="zh-CN" sz="2800" b="1" dirty="0">
                <a:latin typeface="宋体" panose="02010600030101010101" pitchFamily="2" charset="-122"/>
              </a:rPr>
              <a:t> </a:t>
            </a:r>
            <a:r>
              <a:rPr lang="zh-CN" altLang="en-US" sz="2800" b="1" dirty="0">
                <a:latin typeface="宋体" panose="02010600030101010101" pitchFamily="2" charset="-122"/>
              </a:rPr>
              <a:t>碧云天，黄叶地，北雁南飞，晓来谁秋林醉？总是离人泪。</a:t>
            </a:r>
            <a:endParaRPr lang="zh-CN" altLang="en-US" sz="2800" b="1" dirty="0">
              <a:latin typeface="宋体" panose="02010600030101010101" pitchFamily="2" charset="-122"/>
            </a:endParaRPr>
          </a:p>
          <a:p>
            <a:pPr eaLnBrk="1" hangingPunct="1">
              <a:lnSpc>
                <a:spcPct val="90000"/>
              </a:lnSpc>
              <a:buClrTx/>
              <a:buSzPct val="80000"/>
              <a:buFont typeface="Wingdings" panose="05000000000000000000" pitchFamily="2" charset="2"/>
              <a:buNone/>
            </a:pPr>
            <a:r>
              <a:rPr lang="zh-CN" altLang="en-US" b="1" dirty="0">
                <a:latin typeface="宋体" panose="02010600030101010101" pitchFamily="2" charset="-122"/>
              </a:rPr>
              <a:t>                </a:t>
            </a:r>
            <a:r>
              <a:rPr lang="en-US" altLang="zh-CN" sz="2800" dirty="0">
                <a:latin typeface="华文隶书" panose="02010800040101010101" pitchFamily="2" charset="-122"/>
                <a:ea typeface="华文隶书" panose="02010800040101010101" pitchFamily="2" charset="-122"/>
              </a:rPr>
              <a:t>——《</a:t>
            </a:r>
            <a:r>
              <a:rPr lang="zh-CN" altLang="en-US" sz="2800" dirty="0">
                <a:latin typeface="华文隶书" panose="02010800040101010101" pitchFamily="2" charset="-122"/>
                <a:ea typeface="华文隶书" panose="02010800040101010101" pitchFamily="2" charset="-122"/>
              </a:rPr>
              <a:t>西厢记</a:t>
            </a:r>
            <a:r>
              <a:rPr lang="en-US" altLang="zh-CN" sz="2800" dirty="0">
                <a:latin typeface="华文隶书" panose="02010800040101010101" pitchFamily="2" charset="-122"/>
                <a:ea typeface="华文隶书" panose="02010800040101010101" pitchFamily="2" charset="-122"/>
              </a:rPr>
              <a:t>》</a:t>
            </a:r>
            <a:endParaRPr lang="en-US" altLang="zh-CN" sz="2800" dirty="0">
              <a:latin typeface="华文隶书" panose="02010800040101010101" pitchFamily="2" charset="-122"/>
              <a:ea typeface="华文隶书" panose="02010800040101010101" pitchFamily="2" charset="-122"/>
            </a:endParaRPr>
          </a:p>
          <a:p>
            <a:pPr eaLnBrk="1" hangingPunct="1">
              <a:lnSpc>
                <a:spcPct val="90000"/>
              </a:lnSpc>
              <a:buClrTx/>
              <a:buSzPct val="80000"/>
              <a:buFont typeface="Wingdings" panose="05000000000000000000" pitchFamily="2" charset="2"/>
              <a:buChar char="Ø"/>
            </a:pPr>
            <a:r>
              <a:rPr lang="zh-CN" altLang="en-US" sz="2800" b="1" dirty="0">
                <a:latin typeface="宋体" panose="02010600030101010101" pitchFamily="2" charset="-122"/>
              </a:rPr>
              <a:t>满地黄花堆积，憔悴损，如今又谁堪摘？              </a:t>
            </a:r>
            <a:endParaRPr lang="zh-CN" altLang="en-US" sz="2800" b="1" dirty="0">
              <a:latin typeface="宋体" panose="02010600030101010101" pitchFamily="2" charset="-122"/>
            </a:endParaRPr>
          </a:p>
          <a:p>
            <a:pPr eaLnBrk="1" hangingPunct="1">
              <a:lnSpc>
                <a:spcPct val="90000"/>
              </a:lnSpc>
              <a:buClrTx/>
              <a:buSzPct val="80000"/>
              <a:buFont typeface="Wingdings" panose="05000000000000000000" pitchFamily="2" charset="2"/>
              <a:buNone/>
            </a:pPr>
            <a:r>
              <a:rPr lang="zh-CN" altLang="en-US" sz="2800" b="1" dirty="0">
                <a:latin typeface="宋体" panose="02010600030101010101" pitchFamily="2" charset="-122"/>
              </a:rPr>
              <a:t>               </a:t>
            </a:r>
            <a:r>
              <a:rPr lang="zh-CN" altLang="en-US" sz="2800" dirty="0">
                <a:latin typeface="宋体" panose="02010600030101010101" pitchFamily="2" charset="-122"/>
              </a:rPr>
              <a:t>   </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a:t>
            </a:r>
            <a:r>
              <a:rPr lang="zh-CN" altLang="en-US" sz="2800" dirty="0">
                <a:latin typeface="华文隶书" panose="02010800040101010101" pitchFamily="2" charset="-122"/>
                <a:ea typeface="华文隶书" panose="02010800040101010101" pitchFamily="2" charset="-122"/>
                <a:sym typeface="Arial" panose="020B0604020202020204" pitchFamily="34" charset="0"/>
              </a:rPr>
              <a:t>李清照</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a:t>
            </a:r>
            <a:r>
              <a:rPr lang="zh-CN" altLang="en-US" sz="2800" dirty="0">
                <a:latin typeface="华文隶书" panose="02010800040101010101" pitchFamily="2" charset="-122"/>
                <a:ea typeface="华文隶书" panose="02010800040101010101" pitchFamily="2" charset="-122"/>
                <a:sym typeface="Arial" panose="020B0604020202020204" pitchFamily="34" charset="0"/>
              </a:rPr>
              <a:t>声声慢</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a:t>
            </a:r>
            <a:endParaRPr lang="en-US" altLang="zh-CN" sz="2800" dirty="0">
              <a:latin typeface="华文隶书" panose="02010800040101010101" pitchFamily="2" charset="-122"/>
              <a:ea typeface="华文隶书" panose="02010800040101010101" pitchFamily="2" charset="-122"/>
              <a:sym typeface="Arial" panose="020B0604020202020204" pitchFamily="34" charset="0"/>
            </a:endParaRPr>
          </a:p>
          <a:p>
            <a:pPr eaLnBrk="1" hangingPunct="1">
              <a:lnSpc>
                <a:spcPct val="90000"/>
              </a:lnSpc>
              <a:buClrTx/>
              <a:buSzPct val="80000"/>
              <a:buFont typeface="Wingdings" panose="05000000000000000000" pitchFamily="2" charset="2"/>
              <a:buChar char="Ø"/>
            </a:pPr>
            <a:r>
              <a:rPr lang="zh-CN" altLang="en-US" sz="2800" b="1" dirty="0">
                <a:latin typeface="宋体" panose="02010600030101010101" pitchFamily="2" charset="-122"/>
              </a:rPr>
              <a:t>自古逢秋悲寂寥，我言秋日胜春朝。 </a:t>
            </a:r>
            <a:endParaRPr lang="zh-CN" altLang="en-US" sz="2800" b="1" dirty="0">
              <a:latin typeface="宋体" panose="02010600030101010101" pitchFamily="2" charset="-122"/>
            </a:endParaRPr>
          </a:p>
          <a:p>
            <a:pPr eaLnBrk="1" hangingPunct="1">
              <a:lnSpc>
                <a:spcPct val="90000"/>
              </a:lnSpc>
              <a:buClrTx/>
              <a:buSzPct val="80000"/>
              <a:buFont typeface="Wingdings" panose="05000000000000000000" pitchFamily="2" charset="2"/>
              <a:buNone/>
            </a:pPr>
            <a:r>
              <a:rPr lang="en-US" altLang="zh-CN" sz="2800" b="1" dirty="0">
                <a:latin typeface="宋体" panose="02010600030101010101" pitchFamily="2" charset="-122"/>
              </a:rPr>
              <a:t>  </a:t>
            </a:r>
            <a:r>
              <a:rPr lang="zh-CN" altLang="en-US" sz="2800" b="1" dirty="0">
                <a:latin typeface="宋体" panose="02010600030101010101" pitchFamily="2" charset="-122"/>
              </a:rPr>
              <a:t>晴空一鹤排云上，便引诗情到碧霄。</a:t>
            </a:r>
            <a:endParaRPr lang="zh-CN" altLang="en-US" sz="2800" b="1" dirty="0">
              <a:latin typeface="宋体" panose="02010600030101010101" pitchFamily="2" charset="-122"/>
            </a:endParaRPr>
          </a:p>
          <a:p>
            <a:pPr eaLnBrk="1" hangingPunct="1">
              <a:lnSpc>
                <a:spcPct val="90000"/>
              </a:lnSpc>
              <a:buClrTx/>
              <a:buSzPct val="80000"/>
              <a:buFont typeface="Wingdings" panose="05000000000000000000" pitchFamily="2" charset="2"/>
              <a:buNone/>
            </a:pPr>
            <a:r>
              <a:rPr lang="en-US" altLang="zh-CN" sz="2800" b="1" dirty="0">
                <a:latin typeface="宋体" panose="02010600030101010101" pitchFamily="2" charset="-122"/>
              </a:rPr>
              <a:t>   </a:t>
            </a:r>
            <a:r>
              <a:rPr lang="zh-CN" altLang="en-US" sz="2800" b="1" dirty="0">
                <a:latin typeface="宋体" panose="02010600030101010101" pitchFamily="2" charset="-122"/>
              </a:rPr>
              <a:t>              </a:t>
            </a:r>
            <a:r>
              <a:rPr lang="en-US" altLang="zh-CN" sz="2800" b="1" dirty="0">
                <a:latin typeface="宋体" panose="02010600030101010101" pitchFamily="2" charset="-122"/>
              </a:rPr>
              <a:t> </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 </a:t>
            </a:r>
            <a:r>
              <a:rPr lang="zh-CN" altLang="en-US" sz="2800" dirty="0">
                <a:latin typeface="华文隶书" panose="02010800040101010101" pitchFamily="2" charset="-122"/>
                <a:ea typeface="华文隶书" panose="02010800040101010101" pitchFamily="2" charset="-122"/>
                <a:sym typeface="Arial" panose="020B0604020202020204" pitchFamily="34" charset="0"/>
              </a:rPr>
              <a:t>刘禹锡</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a:t>
            </a:r>
            <a:r>
              <a:rPr lang="zh-CN" altLang="en-US" sz="2800" dirty="0">
                <a:latin typeface="华文隶书" panose="02010800040101010101" pitchFamily="2" charset="-122"/>
                <a:ea typeface="华文隶书" panose="02010800040101010101" pitchFamily="2" charset="-122"/>
                <a:sym typeface="Arial" panose="020B0604020202020204" pitchFamily="34" charset="0"/>
              </a:rPr>
              <a:t>秋词</a:t>
            </a:r>
            <a:r>
              <a:rPr lang="en-US" altLang="zh-CN" sz="2800" dirty="0">
                <a:latin typeface="华文隶书" panose="02010800040101010101" pitchFamily="2" charset="-122"/>
                <a:ea typeface="华文隶书" panose="02010800040101010101" pitchFamily="2" charset="-122"/>
                <a:sym typeface="Arial" panose="020B0604020202020204" pitchFamily="34" charset="0"/>
              </a:rPr>
              <a:t>》</a:t>
            </a:r>
            <a:endParaRPr lang="en-US" altLang="zh-CN" sz="2800" dirty="0">
              <a:latin typeface="华文隶书" panose="02010800040101010101" pitchFamily="2" charset="-122"/>
              <a:ea typeface="华文隶书" panose="0201080004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9380">
                                            <p:txEl>
                                              <p:charRg st="0" end="28"/>
                                            </p:txEl>
                                          </p:spTgt>
                                        </p:tgtEl>
                                        <p:attrNameLst>
                                          <p:attrName>style.visibility</p:attrName>
                                        </p:attrNameLst>
                                      </p:cBhvr>
                                      <p:to>
                                        <p:strVal val="visible"/>
                                      </p:to>
                                    </p:set>
                                    <p:animEffect transition="in" filter="blinds(horizontal)">
                                      <p:cBhvr>
                                        <p:cTn id="7" dur="500"/>
                                        <p:tgtEl>
                                          <p:spTgt spid="229380">
                                            <p:txEl>
                                              <p:charRg st="0" end="28"/>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29380">
                                            <p:txEl>
                                              <p:charRg st="28" end="52"/>
                                            </p:txEl>
                                          </p:spTgt>
                                        </p:tgtEl>
                                        <p:attrNameLst>
                                          <p:attrName>style.visibility</p:attrName>
                                        </p:attrNameLst>
                                      </p:cBhvr>
                                      <p:to>
                                        <p:strVal val="visible"/>
                                      </p:to>
                                    </p:set>
                                    <p:animEffect transition="in" filter="blinds(horizontal)">
                                      <p:cBhvr>
                                        <p:cTn id="10" dur="500"/>
                                        <p:tgtEl>
                                          <p:spTgt spid="229380">
                                            <p:txEl>
                                              <p:charRg st="28" end="5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29380">
                                            <p:txEl>
                                              <p:charRg st="52" end="85"/>
                                            </p:txEl>
                                          </p:spTgt>
                                        </p:tgtEl>
                                        <p:attrNameLst>
                                          <p:attrName>style.visibility</p:attrName>
                                        </p:attrNameLst>
                                      </p:cBhvr>
                                      <p:to>
                                        <p:strVal val="visible"/>
                                      </p:to>
                                    </p:set>
                                    <p:animEffect transition="in" filter="checkerboard(across)">
                                      <p:cBhvr>
                                        <p:cTn id="15" dur="500"/>
                                        <p:tgtEl>
                                          <p:spTgt spid="229380">
                                            <p:txEl>
                                              <p:charRg st="52" end="85"/>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229380">
                                            <p:txEl>
                                              <p:charRg st="85" end="114"/>
                                            </p:txEl>
                                          </p:spTgt>
                                        </p:tgtEl>
                                        <p:attrNameLst>
                                          <p:attrName>style.visibility</p:attrName>
                                        </p:attrNameLst>
                                      </p:cBhvr>
                                      <p:to>
                                        <p:strVal val="visible"/>
                                      </p:to>
                                    </p:set>
                                    <p:animEffect transition="in" filter="checkerboard(across)">
                                      <p:cBhvr>
                                        <p:cTn id="18" dur="500"/>
                                        <p:tgtEl>
                                          <p:spTgt spid="229380">
                                            <p:txEl>
                                              <p:charRg st="85" end="11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29380">
                                            <p:txEl>
                                              <p:charRg st="124" end="142"/>
                                            </p:txEl>
                                          </p:spTgt>
                                        </p:tgtEl>
                                        <p:attrNameLst>
                                          <p:attrName>style.visibility</p:attrName>
                                        </p:attrNameLst>
                                      </p:cBhvr>
                                      <p:to>
                                        <p:strVal val="visible"/>
                                      </p:to>
                                    </p:set>
                                    <p:anim calcmode="lin" valueType="num">
                                      <p:cBhvr>
                                        <p:cTn id="23" dur="1000" fill="hold"/>
                                        <p:tgtEl>
                                          <p:spTgt spid="229380">
                                            <p:txEl>
                                              <p:charRg st="124" end="142"/>
                                            </p:txEl>
                                          </p:spTgt>
                                        </p:tgtEl>
                                        <p:attrNameLst>
                                          <p:attrName>ppt_x</p:attrName>
                                        </p:attrNameLst>
                                      </p:cBhvr>
                                      <p:tavLst>
                                        <p:tav tm="0">
                                          <p:val>
                                            <p:strVal val="#ppt_x"/>
                                          </p:val>
                                        </p:tav>
                                        <p:tav tm="100000">
                                          <p:val>
                                            <p:strVal val="#ppt_x"/>
                                          </p:val>
                                        </p:tav>
                                      </p:tavLst>
                                    </p:anim>
                                    <p:anim calcmode="lin" valueType="num">
                                      <p:cBhvr>
                                        <p:cTn id="24" dur="1000" fill="hold"/>
                                        <p:tgtEl>
                                          <p:spTgt spid="229380">
                                            <p:txEl>
                                              <p:charRg st="124" end="14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29380">
                                            <p:txEl>
                                              <p:charRg st="142" end="161"/>
                                            </p:txEl>
                                          </p:spTgt>
                                        </p:tgtEl>
                                        <p:attrNameLst>
                                          <p:attrName>style.visibility</p:attrName>
                                        </p:attrNameLst>
                                      </p:cBhvr>
                                      <p:to>
                                        <p:strVal val="visible"/>
                                      </p:to>
                                    </p:set>
                                    <p:anim calcmode="lin" valueType="num">
                                      <p:cBhvr>
                                        <p:cTn id="27" dur="1000" fill="hold"/>
                                        <p:tgtEl>
                                          <p:spTgt spid="229380">
                                            <p:txEl>
                                              <p:charRg st="142" end="161"/>
                                            </p:txEl>
                                          </p:spTgt>
                                        </p:tgtEl>
                                        <p:attrNameLst>
                                          <p:attrName>ppt_x</p:attrName>
                                        </p:attrNameLst>
                                      </p:cBhvr>
                                      <p:tavLst>
                                        <p:tav tm="0">
                                          <p:val>
                                            <p:strVal val="#ppt_x"/>
                                          </p:val>
                                        </p:tav>
                                        <p:tav tm="100000">
                                          <p:val>
                                            <p:strVal val="#ppt_x"/>
                                          </p:val>
                                        </p:tav>
                                      </p:tavLst>
                                    </p:anim>
                                    <p:anim calcmode="lin" valueType="num">
                                      <p:cBhvr>
                                        <p:cTn id="28" dur="1000" fill="hold"/>
                                        <p:tgtEl>
                                          <p:spTgt spid="229380">
                                            <p:txEl>
                                              <p:charRg st="142" end="161"/>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29380">
                                            <p:txEl>
                                              <p:charRg st="161" end="180"/>
                                            </p:txEl>
                                          </p:spTgt>
                                        </p:tgtEl>
                                        <p:attrNameLst>
                                          <p:attrName>style.visibility</p:attrName>
                                        </p:attrNameLst>
                                      </p:cBhvr>
                                      <p:to>
                                        <p:strVal val="visible"/>
                                      </p:to>
                                    </p:set>
                                    <p:anim calcmode="lin" valueType="num">
                                      <p:cBhvr>
                                        <p:cTn id="31" dur="1000" fill="hold"/>
                                        <p:tgtEl>
                                          <p:spTgt spid="229380">
                                            <p:txEl>
                                              <p:charRg st="161" end="180"/>
                                            </p:txEl>
                                          </p:spTgt>
                                        </p:tgtEl>
                                        <p:attrNameLst>
                                          <p:attrName>ppt_x</p:attrName>
                                        </p:attrNameLst>
                                      </p:cBhvr>
                                      <p:tavLst>
                                        <p:tav tm="0">
                                          <p:val>
                                            <p:strVal val="#ppt_x"/>
                                          </p:val>
                                        </p:tav>
                                        <p:tav tm="100000">
                                          <p:val>
                                            <p:strVal val="#ppt_x"/>
                                          </p:val>
                                        </p:tav>
                                      </p:tavLst>
                                    </p:anim>
                                    <p:anim calcmode="lin" valueType="num">
                                      <p:cBhvr>
                                        <p:cTn id="32" dur="1000" fill="hold"/>
                                        <p:tgtEl>
                                          <p:spTgt spid="229380">
                                            <p:txEl>
                                              <p:charRg st="161" end="18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内容占位符 230401" descr="large_QGvL_41588k206096"/>
          <p:cNvPicPr>
            <a:picLocks noGrp="1" noChangeAspect="1"/>
          </p:cNvPicPr>
          <p:nvPr>
            <p:ph sz="half" idx="2"/>
          </p:nvPr>
        </p:nvPicPr>
        <p:blipFill>
          <a:blip r:embed="rId1"/>
          <a:srcRect/>
          <a:stretch>
            <a:fillRect/>
          </a:stretch>
        </p:blipFill>
        <p:spPr>
          <a:xfrm>
            <a:off x="25400" y="0"/>
            <a:ext cx="9118600" cy="6838950"/>
          </a:xfrm>
        </p:spPr>
      </p:pic>
      <p:sp>
        <p:nvSpPr>
          <p:cNvPr id="55299" name="标题 230402"/>
          <p:cNvSpPr>
            <a:spLocks noGrp="1"/>
          </p:cNvSpPr>
          <p:nvPr>
            <p:ph type="title"/>
          </p:nvPr>
        </p:nvSpPr>
        <p:spPr/>
        <p:txBody>
          <a:bodyPr vert="horz" wrap="square" lIns="91440" tIns="45720" rIns="91440" bIns="45720" anchor="ctr"/>
          <a:p>
            <a:pPr eaLnBrk="1" hangingPunct="1"/>
            <a:r>
              <a:rPr lang="zh-CN" altLang="en-US" dirty="0">
                <a:solidFill>
                  <a:schemeClr val="accent2"/>
                </a:solidFill>
                <a:ea typeface="华文新魏" panose="02010800040101010101" pitchFamily="2" charset="-122"/>
              </a:rPr>
              <a:t>杜子美劲笔绘秋</a:t>
            </a:r>
            <a:endParaRPr lang="zh-CN" altLang="en-US" dirty="0">
              <a:solidFill>
                <a:schemeClr val="accent2"/>
              </a:solidFill>
              <a:ea typeface="华文新魏" panose="02010800040101010101" pitchFamily="2" charset="-122"/>
            </a:endParaRPr>
          </a:p>
        </p:txBody>
      </p:sp>
      <p:sp>
        <p:nvSpPr>
          <p:cNvPr id="55300" name="文本占位符 230403"/>
          <p:cNvSpPr>
            <a:spLocks noGrp="1"/>
          </p:cNvSpPr>
          <p:nvPr>
            <p:ph type="body" sz="half" idx="1"/>
          </p:nvPr>
        </p:nvSpPr>
        <p:spPr>
          <a:xfrm>
            <a:off x="303213" y="1752600"/>
            <a:ext cx="8539162" cy="4270375"/>
          </a:xfrm>
        </p:spPr>
        <p:txBody>
          <a:bodyPr vert="horz" wrap="square" lIns="91440" tIns="45720" rIns="91440" bIns="45720" anchor="t"/>
          <a:p>
            <a:pPr eaLnBrk="1" hangingPunct="1">
              <a:buClrTx/>
              <a:buSzTx/>
              <a:buFontTx/>
            </a:pPr>
            <a:r>
              <a:rPr lang="zh-CN" altLang="en-US" b="1" dirty="0">
                <a:latin typeface="华文楷体" panose="02010600040101010101" pitchFamily="2" charset="-122"/>
                <a:ea typeface="华文楷体" panose="02010600040101010101" pitchFamily="2" charset="-122"/>
              </a:rPr>
              <a:t>无边落木萧萧下，不尽长江滚滚来。</a:t>
            </a:r>
            <a:endParaRPr lang="zh-CN" altLang="en-US" b="1" dirty="0">
              <a:latin typeface="华文楷体" panose="02010600040101010101" pitchFamily="2" charset="-122"/>
              <a:ea typeface="华文楷体" panose="02010600040101010101" pitchFamily="2" charset="-122"/>
            </a:endParaRPr>
          </a:p>
          <a:p>
            <a:pPr eaLnBrk="1" hangingPunct="1">
              <a:buClrTx/>
              <a:buSzTx/>
              <a:buFontTx/>
              <a:buNone/>
            </a:pPr>
            <a:r>
              <a:rPr lang="zh-CN" altLang="en-US" b="1" dirty="0">
                <a:latin typeface="华文楷体" panose="02010600040101010101" pitchFamily="2" charset="-122"/>
                <a:ea typeface="华文楷体" panose="02010600040101010101" pitchFamily="2" charset="-122"/>
              </a:rPr>
              <a:t>                                </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登高</a:t>
            </a:r>
            <a:r>
              <a:rPr lang="en-US" altLang="zh-CN" b="1" dirty="0">
                <a:latin typeface="华文楷体" panose="02010600040101010101" pitchFamily="2" charset="-122"/>
                <a:ea typeface="华文楷体" panose="02010600040101010101" pitchFamily="2" charset="-122"/>
              </a:rPr>
              <a:t>》</a:t>
            </a:r>
            <a:endParaRPr lang="en-US" altLang="zh-CN" b="1" dirty="0">
              <a:latin typeface="华文楷体" panose="02010600040101010101" pitchFamily="2" charset="-122"/>
              <a:ea typeface="华文楷体" panose="02010600040101010101" pitchFamily="2" charset="-122"/>
            </a:endParaRPr>
          </a:p>
          <a:p>
            <a:pPr eaLnBrk="1" hangingPunct="1">
              <a:buClrTx/>
              <a:buSzTx/>
              <a:buFontTx/>
            </a:pPr>
            <a:r>
              <a:rPr lang="zh-CN" altLang="en-US" b="1" dirty="0">
                <a:latin typeface="华文楷体" panose="02010600040101010101" pitchFamily="2" charset="-122"/>
                <a:ea typeface="华文楷体" panose="02010600040101010101" pitchFamily="2" charset="-122"/>
              </a:rPr>
              <a:t>玉露凋伤枫树林，巫山巫峡气萧森。</a:t>
            </a:r>
            <a:endParaRPr lang="zh-CN" altLang="en-US" b="1" dirty="0">
              <a:latin typeface="华文楷体" panose="02010600040101010101" pitchFamily="2" charset="-122"/>
              <a:ea typeface="华文楷体" panose="02010600040101010101" pitchFamily="2" charset="-122"/>
            </a:endParaRPr>
          </a:p>
          <a:p>
            <a:pPr eaLnBrk="1" hangingPunct="1">
              <a:buClrTx/>
              <a:buSzTx/>
              <a:buFontTx/>
              <a:buNone/>
            </a:pPr>
            <a:r>
              <a:rPr lang="zh-CN" altLang="en-US" b="1" dirty="0">
                <a:latin typeface="华文楷体" panose="02010600040101010101" pitchFamily="2" charset="-122"/>
                <a:ea typeface="华文楷体" panose="02010600040101010101" pitchFamily="2" charset="-122"/>
              </a:rPr>
              <a:t>   江间波浪兼天涌，塞上风云接地阴。</a:t>
            </a:r>
            <a:endParaRPr lang="zh-CN" altLang="en-US" b="1" dirty="0">
              <a:latin typeface="华文楷体" panose="02010600040101010101" pitchFamily="2" charset="-122"/>
              <a:ea typeface="华文楷体" panose="02010600040101010101" pitchFamily="2" charset="-122"/>
            </a:endParaRPr>
          </a:p>
          <a:p>
            <a:pPr eaLnBrk="1" hangingPunct="1">
              <a:buClrTx/>
              <a:buSzTx/>
              <a:buFontTx/>
              <a:buNone/>
            </a:pPr>
            <a:r>
              <a:rPr lang="zh-CN" altLang="en-US" b="1" dirty="0">
                <a:latin typeface="华文楷体" panose="02010600040101010101" pitchFamily="2" charset="-122"/>
                <a:ea typeface="华文楷体" panose="02010600040101010101" pitchFamily="2" charset="-122"/>
              </a:rPr>
              <a:t>   丛菊两开他日泪，孤舟一系故园心。</a:t>
            </a:r>
            <a:endParaRPr lang="zh-CN" altLang="en-US" b="1" dirty="0">
              <a:latin typeface="华文楷体" panose="02010600040101010101" pitchFamily="2" charset="-122"/>
              <a:ea typeface="华文楷体" panose="02010600040101010101" pitchFamily="2" charset="-122"/>
            </a:endParaRPr>
          </a:p>
          <a:p>
            <a:pPr eaLnBrk="1" hangingPunct="1">
              <a:buClrTx/>
              <a:buSzTx/>
              <a:buFontTx/>
              <a:buNone/>
            </a:pPr>
            <a:r>
              <a:rPr lang="zh-CN" altLang="en-US" b="1" dirty="0">
                <a:latin typeface="华文楷体" panose="02010600040101010101" pitchFamily="2" charset="-122"/>
                <a:ea typeface="华文楷体" panose="02010600040101010101" pitchFamily="2" charset="-122"/>
              </a:rPr>
              <a:t>   寒衣处处催刀尺，白帝城高急暮砧。</a:t>
            </a:r>
            <a:endParaRPr lang="zh-CN" altLang="en-US" b="1" dirty="0">
              <a:latin typeface="华文楷体" panose="02010600040101010101" pitchFamily="2" charset="-122"/>
              <a:ea typeface="华文楷体" panose="02010600040101010101" pitchFamily="2" charset="-122"/>
            </a:endParaRPr>
          </a:p>
          <a:p>
            <a:pPr eaLnBrk="1" hangingPunct="1">
              <a:buClrTx/>
              <a:buSzTx/>
              <a:buFontTx/>
              <a:buNone/>
            </a:pPr>
            <a:r>
              <a:rPr lang="zh-CN" altLang="en-US" b="1" dirty="0">
                <a:latin typeface="华文楷体" panose="02010600040101010101" pitchFamily="2" charset="-122"/>
                <a:ea typeface="华文楷体" panose="02010600040101010101" pitchFamily="2" charset="-122"/>
              </a:rPr>
              <a:t>               </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秋兴八首（其一）》</a:t>
            </a:r>
            <a:endParaRPr lang="zh-CN" altLang="en-US" b="1" dirty="0">
              <a:latin typeface="华文楷体" panose="02010600040101010101" pitchFamily="2" charset="-122"/>
              <a:ea typeface="华文楷体" panose="0201060004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7BD3"/>
            </a:gs>
            <a:gs pos="100000">
              <a:srgbClr val="034373"/>
            </a:gs>
          </a:gsLst>
          <a:lin ang="5400000"/>
          <a:tileRect/>
        </a:gradFill>
        <a:effectLst/>
      </p:bgPr>
    </p:bg>
    <p:spTree>
      <p:nvGrpSpPr>
        <p:cNvPr id="1" name=""/>
        <p:cNvGrpSpPr/>
        <p:nvPr/>
      </p:nvGrpSpPr>
      <p:grpSpPr/>
      <p:sp>
        <p:nvSpPr>
          <p:cNvPr id="56322" name="标题 53249"/>
          <p:cNvSpPr>
            <a:spLocks noGrp="1"/>
          </p:cNvSpPr>
          <p:nvPr>
            <p:ph type="title"/>
          </p:nvPr>
        </p:nvSpPr>
        <p:spPr/>
        <p:txBody>
          <a:bodyPr vert="horz" wrap="square" lIns="91440" tIns="45720" rIns="91440" bIns="45720" anchor="ctr"/>
          <a:p>
            <a:pPr algn="l" eaLnBrk="1" hangingPunct="1"/>
            <a:r>
              <a:rPr lang="en-US" altLang="zh-CN" dirty="0"/>
              <a:t>        </a:t>
            </a:r>
            <a:r>
              <a:rPr lang="zh-CN" altLang="en-US" dirty="0"/>
              <a:t>诗人笔下的秋景，给人的总体感觉是什么？</a:t>
            </a:r>
            <a:endParaRPr lang="zh-CN" altLang="en-US" dirty="0"/>
          </a:p>
        </p:txBody>
      </p:sp>
      <p:sp>
        <p:nvSpPr>
          <p:cNvPr id="53251" name="内容占位符 53250"/>
          <p:cNvSpPr>
            <a:spLocks noGrp="1"/>
          </p:cNvSpPr>
          <p:nvPr>
            <p:ph idx="1"/>
          </p:nvPr>
        </p:nvSpPr>
        <p:spPr>
          <a:xfrm>
            <a:off x="457200" y="1585913"/>
            <a:ext cx="8229600" cy="4525962"/>
          </a:xfrm>
        </p:spPr>
        <p:txBody>
          <a:bodyPr vert="horz" wrap="square" lIns="91440" tIns="45720" rIns="91440" bIns="45720" anchor="t"/>
          <a:p>
            <a:pPr eaLnBrk="1" hangingPunct="1"/>
            <a:r>
              <a:rPr lang="zh-CN" altLang="en-US" b="1" dirty="0"/>
              <a:t>绚丽蓬勃，充满生机</a:t>
            </a:r>
            <a:r>
              <a:rPr lang="zh-CN" altLang="en-US" dirty="0"/>
              <a:t>。</a:t>
            </a:r>
            <a:endParaRPr lang="zh-CN" altLang="en-US" dirty="0"/>
          </a:p>
          <a:p>
            <a:pPr eaLnBrk="1" hangingPunct="1"/>
            <a:r>
              <a:rPr lang="zh-CN" altLang="en-US" dirty="0"/>
              <a:t>古人多怨秋、悲秋，把秋写得萧杀悲凉，如“</a:t>
            </a:r>
            <a:r>
              <a:rPr lang="zh-CN" altLang="en-US" i="1" dirty="0"/>
              <a:t>自古逢秋多寂寥，我言秋日胜春朝”“秋风秋雨愁煞人</a:t>
            </a:r>
            <a:r>
              <a:rPr lang="zh-CN" altLang="en-US" dirty="0"/>
              <a:t>”，而诗人却与众不同？</a:t>
            </a:r>
            <a:endParaRPr lang="zh-CN" altLang="en-US" dirty="0"/>
          </a:p>
          <a:p>
            <a:pPr eaLnBrk="1" hangingPunct="1"/>
            <a:r>
              <a:rPr lang="zh-CN" altLang="en-US" dirty="0"/>
              <a:t>“</a:t>
            </a:r>
            <a:r>
              <a:rPr lang="zh-CN" altLang="en-US" i="1" dirty="0"/>
              <a:t>诗的品评在意境的高下，而意境的高下，又决定于人的品格的高下</a:t>
            </a:r>
            <a:r>
              <a:rPr lang="zh-CN" altLang="en-US" dirty="0"/>
              <a:t>。”毛主席具有博大的胸襟，奋发向上永不消沉的乐观性格，故其诗歌也充满豪情壮志。</a:t>
            </a:r>
            <a:endParaRPr lang="zh-CN" altLang="en-US" dirty="0"/>
          </a:p>
        </p:txBody>
      </p:sp>
    </p:spTree>
  </p:cSld>
  <p:clrMapOvr>
    <a:overrideClrMapping bg1="dk2" tx1="lt1" bg2="dk1"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xEl>
                                              <p:charRg st="0" end="11"/>
                                            </p:txEl>
                                          </p:spTgt>
                                        </p:tgtEl>
                                        <p:attrNameLst>
                                          <p:attrName>style.visibility</p:attrName>
                                        </p:attrNameLst>
                                      </p:cBhvr>
                                      <p:to>
                                        <p:strVal val="visible"/>
                                      </p:to>
                                    </p:set>
                                    <p:anim calcmode="lin" valueType="num">
                                      <p:cBhvr>
                                        <p:cTn id="7" dur="500" fill="hold"/>
                                        <p:tgtEl>
                                          <p:spTgt spid="53251">
                                            <p:txEl>
                                              <p:charRg st="0" end="11"/>
                                            </p:txEl>
                                          </p:spTgt>
                                        </p:tgtEl>
                                        <p:attrNameLst>
                                          <p:attrName>ppt_x</p:attrName>
                                        </p:attrNameLst>
                                      </p:cBhvr>
                                      <p:tavLst>
                                        <p:tav tm="0">
                                          <p:val>
                                            <p:strVal val="#ppt_x"/>
                                          </p:val>
                                        </p:tav>
                                        <p:tav tm="100000">
                                          <p:val>
                                            <p:strVal val="#ppt_x"/>
                                          </p:val>
                                        </p:tav>
                                      </p:tavLst>
                                    </p:anim>
                                    <p:anim calcmode="lin" valueType="num">
                                      <p:cBhvr>
                                        <p:cTn id="8" dur="500" fill="hold"/>
                                        <p:tgtEl>
                                          <p:spTgt spid="53251">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1">
                                            <p:txEl>
                                              <p:charRg st="11" end="67"/>
                                            </p:txEl>
                                          </p:spTgt>
                                        </p:tgtEl>
                                        <p:attrNameLst>
                                          <p:attrName>style.visibility</p:attrName>
                                        </p:attrNameLst>
                                      </p:cBhvr>
                                      <p:to>
                                        <p:strVal val="visible"/>
                                      </p:to>
                                    </p:set>
                                    <p:anim calcmode="lin" valueType="num">
                                      <p:cBhvr>
                                        <p:cTn id="13" dur="500" fill="hold"/>
                                        <p:tgtEl>
                                          <p:spTgt spid="53251">
                                            <p:txEl>
                                              <p:charRg st="11" end="67"/>
                                            </p:txEl>
                                          </p:spTgt>
                                        </p:tgtEl>
                                        <p:attrNameLst>
                                          <p:attrName>ppt_x</p:attrName>
                                        </p:attrNameLst>
                                      </p:cBhvr>
                                      <p:tavLst>
                                        <p:tav tm="0">
                                          <p:val>
                                            <p:strVal val="#ppt_x"/>
                                          </p:val>
                                        </p:tav>
                                        <p:tav tm="100000">
                                          <p:val>
                                            <p:strVal val="#ppt_x"/>
                                          </p:val>
                                        </p:tav>
                                      </p:tavLst>
                                    </p:anim>
                                    <p:anim calcmode="lin" valueType="num">
                                      <p:cBhvr>
                                        <p:cTn id="14" dur="500" fill="hold"/>
                                        <p:tgtEl>
                                          <p:spTgt spid="53251">
                                            <p:txEl>
                                              <p:charRg st="11" end="6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1">
                                            <p:txEl>
                                              <p:charRg st="67" end="137"/>
                                            </p:txEl>
                                          </p:spTgt>
                                        </p:tgtEl>
                                        <p:attrNameLst>
                                          <p:attrName>style.visibility</p:attrName>
                                        </p:attrNameLst>
                                      </p:cBhvr>
                                      <p:to>
                                        <p:strVal val="visible"/>
                                      </p:to>
                                    </p:set>
                                    <p:anim calcmode="lin" valueType="num">
                                      <p:cBhvr>
                                        <p:cTn id="19" dur="500" fill="hold"/>
                                        <p:tgtEl>
                                          <p:spTgt spid="53251">
                                            <p:txEl>
                                              <p:charRg st="67" end="137"/>
                                            </p:txEl>
                                          </p:spTgt>
                                        </p:tgtEl>
                                        <p:attrNameLst>
                                          <p:attrName>ppt_x</p:attrName>
                                        </p:attrNameLst>
                                      </p:cBhvr>
                                      <p:tavLst>
                                        <p:tav tm="0">
                                          <p:val>
                                            <p:strVal val="#ppt_x"/>
                                          </p:val>
                                        </p:tav>
                                        <p:tav tm="100000">
                                          <p:val>
                                            <p:strVal val="#ppt_x"/>
                                          </p:val>
                                        </p:tav>
                                      </p:tavLst>
                                    </p:anim>
                                    <p:anim calcmode="lin" valueType="num">
                                      <p:cBhvr>
                                        <p:cTn id="20" dur="500" fill="hold"/>
                                        <p:tgtEl>
                                          <p:spTgt spid="53251">
                                            <p:txEl>
                                              <p:charRg st="67" end="13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24580"/>
          <p:cNvSpPr txBox="1"/>
          <p:nvPr/>
        </p:nvSpPr>
        <p:spPr>
          <a:xfrm>
            <a:off x="571500" y="660400"/>
            <a:ext cx="8056563" cy="6124575"/>
          </a:xfrm>
          <a:prstGeom prst="rect">
            <a:avLst/>
          </a:prstGeom>
          <a:noFill/>
          <a:ln w="9525">
            <a:noFill/>
          </a:ln>
        </p:spPr>
        <p:txBody>
          <a:bodyPr>
            <a:spAutoFit/>
          </a:bodyPr>
          <a:p>
            <a:r>
              <a:rPr lang="en-US" altLang="zh-CN" sz="2800" b="1" dirty="0">
                <a:latin typeface="宋体" panose="02010600030101010101" pitchFamily="2" charset="-122"/>
              </a:rPr>
              <a:t>1</a:t>
            </a:r>
            <a:r>
              <a:rPr lang="zh-CN" altLang="en-US" sz="2800" b="1" dirty="0">
                <a:latin typeface="宋体" panose="02010600030101010101" pitchFamily="2" charset="-122"/>
              </a:rPr>
              <a:t>、</a:t>
            </a:r>
            <a:r>
              <a:rPr lang="zh-CN" altLang="en-US" sz="2800" b="1" dirty="0">
                <a:solidFill>
                  <a:srgbClr val="FF0000"/>
                </a:solidFill>
                <a:latin typeface="宋体" panose="02010600030101010101" pitchFamily="2" charset="-122"/>
              </a:rPr>
              <a:t>词：</a:t>
            </a:r>
            <a:r>
              <a:rPr lang="zh-CN" altLang="en-US" sz="2800" b="1" dirty="0">
                <a:latin typeface="Arial" panose="020B0604020202020204" pitchFamily="34" charset="0"/>
              </a:rPr>
              <a:t>兴于</a:t>
            </a:r>
            <a:r>
              <a:rPr lang="zh-CN" altLang="en-US" sz="2800" b="1" dirty="0">
                <a:solidFill>
                  <a:srgbClr val="FF3300"/>
                </a:solidFill>
                <a:latin typeface="Arial" panose="020B0604020202020204" pitchFamily="34" charset="0"/>
              </a:rPr>
              <a:t>隋唐</a:t>
            </a:r>
            <a:r>
              <a:rPr lang="zh-CN" altLang="en-US" sz="2800" b="1" dirty="0">
                <a:latin typeface="Arial" panose="020B0604020202020204" pitchFamily="34" charset="0"/>
              </a:rPr>
              <a:t>，盛行于</a:t>
            </a:r>
            <a:r>
              <a:rPr lang="zh-CN" altLang="en-US" sz="2800" b="1" dirty="0">
                <a:solidFill>
                  <a:srgbClr val="FF3300"/>
                </a:solidFill>
                <a:latin typeface="Arial" panose="020B0604020202020204" pitchFamily="34" charset="0"/>
              </a:rPr>
              <a:t>宋</a:t>
            </a:r>
            <a:r>
              <a:rPr lang="zh-CN" altLang="en-US" sz="2800" b="1" dirty="0">
                <a:latin typeface="Arial" panose="020B0604020202020204" pitchFamily="34" charset="0"/>
              </a:rPr>
              <a:t>，配乐歌唱，句式不齐，也</a:t>
            </a:r>
            <a:r>
              <a:rPr lang="zh-CN" altLang="en-US" sz="2800" b="1" dirty="0">
                <a:latin typeface="宋体" panose="02010600030101010101" pitchFamily="2" charset="-122"/>
              </a:rPr>
              <a:t>称“长短句”。词最初是用来配音乐的，所以又叫“曲词”或“曲子词”；后来逐渐和音乐分离，成为诗的别体，一种单纯的文学体裁，又称为“诗余”。</a:t>
            </a:r>
            <a:endParaRPr lang="zh-CN" altLang="en-US" sz="2800" b="1" dirty="0">
              <a:latin typeface="宋体" panose="02010600030101010101" pitchFamily="2" charset="-122"/>
            </a:endParaRPr>
          </a:p>
          <a:p>
            <a:r>
              <a:rPr lang="en-US" altLang="zh-CN" sz="2800" b="1" dirty="0">
                <a:latin typeface="宋体" panose="02010600030101010101" pitchFamily="2" charset="-122"/>
              </a:rPr>
              <a:t>2</a:t>
            </a:r>
            <a:r>
              <a:rPr lang="zh-CN" altLang="en-US" sz="2800" b="1" dirty="0">
                <a:latin typeface="宋体" panose="02010600030101010101" pitchFamily="2" charset="-122"/>
              </a:rPr>
              <a:t>、词有词牌，有的还有题目，题目与所写的内容有关，而</a:t>
            </a:r>
            <a:r>
              <a:rPr lang="zh-CN" altLang="en-US" sz="2800" b="1" dirty="0">
                <a:solidFill>
                  <a:srgbClr val="FF0000"/>
                </a:solidFill>
                <a:latin typeface="宋体" panose="02010600030101010101" pitchFamily="2" charset="-122"/>
              </a:rPr>
              <a:t>词牌则基本上与词的内容无关，仅表示一定的格式。但不同的词牌，它的段数、句数、每句的字数、平仄、押韵，都有不同的规定。</a:t>
            </a:r>
            <a:endParaRPr lang="zh-CN" altLang="en-US" sz="2800" b="1" dirty="0">
              <a:solidFill>
                <a:srgbClr val="FF0000"/>
              </a:solidFill>
              <a:latin typeface="宋体" panose="02010600030101010101" pitchFamily="2" charset="-122"/>
            </a:endParaRPr>
          </a:p>
          <a:p>
            <a:r>
              <a:rPr lang="en-US" altLang="zh-CN" sz="2800" b="1" dirty="0">
                <a:latin typeface="宋体" panose="02010600030101010101" pitchFamily="2" charset="-122"/>
              </a:rPr>
              <a:t>3</a:t>
            </a:r>
            <a:r>
              <a:rPr lang="zh-CN" altLang="en-US" sz="2800" b="1" dirty="0">
                <a:latin typeface="宋体" panose="02010600030101010101" pitchFamily="2" charset="-122"/>
              </a:rPr>
              <a:t>、词的分类：按长短规模分，</a:t>
            </a:r>
            <a:r>
              <a:rPr lang="zh-CN" altLang="en-US" sz="2800" b="1" dirty="0">
                <a:solidFill>
                  <a:srgbClr val="6600FF"/>
                </a:solidFill>
                <a:latin typeface="宋体" panose="02010600030101010101" pitchFamily="2" charset="-122"/>
              </a:rPr>
              <a:t>词大致可分小令</a:t>
            </a:r>
            <a:r>
              <a:rPr lang="en-US" altLang="zh-CN" sz="2800" b="1" dirty="0">
                <a:solidFill>
                  <a:srgbClr val="6600FF"/>
                </a:solidFill>
                <a:latin typeface="宋体" panose="02010600030101010101" pitchFamily="2" charset="-122"/>
              </a:rPr>
              <a:t>(58</a:t>
            </a:r>
            <a:r>
              <a:rPr lang="zh-CN" altLang="en-US" sz="2800" b="1" dirty="0">
                <a:solidFill>
                  <a:srgbClr val="6600FF"/>
                </a:solidFill>
                <a:latin typeface="宋体" panose="02010600030101010101" pitchFamily="2" charset="-122"/>
              </a:rPr>
              <a:t>字以内）、中调</a:t>
            </a:r>
            <a:r>
              <a:rPr lang="en-US" altLang="zh-CN" sz="2800" b="1" dirty="0">
                <a:solidFill>
                  <a:srgbClr val="6600FF"/>
                </a:solidFill>
                <a:latin typeface="宋体" panose="02010600030101010101" pitchFamily="2" charset="-122"/>
              </a:rPr>
              <a:t>(59</a:t>
            </a:r>
            <a:r>
              <a:rPr lang="zh-CN" altLang="en-US" sz="2800" b="1" dirty="0">
                <a:solidFill>
                  <a:srgbClr val="6600FF"/>
                </a:solidFill>
                <a:latin typeface="宋体" panose="02010600030101010101" pitchFamily="2" charset="-122"/>
              </a:rPr>
              <a:t>一</a:t>
            </a:r>
            <a:r>
              <a:rPr lang="en-US" altLang="zh-CN" sz="2800" b="1" dirty="0">
                <a:solidFill>
                  <a:srgbClr val="6600FF"/>
                </a:solidFill>
                <a:latin typeface="宋体" panose="02010600030101010101" pitchFamily="2" charset="-122"/>
              </a:rPr>
              <a:t>90</a:t>
            </a:r>
            <a:r>
              <a:rPr lang="zh-CN" altLang="en-US" sz="2800" b="1" dirty="0">
                <a:solidFill>
                  <a:srgbClr val="6600FF"/>
                </a:solidFill>
                <a:latin typeface="宋体" panose="02010600030101010101" pitchFamily="2" charset="-122"/>
              </a:rPr>
              <a:t>字</a:t>
            </a:r>
            <a:r>
              <a:rPr lang="en-US" altLang="zh-CN" sz="2800" b="1" dirty="0">
                <a:solidFill>
                  <a:srgbClr val="6600FF"/>
                </a:solidFill>
                <a:latin typeface="宋体" panose="02010600030101010101" pitchFamily="2" charset="-122"/>
              </a:rPr>
              <a:t>)</a:t>
            </a:r>
            <a:r>
              <a:rPr lang="zh-CN" altLang="en-US" sz="2800" b="1" dirty="0">
                <a:solidFill>
                  <a:srgbClr val="6600FF"/>
                </a:solidFill>
                <a:latin typeface="宋体" panose="02010600030101010101" pitchFamily="2" charset="-122"/>
              </a:rPr>
              <a:t>和长调（</a:t>
            </a:r>
            <a:r>
              <a:rPr lang="en-US" altLang="zh-CN" sz="2800" b="1" dirty="0">
                <a:solidFill>
                  <a:srgbClr val="6600FF"/>
                </a:solidFill>
                <a:latin typeface="宋体" panose="02010600030101010101" pitchFamily="2" charset="-122"/>
              </a:rPr>
              <a:t>91</a:t>
            </a:r>
            <a:r>
              <a:rPr lang="zh-CN" altLang="en-US" sz="2800" b="1" dirty="0">
                <a:solidFill>
                  <a:srgbClr val="6600FF"/>
                </a:solidFill>
                <a:latin typeface="宋体" panose="02010600030101010101" pitchFamily="2" charset="-122"/>
              </a:rPr>
              <a:t>字以上，最长的词达</a:t>
            </a:r>
            <a:r>
              <a:rPr lang="en-US" altLang="zh-CN" sz="2800" b="1" dirty="0">
                <a:solidFill>
                  <a:srgbClr val="6600FF"/>
                </a:solidFill>
                <a:latin typeface="宋体" panose="02010600030101010101" pitchFamily="2" charset="-122"/>
              </a:rPr>
              <a:t>240</a:t>
            </a:r>
            <a:r>
              <a:rPr lang="zh-CN" altLang="en-US" sz="2800" b="1" dirty="0">
                <a:solidFill>
                  <a:srgbClr val="6600FF"/>
                </a:solidFill>
                <a:latin typeface="宋体" panose="02010600030101010101" pitchFamily="2" charset="-122"/>
              </a:rPr>
              <a:t>字</a:t>
            </a:r>
            <a:r>
              <a:rPr lang="en-US" altLang="zh-CN" sz="2800" b="1" dirty="0">
                <a:solidFill>
                  <a:srgbClr val="6600FF"/>
                </a:solidFill>
                <a:latin typeface="宋体" panose="02010600030101010101" pitchFamily="2" charset="-122"/>
              </a:rPr>
              <a:t>)</a:t>
            </a:r>
            <a:r>
              <a:rPr lang="zh-CN" altLang="en-US" sz="2800" b="1" dirty="0">
                <a:solidFill>
                  <a:srgbClr val="6600FF"/>
                </a:solidFill>
                <a:latin typeface="宋体" panose="02010600030101010101" pitchFamily="2" charset="-122"/>
              </a:rPr>
              <a:t>。</a:t>
            </a:r>
            <a:r>
              <a:rPr lang="zh-CN" altLang="en-US" sz="2800" b="1" dirty="0">
                <a:latin typeface="宋体" panose="02010600030101010101" pitchFamily="2" charset="-122"/>
              </a:rPr>
              <a:t>一首词，有的只一段，称为单调；有的分两段，称双调；有的分三段或四段，称三叠或四叠。</a:t>
            </a:r>
            <a:endParaRPr lang="zh-CN" altLang="en-US" sz="2800" b="1" dirty="0">
              <a:latin typeface="宋体" panose="02010600030101010101" pitchFamily="2" charset="-122"/>
            </a:endParaRPr>
          </a:p>
        </p:txBody>
      </p:sp>
      <p:sp>
        <p:nvSpPr>
          <p:cNvPr id="15363" name="文本框 1"/>
          <p:cNvSpPr txBox="1"/>
          <p:nvPr/>
        </p:nvSpPr>
        <p:spPr>
          <a:xfrm>
            <a:off x="0" y="0"/>
            <a:ext cx="8929688" cy="646113"/>
          </a:xfrm>
          <a:prstGeom prst="rect">
            <a:avLst/>
          </a:prstGeom>
          <a:noFill/>
          <a:ln w="9525">
            <a:noFill/>
          </a:ln>
        </p:spPr>
        <p:txBody>
          <a:bodyPr>
            <a:spAutoFit/>
          </a:bodyPr>
          <a:p>
            <a:r>
              <a:rPr lang="zh-CN" altLang="en-US" sz="3600" b="1" dirty="0">
                <a:solidFill>
                  <a:srgbClr val="0000FF"/>
                </a:solidFill>
                <a:latin typeface="黑体" panose="02010609060101010101" pitchFamily="49" charset="-122"/>
                <a:ea typeface="黑体" panose="02010609060101010101" pitchFamily="49" charset="-122"/>
              </a:rPr>
              <a:t>一、基本知识回顾：配乐歌唱的诗</a:t>
            </a:r>
            <a:r>
              <a:rPr lang="en-US" altLang="zh-CN" sz="3600" b="1" dirty="0">
                <a:solidFill>
                  <a:srgbClr val="0000FF"/>
                </a:solidFill>
                <a:latin typeface="黑体" panose="02010609060101010101" pitchFamily="49" charset="-122"/>
                <a:ea typeface="黑体" panose="02010609060101010101" pitchFamily="49" charset="-122"/>
              </a:rPr>
              <a:t>——</a:t>
            </a:r>
            <a:r>
              <a:rPr lang="zh-CN" altLang="en-US" sz="3600" b="1" dirty="0">
                <a:solidFill>
                  <a:srgbClr val="0000FF"/>
                </a:solidFill>
                <a:latin typeface="黑体" panose="02010609060101010101" pitchFamily="49" charset="-122"/>
                <a:ea typeface="黑体" panose="02010609060101010101" pitchFamily="49" charset="-122"/>
              </a:rPr>
              <a:t>词</a:t>
            </a:r>
            <a:endParaRPr lang="zh-CN" altLang="en-US" sz="36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652939" y="929164"/>
            <a:ext cx="2007870" cy="299085"/>
          </a:xfrm>
          <a:prstGeom prst="rect">
            <a:avLst/>
          </a:prstGeom>
          <a:noFill/>
        </p:spPr>
        <p:txBody>
          <a:bodyPr wrap="square" rtlCol="0">
            <a:spAutoFit/>
          </a:bodyPr>
          <a:lstStyle/>
          <a:p>
            <a:r>
              <a:rPr lang="en-US" altLang="zh-CN" sz="1350"/>
              <a:t>1.</a:t>
            </a:r>
            <a:r>
              <a:rPr lang="zh-CN" altLang="en-US" sz="1350"/>
              <a:t>名人轶事</a:t>
            </a:r>
            <a:endParaRPr lang="zh-CN" altLang="en-US" sz="1350"/>
          </a:p>
        </p:txBody>
      </p:sp>
      <p:sp>
        <p:nvSpPr>
          <p:cNvPr id="6" name="文本框 5"/>
          <p:cNvSpPr txBox="1"/>
          <p:nvPr/>
        </p:nvSpPr>
        <p:spPr>
          <a:xfrm>
            <a:off x="211931" y="1381601"/>
            <a:ext cx="8720138" cy="4892675"/>
          </a:xfrm>
          <a:prstGeom prst="rect">
            <a:avLst/>
          </a:prstGeom>
          <a:noFill/>
        </p:spPr>
        <p:txBody>
          <a:bodyPr wrap="square" rtlCol="0" anchor="t">
            <a:spAutoFit/>
          </a:bodyPr>
          <a:lstStyle/>
          <a:p>
            <a:pPr algn="ctr"/>
            <a:r>
              <a:rPr lang="zh-CN" altLang="en-US" b="1">
                <a:solidFill>
                  <a:srgbClr val="FF0000"/>
                </a:solidFill>
                <a:latin typeface="新宋体" panose="02010609030101010101" charset="-122"/>
                <a:ea typeface="新宋体" panose="02010609030101010101" charset="-122"/>
                <a:cs typeface="新宋体" panose="02010609030101010101" charset="-122"/>
              </a:rPr>
              <a:t>以天下为己任</a:t>
            </a:r>
            <a:endParaRPr lang="zh-CN" altLang="en-US" b="1">
              <a:solidFill>
                <a:srgbClr val="FF0000"/>
              </a:solidFill>
              <a:latin typeface="新宋体" panose="02010609030101010101" charset="-122"/>
              <a:ea typeface="新宋体" panose="02010609030101010101" charset="-122"/>
              <a:cs typeface="新宋体" panose="02010609030101010101" charset="-122"/>
            </a:endParaRPr>
          </a:p>
          <a:p>
            <a:r>
              <a:rPr lang="zh-CN" altLang="en-US" b="1">
                <a:latin typeface="新宋体" panose="02010609030101010101" charset="-122"/>
                <a:ea typeface="新宋体" panose="02010609030101010101" charset="-122"/>
                <a:cs typeface="新宋体" panose="02010609030101010101" charset="-122"/>
              </a:rPr>
              <a:t>  毛泽东从青少年时代起就立志救国，献身革命。他在中学念书的时候，同学们称他“身无分文，心忧天下”。他在离家求学前夕改写了日本西乡隆盛的一首诗留给父亲：“孩儿立志出乡关，学不成名誓不还。埋骨何须桑梓地，人生无处不青山。”1914年，毛泽东在长沙第一师范学习期间，全部费用只有169元钱，而且其中三分之一花在订报上，铺盖和衣服则非常简陋单薄。但他从不以此为念，常常和朋友互相勉励说，读书要有理想，要有“以天下为己任”的雄心壮志。他还与朋友们提出“三不谈”：不谈金钱，不谈身边琐事，在校学习期间不谈男女恋爱问题。他认为，改造国家，改造社会，对学问的需要太迫切了，一定要珍惜宝贵的青春，把时间和精力都花在有价值的事情上。</a:t>
            </a:r>
            <a:endParaRPr lang="zh-CN" altLang="en-US" b="1">
              <a:latin typeface="新宋体" panose="02010609030101010101" charset="-122"/>
              <a:ea typeface="新宋体" panose="02010609030101010101" charset="-122"/>
              <a:cs typeface="新宋体" panose="0201060903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3073"/>
          <p:cNvSpPr>
            <a:spLocks noGrp="1"/>
          </p:cNvSpPr>
          <p:nvPr>
            <p:ph type="title"/>
          </p:nvPr>
        </p:nvSpPr>
        <p:spPr>
          <a:xfrm>
            <a:off x="596900" y="3576638"/>
            <a:ext cx="4435475" cy="1143000"/>
          </a:xfrm>
        </p:spPr>
        <p:txBody>
          <a:bodyPr vert="horz" wrap="square" lIns="91440" tIns="45720" rIns="91440" bIns="45720" anchor="ctr"/>
          <a:p>
            <a:pPr algn="l" eaLnBrk="1" hangingPunct="1"/>
            <a:r>
              <a:rPr lang="en-US" altLang="zh-CN" sz="3600" b="1" dirty="0">
                <a:solidFill>
                  <a:srgbClr val="7030A0"/>
                </a:solidFill>
                <a:latin typeface="宋体" panose="02010600030101010101" pitchFamily="2" charset="-122"/>
              </a:rPr>
              <a:t>《</a:t>
            </a:r>
            <a:r>
              <a:rPr lang="zh-CN" altLang="en-US" sz="3600" b="1" dirty="0">
                <a:solidFill>
                  <a:srgbClr val="7030A0"/>
                </a:solidFill>
                <a:latin typeface="宋体" panose="02010600030101010101" pitchFamily="2" charset="-122"/>
              </a:rPr>
              <a:t>沁园春</a:t>
            </a:r>
            <a:r>
              <a:rPr lang="en-US" altLang="zh-CN" sz="3600" b="1" dirty="0">
                <a:solidFill>
                  <a:srgbClr val="7030A0"/>
                </a:solidFill>
                <a:latin typeface="宋体" panose="02010600030101010101" pitchFamily="2" charset="-122"/>
              </a:rPr>
              <a:t>》</a:t>
            </a:r>
            <a:r>
              <a:rPr lang="zh-CN" altLang="en-US" sz="3600" b="1" dirty="0">
                <a:solidFill>
                  <a:srgbClr val="7030A0"/>
                </a:solidFill>
                <a:latin typeface="宋体" panose="02010600030101010101" pitchFamily="2" charset="-122"/>
              </a:rPr>
              <a:t>词牌特点</a:t>
            </a:r>
            <a:endParaRPr lang="zh-CN" altLang="en-US" sz="3600" b="1" dirty="0">
              <a:solidFill>
                <a:srgbClr val="7030A0"/>
              </a:solidFill>
              <a:latin typeface="宋体" panose="02010600030101010101" pitchFamily="2" charset="-122"/>
            </a:endParaRPr>
          </a:p>
        </p:txBody>
      </p:sp>
      <p:sp>
        <p:nvSpPr>
          <p:cNvPr id="3075" name="内容占位符 3074"/>
          <p:cNvSpPr>
            <a:spLocks noGrp="1"/>
          </p:cNvSpPr>
          <p:nvPr>
            <p:ph idx="1"/>
          </p:nvPr>
        </p:nvSpPr>
        <p:spPr>
          <a:xfrm>
            <a:off x="857250" y="4835525"/>
            <a:ext cx="7429500" cy="1219200"/>
          </a:xfrm>
        </p:spPr>
        <p:txBody>
          <a:bodyPr vert="horz" wrap="square" lIns="91440" tIns="45720" rIns="91440" bIns="45720" anchor="t"/>
          <a:p>
            <a:pPr eaLnBrk="1" hangingPunct="1">
              <a:buNone/>
            </a:pPr>
            <a:r>
              <a:rPr lang="zh-CN" altLang="en-US" b="1" dirty="0">
                <a:latin typeface="宋体" panose="02010600030101010101" pitchFamily="2" charset="-122"/>
              </a:rPr>
              <a:t>分为上下两阙，属双调；</a:t>
            </a:r>
            <a:endParaRPr lang="zh-CN" altLang="en-US" b="1" dirty="0">
              <a:latin typeface="宋体" panose="02010600030101010101" pitchFamily="2" charset="-122"/>
            </a:endParaRPr>
          </a:p>
          <a:p>
            <a:pPr eaLnBrk="1" hangingPunct="1">
              <a:buNone/>
            </a:pPr>
            <a:r>
              <a:rPr lang="zh-CN" altLang="en-US" b="1" dirty="0">
                <a:latin typeface="宋体" panose="02010600030101010101" pitchFamily="2" charset="-122"/>
              </a:rPr>
              <a:t>上阙</a:t>
            </a:r>
            <a:r>
              <a:rPr lang="en-US" altLang="zh-CN" b="1" dirty="0">
                <a:latin typeface="宋体" panose="02010600030101010101" pitchFamily="2" charset="-122"/>
              </a:rPr>
              <a:t>13</a:t>
            </a:r>
            <a:r>
              <a:rPr lang="zh-CN" altLang="en-US" b="1" dirty="0">
                <a:latin typeface="宋体" panose="02010600030101010101" pitchFamily="2" charset="-122"/>
              </a:rPr>
              <a:t>句</a:t>
            </a:r>
            <a:r>
              <a:rPr lang="en-US" altLang="zh-CN" b="1" dirty="0">
                <a:latin typeface="宋体" panose="02010600030101010101" pitchFamily="2" charset="-122"/>
              </a:rPr>
              <a:t>56</a:t>
            </a:r>
            <a:r>
              <a:rPr lang="zh-CN" altLang="en-US" b="1" dirty="0">
                <a:latin typeface="宋体" panose="02010600030101010101" pitchFamily="2" charset="-122"/>
              </a:rPr>
              <a:t>字，下阙</a:t>
            </a:r>
            <a:r>
              <a:rPr lang="en-US" altLang="zh-CN" b="1" dirty="0">
                <a:latin typeface="宋体" panose="02010600030101010101" pitchFamily="2" charset="-122"/>
              </a:rPr>
              <a:t>12</a:t>
            </a:r>
            <a:r>
              <a:rPr lang="zh-CN" altLang="en-US" b="1" dirty="0">
                <a:latin typeface="宋体" panose="02010600030101010101" pitchFamily="2" charset="-122"/>
              </a:rPr>
              <a:t>句</a:t>
            </a:r>
            <a:r>
              <a:rPr lang="en-US" altLang="zh-CN" b="1" dirty="0">
                <a:latin typeface="宋体" panose="02010600030101010101" pitchFamily="2" charset="-122"/>
              </a:rPr>
              <a:t>58</a:t>
            </a:r>
            <a:r>
              <a:rPr lang="zh-CN" altLang="en-US" b="1" dirty="0">
                <a:latin typeface="宋体" panose="02010600030101010101" pitchFamily="2" charset="-122"/>
              </a:rPr>
              <a:t>字属长调。</a:t>
            </a:r>
            <a:endParaRPr lang="zh-CN" altLang="en-US" b="1" dirty="0">
              <a:latin typeface="宋体" panose="02010600030101010101" pitchFamily="2" charset="-122"/>
            </a:endParaRPr>
          </a:p>
        </p:txBody>
      </p:sp>
      <p:sp>
        <p:nvSpPr>
          <p:cNvPr id="2" name="文本框 1"/>
          <p:cNvSpPr txBox="1"/>
          <p:nvPr/>
        </p:nvSpPr>
        <p:spPr>
          <a:xfrm>
            <a:off x="596900" y="660400"/>
            <a:ext cx="7842250" cy="2530475"/>
          </a:xfrm>
          <a:prstGeom prst="rect">
            <a:avLst/>
          </a:prstGeom>
          <a:noFill/>
        </p:spPr>
        <p:txBody>
          <a:bodyPr>
            <a:spAutoFit/>
          </a:bodyPr>
          <a:lstStyle/>
          <a:p>
            <a:pPr marR="0" defTabSz="914400">
              <a:spcBef>
                <a:spcPct val="50000"/>
              </a:spcBef>
              <a:buClr>
                <a:srgbClr val="000000"/>
              </a:buClr>
              <a:buSzTx/>
              <a:defRPr/>
            </a:pPr>
            <a:r>
              <a:rPr kumimoji="0" lang="en-US" altLang="zh-CN" sz="3200" b="1"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4</a:t>
            </a:r>
            <a:r>
              <a:rPr kumimoji="0" lang="zh-CN" altLang="en-US" sz="3200" b="1"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、宋词有</a:t>
            </a:r>
            <a:r>
              <a:rPr kumimoji="0" lang="zh-CN" altLang="en-US" sz="3200" b="1" kern="1200" cap="none" spc="0" normalizeH="0" baseline="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ea"/>
                <a:sym typeface="+mn-ea"/>
              </a:rPr>
              <a:t>豪放派和婉约派</a:t>
            </a:r>
            <a:r>
              <a:rPr kumimoji="0" lang="zh-CN" altLang="en-US" sz="3200" b="1"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。豪放派气势豪放，意境雄浑，充满豪情壮志，如</a:t>
            </a:r>
            <a:r>
              <a:rPr kumimoji="0" lang="zh-CN" altLang="en-US" sz="3200" b="1" kern="1200" cap="none" spc="0" normalizeH="0" baseline="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ea"/>
                <a:sym typeface="+mn-ea"/>
              </a:rPr>
              <a:t>苏轼和辛弃疾</a:t>
            </a:r>
            <a:r>
              <a:rPr kumimoji="0" lang="zh-CN" altLang="en-US" sz="3200" b="1"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。婉约派语言清丽含蓄，感情婉转缠绵，情调或轻松活泼，或婉约细腻，如</a:t>
            </a:r>
            <a:r>
              <a:rPr kumimoji="0" lang="zh-CN" altLang="en-US" sz="3200" b="1" kern="1200" cap="none" spc="0" normalizeH="0" baseline="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ea"/>
                <a:sym typeface="+mn-ea"/>
              </a:rPr>
              <a:t>柳永、李清照</a:t>
            </a:r>
            <a:r>
              <a:rPr kumimoji="0" lang="zh-CN" altLang="en-US" sz="3200" b="1"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a:t>
            </a:r>
            <a:endParaRPr kumimoji="0" lang="zh-CN" altLang="en-US" sz="3200" kern="1200" cap="none" spc="0" normalizeH="0" baseline="0" noProof="1">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5">
                                            <p:txEl>
                                              <p:charRg st="0" end="12"/>
                                            </p:txEl>
                                          </p:spTgt>
                                        </p:tgtEl>
                                        <p:attrNameLst>
                                          <p:attrName>style.visibility</p:attrName>
                                        </p:attrNameLst>
                                      </p:cBhvr>
                                      <p:to>
                                        <p:strVal val="visible"/>
                                      </p:to>
                                    </p:set>
                                    <p:animEffect transition="in" filter="blinds(horizontal)">
                                      <p:cBhvr>
                                        <p:cTn id="7" dur="500"/>
                                        <p:tgtEl>
                                          <p:spTgt spid="3075">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5">
                                            <p:txEl>
                                              <p:charRg st="12" end="34"/>
                                            </p:txEl>
                                          </p:spTgt>
                                        </p:tgtEl>
                                        <p:attrNameLst>
                                          <p:attrName>style.visibility</p:attrName>
                                        </p:attrNameLst>
                                      </p:cBhvr>
                                      <p:to>
                                        <p:strVal val="visible"/>
                                      </p:to>
                                    </p:set>
                                    <p:animEffect transition="in" filter="blinds(horizontal)">
                                      <p:cBhvr>
                                        <p:cTn id="12" dur="500"/>
                                        <p:tgtEl>
                                          <p:spTgt spid="3075">
                                            <p:txEl>
                                              <p:charRg st="12" end="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内容占位符 32769" descr="桦"/>
          <p:cNvPicPr>
            <a:picLocks noGrp="1"/>
          </p:cNvPicPr>
          <p:nvPr>
            <p:ph idx="4294967295"/>
          </p:nvPr>
        </p:nvPicPr>
        <p:blipFill>
          <a:blip r:embed="rId1"/>
          <a:srcRect/>
          <a:stretch>
            <a:fillRect/>
          </a:stretch>
        </p:blipFill>
        <p:spPr>
          <a:xfrm>
            <a:off x="0" y="0"/>
            <a:ext cx="9144000" cy="6858000"/>
          </a:xfrm>
        </p:spPr>
      </p:pic>
      <p:sp>
        <p:nvSpPr>
          <p:cNvPr id="15363" name="文本框 32770"/>
          <p:cNvSpPr txBox="1">
            <a:spLocks noChangeArrowheads="1"/>
          </p:cNvSpPr>
          <p:nvPr/>
        </p:nvSpPr>
        <p:spPr bwMode="auto">
          <a:xfrm>
            <a:off x="323850" y="260350"/>
            <a:ext cx="2533650" cy="64611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A50021"/>
                </a:solidFill>
                <a:effectLst/>
                <a:uLnTx/>
                <a:uFillTx/>
                <a:latin typeface="+mn-lt"/>
                <a:ea typeface="+mn-ea"/>
                <a:cs typeface="+mn-cs"/>
              </a:rPr>
              <a:t>2</a:t>
            </a:r>
            <a:r>
              <a:rPr kumimoji="0" lang="zh-CN" altLang="en-US" sz="3600" b="1" i="0" u="none" strike="noStrike" kern="1200" cap="none" spc="0" normalizeH="0" baseline="0" noProof="0" dirty="0">
                <a:ln>
                  <a:noFill/>
                </a:ln>
                <a:solidFill>
                  <a:srgbClr val="A50021"/>
                </a:solidFill>
                <a:effectLst/>
                <a:uLnTx/>
                <a:uFillTx/>
                <a:latin typeface="+mn-lt"/>
                <a:ea typeface="+mn-ea"/>
                <a:cs typeface="+mn-cs"/>
              </a:rPr>
              <a:t>、</a:t>
            </a:r>
            <a:r>
              <a:rPr kumimoji="0" lang="en-US" altLang="zh-CN" sz="3600" b="1" i="0" u="none" strike="noStrike" kern="1200" cap="none" spc="0" normalizeH="0" baseline="0" noProof="0" dirty="0">
                <a:ln>
                  <a:noFill/>
                </a:ln>
                <a:solidFill>
                  <a:srgbClr val="A50021"/>
                </a:solidFill>
                <a:effectLst/>
                <a:uLnTx/>
                <a:uFillTx/>
                <a:latin typeface="+mn-lt"/>
                <a:ea typeface="+mn-ea"/>
                <a:cs typeface="+mn-cs"/>
              </a:rPr>
              <a:t>“</a:t>
            </a:r>
            <a:r>
              <a:rPr kumimoji="0" lang="zh-CN" altLang="en-US" sz="3600" b="1" i="0" u="none" strike="noStrike" kern="1200" cap="none" spc="0" normalizeH="0" baseline="0" noProof="0" dirty="0">
                <a:ln>
                  <a:noFill/>
                </a:ln>
                <a:solidFill>
                  <a:srgbClr val="A50021"/>
                </a:solidFill>
                <a:effectLst/>
                <a:uLnTx/>
                <a:uFillTx/>
                <a:latin typeface="+mn-lt"/>
                <a:ea typeface="+mn-ea"/>
                <a:cs typeface="+mn-cs"/>
              </a:rPr>
              <a:t>意象”</a:t>
            </a:r>
            <a:endParaRPr kumimoji="0" lang="zh-CN" altLang="en-US" sz="3600" b="1" i="0" u="none" strike="noStrike" kern="1200" cap="none" spc="0" normalizeH="0" baseline="0" noProof="0" dirty="0">
              <a:ln>
                <a:noFill/>
              </a:ln>
              <a:solidFill>
                <a:srgbClr val="A50021"/>
              </a:solidFill>
              <a:effectLst/>
              <a:uLnTx/>
              <a:uFillTx/>
              <a:latin typeface="+mn-lt"/>
              <a:ea typeface="+mn-ea"/>
              <a:cs typeface="+mn-cs"/>
            </a:endParaRPr>
          </a:p>
        </p:txBody>
      </p:sp>
      <p:sp>
        <p:nvSpPr>
          <p:cNvPr id="17412" name="文本框 32771"/>
          <p:cNvSpPr txBox="1"/>
          <p:nvPr/>
        </p:nvSpPr>
        <p:spPr>
          <a:xfrm>
            <a:off x="611188" y="1125538"/>
            <a:ext cx="1584325" cy="1006475"/>
          </a:xfrm>
          <a:prstGeom prst="rect">
            <a:avLst/>
          </a:prstGeom>
          <a:noFill/>
          <a:ln w="9525">
            <a:noFill/>
          </a:ln>
        </p:spPr>
        <p:txBody>
          <a:bodyPr>
            <a:spAutoFit/>
          </a:bodyPr>
          <a:p>
            <a:pPr>
              <a:spcBef>
                <a:spcPct val="50000"/>
              </a:spcBef>
            </a:pPr>
            <a:r>
              <a:rPr lang="zh-CN" altLang="en-US" sz="6000" dirty="0">
                <a:solidFill>
                  <a:srgbClr val="006600"/>
                </a:solidFill>
                <a:latin typeface="Arial" panose="020B0604020202020204" pitchFamily="34" charset="0"/>
                <a:ea typeface="华文行楷" panose="02010800040101010101" pitchFamily="2" charset="-122"/>
              </a:rPr>
              <a:t>意</a:t>
            </a:r>
            <a:endParaRPr lang="zh-CN" altLang="en-US" sz="6000" dirty="0">
              <a:solidFill>
                <a:srgbClr val="006600"/>
              </a:solidFill>
              <a:latin typeface="Arial" panose="020B0604020202020204" pitchFamily="34" charset="0"/>
              <a:ea typeface="华文行楷" panose="02010800040101010101" pitchFamily="2" charset="-122"/>
            </a:endParaRPr>
          </a:p>
        </p:txBody>
      </p:sp>
      <p:sp>
        <p:nvSpPr>
          <p:cNvPr id="17413" name="文本框 32772"/>
          <p:cNvSpPr txBox="1"/>
          <p:nvPr/>
        </p:nvSpPr>
        <p:spPr>
          <a:xfrm>
            <a:off x="250825" y="2986088"/>
            <a:ext cx="3529013" cy="366712"/>
          </a:xfrm>
          <a:prstGeom prst="rect">
            <a:avLst/>
          </a:prstGeom>
          <a:noFill/>
          <a:ln w="9525">
            <a:noFill/>
          </a:ln>
        </p:spPr>
        <p:txBody>
          <a:bodyPr>
            <a:spAutoFit/>
          </a:bodyPr>
          <a:p>
            <a:pPr>
              <a:spcBef>
                <a:spcPct val="50000"/>
              </a:spcBef>
            </a:pPr>
            <a:endParaRPr lang="zh-CN" altLang="en-US" sz="1800" b="1" dirty="0">
              <a:latin typeface="Arial" panose="020B0604020202020204" pitchFamily="34" charset="0"/>
            </a:endParaRPr>
          </a:p>
        </p:txBody>
      </p:sp>
      <p:sp>
        <p:nvSpPr>
          <p:cNvPr id="32774" name="文本框 32773"/>
          <p:cNvSpPr txBox="1">
            <a:spLocks noChangeArrowheads="1"/>
          </p:cNvSpPr>
          <p:nvPr/>
        </p:nvSpPr>
        <p:spPr bwMode="auto">
          <a:xfrm>
            <a:off x="0" y="2205038"/>
            <a:ext cx="2268538" cy="11906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000000"/>
                </a:solidFill>
                <a:effectLst/>
                <a:uLnTx/>
                <a:uFillTx/>
                <a:latin typeface="+mn-lt"/>
                <a:ea typeface="+mn-ea"/>
                <a:cs typeface="+mn-cs"/>
              </a:rPr>
              <a:t>创作者的思想感情</a:t>
            </a:r>
            <a:endParaRPr kumimoji="0" lang="zh-CN" altLang="en-US" sz="3600" b="1" i="0" u="none" strike="noStrike" kern="1200" cap="none" spc="0" normalizeH="0" baseline="0" noProof="0" dirty="0">
              <a:ln>
                <a:noFill/>
              </a:ln>
              <a:solidFill>
                <a:srgbClr val="000000"/>
              </a:solidFill>
              <a:effectLst/>
              <a:uLnTx/>
              <a:uFillTx/>
              <a:latin typeface="+mn-lt"/>
              <a:ea typeface="+mn-ea"/>
              <a:cs typeface="+mn-cs"/>
            </a:endParaRPr>
          </a:p>
        </p:txBody>
      </p:sp>
      <p:sp>
        <p:nvSpPr>
          <p:cNvPr id="17415" name="文本框 32774"/>
          <p:cNvSpPr txBox="1"/>
          <p:nvPr/>
        </p:nvSpPr>
        <p:spPr>
          <a:xfrm>
            <a:off x="611188" y="3573463"/>
            <a:ext cx="1008062" cy="1006475"/>
          </a:xfrm>
          <a:prstGeom prst="rect">
            <a:avLst/>
          </a:prstGeom>
          <a:noFill/>
          <a:ln w="9525">
            <a:noFill/>
          </a:ln>
        </p:spPr>
        <p:txBody>
          <a:bodyPr>
            <a:spAutoFit/>
          </a:bodyPr>
          <a:p>
            <a:pPr>
              <a:spcBef>
                <a:spcPct val="50000"/>
              </a:spcBef>
            </a:pPr>
            <a:r>
              <a:rPr lang="zh-CN" altLang="en-US" sz="6000" dirty="0">
                <a:solidFill>
                  <a:srgbClr val="006600"/>
                </a:solidFill>
                <a:latin typeface="Arial" panose="020B0604020202020204" pitchFamily="34" charset="0"/>
                <a:ea typeface="华文行楷" panose="02010800040101010101" pitchFamily="2" charset="-122"/>
              </a:rPr>
              <a:t>象</a:t>
            </a:r>
            <a:endParaRPr lang="zh-CN" altLang="en-US" sz="6000" dirty="0">
              <a:solidFill>
                <a:srgbClr val="006600"/>
              </a:solidFill>
              <a:latin typeface="Arial" panose="020B0604020202020204" pitchFamily="34" charset="0"/>
              <a:ea typeface="华文行楷" panose="02010800040101010101" pitchFamily="2" charset="-122"/>
            </a:endParaRPr>
          </a:p>
        </p:txBody>
      </p:sp>
      <p:sp>
        <p:nvSpPr>
          <p:cNvPr id="32776" name="文本框 32775"/>
          <p:cNvSpPr txBox="1">
            <a:spLocks noChangeArrowheads="1"/>
          </p:cNvSpPr>
          <p:nvPr/>
        </p:nvSpPr>
        <p:spPr bwMode="auto">
          <a:xfrm>
            <a:off x="0" y="4652963"/>
            <a:ext cx="2339975" cy="11906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000000"/>
                </a:solidFill>
                <a:effectLst/>
                <a:uLnTx/>
                <a:uFillTx/>
                <a:latin typeface="+mn-lt"/>
                <a:ea typeface="+mn-ea"/>
                <a:cs typeface="+mn-cs"/>
              </a:rPr>
              <a:t>作品中的客观物象</a:t>
            </a:r>
            <a:endParaRPr kumimoji="0" lang="zh-CN" altLang="en-US" sz="3600" b="1" i="0" u="none" strike="noStrike" kern="1200" cap="none" spc="0" normalizeH="0" baseline="0" noProof="0" dirty="0">
              <a:ln>
                <a:noFill/>
              </a:ln>
              <a:solidFill>
                <a:srgbClr val="000000"/>
              </a:solidFill>
              <a:effectLst/>
              <a:uLnTx/>
              <a:uFillTx/>
              <a:latin typeface="+mn-lt"/>
              <a:ea typeface="+mn-ea"/>
              <a:cs typeface="+mn-cs"/>
            </a:endParaRPr>
          </a:p>
        </p:txBody>
      </p:sp>
      <p:sp>
        <p:nvSpPr>
          <p:cNvPr id="32777" name="右大括号 32776"/>
          <p:cNvSpPr/>
          <p:nvPr/>
        </p:nvSpPr>
        <p:spPr>
          <a:xfrm>
            <a:off x="2195513" y="1773238"/>
            <a:ext cx="576262" cy="2951162"/>
          </a:xfrm>
          <a:prstGeom prst="rightBrace">
            <a:avLst>
              <a:gd name="adj1" fmla="val 42558"/>
              <a:gd name="adj2" fmla="val 50000"/>
            </a:avLst>
          </a:prstGeom>
          <a:noFill/>
          <a:ln w="38100" cap="flat" cmpd="sng">
            <a:solidFill>
              <a:srgbClr val="A50021"/>
            </a:solidFill>
            <a:prstDash val="solid"/>
            <a:headEnd type="none" w="med" len="med"/>
            <a:tailEnd type="none" w="med" len="med"/>
          </a:ln>
        </p:spPr>
        <p:txBody>
          <a:bodyPr/>
          <a:p>
            <a:endParaRPr lang="zh-CN" altLang="en-US" dirty="0">
              <a:latin typeface="Arial" panose="020B0604020202020204" pitchFamily="34" charset="0"/>
            </a:endParaRPr>
          </a:p>
        </p:txBody>
      </p:sp>
      <p:sp>
        <p:nvSpPr>
          <p:cNvPr id="32778" name="文本框 32777"/>
          <p:cNvSpPr txBox="1">
            <a:spLocks noChangeArrowheads="1"/>
          </p:cNvSpPr>
          <p:nvPr/>
        </p:nvSpPr>
        <p:spPr bwMode="auto">
          <a:xfrm>
            <a:off x="2843213" y="1844675"/>
            <a:ext cx="2016125" cy="28384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3600" b="0" i="0" u="none" strike="noStrike" kern="1200" cap="none" spc="0" normalizeH="0" baseline="0" noProof="0" dirty="0">
                <a:ln>
                  <a:noFill/>
                </a:ln>
                <a:solidFill>
                  <a:srgbClr val="000000"/>
                </a:solidFill>
                <a:effectLst/>
                <a:uLnTx/>
                <a:uFillTx/>
                <a:latin typeface="+mn-lt"/>
                <a:ea typeface="+mn-ea"/>
                <a:cs typeface="+mn-cs"/>
              </a:rPr>
              <a:t> </a:t>
            </a:r>
            <a:r>
              <a:rPr kumimoji="0" lang="zh-CN" altLang="en-US" sz="3600" b="1" i="0" u="none" strike="noStrike" kern="1200" cap="none" spc="0" normalizeH="0" baseline="0" noProof="0" dirty="0">
                <a:ln>
                  <a:noFill/>
                </a:ln>
                <a:solidFill>
                  <a:srgbClr val="000000"/>
                </a:solidFill>
                <a:effectLst/>
                <a:uLnTx/>
                <a:uFillTx/>
                <a:latin typeface="+mn-lt"/>
                <a:ea typeface="华文行楷" panose="02010800040101010101" pitchFamily="2" charset="-122"/>
                <a:cs typeface="+mn-cs"/>
              </a:rPr>
              <a:t>诗人的思想感情与客观物象融合形成意象</a:t>
            </a:r>
            <a:endParaRPr kumimoji="0" lang="zh-CN" altLang="en-US" sz="3600" b="1" i="0" u="none" strike="noStrike" kern="1200" cap="none" spc="0" normalizeH="0" baseline="0" noProof="0" dirty="0">
              <a:ln>
                <a:noFill/>
              </a:ln>
              <a:solidFill>
                <a:srgbClr val="000000"/>
              </a:solidFill>
              <a:effectLst/>
              <a:uLnTx/>
              <a:uFillTx/>
              <a:latin typeface="+mn-lt"/>
              <a:ea typeface="华文行楷" panose="02010800040101010101" pitchFamily="2" charset="-122"/>
              <a:cs typeface="+mn-cs"/>
            </a:endParaRPr>
          </a:p>
        </p:txBody>
      </p:sp>
      <p:sp>
        <p:nvSpPr>
          <p:cNvPr id="32779" name="右箭头 32778"/>
          <p:cNvSpPr/>
          <p:nvPr/>
        </p:nvSpPr>
        <p:spPr>
          <a:xfrm>
            <a:off x="5003800" y="2997200"/>
            <a:ext cx="1584325" cy="360363"/>
          </a:xfrm>
          <a:prstGeom prst="rightArrow">
            <a:avLst>
              <a:gd name="adj1" fmla="val 50000"/>
              <a:gd name="adj2" fmla="val 109809"/>
            </a:avLst>
          </a:prstGeom>
          <a:solidFill>
            <a:schemeClr val="accent1"/>
          </a:solidFill>
          <a:ln w="9525" cap="flat" cmpd="sng">
            <a:solidFill>
              <a:srgbClr val="A5002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32780" name="文本框 32779"/>
          <p:cNvSpPr txBox="1">
            <a:spLocks noChangeArrowheads="1"/>
          </p:cNvSpPr>
          <p:nvPr/>
        </p:nvSpPr>
        <p:spPr bwMode="auto">
          <a:xfrm>
            <a:off x="6659563" y="2636838"/>
            <a:ext cx="2089150" cy="10064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6000" b="0" i="0" u="none" strike="noStrike" kern="1200" cap="none" spc="0" normalizeH="0" baseline="0" noProof="0" dirty="0">
                <a:ln>
                  <a:noFill/>
                </a:ln>
                <a:solidFill>
                  <a:srgbClr val="006600"/>
                </a:solidFill>
                <a:effectLst/>
                <a:uLnTx/>
                <a:uFillTx/>
                <a:latin typeface="+mn-lt"/>
                <a:ea typeface="华文行楷" panose="02010800040101010101" pitchFamily="2" charset="-122"/>
                <a:cs typeface="+mn-cs"/>
              </a:rPr>
              <a:t>意境  </a:t>
            </a:r>
            <a:endParaRPr kumimoji="0" lang="zh-CN" altLang="en-US" sz="3200" b="0" i="0" u="none" strike="noStrike" kern="1200" cap="none" spc="0" normalizeH="0" baseline="0" noProof="0" dirty="0">
              <a:ln>
                <a:noFill/>
              </a:ln>
              <a:solidFill>
                <a:srgbClr val="006600"/>
              </a:solidFill>
              <a:effectLst/>
              <a:uLnTx/>
              <a:uFillTx/>
              <a:latin typeface="+mn-lt"/>
              <a:ea typeface="华文行楷" panose="02010800040101010101" pitchFamily="2" charset="-122"/>
              <a:cs typeface="+mn-cs"/>
            </a:endParaRPr>
          </a:p>
        </p:txBody>
      </p:sp>
      <p:sp>
        <p:nvSpPr>
          <p:cNvPr id="32781" name="文本框 32780"/>
          <p:cNvSpPr txBox="1">
            <a:spLocks noChangeArrowheads="1"/>
          </p:cNvSpPr>
          <p:nvPr/>
        </p:nvSpPr>
        <p:spPr bwMode="auto">
          <a:xfrm>
            <a:off x="5508625" y="3573463"/>
            <a:ext cx="3203575" cy="28384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000000"/>
                </a:solidFill>
                <a:effectLst/>
                <a:uLnTx/>
                <a:uFillTx/>
                <a:latin typeface="+mn-lt"/>
                <a:ea typeface="+mn-ea"/>
                <a:cs typeface="+mn-cs"/>
              </a:rPr>
              <a:t>诗人通过种种意象的创造和组合所构成的一种充满诗意的艺术境界</a:t>
            </a:r>
            <a:endParaRPr kumimoji="0" lang="zh-CN" altLang="en-US" sz="3600" b="1" i="0" u="none" strike="noStrike" kern="1200" cap="none" spc="0" normalizeH="0" baseline="0" noProof="0" dirty="0">
              <a:ln>
                <a:noFill/>
              </a:ln>
              <a:solidFill>
                <a:srgbClr val="000000"/>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p:cTn id="7" dur="500" fill="hold"/>
                                        <p:tgtEl>
                                          <p:spTgt spid="32774"/>
                                        </p:tgtEl>
                                        <p:attrNameLst>
                                          <p:attrName>ppt_x</p:attrName>
                                        </p:attrNameLst>
                                      </p:cBhvr>
                                      <p:tavLst>
                                        <p:tav tm="0">
                                          <p:val>
                                            <p:strVal val="0-#ppt_w/2"/>
                                          </p:val>
                                        </p:tav>
                                        <p:tav tm="100000">
                                          <p:val>
                                            <p:strVal val="#ppt_x"/>
                                          </p:val>
                                        </p:tav>
                                      </p:tavLst>
                                    </p:anim>
                                    <p:anim calcmode="lin" valueType="num">
                                      <p:cBhvr>
                                        <p:cTn id="8" dur="500" fill="hold"/>
                                        <p:tgtEl>
                                          <p:spTgt spid="3277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2776"/>
                                        </p:tgtEl>
                                        <p:attrNameLst>
                                          <p:attrName>style.visibility</p:attrName>
                                        </p:attrNameLst>
                                      </p:cBhvr>
                                      <p:to>
                                        <p:strVal val="visible"/>
                                      </p:to>
                                    </p:set>
                                    <p:anim calcmode="lin" valueType="num">
                                      <p:cBhvr>
                                        <p:cTn id="13" dur="500" fill="hold"/>
                                        <p:tgtEl>
                                          <p:spTgt spid="32776"/>
                                        </p:tgtEl>
                                        <p:attrNameLst>
                                          <p:attrName>ppt_x</p:attrName>
                                        </p:attrNameLst>
                                      </p:cBhvr>
                                      <p:tavLst>
                                        <p:tav tm="0">
                                          <p:val>
                                            <p:strVal val="0-#ppt_w/2"/>
                                          </p:val>
                                        </p:tav>
                                        <p:tav tm="100000">
                                          <p:val>
                                            <p:strVal val="#ppt_x"/>
                                          </p:val>
                                        </p:tav>
                                      </p:tavLst>
                                    </p:anim>
                                    <p:anim calcmode="lin" valueType="num">
                                      <p:cBhvr>
                                        <p:cTn id="14" dur="500" fill="hold"/>
                                        <p:tgtEl>
                                          <p:spTgt spid="3277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32777"/>
                                        </p:tgtEl>
                                        <p:attrNameLst>
                                          <p:attrName>style.visibility</p:attrName>
                                        </p:attrNameLst>
                                      </p:cBhvr>
                                      <p:to>
                                        <p:strVal val="visible"/>
                                      </p:to>
                                    </p:set>
                                    <p:anim calcmode="lin" valueType="num">
                                      <p:cBhvr>
                                        <p:cTn id="19" dur="1" fill="hold"/>
                                        <p:tgtEl>
                                          <p:spTgt spid="32777"/>
                                        </p:tgtEl>
                                      </p:cBhvr>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2778"/>
                                        </p:tgtEl>
                                        <p:attrNameLst>
                                          <p:attrName>style.visibility</p:attrName>
                                        </p:attrNameLst>
                                      </p:cBhvr>
                                      <p:to>
                                        <p:strVal val="visible"/>
                                      </p:to>
                                    </p:set>
                                    <p:animEffect transition="in" filter="diamond(in)">
                                      <p:cBhvr>
                                        <p:cTn id="24" dur="2000"/>
                                        <p:tgtEl>
                                          <p:spTgt spid="32778"/>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nodeType="clickEffect">
                                  <p:stCondLst>
                                    <p:cond delay="0"/>
                                  </p:stCondLst>
                                  <p:childTnLst>
                                    <p:set>
                                      <p:cBhvr>
                                        <p:cTn id="28" dur="1" fill="hold">
                                          <p:stCondLst>
                                            <p:cond delay="0"/>
                                          </p:stCondLst>
                                        </p:cTn>
                                        <p:tgtEl>
                                          <p:spTgt spid="32779"/>
                                        </p:tgtEl>
                                        <p:attrNameLst>
                                          <p:attrName>style.visibility</p:attrName>
                                        </p:attrNameLst>
                                      </p:cBhvr>
                                      <p:to>
                                        <p:strVal val="visible"/>
                                      </p:to>
                                    </p:set>
                                    <p:anim calcmode="lin" valueType="num">
                                      <p:cBhvr>
                                        <p:cTn id="29" dur="1" fill="hold"/>
                                        <p:tgtEl>
                                          <p:spTgt spid="32779"/>
                                        </p:tgtEl>
                                      </p:cBhvr>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2780"/>
                                        </p:tgtEl>
                                        <p:attrNameLst>
                                          <p:attrName>style.visibility</p:attrName>
                                        </p:attrNameLst>
                                      </p:cBhvr>
                                      <p:to>
                                        <p:strVal val="visible"/>
                                      </p:to>
                                    </p:set>
                                    <p:animEffect transition="in" filter="blinds(horizontal)">
                                      <p:cBhvr>
                                        <p:cTn id="34" dur="500"/>
                                        <p:tgtEl>
                                          <p:spTgt spid="3278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2781"/>
                                        </p:tgtEl>
                                        <p:attrNameLst>
                                          <p:attrName>style.visibility</p:attrName>
                                        </p:attrNameLst>
                                      </p:cBhvr>
                                      <p:to>
                                        <p:strVal val="visible"/>
                                      </p:to>
                                    </p:set>
                                    <p:anim calcmode="lin" valueType="num">
                                      <p:cBhvr>
                                        <p:cTn id="39" dur="500" fill="hold"/>
                                        <p:tgtEl>
                                          <p:spTgt spid="32781"/>
                                        </p:tgtEl>
                                        <p:attrNameLst>
                                          <p:attrName>ppt_x</p:attrName>
                                        </p:attrNameLst>
                                      </p:cBhvr>
                                      <p:tavLst>
                                        <p:tav tm="0">
                                          <p:val>
                                            <p:strVal val="#ppt_x"/>
                                          </p:val>
                                        </p:tav>
                                        <p:tav tm="100000">
                                          <p:val>
                                            <p:strVal val="#ppt_x"/>
                                          </p:val>
                                        </p:tav>
                                      </p:tavLst>
                                    </p:anim>
                                    <p:anim calcmode="lin" valueType="num">
                                      <p:cBhvr>
                                        <p:cTn id="40"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animBg="1"/>
      <p:bldP spid="32776" grpId="0" animBg="1"/>
      <p:bldP spid="32778" grpId="0" animBg="1"/>
      <p:bldP spid="32780" grpId="0" animBg="1"/>
      <p:bldP spid="327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内容占位符 32769" descr="桦"/>
          <p:cNvPicPr>
            <a:picLocks noGrp="1"/>
          </p:cNvPicPr>
          <p:nvPr>
            <p:ph idx="4294967295"/>
          </p:nvPr>
        </p:nvPicPr>
        <p:blipFill>
          <a:blip r:embed="rId1"/>
          <a:srcRect/>
          <a:stretch>
            <a:fillRect/>
          </a:stretch>
        </p:blipFill>
        <p:spPr>
          <a:xfrm>
            <a:off x="0" y="0"/>
            <a:ext cx="9144000" cy="6858000"/>
          </a:xfrm>
        </p:spPr>
      </p:pic>
      <p:sp>
        <p:nvSpPr>
          <p:cNvPr id="15363" name="文本框 32770"/>
          <p:cNvSpPr txBox="1">
            <a:spLocks noChangeArrowheads="1"/>
          </p:cNvSpPr>
          <p:nvPr/>
        </p:nvSpPr>
        <p:spPr bwMode="auto">
          <a:xfrm>
            <a:off x="323850" y="260350"/>
            <a:ext cx="2533650" cy="64611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3600" b="1" i="0" u="none" strike="noStrike" kern="1200" cap="none" spc="0" normalizeH="0" baseline="0" noProof="0" dirty="0">
                <a:ln>
                  <a:noFill/>
                </a:ln>
                <a:solidFill>
                  <a:srgbClr val="A50021"/>
                </a:solidFill>
                <a:effectLst/>
                <a:uLnTx/>
                <a:uFillTx/>
                <a:latin typeface="+mn-lt"/>
                <a:ea typeface="+mn-ea"/>
                <a:cs typeface="+mn-cs"/>
              </a:rPr>
              <a:t>2</a:t>
            </a:r>
            <a:r>
              <a:rPr kumimoji="0" lang="zh-CN" altLang="en-US" sz="3600" b="1" i="0" u="none" strike="noStrike" kern="1200" cap="none" spc="0" normalizeH="0" baseline="0" noProof="0" dirty="0">
                <a:ln>
                  <a:noFill/>
                </a:ln>
                <a:solidFill>
                  <a:srgbClr val="A50021"/>
                </a:solidFill>
                <a:effectLst/>
                <a:uLnTx/>
                <a:uFillTx/>
                <a:latin typeface="+mn-lt"/>
                <a:ea typeface="+mn-ea"/>
                <a:cs typeface="+mn-cs"/>
              </a:rPr>
              <a:t>、</a:t>
            </a:r>
            <a:r>
              <a:rPr kumimoji="0" lang="en-US" altLang="zh-CN" sz="3600" b="1" i="0" u="none" strike="noStrike" kern="1200" cap="none" spc="0" normalizeH="0" baseline="0" noProof="0" dirty="0">
                <a:ln>
                  <a:noFill/>
                </a:ln>
                <a:solidFill>
                  <a:srgbClr val="A50021"/>
                </a:solidFill>
                <a:effectLst/>
                <a:uLnTx/>
                <a:uFillTx/>
                <a:latin typeface="+mn-lt"/>
                <a:ea typeface="+mn-ea"/>
                <a:cs typeface="+mn-cs"/>
              </a:rPr>
              <a:t>“</a:t>
            </a:r>
            <a:r>
              <a:rPr kumimoji="0" lang="zh-CN" altLang="en-US" sz="3600" b="1" i="0" u="none" strike="noStrike" kern="1200" cap="none" spc="0" normalizeH="0" baseline="0" noProof="0" dirty="0">
                <a:ln>
                  <a:noFill/>
                </a:ln>
                <a:solidFill>
                  <a:srgbClr val="A50021"/>
                </a:solidFill>
                <a:effectLst/>
                <a:uLnTx/>
                <a:uFillTx/>
                <a:latin typeface="+mn-lt"/>
                <a:ea typeface="+mn-ea"/>
                <a:cs typeface="+mn-cs"/>
              </a:rPr>
              <a:t>意象”</a:t>
            </a:r>
            <a:endParaRPr kumimoji="0" lang="zh-CN" altLang="en-US" sz="3600" b="1" i="0" u="none" strike="noStrike" kern="1200" cap="none" spc="0" normalizeH="0" baseline="0" noProof="0" dirty="0">
              <a:ln>
                <a:noFill/>
              </a:ln>
              <a:solidFill>
                <a:srgbClr val="A50021"/>
              </a:solidFill>
              <a:effectLst/>
              <a:uLnTx/>
              <a:uFillTx/>
              <a:latin typeface="+mn-lt"/>
              <a:ea typeface="+mn-ea"/>
              <a:cs typeface="+mn-cs"/>
            </a:endParaRPr>
          </a:p>
        </p:txBody>
      </p:sp>
      <p:sp>
        <p:nvSpPr>
          <p:cNvPr id="17412" name="文本框 32771"/>
          <p:cNvSpPr txBox="1"/>
          <p:nvPr/>
        </p:nvSpPr>
        <p:spPr>
          <a:xfrm>
            <a:off x="611188" y="1125538"/>
            <a:ext cx="1584325" cy="1006475"/>
          </a:xfrm>
          <a:prstGeom prst="rect">
            <a:avLst/>
          </a:prstGeom>
          <a:noFill/>
          <a:ln w="9525">
            <a:noFill/>
          </a:ln>
        </p:spPr>
        <p:txBody>
          <a:bodyPr>
            <a:spAutoFit/>
          </a:bodyPr>
          <a:p>
            <a:pPr>
              <a:spcBef>
                <a:spcPct val="50000"/>
              </a:spcBef>
            </a:pPr>
            <a:r>
              <a:rPr lang="zh-CN" altLang="en-US" sz="6000" dirty="0">
                <a:solidFill>
                  <a:srgbClr val="006600"/>
                </a:solidFill>
                <a:latin typeface="Arial" panose="020B0604020202020204" pitchFamily="34" charset="0"/>
                <a:ea typeface="华文行楷" panose="02010800040101010101" pitchFamily="2" charset="-122"/>
              </a:rPr>
              <a:t>意</a:t>
            </a:r>
            <a:endParaRPr lang="zh-CN" altLang="en-US" sz="6000" dirty="0">
              <a:solidFill>
                <a:srgbClr val="006600"/>
              </a:solidFill>
              <a:latin typeface="Arial" panose="020B0604020202020204" pitchFamily="34" charset="0"/>
              <a:ea typeface="华文行楷" panose="02010800040101010101" pitchFamily="2" charset="-122"/>
            </a:endParaRPr>
          </a:p>
        </p:txBody>
      </p:sp>
      <p:sp>
        <p:nvSpPr>
          <p:cNvPr id="17413" name="文本框 32772"/>
          <p:cNvSpPr txBox="1"/>
          <p:nvPr/>
        </p:nvSpPr>
        <p:spPr>
          <a:xfrm>
            <a:off x="250825" y="2986088"/>
            <a:ext cx="3529013" cy="366712"/>
          </a:xfrm>
          <a:prstGeom prst="rect">
            <a:avLst/>
          </a:prstGeom>
          <a:noFill/>
          <a:ln w="9525">
            <a:noFill/>
          </a:ln>
        </p:spPr>
        <p:txBody>
          <a:bodyPr>
            <a:spAutoFit/>
          </a:bodyPr>
          <a:p>
            <a:pPr>
              <a:spcBef>
                <a:spcPct val="50000"/>
              </a:spcBef>
            </a:pPr>
            <a:endParaRPr lang="zh-CN" altLang="en-US" sz="1800" b="1" dirty="0">
              <a:latin typeface="Arial" panose="020B0604020202020204" pitchFamily="34" charset="0"/>
            </a:endParaRPr>
          </a:p>
        </p:txBody>
      </p:sp>
      <p:sp>
        <p:nvSpPr>
          <p:cNvPr id="32774" name="文本框 32773"/>
          <p:cNvSpPr txBox="1">
            <a:spLocks noChangeArrowheads="1"/>
          </p:cNvSpPr>
          <p:nvPr/>
        </p:nvSpPr>
        <p:spPr bwMode="auto">
          <a:xfrm>
            <a:off x="0" y="2205038"/>
            <a:ext cx="2268538" cy="11906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000000"/>
                </a:solidFill>
                <a:effectLst/>
                <a:uLnTx/>
                <a:uFillTx/>
                <a:latin typeface="+mn-lt"/>
                <a:ea typeface="+mn-ea"/>
                <a:cs typeface="+mn-cs"/>
              </a:rPr>
              <a:t>创作者的思想感情</a:t>
            </a:r>
            <a:endParaRPr kumimoji="0" lang="zh-CN" altLang="en-US" sz="3600" b="1" i="0" u="none" strike="noStrike" kern="1200" cap="none" spc="0" normalizeH="0" baseline="0" noProof="0" dirty="0">
              <a:ln>
                <a:noFill/>
              </a:ln>
              <a:solidFill>
                <a:srgbClr val="000000"/>
              </a:solidFill>
              <a:effectLst/>
              <a:uLnTx/>
              <a:uFillTx/>
              <a:latin typeface="+mn-lt"/>
              <a:ea typeface="+mn-ea"/>
              <a:cs typeface="+mn-cs"/>
            </a:endParaRPr>
          </a:p>
        </p:txBody>
      </p:sp>
      <p:sp>
        <p:nvSpPr>
          <p:cNvPr id="17415" name="文本框 32774"/>
          <p:cNvSpPr txBox="1"/>
          <p:nvPr/>
        </p:nvSpPr>
        <p:spPr>
          <a:xfrm>
            <a:off x="611188" y="3573463"/>
            <a:ext cx="1008062" cy="1006475"/>
          </a:xfrm>
          <a:prstGeom prst="rect">
            <a:avLst/>
          </a:prstGeom>
          <a:noFill/>
          <a:ln w="9525">
            <a:noFill/>
          </a:ln>
        </p:spPr>
        <p:txBody>
          <a:bodyPr>
            <a:spAutoFit/>
          </a:bodyPr>
          <a:p>
            <a:pPr>
              <a:spcBef>
                <a:spcPct val="50000"/>
              </a:spcBef>
            </a:pPr>
            <a:r>
              <a:rPr lang="zh-CN" altLang="en-US" sz="6000" dirty="0">
                <a:solidFill>
                  <a:srgbClr val="006600"/>
                </a:solidFill>
                <a:latin typeface="Arial" panose="020B0604020202020204" pitchFamily="34" charset="0"/>
                <a:ea typeface="华文行楷" panose="02010800040101010101" pitchFamily="2" charset="-122"/>
              </a:rPr>
              <a:t>象</a:t>
            </a:r>
            <a:endParaRPr lang="zh-CN" altLang="en-US" sz="6000" dirty="0">
              <a:solidFill>
                <a:srgbClr val="006600"/>
              </a:solidFill>
              <a:latin typeface="Arial" panose="020B0604020202020204" pitchFamily="34" charset="0"/>
              <a:ea typeface="华文行楷" panose="02010800040101010101" pitchFamily="2" charset="-122"/>
            </a:endParaRPr>
          </a:p>
        </p:txBody>
      </p:sp>
      <p:sp>
        <p:nvSpPr>
          <p:cNvPr id="32776" name="文本框 32775"/>
          <p:cNvSpPr txBox="1">
            <a:spLocks noChangeArrowheads="1"/>
          </p:cNvSpPr>
          <p:nvPr/>
        </p:nvSpPr>
        <p:spPr bwMode="auto">
          <a:xfrm>
            <a:off x="0" y="4652963"/>
            <a:ext cx="2339975" cy="11906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000000"/>
                </a:solidFill>
                <a:effectLst/>
                <a:uLnTx/>
                <a:uFillTx/>
                <a:latin typeface="+mn-lt"/>
                <a:ea typeface="+mn-ea"/>
                <a:cs typeface="+mn-cs"/>
              </a:rPr>
              <a:t>作品中的客观物象</a:t>
            </a:r>
            <a:endParaRPr kumimoji="0" lang="zh-CN" altLang="en-US" sz="3600" b="1" i="0" u="none" strike="noStrike" kern="1200" cap="none" spc="0" normalizeH="0" baseline="0" noProof="0" dirty="0">
              <a:ln>
                <a:noFill/>
              </a:ln>
              <a:solidFill>
                <a:srgbClr val="000000"/>
              </a:solidFill>
              <a:effectLst/>
              <a:uLnTx/>
              <a:uFillTx/>
              <a:latin typeface="+mn-lt"/>
              <a:ea typeface="+mn-ea"/>
              <a:cs typeface="+mn-cs"/>
            </a:endParaRPr>
          </a:p>
        </p:txBody>
      </p:sp>
      <p:sp>
        <p:nvSpPr>
          <p:cNvPr id="32777" name="右大括号 32776"/>
          <p:cNvSpPr/>
          <p:nvPr/>
        </p:nvSpPr>
        <p:spPr>
          <a:xfrm>
            <a:off x="2195513" y="1773238"/>
            <a:ext cx="576262" cy="2951162"/>
          </a:xfrm>
          <a:prstGeom prst="rightBrace">
            <a:avLst>
              <a:gd name="adj1" fmla="val 42558"/>
              <a:gd name="adj2" fmla="val 50000"/>
            </a:avLst>
          </a:prstGeom>
          <a:noFill/>
          <a:ln w="38100" cap="flat" cmpd="sng">
            <a:solidFill>
              <a:srgbClr val="A50021"/>
            </a:solidFill>
            <a:prstDash val="solid"/>
            <a:headEnd type="none" w="med" len="med"/>
            <a:tailEnd type="none" w="med" len="med"/>
          </a:ln>
        </p:spPr>
        <p:txBody>
          <a:bodyPr/>
          <a:p>
            <a:endParaRPr lang="zh-CN" altLang="en-US" dirty="0">
              <a:latin typeface="Arial" panose="020B0604020202020204" pitchFamily="34" charset="0"/>
            </a:endParaRPr>
          </a:p>
        </p:txBody>
      </p:sp>
      <p:sp>
        <p:nvSpPr>
          <p:cNvPr id="32778" name="文本框 32777"/>
          <p:cNvSpPr txBox="1">
            <a:spLocks noChangeArrowheads="1"/>
          </p:cNvSpPr>
          <p:nvPr/>
        </p:nvSpPr>
        <p:spPr bwMode="auto">
          <a:xfrm>
            <a:off x="2843213" y="1844675"/>
            <a:ext cx="2016125" cy="28384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3600" b="0" i="0" u="none" strike="noStrike" kern="1200" cap="none" spc="0" normalizeH="0" baseline="0" noProof="0" dirty="0">
                <a:ln>
                  <a:noFill/>
                </a:ln>
                <a:solidFill>
                  <a:srgbClr val="000000"/>
                </a:solidFill>
                <a:effectLst/>
                <a:uLnTx/>
                <a:uFillTx/>
                <a:latin typeface="+mn-lt"/>
                <a:ea typeface="+mn-ea"/>
                <a:cs typeface="+mn-cs"/>
              </a:rPr>
              <a:t> </a:t>
            </a:r>
            <a:r>
              <a:rPr kumimoji="0" lang="zh-CN" altLang="en-US" sz="3600" b="1" i="0" u="none" strike="noStrike" kern="1200" cap="none" spc="0" normalizeH="0" baseline="0" noProof="0" dirty="0">
                <a:ln>
                  <a:noFill/>
                </a:ln>
                <a:solidFill>
                  <a:srgbClr val="000000"/>
                </a:solidFill>
                <a:effectLst/>
                <a:uLnTx/>
                <a:uFillTx/>
                <a:latin typeface="+mn-lt"/>
                <a:ea typeface="华文行楷" panose="02010800040101010101" pitchFamily="2" charset="-122"/>
                <a:cs typeface="+mn-cs"/>
              </a:rPr>
              <a:t>诗人的思想感情与客观物象融合形成意象</a:t>
            </a:r>
            <a:endParaRPr kumimoji="0" lang="zh-CN" altLang="en-US" sz="3600" b="1" i="0" u="none" strike="noStrike" kern="1200" cap="none" spc="0" normalizeH="0" baseline="0" noProof="0" dirty="0">
              <a:ln>
                <a:noFill/>
              </a:ln>
              <a:solidFill>
                <a:srgbClr val="000000"/>
              </a:solidFill>
              <a:effectLst/>
              <a:uLnTx/>
              <a:uFillTx/>
              <a:latin typeface="+mn-lt"/>
              <a:ea typeface="华文行楷" panose="02010800040101010101" pitchFamily="2" charset="-122"/>
              <a:cs typeface="+mn-cs"/>
            </a:endParaRPr>
          </a:p>
        </p:txBody>
      </p:sp>
      <p:sp>
        <p:nvSpPr>
          <p:cNvPr id="32779" name="右箭头 32778"/>
          <p:cNvSpPr/>
          <p:nvPr/>
        </p:nvSpPr>
        <p:spPr>
          <a:xfrm>
            <a:off x="5003800" y="2997200"/>
            <a:ext cx="1584325" cy="360363"/>
          </a:xfrm>
          <a:prstGeom prst="rightArrow">
            <a:avLst>
              <a:gd name="adj1" fmla="val 50000"/>
              <a:gd name="adj2" fmla="val 109809"/>
            </a:avLst>
          </a:prstGeom>
          <a:solidFill>
            <a:schemeClr val="accent1"/>
          </a:solidFill>
          <a:ln w="9525" cap="flat" cmpd="sng">
            <a:solidFill>
              <a:srgbClr val="A50021"/>
            </a:solidFill>
            <a:prstDash val="solid"/>
            <a:miter/>
            <a:headEnd type="none" w="med" len="med"/>
            <a:tailEnd type="none" w="med" len="med"/>
          </a:ln>
        </p:spPr>
        <p:txBody>
          <a:bodyPr/>
          <a:p>
            <a:endParaRPr lang="zh-CN" altLang="en-US" dirty="0">
              <a:latin typeface="Arial" panose="020B0604020202020204" pitchFamily="34" charset="0"/>
            </a:endParaRPr>
          </a:p>
        </p:txBody>
      </p:sp>
      <p:sp>
        <p:nvSpPr>
          <p:cNvPr id="32780" name="文本框 32779"/>
          <p:cNvSpPr txBox="1">
            <a:spLocks noChangeArrowheads="1"/>
          </p:cNvSpPr>
          <p:nvPr/>
        </p:nvSpPr>
        <p:spPr bwMode="auto">
          <a:xfrm>
            <a:off x="6659563" y="2636838"/>
            <a:ext cx="2089150" cy="10064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6000" b="0" i="0" u="none" strike="noStrike" kern="1200" cap="none" spc="0" normalizeH="0" baseline="0" noProof="0" dirty="0">
                <a:ln>
                  <a:noFill/>
                </a:ln>
                <a:solidFill>
                  <a:srgbClr val="006600"/>
                </a:solidFill>
                <a:effectLst/>
                <a:uLnTx/>
                <a:uFillTx/>
                <a:latin typeface="+mn-lt"/>
                <a:ea typeface="华文行楷" panose="02010800040101010101" pitchFamily="2" charset="-122"/>
                <a:cs typeface="+mn-cs"/>
              </a:rPr>
              <a:t>意境  </a:t>
            </a:r>
            <a:endParaRPr kumimoji="0" lang="zh-CN" altLang="en-US" sz="3200" b="0" i="0" u="none" strike="noStrike" kern="1200" cap="none" spc="0" normalizeH="0" baseline="0" noProof="0" dirty="0">
              <a:ln>
                <a:noFill/>
              </a:ln>
              <a:solidFill>
                <a:srgbClr val="006600"/>
              </a:solidFill>
              <a:effectLst/>
              <a:uLnTx/>
              <a:uFillTx/>
              <a:latin typeface="+mn-lt"/>
              <a:ea typeface="华文行楷" panose="02010800040101010101" pitchFamily="2" charset="-122"/>
              <a:cs typeface="+mn-cs"/>
            </a:endParaRPr>
          </a:p>
        </p:txBody>
      </p:sp>
      <p:sp>
        <p:nvSpPr>
          <p:cNvPr id="32781" name="文本框 32780"/>
          <p:cNvSpPr txBox="1">
            <a:spLocks noChangeArrowheads="1"/>
          </p:cNvSpPr>
          <p:nvPr/>
        </p:nvSpPr>
        <p:spPr bwMode="auto">
          <a:xfrm>
            <a:off x="5508625" y="3573463"/>
            <a:ext cx="3203575" cy="28384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3600" b="1" i="0" u="none" strike="noStrike" kern="1200" cap="none" spc="0" normalizeH="0" baseline="0" noProof="0" dirty="0">
                <a:ln>
                  <a:noFill/>
                </a:ln>
                <a:solidFill>
                  <a:srgbClr val="000000"/>
                </a:solidFill>
                <a:effectLst/>
                <a:uLnTx/>
                <a:uFillTx/>
                <a:latin typeface="+mn-lt"/>
                <a:ea typeface="+mn-ea"/>
                <a:cs typeface="+mn-cs"/>
              </a:rPr>
              <a:t>诗人通过种种意象的创造和组合所构成的一种充满诗意的艺术境界</a:t>
            </a:r>
            <a:endParaRPr kumimoji="0" lang="zh-CN" altLang="en-US" sz="3600" b="1" i="0" u="none" strike="noStrike" kern="1200" cap="none" spc="0" normalizeH="0" baseline="0" noProof="0" dirty="0">
              <a:ln>
                <a:noFill/>
              </a:ln>
              <a:solidFill>
                <a:srgbClr val="000000"/>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p:cTn id="7" dur="500" fill="hold"/>
                                        <p:tgtEl>
                                          <p:spTgt spid="32774"/>
                                        </p:tgtEl>
                                        <p:attrNameLst>
                                          <p:attrName>ppt_x</p:attrName>
                                        </p:attrNameLst>
                                      </p:cBhvr>
                                      <p:tavLst>
                                        <p:tav tm="0">
                                          <p:val>
                                            <p:strVal val="0-#ppt_w/2"/>
                                          </p:val>
                                        </p:tav>
                                        <p:tav tm="100000">
                                          <p:val>
                                            <p:strVal val="#ppt_x"/>
                                          </p:val>
                                        </p:tav>
                                      </p:tavLst>
                                    </p:anim>
                                    <p:anim calcmode="lin" valueType="num">
                                      <p:cBhvr>
                                        <p:cTn id="8" dur="500" fill="hold"/>
                                        <p:tgtEl>
                                          <p:spTgt spid="3277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2776"/>
                                        </p:tgtEl>
                                        <p:attrNameLst>
                                          <p:attrName>style.visibility</p:attrName>
                                        </p:attrNameLst>
                                      </p:cBhvr>
                                      <p:to>
                                        <p:strVal val="visible"/>
                                      </p:to>
                                    </p:set>
                                    <p:anim calcmode="lin" valueType="num">
                                      <p:cBhvr>
                                        <p:cTn id="13" dur="500" fill="hold"/>
                                        <p:tgtEl>
                                          <p:spTgt spid="32776"/>
                                        </p:tgtEl>
                                        <p:attrNameLst>
                                          <p:attrName>ppt_x</p:attrName>
                                        </p:attrNameLst>
                                      </p:cBhvr>
                                      <p:tavLst>
                                        <p:tav tm="0">
                                          <p:val>
                                            <p:strVal val="0-#ppt_w/2"/>
                                          </p:val>
                                        </p:tav>
                                        <p:tav tm="100000">
                                          <p:val>
                                            <p:strVal val="#ppt_x"/>
                                          </p:val>
                                        </p:tav>
                                      </p:tavLst>
                                    </p:anim>
                                    <p:anim calcmode="lin" valueType="num">
                                      <p:cBhvr>
                                        <p:cTn id="14" dur="500" fill="hold"/>
                                        <p:tgtEl>
                                          <p:spTgt spid="3277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nodeType="clickEffect">
                                  <p:stCondLst>
                                    <p:cond delay="0"/>
                                  </p:stCondLst>
                                  <p:childTnLst>
                                    <p:set>
                                      <p:cBhvr>
                                        <p:cTn id="18" dur="1" fill="hold">
                                          <p:stCondLst>
                                            <p:cond delay="0"/>
                                          </p:stCondLst>
                                        </p:cTn>
                                        <p:tgtEl>
                                          <p:spTgt spid="32777"/>
                                        </p:tgtEl>
                                        <p:attrNameLst>
                                          <p:attrName>style.visibility</p:attrName>
                                        </p:attrNameLst>
                                      </p:cBhvr>
                                      <p:to>
                                        <p:strVal val="visible"/>
                                      </p:to>
                                    </p:set>
                                    <p:anim calcmode="lin" valueType="num">
                                      <p:cBhvr>
                                        <p:cTn id="19" dur="1" fill="hold"/>
                                        <p:tgtEl>
                                          <p:spTgt spid="32777"/>
                                        </p:tgtEl>
                                      </p:cBhvr>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2778"/>
                                        </p:tgtEl>
                                        <p:attrNameLst>
                                          <p:attrName>style.visibility</p:attrName>
                                        </p:attrNameLst>
                                      </p:cBhvr>
                                      <p:to>
                                        <p:strVal val="visible"/>
                                      </p:to>
                                    </p:set>
                                    <p:animEffect transition="in" filter="diamond(in)">
                                      <p:cBhvr>
                                        <p:cTn id="24" dur="2000"/>
                                        <p:tgtEl>
                                          <p:spTgt spid="32778"/>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nodeType="clickEffect">
                                  <p:stCondLst>
                                    <p:cond delay="0"/>
                                  </p:stCondLst>
                                  <p:childTnLst>
                                    <p:set>
                                      <p:cBhvr>
                                        <p:cTn id="28" dur="1" fill="hold">
                                          <p:stCondLst>
                                            <p:cond delay="0"/>
                                          </p:stCondLst>
                                        </p:cTn>
                                        <p:tgtEl>
                                          <p:spTgt spid="32779"/>
                                        </p:tgtEl>
                                        <p:attrNameLst>
                                          <p:attrName>style.visibility</p:attrName>
                                        </p:attrNameLst>
                                      </p:cBhvr>
                                      <p:to>
                                        <p:strVal val="visible"/>
                                      </p:to>
                                    </p:set>
                                    <p:anim calcmode="lin" valueType="num">
                                      <p:cBhvr>
                                        <p:cTn id="29" dur="1" fill="hold"/>
                                        <p:tgtEl>
                                          <p:spTgt spid="32779"/>
                                        </p:tgtEl>
                                      </p:cBhvr>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2780"/>
                                        </p:tgtEl>
                                        <p:attrNameLst>
                                          <p:attrName>style.visibility</p:attrName>
                                        </p:attrNameLst>
                                      </p:cBhvr>
                                      <p:to>
                                        <p:strVal val="visible"/>
                                      </p:to>
                                    </p:set>
                                    <p:animEffect transition="in" filter="blinds(horizontal)">
                                      <p:cBhvr>
                                        <p:cTn id="34" dur="500"/>
                                        <p:tgtEl>
                                          <p:spTgt spid="3278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2781"/>
                                        </p:tgtEl>
                                        <p:attrNameLst>
                                          <p:attrName>style.visibility</p:attrName>
                                        </p:attrNameLst>
                                      </p:cBhvr>
                                      <p:to>
                                        <p:strVal val="visible"/>
                                      </p:to>
                                    </p:set>
                                    <p:anim calcmode="lin" valueType="num">
                                      <p:cBhvr>
                                        <p:cTn id="39" dur="500" fill="hold"/>
                                        <p:tgtEl>
                                          <p:spTgt spid="32781"/>
                                        </p:tgtEl>
                                        <p:attrNameLst>
                                          <p:attrName>ppt_x</p:attrName>
                                        </p:attrNameLst>
                                      </p:cBhvr>
                                      <p:tavLst>
                                        <p:tav tm="0">
                                          <p:val>
                                            <p:strVal val="#ppt_x"/>
                                          </p:val>
                                        </p:tav>
                                        <p:tav tm="100000">
                                          <p:val>
                                            <p:strVal val="#ppt_x"/>
                                          </p:val>
                                        </p:tav>
                                      </p:tavLst>
                                    </p:anim>
                                    <p:anim calcmode="lin" valueType="num">
                                      <p:cBhvr>
                                        <p:cTn id="40"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ldLvl="0" animBg="1"/>
      <p:bldP spid="32776" grpId="0" bldLvl="0" animBg="1"/>
      <p:bldP spid="32778" grpId="0" bldLvl="0" animBg="1"/>
      <p:bldP spid="32780" grpId="0" bldLvl="0" animBg="1"/>
      <p:bldP spid="3278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4099"/>
          <p:cNvSpPr/>
          <p:nvPr/>
        </p:nvSpPr>
        <p:spPr>
          <a:xfrm>
            <a:off x="3275013" y="663575"/>
            <a:ext cx="4822825" cy="630238"/>
          </a:xfrm>
          <a:prstGeom prst="rect">
            <a:avLst/>
          </a:prstGeom>
          <a:noFill/>
          <a:ln w="9525">
            <a:noFill/>
          </a:ln>
        </p:spPr>
        <p:txBody>
          <a:bodyPr/>
          <a:p>
            <a:pPr algn="ctr"/>
            <a:r>
              <a:rPr lang="zh-CN" altLang="en-US" sz="4400" b="1" dirty="0">
                <a:solidFill>
                  <a:schemeClr val="tx2"/>
                </a:solidFill>
                <a:latin typeface="Arial" panose="020B0604020202020204" pitchFamily="34" charset="0"/>
              </a:rPr>
              <a:t>写作背景</a:t>
            </a:r>
            <a:endParaRPr lang="zh-CN" altLang="en-US" sz="4400" b="1" dirty="0">
              <a:solidFill>
                <a:schemeClr val="tx2"/>
              </a:solidFill>
              <a:latin typeface="Arial" panose="020B0604020202020204" pitchFamily="34" charset="0"/>
            </a:endParaRPr>
          </a:p>
        </p:txBody>
      </p:sp>
      <p:sp>
        <p:nvSpPr>
          <p:cNvPr id="18435" name="文本框 1"/>
          <p:cNvSpPr txBox="1"/>
          <p:nvPr/>
        </p:nvSpPr>
        <p:spPr>
          <a:xfrm>
            <a:off x="457200" y="166688"/>
            <a:ext cx="2936875" cy="639762"/>
          </a:xfrm>
          <a:prstGeom prst="rect">
            <a:avLst/>
          </a:prstGeom>
          <a:noFill/>
          <a:ln w="9525">
            <a:noFill/>
          </a:ln>
        </p:spPr>
        <p:txBody>
          <a:bodyPr wrap="none">
            <a:spAutoFit/>
          </a:bodyPr>
          <a:p>
            <a:r>
              <a:rPr lang="zh-CN" altLang="en-US" sz="3600" b="1" dirty="0">
                <a:latin typeface="黑体" panose="02010609060101010101" pitchFamily="49" charset="-122"/>
                <a:ea typeface="黑体" panose="02010609060101010101" pitchFamily="49" charset="-122"/>
              </a:rPr>
              <a:t>二、知人论世</a:t>
            </a:r>
            <a:endParaRPr lang="zh-CN" altLang="en-US" sz="3600" dirty="0">
              <a:latin typeface="Arial" panose="020B0604020202020204" pitchFamily="34" charset="0"/>
            </a:endParaRPr>
          </a:p>
        </p:txBody>
      </p:sp>
      <p:sp>
        <p:nvSpPr>
          <p:cNvPr id="3" name="文本框 2"/>
          <p:cNvSpPr txBox="1"/>
          <p:nvPr/>
        </p:nvSpPr>
        <p:spPr>
          <a:xfrm>
            <a:off x="265113" y="1508125"/>
            <a:ext cx="8612187" cy="4967288"/>
          </a:xfrm>
          <a:prstGeom prst="rect">
            <a:avLst/>
          </a:prstGeom>
          <a:noFill/>
          <a:ln w="9525">
            <a:noFill/>
          </a:ln>
        </p:spPr>
        <p:txBody>
          <a:bodyPr>
            <a:spAutoFit/>
          </a:bodyPr>
          <a:p>
            <a:r>
              <a:rPr lang="en-US" altLang="zh-CN" sz="3200" b="1" dirty="0">
                <a:latin typeface="Times New Roman" panose="02020603050405020304" pitchFamily="18" charset="0"/>
              </a:rPr>
              <a:t>        1925</a:t>
            </a:r>
            <a:r>
              <a:rPr lang="zh-CN" altLang="en-US" sz="3200" b="1" dirty="0">
                <a:latin typeface="Times New Roman" panose="02020603050405020304" pitchFamily="18" charset="0"/>
              </a:rPr>
              <a:t>年</a:t>
            </a:r>
            <a:r>
              <a:rPr lang="en-US" altLang="zh-CN" sz="3200" b="1" dirty="0">
                <a:latin typeface="Times New Roman" panose="02020603050405020304" pitchFamily="18" charset="0"/>
              </a:rPr>
              <a:t>2</a:t>
            </a:r>
            <a:r>
              <a:rPr lang="zh-CN" altLang="en-US" sz="3200" b="1" dirty="0">
                <a:latin typeface="Times New Roman" panose="02020603050405020304" pitchFamily="18" charset="0"/>
              </a:rPr>
              <a:t>月，正是北伐战争的前一年，当时革命蓬勃发展，毛泽东直接领导了湖南农民起义，同时国共统一战线已经确立，但革命该由哪个阶级来领导，成为党内外斗争的焦点。这年深秋，毛泽东同志从上海回到韶山，从事革命活动。</a:t>
            </a:r>
            <a:r>
              <a:rPr lang="zh-CN" altLang="en-US" sz="3200" b="1" dirty="0">
                <a:solidFill>
                  <a:srgbClr val="000000"/>
                </a:solidFill>
                <a:latin typeface="宋体" panose="02010600030101010101" pitchFamily="2" charset="-122"/>
              </a:rPr>
              <a:t>军阀赵恒惕要逮捕毛泽东同志。在韶山人民的掩护下，毛泽东同志秘密离开韶山，赴广州接办农民运动讲习所，</a:t>
            </a:r>
            <a:r>
              <a:rPr lang="zh-CN" altLang="en-US" sz="3200" b="1" dirty="0">
                <a:solidFill>
                  <a:schemeClr val="accent2"/>
                </a:solidFill>
                <a:latin typeface="宋体" panose="02010600030101010101" pitchFamily="2" charset="-122"/>
              </a:rPr>
              <a:t>途经长沙，独自重游橘子洲、岳麓山，</a:t>
            </a:r>
            <a:r>
              <a:rPr lang="zh-CN" altLang="en-US" sz="3200" b="1" dirty="0">
                <a:latin typeface="Times New Roman" panose="02020603050405020304" pitchFamily="18" charset="0"/>
                <a:ea typeface="楷体_GB2312" pitchFamily="49" charset="-122"/>
              </a:rPr>
              <a:t>面对绚丽的秋景，回忆往昔的战斗岁月，写下了这首气势磅礴的词。</a:t>
            </a:r>
            <a:endParaRPr lang="zh-CN" altLang="en-US" sz="3200" b="1" dirty="0">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Black" panose="020B0A040201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Black" panose="020B0A04020102020204" pitchFamily="34" charset="0"/>
            <a:ea typeface="宋体" panose="02010600030101010101" pitchFamily="2" charset="-122"/>
          </a:defRPr>
        </a:defPPr>
      </a:lstStyle>
    </a:lnDef>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自定义 838">
      <a:dk1>
        <a:sysClr val="windowText" lastClr="000000"/>
      </a:dk1>
      <a:lt1>
        <a:sysClr val="window" lastClr="FFFFFF"/>
      </a:lt1>
      <a:dk2>
        <a:srgbClr val="D48B16"/>
      </a:dk2>
      <a:lt2>
        <a:srgbClr val="F0BA02"/>
      </a:lt2>
      <a:accent1>
        <a:srgbClr val="F0BA02"/>
      </a:accent1>
      <a:accent2>
        <a:srgbClr val="D48B16"/>
      </a:accent2>
      <a:accent3>
        <a:srgbClr val="F0BA02"/>
      </a:accent3>
      <a:accent4>
        <a:srgbClr val="D48B16"/>
      </a:accent4>
      <a:accent5>
        <a:srgbClr val="F0BA02"/>
      </a:accent5>
      <a:accent6>
        <a:srgbClr val="D48B16"/>
      </a:accent6>
      <a:hlink>
        <a:srgbClr val="0563C1"/>
      </a:hlink>
      <a:folHlink>
        <a:srgbClr val="954F72"/>
      </a:folHlink>
    </a:clrScheme>
    <a:fontScheme name="自定义 1">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themeOverride>
</file>

<file path=docProps/app.xml><?xml version="1.0" encoding="utf-8"?>
<Properties xmlns="http://schemas.openxmlformats.org/officeDocument/2006/extended-properties" xmlns:vt="http://schemas.openxmlformats.org/officeDocument/2006/docPropsVTypes">
  <TotalTime>0</TotalTime>
  <Words>7173</Words>
  <Application>WPS 演示</Application>
  <PresentationFormat>全屏显示(4:3)</PresentationFormat>
  <Paragraphs>727</Paragraphs>
  <Slides>50</Slides>
  <Notes>1</Notes>
  <HiddenSlides>0</HiddenSlides>
  <MMClips>1</MMClips>
  <ScaleCrop>false</ScaleCrop>
  <HeadingPairs>
    <vt:vector size="6" baseType="variant">
      <vt:variant>
        <vt:lpstr>已用的字体</vt:lpstr>
      </vt:variant>
      <vt:variant>
        <vt:i4>31</vt:i4>
      </vt:variant>
      <vt:variant>
        <vt:lpstr>主题</vt:lpstr>
      </vt:variant>
      <vt:variant>
        <vt:i4>4</vt:i4>
      </vt:variant>
      <vt:variant>
        <vt:lpstr>幻灯片标题</vt:lpstr>
      </vt:variant>
      <vt:variant>
        <vt:i4>50</vt:i4>
      </vt:variant>
    </vt:vector>
  </HeadingPairs>
  <TitlesOfParts>
    <vt:vector size="85" baseType="lpstr">
      <vt:lpstr>Arial</vt:lpstr>
      <vt:lpstr>宋体</vt:lpstr>
      <vt:lpstr>Wingdings</vt:lpstr>
      <vt:lpstr>Calibri</vt:lpstr>
      <vt:lpstr>Arial Black</vt:lpstr>
      <vt:lpstr>Times New Roman</vt:lpstr>
      <vt:lpstr>华文行楷</vt:lpstr>
      <vt:lpstr>华文新魏</vt:lpstr>
      <vt:lpstr>楷体</vt:lpstr>
      <vt:lpstr>方正舒体</vt:lpstr>
      <vt:lpstr>隶书</vt:lpstr>
      <vt:lpstr>黑体</vt:lpstr>
      <vt:lpstr>楷体_GB2312</vt:lpstr>
      <vt:lpstr>新宋体</vt:lpstr>
      <vt:lpstr>华文彩云</vt:lpstr>
      <vt:lpstr>微软雅黑</vt:lpstr>
      <vt:lpstr>Arial Unicode MS</vt:lpstr>
      <vt:lpstr>方正黄草简体</vt:lpstr>
      <vt:lpstr>方正魏碑简体</vt:lpstr>
      <vt:lpstr>方正琥珀简体</vt:lpstr>
      <vt:lpstr>方正姚体</vt:lpstr>
      <vt:lpstr>Batang</vt:lpstr>
      <vt:lpstr>Constantia</vt:lpstr>
      <vt:lpstr>华文中宋</vt:lpstr>
      <vt:lpstr>方正美黑简体</vt:lpstr>
      <vt:lpstr>华文仿宋</vt:lpstr>
      <vt:lpstr>Arial Unicode MS</vt:lpstr>
      <vt:lpstr>文鼎CS行楷</vt:lpstr>
      <vt:lpstr>华文细黑</vt:lpstr>
      <vt:lpstr>华文隶书</vt:lpstr>
      <vt:lpstr>华文楷体</vt:lpstr>
      <vt:lpstr>默认设计模板</vt:lpstr>
      <vt:lpstr>Office 主题</vt:lpstr>
      <vt:lpstr>Fireworks</vt:lpstr>
      <vt:lpstr>1_Office 主题</vt:lpstr>
      <vt:lpstr>PowerPoint 演示文稿</vt:lpstr>
      <vt:lpstr>PowerPoint 演示文稿</vt:lpstr>
      <vt:lpstr>PowerPoint 演示文稿</vt:lpstr>
      <vt:lpstr>PowerPoint 演示文稿</vt:lpstr>
      <vt:lpstr>PowerPoint 演示文稿</vt:lpstr>
      <vt:lpstr>《沁园春》词牌特点</vt:lpstr>
      <vt:lpstr>PowerPoint 演示文稿</vt:lpstr>
      <vt:lpstr>PowerPoint 演示文稿</vt:lpstr>
      <vt:lpstr>PowerPoint 演示文稿</vt:lpstr>
      <vt:lpstr>PowerPoint 演示文稿</vt:lpstr>
      <vt:lpstr>听录音，小声跟读，纠正字音</vt:lpstr>
      <vt:lpstr>PowerPoint 演示文稿</vt:lpstr>
      <vt:lpstr>模仿范读，带有感情地大声诵读这首词。疏通字词的意思。 </vt:lpstr>
      <vt:lpstr>PowerPoint 演示文稿</vt:lpstr>
      <vt:lpstr>思考：上、下片主要写什么内容？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在这几句写景的句子中，你觉得哪个动词用得最好？为什么？</vt:lpstr>
      <vt:lpstr> </vt:lpstr>
      <vt:lpstr>怅、问——对祖国命运的关注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小结全词</vt:lpstr>
      <vt:lpstr>PowerPoint 演示文稿</vt:lpstr>
      <vt:lpstr>        上阙提出了“谁主沉浮”的问题，下阙中巧妙回答这一问题的是（    ）</vt:lpstr>
      <vt:lpstr> 1、“恰同学少年，风华正茂，书生  意气，挥斥方遒。指点江山，激扬文字，粪土当年万户侯。”展现了诗人这些青年怎样的精神风貌？ 2、词最后三句抒发了诗人怎样的情怀？ 3、哪些字词可以体现这种情感？</vt:lpstr>
      <vt:lpstr>这些早期的革命青年具有怎样的精神风貌？</vt:lpstr>
      <vt:lpstr>PowerPoint 演示文稿</vt:lpstr>
      <vt:lpstr>曾记否，  到中流击水，  浪遏飞舟？ </vt:lpstr>
      <vt:lpstr>词最后三句抒发了诗人怎样的情怀？</vt:lpstr>
      <vt:lpstr>PowerPoint 演示文稿</vt:lpstr>
      <vt:lpstr>PowerPoint 演示文稿</vt:lpstr>
      <vt:lpstr>总结</vt:lpstr>
      <vt:lpstr>PowerPoint 演示文稿</vt:lpstr>
      <vt:lpstr>PowerPoint 演示文稿</vt:lpstr>
      <vt:lpstr>PowerPoint 演示文稿</vt:lpstr>
      <vt:lpstr>秋天里的悲喜</vt:lpstr>
      <vt:lpstr>杜子美劲笔绘秋</vt:lpstr>
      <vt:lpstr>        诗人笔下的秋景，给人的总体感觉是什么？</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丹丹</cp:lastModifiedBy>
  <cp:revision>17</cp:revision>
  <dcterms:created xsi:type="dcterms:W3CDTF">2021-08-25T01:38:00Z</dcterms:created>
  <dcterms:modified xsi:type="dcterms:W3CDTF">2021-08-25T02:17:58Z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