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0141AD-F23F-4D15-817C-51117D31A4D3}" type="doc">
      <dgm:prSet loTypeId="urn:microsoft.com/office/officeart/2005/8/layout/hierarchy4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C5068809-10CF-409E-A468-FDBE615EBE11}">
      <dgm:prSet phldrT="[Tex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96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说明文是</a:t>
          </a:r>
          <a:endParaRPr lang="en-US" sz="96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F311A104-3976-4304-BD18-080EC77D5732}" type="parTrans" cxnId="{1A356FC4-25AC-4B73-AD62-0B4066D943E8}">
      <dgm:prSet/>
      <dgm:spPr/>
      <dgm:t>
        <a:bodyPr/>
        <a:lstStyle/>
        <a:p>
          <a:endParaRPr lang="en-US"/>
        </a:p>
      </dgm:t>
    </dgm:pt>
    <dgm:pt modelId="{1CE943DA-C8BB-4E4F-88D0-5676706F1085}" type="sibTrans" cxnId="{1A356FC4-25AC-4B73-AD62-0B4066D943E8}">
      <dgm:prSet/>
      <dgm:spPr/>
      <dgm:t>
        <a:bodyPr/>
        <a:lstStyle/>
        <a:p>
          <a:endParaRPr lang="en-US"/>
        </a:p>
      </dgm:t>
    </dgm:pt>
    <dgm:pt modelId="{A8CF40F8-9901-4300-BEF3-D170D0D33D93}">
      <dgm:prSet phldrT="[Text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1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一种以说明为</a:t>
          </a:r>
          <a:endParaRPr lang="en-US" sz="18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1EB1C47-7DDF-44FE-87A8-3FE3C9471A89}" type="parTrans" cxnId="{B7B5B577-C947-4A76-88F0-25246161FC86}">
      <dgm:prSet/>
      <dgm:spPr/>
      <dgm:t>
        <a:bodyPr/>
        <a:lstStyle/>
        <a:p>
          <a:endParaRPr lang="en-US"/>
        </a:p>
      </dgm:t>
    </dgm:pt>
    <dgm:pt modelId="{25010285-BF0E-44C7-9358-BDFCE0E72026}" type="sibTrans" cxnId="{B7B5B577-C947-4A76-88F0-25246161FC86}">
      <dgm:prSet/>
      <dgm:spPr/>
      <dgm:t>
        <a:bodyPr/>
        <a:lstStyle/>
        <a:p>
          <a:endParaRPr lang="en-US"/>
        </a:p>
      </dgm:t>
    </dgm:pt>
    <dgm:pt modelId="{ECE18282-FAB4-41D5-B700-F9F0F428CD5A}">
      <dgm:prSet phldrT="[Text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1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主要表达方式的</a:t>
          </a:r>
          <a:endParaRPr lang="en-US" sz="18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B47008FF-7EBA-494B-B755-50A0F7D811EA}" type="parTrans" cxnId="{F24EAC9B-88E2-4F77-9B73-676655926D9B}">
      <dgm:prSet/>
      <dgm:spPr/>
      <dgm:t>
        <a:bodyPr/>
        <a:lstStyle/>
        <a:p>
          <a:endParaRPr lang="en-US"/>
        </a:p>
      </dgm:t>
    </dgm:pt>
    <dgm:pt modelId="{4695FDF4-6DEB-418D-AB4B-05EDF9700E41}" type="sibTrans" cxnId="{F24EAC9B-88E2-4F77-9B73-676655926D9B}">
      <dgm:prSet/>
      <dgm:spPr/>
      <dgm:t>
        <a:bodyPr/>
        <a:lstStyle/>
        <a:p>
          <a:endParaRPr lang="en-US"/>
        </a:p>
      </dgm:t>
    </dgm:pt>
    <dgm:pt modelId="{DBD2DD0C-1A8A-4B78-B4AD-186EEBFBF978}">
      <dgm:prSet phldrT="[Text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1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文章体裁。</a:t>
          </a:r>
          <a:endParaRPr lang="en-US" sz="18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8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16FEBF87-9991-4A68-89F0-A01D911E7821}" type="parTrans" cxnId="{21076C17-2537-4D3C-A05B-A171E6C23219}">
      <dgm:prSet/>
      <dgm:spPr/>
      <dgm:t>
        <a:bodyPr/>
        <a:lstStyle/>
        <a:p>
          <a:endParaRPr lang="en-US"/>
        </a:p>
      </dgm:t>
    </dgm:pt>
    <dgm:pt modelId="{2C1ACBF1-48F0-4B79-A0A2-D39288DC61D6}" type="sibTrans" cxnId="{21076C17-2537-4D3C-A05B-A171E6C23219}">
      <dgm:prSet/>
      <dgm:spPr/>
      <dgm:t>
        <a:bodyPr/>
        <a:lstStyle/>
        <a:p>
          <a:endParaRPr lang="en-US"/>
        </a:p>
      </dgm:t>
    </dgm:pt>
    <dgm:pt modelId="{13442AAE-5896-43FE-8117-3269ED186EFE}" type="pres">
      <dgm:prSet presAssocID="{4D0141AD-F23F-4D15-817C-51117D31A4D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A2A5676-D169-403D-A92C-313E48600A5B}" type="pres">
      <dgm:prSet presAssocID="{C5068809-10CF-409E-A468-FDBE615EBE11}" presName="vertOne" presStyleCnt="0"/>
      <dgm:spPr/>
    </dgm:pt>
    <dgm:pt modelId="{05405338-52A1-4D19-8D82-F857AB479A2F}" type="pres">
      <dgm:prSet presAssocID="{C5068809-10CF-409E-A468-FDBE615EBE11}" presName="txOne" presStyleLbl="node0" presStyleIdx="0" presStyleCnt="1">
        <dgm:presLayoutVars>
          <dgm:chPref val="3"/>
        </dgm:presLayoutVars>
      </dgm:prSet>
      <dgm:spPr/>
    </dgm:pt>
    <dgm:pt modelId="{11D26502-6E86-4FF9-ACA5-5BE65DA19493}" type="pres">
      <dgm:prSet presAssocID="{C5068809-10CF-409E-A468-FDBE615EBE11}" presName="parTransOne" presStyleCnt="0"/>
      <dgm:spPr/>
    </dgm:pt>
    <dgm:pt modelId="{A0F11DE4-A40E-4DC7-A209-D1B938FB2822}" type="pres">
      <dgm:prSet presAssocID="{C5068809-10CF-409E-A468-FDBE615EBE11}" presName="horzOne" presStyleCnt="0"/>
      <dgm:spPr/>
    </dgm:pt>
    <dgm:pt modelId="{782232FC-D8D4-4024-BE34-3EEA93761249}" type="pres">
      <dgm:prSet presAssocID="{A8CF40F8-9901-4300-BEF3-D170D0D33D93}" presName="vertTwo" presStyleCnt="0"/>
      <dgm:spPr/>
    </dgm:pt>
    <dgm:pt modelId="{95948717-5C2A-4C9F-AFA5-BA2C022033A6}" type="pres">
      <dgm:prSet presAssocID="{A8CF40F8-9901-4300-BEF3-D170D0D33D93}" presName="txTwo" presStyleLbl="node2" presStyleIdx="0" presStyleCnt="3" custScaleX="1405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758CE08-0C3C-4614-BD48-8B0D5B0F2905}" type="pres">
      <dgm:prSet presAssocID="{A8CF40F8-9901-4300-BEF3-D170D0D33D93}" presName="horzTwo" presStyleCnt="0"/>
      <dgm:spPr/>
    </dgm:pt>
    <dgm:pt modelId="{6F38BE6F-23CD-4EAC-946E-BAF6C2371A57}" type="pres">
      <dgm:prSet presAssocID="{25010285-BF0E-44C7-9358-BDFCE0E72026}" presName="sibSpaceTwo" presStyleCnt="0"/>
      <dgm:spPr/>
    </dgm:pt>
    <dgm:pt modelId="{EB549EE2-B8F4-41BB-A7D1-F6909F28141D}" type="pres">
      <dgm:prSet presAssocID="{ECE18282-FAB4-41D5-B700-F9F0F428CD5A}" presName="vertTwo" presStyleCnt="0"/>
      <dgm:spPr/>
    </dgm:pt>
    <dgm:pt modelId="{F3205E94-DA96-4CCA-B7D7-C22A07DFC661}" type="pres">
      <dgm:prSet presAssocID="{ECE18282-FAB4-41D5-B700-F9F0F428CD5A}" presName="txTwo" presStyleLbl="node2" presStyleIdx="1" presStyleCnt="3">
        <dgm:presLayoutVars>
          <dgm:chPref val="3"/>
        </dgm:presLayoutVars>
      </dgm:prSet>
      <dgm:spPr/>
    </dgm:pt>
    <dgm:pt modelId="{20643A66-563B-4420-8940-1C2100ED82AD}" type="pres">
      <dgm:prSet presAssocID="{ECE18282-FAB4-41D5-B700-F9F0F428CD5A}" presName="horzTwo" presStyleCnt="0"/>
      <dgm:spPr/>
    </dgm:pt>
    <dgm:pt modelId="{8CEAAAD4-9FD6-407E-BAB7-4CCA1A3552E1}" type="pres">
      <dgm:prSet presAssocID="{4695FDF4-6DEB-418D-AB4B-05EDF9700E41}" presName="sibSpaceTwo" presStyleCnt="0"/>
      <dgm:spPr/>
    </dgm:pt>
    <dgm:pt modelId="{EB6DBADB-C4EB-4508-8FC3-097F621314E9}" type="pres">
      <dgm:prSet presAssocID="{DBD2DD0C-1A8A-4B78-B4AD-186EEBFBF978}" presName="vertTwo" presStyleCnt="0"/>
      <dgm:spPr/>
    </dgm:pt>
    <dgm:pt modelId="{BEF28ADB-B79A-454F-828D-56F2C6FBA678}" type="pres">
      <dgm:prSet presAssocID="{DBD2DD0C-1A8A-4B78-B4AD-186EEBFBF978}" presName="txTwo" presStyleLbl="node2" presStyleIdx="2" presStyleCnt="3">
        <dgm:presLayoutVars>
          <dgm:chPref val="3"/>
        </dgm:presLayoutVars>
      </dgm:prSet>
      <dgm:spPr/>
    </dgm:pt>
    <dgm:pt modelId="{3B66E335-6C6A-4E10-828A-2EA180C428F4}" type="pres">
      <dgm:prSet presAssocID="{DBD2DD0C-1A8A-4B78-B4AD-186EEBFBF978}" presName="horzTwo" presStyleCnt="0"/>
      <dgm:spPr/>
    </dgm:pt>
  </dgm:ptLst>
  <dgm:cxnLst>
    <dgm:cxn modelId="{21076C17-2537-4D3C-A05B-A171E6C23219}" srcId="{C5068809-10CF-409E-A468-FDBE615EBE11}" destId="{DBD2DD0C-1A8A-4B78-B4AD-186EEBFBF978}" srcOrd="2" destOrd="0" parTransId="{16FEBF87-9991-4A68-89F0-A01D911E7821}" sibTransId="{2C1ACBF1-48F0-4B79-A0A2-D39288DC61D6}"/>
    <dgm:cxn modelId="{4BC93348-1A72-4DF1-B4FA-2AB197769375}" type="presOf" srcId="{C5068809-10CF-409E-A468-FDBE615EBE11}" destId="{05405338-52A1-4D19-8D82-F857AB479A2F}" srcOrd="0" destOrd="0" presId="urn:microsoft.com/office/officeart/2005/8/layout/hierarchy4"/>
    <dgm:cxn modelId="{5E1853CF-9A2A-429A-9087-5ABA2D7DECA7}" type="presOf" srcId="{DBD2DD0C-1A8A-4B78-B4AD-186EEBFBF978}" destId="{BEF28ADB-B79A-454F-828D-56F2C6FBA678}" srcOrd="0" destOrd="0" presId="urn:microsoft.com/office/officeart/2005/8/layout/hierarchy4"/>
    <dgm:cxn modelId="{F24EAC9B-88E2-4F77-9B73-676655926D9B}" srcId="{C5068809-10CF-409E-A468-FDBE615EBE11}" destId="{ECE18282-FAB4-41D5-B700-F9F0F428CD5A}" srcOrd="1" destOrd="0" parTransId="{B47008FF-7EBA-494B-B755-50A0F7D811EA}" sibTransId="{4695FDF4-6DEB-418D-AB4B-05EDF9700E41}"/>
    <dgm:cxn modelId="{24E472F0-C6E6-408E-99A1-2B102A4D2279}" type="presOf" srcId="{ECE18282-FAB4-41D5-B700-F9F0F428CD5A}" destId="{F3205E94-DA96-4CCA-B7D7-C22A07DFC661}" srcOrd="0" destOrd="0" presId="urn:microsoft.com/office/officeart/2005/8/layout/hierarchy4"/>
    <dgm:cxn modelId="{3D69CA64-3BC8-40B8-A548-94EF2C07F129}" type="presOf" srcId="{A8CF40F8-9901-4300-BEF3-D170D0D33D93}" destId="{95948717-5C2A-4C9F-AFA5-BA2C022033A6}" srcOrd="0" destOrd="0" presId="urn:microsoft.com/office/officeart/2005/8/layout/hierarchy4"/>
    <dgm:cxn modelId="{B7B5B577-C947-4A76-88F0-25246161FC86}" srcId="{C5068809-10CF-409E-A468-FDBE615EBE11}" destId="{A8CF40F8-9901-4300-BEF3-D170D0D33D93}" srcOrd="0" destOrd="0" parTransId="{21EB1C47-7DDF-44FE-87A8-3FE3C9471A89}" sibTransId="{25010285-BF0E-44C7-9358-BDFCE0E72026}"/>
    <dgm:cxn modelId="{6AD33E2A-0BF9-4C0E-909A-29C217EA9A55}" type="presOf" srcId="{4D0141AD-F23F-4D15-817C-51117D31A4D3}" destId="{13442AAE-5896-43FE-8117-3269ED186EFE}" srcOrd="0" destOrd="0" presId="urn:microsoft.com/office/officeart/2005/8/layout/hierarchy4"/>
    <dgm:cxn modelId="{1A356FC4-25AC-4B73-AD62-0B4066D943E8}" srcId="{4D0141AD-F23F-4D15-817C-51117D31A4D3}" destId="{C5068809-10CF-409E-A468-FDBE615EBE11}" srcOrd="0" destOrd="0" parTransId="{F311A104-3976-4304-BD18-080EC77D5732}" sibTransId="{1CE943DA-C8BB-4E4F-88D0-5676706F1085}"/>
    <dgm:cxn modelId="{6482B5A6-DC18-4E69-BFA4-5490630F97F0}" type="presParOf" srcId="{13442AAE-5896-43FE-8117-3269ED186EFE}" destId="{2A2A5676-D169-403D-A92C-313E48600A5B}" srcOrd="0" destOrd="0" presId="urn:microsoft.com/office/officeart/2005/8/layout/hierarchy4"/>
    <dgm:cxn modelId="{ACCC09E6-9926-42D3-B251-907233FCE7DD}" type="presParOf" srcId="{2A2A5676-D169-403D-A92C-313E48600A5B}" destId="{05405338-52A1-4D19-8D82-F857AB479A2F}" srcOrd="0" destOrd="0" presId="urn:microsoft.com/office/officeart/2005/8/layout/hierarchy4"/>
    <dgm:cxn modelId="{7B194A48-39B2-47E5-8215-F24F184C448C}" type="presParOf" srcId="{2A2A5676-D169-403D-A92C-313E48600A5B}" destId="{11D26502-6E86-4FF9-ACA5-5BE65DA19493}" srcOrd="1" destOrd="0" presId="urn:microsoft.com/office/officeart/2005/8/layout/hierarchy4"/>
    <dgm:cxn modelId="{29CD3536-2A41-49B6-B884-9070F393DD21}" type="presParOf" srcId="{2A2A5676-D169-403D-A92C-313E48600A5B}" destId="{A0F11DE4-A40E-4DC7-A209-D1B938FB2822}" srcOrd="2" destOrd="0" presId="urn:microsoft.com/office/officeart/2005/8/layout/hierarchy4"/>
    <dgm:cxn modelId="{3E5D830E-A1A9-4537-823D-FB916FC9727A}" type="presParOf" srcId="{A0F11DE4-A40E-4DC7-A209-D1B938FB2822}" destId="{782232FC-D8D4-4024-BE34-3EEA93761249}" srcOrd="0" destOrd="0" presId="urn:microsoft.com/office/officeart/2005/8/layout/hierarchy4"/>
    <dgm:cxn modelId="{F7FB5654-2C0A-47B1-8E70-8919B1253BF9}" type="presParOf" srcId="{782232FC-D8D4-4024-BE34-3EEA93761249}" destId="{95948717-5C2A-4C9F-AFA5-BA2C022033A6}" srcOrd="0" destOrd="0" presId="urn:microsoft.com/office/officeart/2005/8/layout/hierarchy4"/>
    <dgm:cxn modelId="{211B2258-CD6A-4876-A4DF-710660901812}" type="presParOf" srcId="{782232FC-D8D4-4024-BE34-3EEA93761249}" destId="{3758CE08-0C3C-4614-BD48-8B0D5B0F2905}" srcOrd="1" destOrd="0" presId="urn:microsoft.com/office/officeart/2005/8/layout/hierarchy4"/>
    <dgm:cxn modelId="{8FC4CC01-CC41-4EAC-8C55-87D61BE572F1}" type="presParOf" srcId="{A0F11DE4-A40E-4DC7-A209-D1B938FB2822}" destId="{6F38BE6F-23CD-4EAC-946E-BAF6C2371A57}" srcOrd="1" destOrd="0" presId="urn:microsoft.com/office/officeart/2005/8/layout/hierarchy4"/>
    <dgm:cxn modelId="{D499227B-DBAA-47A4-B4FB-CA13DECC727B}" type="presParOf" srcId="{A0F11DE4-A40E-4DC7-A209-D1B938FB2822}" destId="{EB549EE2-B8F4-41BB-A7D1-F6909F28141D}" srcOrd="2" destOrd="0" presId="urn:microsoft.com/office/officeart/2005/8/layout/hierarchy4"/>
    <dgm:cxn modelId="{4721F3FC-DB5E-4AD9-A71A-77327F0159BE}" type="presParOf" srcId="{EB549EE2-B8F4-41BB-A7D1-F6909F28141D}" destId="{F3205E94-DA96-4CCA-B7D7-C22A07DFC661}" srcOrd="0" destOrd="0" presId="urn:microsoft.com/office/officeart/2005/8/layout/hierarchy4"/>
    <dgm:cxn modelId="{03C89924-05F5-43BB-9F97-28BE5B61209A}" type="presParOf" srcId="{EB549EE2-B8F4-41BB-A7D1-F6909F28141D}" destId="{20643A66-563B-4420-8940-1C2100ED82AD}" srcOrd="1" destOrd="0" presId="urn:microsoft.com/office/officeart/2005/8/layout/hierarchy4"/>
    <dgm:cxn modelId="{8A3449C9-D8F3-4A52-8BDC-83BEEB73C6DC}" type="presParOf" srcId="{A0F11DE4-A40E-4DC7-A209-D1B938FB2822}" destId="{8CEAAAD4-9FD6-407E-BAB7-4CCA1A3552E1}" srcOrd="3" destOrd="0" presId="urn:microsoft.com/office/officeart/2005/8/layout/hierarchy4"/>
    <dgm:cxn modelId="{C794B072-A315-425E-B11B-70924AC72F9F}" type="presParOf" srcId="{A0F11DE4-A40E-4DC7-A209-D1B938FB2822}" destId="{EB6DBADB-C4EB-4508-8FC3-097F621314E9}" srcOrd="4" destOrd="0" presId="urn:microsoft.com/office/officeart/2005/8/layout/hierarchy4"/>
    <dgm:cxn modelId="{F82FC6EA-C1C5-4A1F-9458-B90FEBBB5824}" type="presParOf" srcId="{EB6DBADB-C4EB-4508-8FC3-097F621314E9}" destId="{BEF28ADB-B79A-454F-828D-56F2C6FBA678}" srcOrd="0" destOrd="0" presId="urn:microsoft.com/office/officeart/2005/8/layout/hierarchy4"/>
    <dgm:cxn modelId="{9F23BB46-6579-47A9-B6B0-0421833F4B55}" type="presParOf" srcId="{EB6DBADB-C4EB-4508-8FC3-097F621314E9}" destId="{3B66E335-6C6A-4E10-828A-2EA180C428F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DC6FCB-80AF-4776-AE58-D521AB1CF25D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F96B69B2-B921-4677-A06B-FD88181B02E0}">
      <dgm:prSet phldrT="[Text]" custT="1"/>
      <dgm:spPr/>
      <dgm:t>
        <a:bodyPr/>
        <a:lstStyle/>
        <a:p>
          <a:r>
            <a:rPr lang="zh-CN" altLang="en-US" sz="66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审题</a:t>
          </a:r>
          <a:endParaRPr lang="en-US" sz="66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171C1E22-3FC2-48A2-841D-80B39E24D117}" type="parTrans" cxnId="{3AEA987C-5A6C-4D8B-B5A3-E54105AB33A2}">
      <dgm:prSet/>
      <dgm:spPr/>
      <dgm:t>
        <a:bodyPr/>
        <a:lstStyle/>
        <a:p>
          <a:endParaRPr lang="en-US"/>
        </a:p>
      </dgm:t>
    </dgm:pt>
    <dgm:pt modelId="{479B2335-13A5-4330-BEA7-AD6606211650}" type="sibTrans" cxnId="{3AEA987C-5A6C-4D8B-B5A3-E54105AB33A2}">
      <dgm:prSet/>
      <dgm:spPr/>
      <dgm:t>
        <a:bodyPr/>
        <a:lstStyle/>
        <a:p>
          <a:endParaRPr lang="en-US"/>
        </a:p>
      </dgm:t>
    </dgm:pt>
    <dgm:pt modelId="{D834C342-7ABD-4143-88D3-73EC0AADF76E}">
      <dgm:prSet phldrT="[Text]" custT="1"/>
      <dgm:spPr/>
      <dgm:t>
        <a:bodyPr/>
        <a:lstStyle/>
        <a:p>
          <a:r>
            <a:rPr lang="zh-CN" altLang="en-US" sz="66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对象：中学生</a:t>
          </a:r>
          <a:endParaRPr lang="en-US" sz="66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EF7BBA6-73AD-4FC6-A943-AAF1C91DDFDC}" type="parTrans" cxnId="{3BDCF86F-8674-425D-B52E-0FAEC08A3004}">
      <dgm:prSet/>
      <dgm:spPr/>
      <dgm:t>
        <a:bodyPr/>
        <a:lstStyle/>
        <a:p>
          <a:endParaRPr lang="en-US"/>
        </a:p>
      </dgm:t>
    </dgm:pt>
    <dgm:pt modelId="{064180A6-86F8-474D-A7C3-09743A68F1F9}" type="sibTrans" cxnId="{3BDCF86F-8674-425D-B52E-0FAEC08A3004}">
      <dgm:prSet/>
      <dgm:spPr/>
      <dgm:t>
        <a:bodyPr/>
        <a:lstStyle/>
        <a:p>
          <a:endParaRPr lang="en-US"/>
        </a:p>
      </dgm:t>
    </dgm:pt>
    <dgm:pt modelId="{33F3518D-1624-44CF-B1F1-A557919A64D9}">
      <dgm:prSet phldrT="[Text]" custT="1"/>
      <dgm:spPr/>
      <dgm:t>
        <a:bodyPr/>
        <a:lstStyle/>
        <a:p>
          <a:r>
            <a:rPr lang="zh-CN" altLang="en-US" sz="66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内容：保护环境的方法</a:t>
          </a:r>
          <a:endParaRPr lang="en-US" sz="66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FA64424-96B0-42EE-B7D9-17AA1167665A}" type="parTrans" cxnId="{AF8D05E8-FFF2-44ED-9486-70E90D103BAD}">
      <dgm:prSet/>
      <dgm:spPr/>
      <dgm:t>
        <a:bodyPr/>
        <a:lstStyle/>
        <a:p>
          <a:endParaRPr lang="en-US"/>
        </a:p>
      </dgm:t>
    </dgm:pt>
    <dgm:pt modelId="{267FAA89-BE91-47A8-ACDA-FBBF886DA9F2}" type="sibTrans" cxnId="{AF8D05E8-FFF2-44ED-9486-70E90D103BAD}">
      <dgm:prSet/>
      <dgm:spPr/>
      <dgm:t>
        <a:bodyPr/>
        <a:lstStyle/>
        <a:p>
          <a:endParaRPr lang="en-US"/>
        </a:p>
      </dgm:t>
    </dgm:pt>
    <dgm:pt modelId="{2A52287D-4882-4C02-AB89-B051CC7E0C84}" type="pres">
      <dgm:prSet presAssocID="{46DC6FCB-80AF-4776-AE58-D521AB1CF25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BE0F5E15-FF41-43E4-A93F-31B037B4BA27}" type="pres">
      <dgm:prSet presAssocID="{F96B69B2-B921-4677-A06B-FD88181B02E0}" presName="root1" presStyleCnt="0"/>
      <dgm:spPr/>
    </dgm:pt>
    <dgm:pt modelId="{32246E85-A558-46DC-B6D4-6B7B267372BD}" type="pres">
      <dgm:prSet presAssocID="{F96B69B2-B921-4677-A06B-FD88181B02E0}" presName="LevelOneTextNode" presStyleLbl="node0" presStyleIdx="0" presStyleCnt="1" custLinFactNeighborX="-3920" custLinFactNeighborY="-560">
        <dgm:presLayoutVars>
          <dgm:chPref val="3"/>
        </dgm:presLayoutVars>
      </dgm:prSet>
      <dgm:spPr/>
    </dgm:pt>
    <dgm:pt modelId="{2893EE1F-5214-47AA-B85C-E363179DAC42}" type="pres">
      <dgm:prSet presAssocID="{F96B69B2-B921-4677-A06B-FD88181B02E0}" presName="level2hierChild" presStyleCnt="0"/>
      <dgm:spPr/>
    </dgm:pt>
    <dgm:pt modelId="{EFF16542-1E48-435B-B7AD-CCE1010E28EF}" type="pres">
      <dgm:prSet presAssocID="{0EF7BBA6-73AD-4FC6-A943-AAF1C91DDFDC}" presName="conn2-1" presStyleLbl="parChTrans1D2" presStyleIdx="0" presStyleCnt="2"/>
      <dgm:spPr/>
    </dgm:pt>
    <dgm:pt modelId="{4CC5A38B-64B9-45AE-992F-B6E77443FB5B}" type="pres">
      <dgm:prSet presAssocID="{0EF7BBA6-73AD-4FC6-A943-AAF1C91DDFDC}" presName="connTx" presStyleLbl="parChTrans1D2" presStyleIdx="0" presStyleCnt="2"/>
      <dgm:spPr/>
    </dgm:pt>
    <dgm:pt modelId="{BE0E34F9-D144-42A6-A69D-FE2A43B9172F}" type="pres">
      <dgm:prSet presAssocID="{D834C342-7ABD-4143-88D3-73EC0AADF76E}" presName="root2" presStyleCnt="0"/>
      <dgm:spPr/>
    </dgm:pt>
    <dgm:pt modelId="{C6A38F92-7ABB-4EE3-B2C3-8C0C01C58946}" type="pres">
      <dgm:prSet presAssocID="{D834C342-7ABD-4143-88D3-73EC0AADF76E}" presName="LevelTwoTextNode" presStyleLbl="node2" presStyleIdx="0" presStyleCnt="2" custScaleX="286810" custScaleY="96670" custLinFactNeighborX="1347">
        <dgm:presLayoutVars>
          <dgm:chPref val="3"/>
        </dgm:presLayoutVars>
      </dgm:prSet>
      <dgm:spPr/>
    </dgm:pt>
    <dgm:pt modelId="{7AC22987-F803-4598-9451-8113BB5BB05C}" type="pres">
      <dgm:prSet presAssocID="{D834C342-7ABD-4143-88D3-73EC0AADF76E}" presName="level3hierChild" presStyleCnt="0"/>
      <dgm:spPr/>
    </dgm:pt>
    <dgm:pt modelId="{ECC6A1A0-D771-4C4E-92DD-6B03801A2389}" type="pres">
      <dgm:prSet presAssocID="{AFA64424-96B0-42EE-B7D9-17AA1167665A}" presName="conn2-1" presStyleLbl="parChTrans1D2" presStyleIdx="1" presStyleCnt="2"/>
      <dgm:spPr/>
    </dgm:pt>
    <dgm:pt modelId="{1C549079-FDA0-45F8-9EB8-A3A38B8840FC}" type="pres">
      <dgm:prSet presAssocID="{AFA64424-96B0-42EE-B7D9-17AA1167665A}" presName="connTx" presStyleLbl="parChTrans1D2" presStyleIdx="1" presStyleCnt="2"/>
      <dgm:spPr/>
    </dgm:pt>
    <dgm:pt modelId="{7713B49A-2C7C-4DAB-952E-DA462F89E3DE}" type="pres">
      <dgm:prSet presAssocID="{33F3518D-1624-44CF-B1F1-A557919A64D9}" presName="root2" presStyleCnt="0"/>
      <dgm:spPr/>
    </dgm:pt>
    <dgm:pt modelId="{01C3E737-B186-43A6-90E1-2B37B48EDE6E}" type="pres">
      <dgm:prSet presAssocID="{33F3518D-1624-44CF-B1F1-A557919A64D9}" presName="LevelTwoTextNode" presStyleLbl="node2" presStyleIdx="1" presStyleCnt="2" custScaleX="470262" custScaleY="190880" custLinFactNeighborX="-2800">
        <dgm:presLayoutVars>
          <dgm:chPref val="3"/>
        </dgm:presLayoutVars>
      </dgm:prSet>
      <dgm:spPr/>
    </dgm:pt>
    <dgm:pt modelId="{C6012711-E0C7-4AAE-8EAB-0C146D7D576D}" type="pres">
      <dgm:prSet presAssocID="{33F3518D-1624-44CF-B1F1-A557919A64D9}" presName="level3hierChild" presStyleCnt="0"/>
      <dgm:spPr/>
    </dgm:pt>
  </dgm:ptLst>
  <dgm:cxnLst>
    <dgm:cxn modelId="{2904773D-B38F-48A7-8186-841C5A3DA862}" type="presOf" srcId="{46DC6FCB-80AF-4776-AE58-D521AB1CF25D}" destId="{2A52287D-4882-4C02-AB89-B051CC7E0C84}" srcOrd="0" destOrd="0" presId="urn:microsoft.com/office/officeart/2005/8/layout/hierarchy2"/>
    <dgm:cxn modelId="{29A5F97B-60B6-4648-9206-E8D5DF6A921B}" type="presOf" srcId="{D834C342-7ABD-4143-88D3-73EC0AADF76E}" destId="{C6A38F92-7ABB-4EE3-B2C3-8C0C01C58946}" srcOrd="0" destOrd="0" presId="urn:microsoft.com/office/officeart/2005/8/layout/hierarchy2"/>
    <dgm:cxn modelId="{9A53670A-905E-4E16-8D55-AE44534DA5FD}" type="presOf" srcId="{AFA64424-96B0-42EE-B7D9-17AA1167665A}" destId="{1C549079-FDA0-45F8-9EB8-A3A38B8840FC}" srcOrd="1" destOrd="0" presId="urn:microsoft.com/office/officeart/2005/8/layout/hierarchy2"/>
    <dgm:cxn modelId="{3AEA987C-5A6C-4D8B-B5A3-E54105AB33A2}" srcId="{46DC6FCB-80AF-4776-AE58-D521AB1CF25D}" destId="{F96B69B2-B921-4677-A06B-FD88181B02E0}" srcOrd="0" destOrd="0" parTransId="{171C1E22-3FC2-48A2-841D-80B39E24D117}" sibTransId="{479B2335-13A5-4330-BEA7-AD6606211650}"/>
    <dgm:cxn modelId="{9C35E60B-1773-474E-8195-2AA1A52BA9A0}" type="presOf" srcId="{F96B69B2-B921-4677-A06B-FD88181B02E0}" destId="{32246E85-A558-46DC-B6D4-6B7B267372BD}" srcOrd="0" destOrd="0" presId="urn:microsoft.com/office/officeart/2005/8/layout/hierarchy2"/>
    <dgm:cxn modelId="{26161E93-C27F-4009-91C6-203CE76FF6F5}" type="presOf" srcId="{0EF7BBA6-73AD-4FC6-A943-AAF1C91DDFDC}" destId="{EFF16542-1E48-435B-B7AD-CCE1010E28EF}" srcOrd="0" destOrd="0" presId="urn:microsoft.com/office/officeart/2005/8/layout/hierarchy2"/>
    <dgm:cxn modelId="{3BDCF86F-8674-425D-B52E-0FAEC08A3004}" srcId="{F96B69B2-B921-4677-A06B-FD88181B02E0}" destId="{D834C342-7ABD-4143-88D3-73EC0AADF76E}" srcOrd="0" destOrd="0" parTransId="{0EF7BBA6-73AD-4FC6-A943-AAF1C91DDFDC}" sibTransId="{064180A6-86F8-474D-A7C3-09743A68F1F9}"/>
    <dgm:cxn modelId="{53749795-2D56-4116-B252-6FDD7C2B8158}" type="presOf" srcId="{AFA64424-96B0-42EE-B7D9-17AA1167665A}" destId="{ECC6A1A0-D771-4C4E-92DD-6B03801A2389}" srcOrd="0" destOrd="0" presId="urn:microsoft.com/office/officeart/2005/8/layout/hierarchy2"/>
    <dgm:cxn modelId="{72F44A86-562F-4B4A-81D5-7FCD024DD011}" type="presOf" srcId="{0EF7BBA6-73AD-4FC6-A943-AAF1C91DDFDC}" destId="{4CC5A38B-64B9-45AE-992F-B6E77443FB5B}" srcOrd="1" destOrd="0" presId="urn:microsoft.com/office/officeart/2005/8/layout/hierarchy2"/>
    <dgm:cxn modelId="{AF8D05E8-FFF2-44ED-9486-70E90D103BAD}" srcId="{F96B69B2-B921-4677-A06B-FD88181B02E0}" destId="{33F3518D-1624-44CF-B1F1-A557919A64D9}" srcOrd="1" destOrd="0" parTransId="{AFA64424-96B0-42EE-B7D9-17AA1167665A}" sibTransId="{267FAA89-BE91-47A8-ACDA-FBBF886DA9F2}"/>
    <dgm:cxn modelId="{E0A0D0C9-643B-4FD2-95AF-097AC3476D2B}" type="presOf" srcId="{33F3518D-1624-44CF-B1F1-A557919A64D9}" destId="{01C3E737-B186-43A6-90E1-2B37B48EDE6E}" srcOrd="0" destOrd="0" presId="urn:microsoft.com/office/officeart/2005/8/layout/hierarchy2"/>
    <dgm:cxn modelId="{8A95A90B-8174-40DA-9E9D-0318F2800550}" type="presParOf" srcId="{2A52287D-4882-4C02-AB89-B051CC7E0C84}" destId="{BE0F5E15-FF41-43E4-A93F-31B037B4BA27}" srcOrd="0" destOrd="0" presId="urn:microsoft.com/office/officeart/2005/8/layout/hierarchy2"/>
    <dgm:cxn modelId="{313578FD-FB08-4BB0-81B1-8522E5D9F068}" type="presParOf" srcId="{BE0F5E15-FF41-43E4-A93F-31B037B4BA27}" destId="{32246E85-A558-46DC-B6D4-6B7B267372BD}" srcOrd="0" destOrd="0" presId="urn:microsoft.com/office/officeart/2005/8/layout/hierarchy2"/>
    <dgm:cxn modelId="{A81BEF2E-B5E3-428F-AC70-23955483AB72}" type="presParOf" srcId="{BE0F5E15-FF41-43E4-A93F-31B037B4BA27}" destId="{2893EE1F-5214-47AA-B85C-E363179DAC42}" srcOrd="1" destOrd="0" presId="urn:microsoft.com/office/officeart/2005/8/layout/hierarchy2"/>
    <dgm:cxn modelId="{23D90896-D31A-48DE-9E8E-396EBAE013C1}" type="presParOf" srcId="{2893EE1F-5214-47AA-B85C-E363179DAC42}" destId="{EFF16542-1E48-435B-B7AD-CCE1010E28EF}" srcOrd="0" destOrd="0" presId="urn:microsoft.com/office/officeart/2005/8/layout/hierarchy2"/>
    <dgm:cxn modelId="{25EA6257-41BD-4A56-8B6F-BA12D1A7541E}" type="presParOf" srcId="{EFF16542-1E48-435B-B7AD-CCE1010E28EF}" destId="{4CC5A38B-64B9-45AE-992F-B6E77443FB5B}" srcOrd="0" destOrd="0" presId="urn:microsoft.com/office/officeart/2005/8/layout/hierarchy2"/>
    <dgm:cxn modelId="{C3760176-7B29-45BB-803E-F7A9A4DB7BB7}" type="presParOf" srcId="{2893EE1F-5214-47AA-B85C-E363179DAC42}" destId="{BE0E34F9-D144-42A6-A69D-FE2A43B9172F}" srcOrd="1" destOrd="0" presId="urn:microsoft.com/office/officeart/2005/8/layout/hierarchy2"/>
    <dgm:cxn modelId="{F50FC293-6887-4595-88BF-4121590A10FF}" type="presParOf" srcId="{BE0E34F9-D144-42A6-A69D-FE2A43B9172F}" destId="{C6A38F92-7ABB-4EE3-B2C3-8C0C01C58946}" srcOrd="0" destOrd="0" presId="urn:microsoft.com/office/officeart/2005/8/layout/hierarchy2"/>
    <dgm:cxn modelId="{37F750E8-3752-4963-9665-19CC0301BD56}" type="presParOf" srcId="{BE0E34F9-D144-42A6-A69D-FE2A43B9172F}" destId="{7AC22987-F803-4598-9451-8113BB5BB05C}" srcOrd="1" destOrd="0" presId="urn:microsoft.com/office/officeart/2005/8/layout/hierarchy2"/>
    <dgm:cxn modelId="{829F34A4-1262-4A3A-A0A6-6E0D73A8C3BC}" type="presParOf" srcId="{2893EE1F-5214-47AA-B85C-E363179DAC42}" destId="{ECC6A1A0-D771-4C4E-92DD-6B03801A2389}" srcOrd="2" destOrd="0" presId="urn:microsoft.com/office/officeart/2005/8/layout/hierarchy2"/>
    <dgm:cxn modelId="{1B0CA16A-12DE-4426-9101-29B55242C0B9}" type="presParOf" srcId="{ECC6A1A0-D771-4C4E-92DD-6B03801A2389}" destId="{1C549079-FDA0-45F8-9EB8-A3A38B8840FC}" srcOrd="0" destOrd="0" presId="urn:microsoft.com/office/officeart/2005/8/layout/hierarchy2"/>
    <dgm:cxn modelId="{0978C907-C56D-4575-AECE-1C8924628DED}" type="presParOf" srcId="{2893EE1F-5214-47AA-B85C-E363179DAC42}" destId="{7713B49A-2C7C-4DAB-952E-DA462F89E3DE}" srcOrd="3" destOrd="0" presId="urn:microsoft.com/office/officeart/2005/8/layout/hierarchy2"/>
    <dgm:cxn modelId="{BEE26303-C47D-4DE0-B05B-241DD6D5C9BC}" type="presParOf" srcId="{7713B49A-2C7C-4DAB-952E-DA462F89E3DE}" destId="{01C3E737-B186-43A6-90E1-2B37B48EDE6E}" srcOrd="0" destOrd="0" presId="urn:microsoft.com/office/officeart/2005/8/layout/hierarchy2"/>
    <dgm:cxn modelId="{0C6A027A-8762-4E63-9E3A-2579E894BFCB}" type="presParOf" srcId="{7713B49A-2C7C-4DAB-952E-DA462F89E3DE}" destId="{C6012711-E0C7-4AAE-8EAB-0C146D7D576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DC8896-8B00-4921-A9AF-2C6D8D6698E0}" type="doc">
      <dgm:prSet loTypeId="urn:microsoft.com/office/officeart/2005/8/layout/bProcess3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5DEB69C-95DE-4F93-80C0-96BEEC8EBD89}">
      <dgm:prSet phldrT="[Tex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5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大纲：</a:t>
          </a:r>
          <a:endParaRPr lang="en-US" sz="54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EA8BDAF-3EBE-4EEF-8596-23C264067556}" type="parTrans" cxnId="{5C195712-9D58-47C0-A973-B0A157807C57}">
      <dgm:prSet/>
      <dgm:spPr/>
      <dgm:t>
        <a:bodyPr/>
        <a:lstStyle/>
        <a:p>
          <a:endParaRPr lang="en-US"/>
        </a:p>
      </dgm:t>
    </dgm:pt>
    <dgm:pt modelId="{2E37EB8B-00BF-4222-BCA2-BE291B989293}" type="sibTrans" cxnId="{5C195712-9D58-47C0-A973-B0A157807C57}">
      <dgm:prSet/>
      <dgm:spPr/>
      <dgm:t>
        <a:bodyPr/>
        <a:lstStyle/>
        <a:p>
          <a:endParaRPr lang="en-US"/>
        </a:p>
      </dgm:t>
    </dgm:pt>
    <dgm:pt modelId="{3D83E1C6-D80D-4628-9CFB-81C6BBD9E778}">
      <dgm:prSet phldrT="[Text]" custT="1"/>
      <dgm:spPr/>
      <dgm:t>
        <a:bodyPr/>
        <a:lstStyle/>
        <a:p>
          <a:r>
            <a:rPr lang="zh-CN" altLang="en-US" sz="5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开头</a:t>
          </a:r>
          <a:endParaRPr lang="en-US" sz="5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1D536C8-28F4-40B9-8451-B6D6B790A5AD}" type="parTrans" cxnId="{75E0E560-D7DB-4A84-AEEF-6FF8FCFD72FB}">
      <dgm:prSet/>
      <dgm:spPr/>
      <dgm:t>
        <a:bodyPr/>
        <a:lstStyle/>
        <a:p>
          <a:endParaRPr lang="en-US"/>
        </a:p>
      </dgm:t>
    </dgm:pt>
    <dgm:pt modelId="{E995816D-1F4D-458B-9FF7-2CAD24B10CA4}" type="sibTrans" cxnId="{75E0E560-D7DB-4A84-AEEF-6FF8FCFD72FB}">
      <dgm:prSet/>
      <dgm:spPr/>
      <dgm:t>
        <a:bodyPr/>
        <a:lstStyle/>
        <a:p>
          <a:endParaRPr lang="en-US"/>
        </a:p>
      </dgm:t>
    </dgm:pt>
    <dgm:pt modelId="{BAA659DD-A79F-4AD6-A24E-F26D52E0E80A}">
      <dgm:prSet phldrT="[Text]" custT="1"/>
      <dgm:spPr/>
      <dgm:t>
        <a:bodyPr/>
        <a:lstStyle/>
        <a:p>
          <a:r>
            <a:rPr lang="zh-CN" altLang="en-US" sz="5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内容</a:t>
          </a:r>
          <a:endParaRPr lang="en-US" altLang="zh-CN" sz="54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r>
            <a:rPr lang="zh-CN" altLang="en-US" sz="5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（至少四个）</a:t>
          </a:r>
          <a:endParaRPr lang="en-US" sz="5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4068676-1138-48B0-9340-B32B9B6592D6}" type="parTrans" cxnId="{03C22AB0-D02F-47A0-A766-1692530DD713}">
      <dgm:prSet/>
      <dgm:spPr/>
      <dgm:t>
        <a:bodyPr/>
        <a:lstStyle/>
        <a:p>
          <a:endParaRPr lang="en-US"/>
        </a:p>
      </dgm:t>
    </dgm:pt>
    <dgm:pt modelId="{D4325C0B-2F6C-41A3-818E-1446752FAD70}" type="sibTrans" cxnId="{03C22AB0-D02F-47A0-A766-1692530DD713}">
      <dgm:prSet/>
      <dgm:spPr/>
      <dgm:t>
        <a:bodyPr/>
        <a:lstStyle/>
        <a:p>
          <a:endParaRPr lang="en-US"/>
        </a:p>
      </dgm:t>
    </dgm:pt>
    <dgm:pt modelId="{8D0CCE46-AEF9-4D45-B7FE-3D16831AA4AA}">
      <dgm:prSet phldrT="[Text]" custT="1"/>
      <dgm:spPr/>
      <dgm:t>
        <a:bodyPr/>
        <a:lstStyle/>
        <a:p>
          <a:r>
            <a:rPr lang="zh-CN" altLang="en-US" sz="5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结尾</a:t>
          </a:r>
          <a:endParaRPr lang="en-US" sz="5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3E426F4-5772-4A00-A78D-89EE818EC4B2}" type="parTrans" cxnId="{66CED964-174F-4379-9AC7-99EC8172D1B7}">
      <dgm:prSet/>
      <dgm:spPr/>
      <dgm:t>
        <a:bodyPr/>
        <a:lstStyle/>
        <a:p>
          <a:endParaRPr lang="en-US"/>
        </a:p>
      </dgm:t>
    </dgm:pt>
    <dgm:pt modelId="{C831954F-5B82-46DD-BF6C-FE9DB0C9AEDF}" type="sibTrans" cxnId="{66CED964-174F-4379-9AC7-99EC8172D1B7}">
      <dgm:prSet/>
      <dgm:spPr/>
      <dgm:t>
        <a:bodyPr/>
        <a:lstStyle/>
        <a:p>
          <a:endParaRPr lang="en-US"/>
        </a:p>
      </dgm:t>
    </dgm:pt>
    <dgm:pt modelId="{623FD613-7EC4-4E3D-BAC9-B3123FC2E32D}" type="pres">
      <dgm:prSet presAssocID="{84DC8896-8B00-4921-A9AF-2C6D8D6698E0}" presName="Name0" presStyleCnt="0">
        <dgm:presLayoutVars>
          <dgm:dir/>
          <dgm:resizeHandles val="exact"/>
        </dgm:presLayoutVars>
      </dgm:prSet>
      <dgm:spPr/>
    </dgm:pt>
    <dgm:pt modelId="{9A5C10B2-550E-4287-8EAA-A60508380AF5}" type="pres">
      <dgm:prSet presAssocID="{35DEB69C-95DE-4F93-80C0-96BEEC8EBD8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C4E5BA-89CA-44CA-B048-13B4D3A57951}" type="pres">
      <dgm:prSet presAssocID="{2E37EB8B-00BF-4222-BCA2-BE291B989293}" presName="sibTrans" presStyleLbl="sibTrans1D1" presStyleIdx="0" presStyleCnt="3"/>
      <dgm:spPr/>
    </dgm:pt>
    <dgm:pt modelId="{9BF7D2C7-E1F0-42F1-A445-4C1D73911AB8}" type="pres">
      <dgm:prSet presAssocID="{2E37EB8B-00BF-4222-BCA2-BE291B989293}" presName="connectorText" presStyleLbl="sibTrans1D1" presStyleIdx="0" presStyleCnt="3"/>
      <dgm:spPr/>
    </dgm:pt>
    <dgm:pt modelId="{75D8A9E3-9736-4A7C-B658-082A6B907247}" type="pres">
      <dgm:prSet presAssocID="{3D83E1C6-D80D-4628-9CFB-81C6BBD9E778}" presName="node" presStyleLbl="node1" presStyleIdx="1" presStyleCnt="4">
        <dgm:presLayoutVars>
          <dgm:bulletEnabled val="1"/>
        </dgm:presLayoutVars>
      </dgm:prSet>
      <dgm:spPr/>
    </dgm:pt>
    <dgm:pt modelId="{72AEAA7C-426F-4D27-AD4F-E1D20A6E56E2}" type="pres">
      <dgm:prSet presAssocID="{E995816D-1F4D-458B-9FF7-2CAD24B10CA4}" presName="sibTrans" presStyleLbl="sibTrans1D1" presStyleIdx="1" presStyleCnt="3"/>
      <dgm:spPr/>
    </dgm:pt>
    <dgm:pt modelId="{073260D4-5976-40A0-B0D3-86AF0D32E113}" type="pres">
      <dgm:prSet presAssocID="{E995816D-1F4D-458B-9FF7-2CAD24B10CA4}" presName="connectorText" presStyleLbl="sibTrans1D1" presStyleIdx="1" presStyleCnt="3"/>
      <dgm:spPr/>
    </dgm:pt>
    <dgm:pt modelId="{2FBBC87E-8995-4F68-9F46-75ECA01EA6CE}" type="pres">
      <dgm:prSet presAssocID="{BAA659DD-A79F-4AD6-A24E-F26D52E0E80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FE781F-A6E7-4E45-8380-DEC38C1BC737}" type="pres">
      <dgm:prSet presAssocID="{D4325C0B-2F6C-41A3-818E-1446752FAD70}" presName="sibTrans" presStyleLbl="sibTrans1D1" presStyleIdx="2" presStyleCnt="3"/>
      <dgm:spPr/>
    </dgm:pt>
    <dgm:pt modelId="{B78BD167-7814-459C-866A-BADBF70D17BA}" type="pres">
      <dgm:prSet presAssocID="{D4325C0B-2F6C-41A3-818E-1446752FAD70}" presName="connectorText" presStyleLbl="sibTrans1D1" presStyleIdx="2" presStyleCnt="3"/>
      <dgm:spPr/>
    </dgm:pt>
    <dgm:pt modelId="{C56FD53F-8FB9-4725-933B-305C3E4F02DE}" type="pres">
      <dgm:prSet presAssocID="{8D0CCE46-AEF9-4D45-B7FE-3D16831AA4AA}" presName="node" presStyleLbl="node1" presStyleIdx="3" presStyleCnt="4">
        <dgm:presLayoutVars>
          <dgm:bulletEnabled val="1"/>
        </dgm:presLayoutVars>
      </dgm:prSet>
      <dgm:spPr/>
    </dgm:pt>
  </dgm:ptLst>
  <dgm:cxnLst>
    <dgm:cxn modelId="{87599932-AE37-4492-BBF3-BB69802F1BAF}" type="presOf" srcId="{3D83E1C6-D80D-4628-9CFB-81C6BBD9E778}" destId="{75D8A9E3-9736-4A7C-B658-082A6B907247}" srcOrd="0" destOrd="0" presId="urn:microsoft.com/office/officeart/2005/8/layout/bProcess3"/>
    <dgm:cxn modelId="{76D8A3F5-5A1E-4BC1-B851-D9F741FFE761}" type="presOf" srcId="{E995816D-1F4D-458B-9FF7-2CAD24B10CA4}" destId="{72AEAA7C-426F-4D27-AD4F-E1D20A6E56E2}" srcOrd="0" destOrd="0" presId="urn:microsoft.com/office/officeart/2005/8/layout/bProcess3"/>
    <dgm:cxn modelId="{66CED964-174F-4379-9AC7-99EC8172D1B7}" srcId="{84DC8896-8B00-4921-A9AF-2C6D8D6698E0}" destId="{8D0CCE46-AEF9-4D45-B7FE-3D16831AA4AA}" srcOrd="3" destOrd="0" parTransId="{03E426F4-5772-4A00-A78D-89EE818EC4B2}" sibTransId="{C831954F-5B82-46DD-BF6C-FE9DB0C9AEDF}"/>
    <dgm:cxn modelId="{3BB98411-7342-46E4-9C23-29F017573548}" type="presOf" srcId="{BAA659DD-A79F-4AD6-A24E-F26D52E0E80A}" destId="{2FBBC87E-8995-4F68-9F46-75ECA01EA6CE}" srcOrd="0" destOrd="0" presId="urn:microsoft.com/office/officeart/2005/8/layout/bProcess3"/>
    <dgm:cxn modelId="{5C195712-9D58-47C0-A973-B0A157807C57}" srcId="{84DC8896-8B00-4921-A9AF-2C6D8D6698E0}" destId="{35DEB69C-95DE-4F93-80C0-96BEEC8EBD89}" srcOrd="0" destOrd="0" parTransId="{2EA8BDAF-3EBE-4EEF-8596-23C264067556}" sibTransId="{2E37EB8B-00BF-4222-BCA2-BE291B989293}"/>
    <dgm:cxn modelId="{77C0B9C1-381F-47CB-88A1-7F55BE35E9AB}" type="presOf" srcId="{8D0CCE46-AEF9-4D45-B7FE-3D16831AA4AA}" destId="{C56FD53F-8FB9-4725-933B-305C3E4F02DE}" srcOrd="0" destOrd="0" presId="urn:microsoft.com/office/officeart/2005/8/layout/bProcess3"/>
    <dgm:cxn modelId="{03C22AB0-D02F-47A0-A766-1692530DD713}" srcId="{84DC8896-8B00-4921-A9AF-2C6D8D6698E0}" destId="{BAA659DD-A79F-4AD6-A24E-F26D52E0E80A}" srcOrd="2" destOrd="0" parTransId="{34068676-1138-48B0-9340-B32B9B6592D6}" sibTransId="{D4325C0B-2F6C-41A3-818E-1446752FAD70}"/>
    <dgm:cxn modelId="{4526FECC-AF8D-4921-8B23-0CFEA998C705}" type="presOf" srcId="{E995816D-1F4D-458B-9FF7-2CAD24B10CA4}" destId="{073260D4-5976-40A0-B0D3-86AF0D32E113}" srcOrd="1" destOrd="0" presId="urn:microsoft.com/office/officeart/2005/8/layout/bProcess3"/>
    <dgm:cxn modelId="{75E0E560-D7DB-4A84-AEEF-6FF8FCFD72FB}" srcId="{84DC8896-8B00-4921-A9AF-2C6D8D6698E0}" destId="{3D83E1C6-D80D-4628-9CFB-81C6BBD9E778}" srcOrd="1" destOrd="0" parTransId="{71D536C8-28F4-40B9-8451-B6D6B790A5AD}" sibTransId="{E995816D-1F4D-458B-9FF7-2CAD24B10CA4}"/>
    <dgm:cxn modelId="{1EA1351F-2E9A-4F92-80A4-04E821BB57AF}" type="presOf" srcId="{D4325C0B-2F6C-41A3-818E-1446752FAD70}" destId="{B78BD167-7814-459C-866A-BADBF70D17BA}" srcOrd="1" destOrd="0" presId="urn:microsoft.com/office/officeart/2005/8/layout/bProcess3"/>
    <dgm:cxn modelId="{962643B9-F511-433B-B522-81A54BF3DD6A}" type="presOf" srcId="{2E37EB8B-00BF-4222-BCA2-BE291B989293}" destId="{31C4E5BA-89CA-44CA-B048-13B4D3A57951}" srcOrd="0" destOrd="0" presId="urn:microsoft.com/office/officeart/2005/8/layout/bProcess3"/>
    <dgm:cxn modelId="{6C40B0B2-1A38-4DAC-B397-1B91CDEB95D8}" type="presOf" srcId="{D4325C0B-2F6C-41A3-818E-1446752FAD70}" destId="{CDFE781F-A6E7-4E45-8380-DEC38C1BC737}" srcOrd="0" destOrd="0" presId="urn:microsoft.com/office/officeart/2005/8/layout/bProcess3"/>
    <dgm:cxn modelId="{7065BFB3-3038-48BF-AAEE-172F2838E4D2}" type="presOf" srcId="{2E37EB8B-00BF-4222-BCA2-BE291B989293}" destId="{9BF7D2C7-E1F0-42F1-A445-4C1D73911AB8}" srcOrd="1" destOrd="0" presId="urn:microsoft.com/office/officeart/2005/8/layout/bProcess3"/>
    <dgm:cxn modelId="{B42C6E67-8BA8-44D9-BCBD-585338A831B5}" type="presOf" srcId="{84DC8896-8B00-4921-A9AF-2C6D8D6698E0}" destId="{623FD613-7EC4-4E3D-BAC9-B3123FC2E32D}" srcOrd="0" destOrd="0" presId="urn:microsoft.com/office/officeart/2005/8/layout/bProcess3"/>
    <dgm:cxn modelId="{6765A338-C0EC-4080-817B-4C69F80A72B0}" type="presOf" srcId="{35DEB69C-95DE-4F93-80C0-96BEEC8EBD89}" destId="{9A5C10B2-550E-4287-8EAA-A60508380AF5}" srcOrd="0" destOrd="0" presId="urn:microsoft.com/office/officeart/2005/8/layout/bProcess3"/>
    <dgm:cxn modelId="{02ABB674-7BA7-463C-8510-1DF222C3F3D4}" type="presParOf" srcId="{623FD613-7EC4-4E3D-BAC9-B3123FC2E32D}" destId="{9A5C10B2-550E-4287-8EAA-A60508380AF5}" srcOrd="0" destOrd="0" presId="urn:microsoft.com/office/officeart/2005/8/layout/bProcess3"/>
    <dgm:cxn modelId="{60AE6FDE-108F-440D-BFFE-43C204447C2B}" type="presParOf" srcId="{623FD613-7EC4-4E3D-BAC9-B3123FC2E32D}" destId="{31C4E5BA-89CA-44CA-B048-13B4D3A57951}" srcOrd="1" destOrd="0" presId="urn:microsoft.com/office/officeart/2005/8/layout/bProcess3"/>
    <dgm:cxn modelId="{20D70012-E2FA-49EF-8099-ADB7EAAC4E8E}" type="presParOf" srcId="{31C4E5BA-89CA-44CA-B048-13B4D3A57951}" destId="{9BF7D2C7-E1F0-42F1-A445-4C1D73911AB8}" srcOrd="0" destOrd="0" presId="urn:microsoft.com/office/officeart/2005/8/layout/bProcess3"/>
    <dgm:cxn modelId="{8EF5D559-3CF9-4AB8-9820-22E70303A886}" type="presParOf" srcId="{623FD613-7EC4-4E3D-BAC9-B3123FC2E32D}" destId="{75D8A9E3-9736-4A7C-B658-082A6B907247}" srcOrd="2" destOrd="0" presId="urn:microsoft.com/office/officeart/2005/8/layout/bProcess3"/>
    <dgm:cxn modelId="{90ACF184-72FE-4C07-907D-EEFFB4D0B62E}" type="presParOf" srcId="{623FD613-7EC4-4E3D-BAC9-B3123FC2E32D}" destId="{72AEAA7C-426F-4D27-AD4F-E1D20A6E56E2}" srcOrd="3" destOrd="0" presId="urn:microsoft.com/office/officeart/2005/8/layout/bProcess3"/>
    <dgm:cxn modelId="{B0853A52-4C69-4662-BB2A-AA46988140A4}" type="presParOf" srcId="{72AEAA7C-426F-4D27-AD4F-E1D20A6E56E2}" destId="{073260D4-5976-40A0-B0D3-86AF0D32E113}" srcOrd="0" destOrd="0" presId="urn:microsoft.com/office/officeart/2005/8/layout/bProcess3"/>
    <dgm:cxn modelId="{0A88E6BE-2976-4DB7-8D6F-16A7F7CF5AAD}" type="presParOf" srcId="{623FD613-7EC4-4E3D-BAC9-B3123FC2E32D}" destId="{2FBBC87E-8995-4F68-9F46-75ECA01EA6CE}" srcOrd="4" destOrd="0" presId="urn:microsoft.com/office/officeart/2005/8/layout/bProcess3"/>
    <dgm:cxn modelId="{0C922A46-1B0C-45E4-8780-6FD4637FE21F}" type="presParOf" srcId="{623FD613-7EC4-4E3D-BAC9-B3123FC2E32D}" destId="{CDFE781F-A6E7-4E45-8380-DEC38C1BC737}" srcOrd="5" destOrd="0" presId="urn:microsoft.com/office/officeart/2005/8/layout/bProcess3"/>
    <dgm:cxn modelId="{A0B7C252-FEE8-41A1-B15E-D54CFE9E1619}" type="presParOf" srcId="{CDFE781F-A6E7-4E45-8380-DEC38C1BC737}" destId="{B78BD167-7814-459C-866A-BADBF70D17BA}" srcOrd="0" destOrd="0" presId="urn:microsoft.com/office/officeart/2005/8/layout/bProcess3"/>
    <dgm:cxn modelId="{584C7194-2CFB-4FE6-89E7-B8B414C1B981}" type="presParOf" srcId="{623FD613-7EC4-4E3D-BAC9-B3123FC2E32D}" destId="{C56FD53F-8FB9-4725-933B-305C3E4F02DE}" srcOrd="6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40F24B7-050B-4BB6-9759-B7A21C349C10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C9D1A91-0686-4251-8ED0-581C5DF3F4B7}">
      <dgm:prSet phldrT="[Tex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3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什么是环境污染？</a:t>
          </a:r>
          <a:endParaRPr lang="en-US" sz="3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7595D6E-BDAF-403B-A3F5-7A8CFFCEE7BF}" type="parTrans" cxnId="{7B235335-BBD8-4274-958F-9096BBA60E31}">
      <dgm:prSet/>
      <dgm:spPr/>
      <dgm:t>
        <a:bodyPr/>
        <a:lstStyle/>
        <a:p>
          <a:endParaRPr lang="en-US"/>
        </a:p>
      </dgm:t>
    </dgm:pt>
    <dgm:pt modelId="{9C373C03-E2BD-433A-A619-F8A4A0337B38}" type="sibTrans" cxnId="{7B235335-BBD8-4274-958F-9096BBA60E31}">
      <dgm:prSet/>
      <dgm:spPr/>
      <dgm:t>
        <a:bodyPr/>
        <a:lstStyle/>
        <a:p>
          <a:endParaRPr lang="en-US"/>
        </a:p>
      </dgm:t>
    </dgm:pt>
    <dgm:pt modelId="{C2C4D586-C529-447B-8F04-42C215461AF3}">
      <dgm:prSet phldrT="[Tex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3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什么原因导致环境问题越来越严重？</a:t>
          </a:r>
          <a:endParaRPr lang="en-US" sz="3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E3DF2D74-FD0A-4AB3-AA21-C66D46B950BB}" type="parTrans" cxnId="{3A89E4B4-96B9-4CE3-B959-34DC107A1EE9}">
      <dgm:prSet/>
      <dgm:spPr/>
      <dgm:t>
        <a:bodyPr/>
        <a:lstStyle/>
        <a:p>
          <a:endParaRPr lang="en-US"/>
        </a:p>
      </dgm:t>
    </dgm:pt>
    <dgm:pt modelId="{C09A2E83-C8BD-40F0-A135-3DAE631823B3}" type="sibTrans" cxnId="{3A89E4B4-96B9-4CE3-B959-34DC107A1EE9}">
      <dgm:prSet/>
      <dgm:spPr/>
      <dgm:t>
        <a:bodyPr/>
        <a:lstStyle/>
        <a:p>
          <a:endParaRPr lang="en-US"/>
        </a:p>
      </dgm:t>
    </dgm:pt>
    <dgm:pt modelId="{8D2F9964-B803-4D33-8D05-DC8E95F496F7}">
      <dgm:prSet phldrT="[Text]" custT="1"/>
      <dgm:spPr/>
      <dgm:t>
        <a:bodyPr/>
        <a:lstStyle/>
        <a:p>
          <a:r>
            <a:rPr lang="zh-CN" altLang="en-US" sz="3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环境污染造成什么后果？</a:t>
          </a:r>
          <a:endParaRPr lang="en-US" sz="3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149126DF-D5C3-430F-9FD5-6B054BE86EC3}" type="parTrans" cxnId="{D5A12F4A-373C-444B-9CA8-70EE7271E59A}">
      <dgm:prSet/>
      <dgm:spPr/>
      <dgm:t>
        <a:bodyPr/>
        <a:lstStyle/>
        <a:p>
          <a:endParaRPr lang="en-US"/>
        </a:p>
      </dgm:t>
    </dgm:pt>
    <dgm:pt modelId="{D1F525F9-EB1A-4865-8AFF-14A10C401757}" type="sibTrans" cxnId="{D5A12F4A-373C-444B-9CA8-70EE7271E59A}">
      <dgm:prSet/>
      <dgm:spPr/>
      <dgm:t>
        <a:bodyPr/>
        <a:lstStyle/>
        <a:p>
          <a:endParaRPr lang="en-US"/>
        </a:p>
      </dgm:t>
    </dgm:pt>
    <dgm:pt modelId="{F5EFE17B-46DB-42AC-B4B9-6E50E929E705}">
      <dgm:prSet phldrT="[Text]" custT="1"/>
      <dgm:spPr/>
      <dgm:t>
        <a:bodyPr/>
        <a:lstStyle/>
        <a:p>
          <a:r>
            <a:rPr lang="zh-CN" altLang="en-US" sz="3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为何中学生不重视环保？</a:t>
          </a:r>
          <a:endParaRPr lang="en-US" sz="3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45715FCC-ACB9-4D05-A0BE-15F7BC788891}" type="parTrans" cxnId="{963A1ADF-90AD-4539-B48C-A5D4B84BF7FB}">
      <dgm:prSet/>
      <dgm:spPr/>
      <dgm:t>
        <a:bodyPr/>
        <a:lstStyle/>
        <a:p>
          <a:endParaRPr lang="en-US"/>
        </a:p>
      </dgm:t>
    </dgm:pt>
    <dgm:pt modelId="{D924C34B-D45E-4864-9530-503690F6BA9A}" type="sibTrans" cxnId="{963A1ADF-90AD-4539-B48C-A5D4B84BF7FB}">
      <dgm:prSet/>
      <dgm:spPr/>
      <dgm:t>
        <a:bodyPr/>
        <a:lstStyle/>
        <a:p>
          <a:endParaRPr lang="en-US"/>
        </a:p>
      </dgm:t>
    </dgm:pt>
    <dgm:pt modelId="{E6195069-BF47-4C51-B3F9-5DF7322E59C2}" type="pres">
      <dgm:prSet presAssocID="{E40F24B7-050B-4BB6-9759-B7A21C349C10}" presName="outerComposite" presStyleCnt="0">
        <dgm:presLayoutVars>
          <dgm:chMax val="5"/>
          <dgm:dir/>
          <dgm:resizeHandles val="exact"/>
        </dgm:presLayoutVars>
      </dgm:prSet>
      <dgm:spPr/>
    </dgm:pt>
    <dgm:pt modelId="{57F78C6A-486E-41D8-BCE8-39733651DA2E}" type="pres">
      <dgm:prSet presAssocID="{E40F24B7-050B-4BB6-9759-B7A21C349C10}" presName="dummyMaxCanvas" presStyleCnt="0">
        <dgm:presLayoutVars/>
      </dgm:prSet>
      <dgm:spPr/>
    </dgm:pt>
    <dgm:pt modelId="{9C10E636-0F88-41A7-94C4-C30A37DE959E}" type="pres">
      <dgm:prSet presAssocID="{E40F24B7-050B-4BB6-9759-B7A21C349C10}" presName="FourNodes_1" presStyleLbl="node1" presStyleIdx="0" presStyleCnt="4">
        <dgm:presLayoutVars>
          <dgm:bulletEnabled val="1"/>
        </dgm:presLayoutVars>
      </dgm:prSet>
      <dgm:spPr/>
    </dgm:pt>
    <dgm:pt modelId="{B2BEBE28-E7FA-4682-A423-2885D7CF011E}" type="pres">
      <dgm:prSet presAssocID="{E40F24B7-050B-4BB6-9759-B7A21C349C10}" presName="FourNodes_2" presStyleLbl="node1" presStyleIdx="1" presStyleCnt="4">
        <dgm:presLayoutVars>
          <dgm:bulletEnabled val="1"/>
        </dgm:presLayoutVars>
      </dgm:prSet>
      <dgm:spPr/>
    </dgm:pt>
    <dgm:pt modelId="{4A71354F-428F-4F60-9624-E9739D52B5DD}" type="pres">
      <dgm:prSet presAssocID="{E40F24B7-050B-4BB6-9759-B7A21C349C10}" presName="FourNodes_3" presStyleLbl="node1" presStyleIdx="2" presStyleCnt="4">
        <dgm:presLayoutVars>
          <dgm:bulletEnabled val="1"/>
        </dgm:presLayoutVars>
      </dgm:prSet>
      <dgm:spPr/>
    </dgm:pt>
    <dgm:pt modelId="{A28B7919-256A-4D89-B202-93162D3A539D}" type="pres">
      <dgm:prSet presAssocID="{E40F24B7-050B-4BB6-9759-B7A21C349C10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1486C9-1677-4E6D-A60E-74B38C4371A6}" type="pres">
      <dgm:prSet presAssocID="{E40F24B7-050B-4BB6-9759-B7A21C349C10}" presName="FourConn_1-2" presStyleLbl="fgAccFollowNode1" presStyleIdx="0" presStyleCnt="3">
        <dgm:presLayoutVars>
          <dgm:bulletEnabled val="1"/>
        </dgm:presLayoutVars>
      </dgm:prSet>
      <dgm:spPr/>
    </dgm:pt>
    <dgm:pt modelId="{40ADC4F7-E769-4D04-8034-B01ED34D3547}" type="pres">
      <dgm:prSet presAssocID="{E40F24B7-050B-4BB6-9759-B7A21C349C10}" presName="FourConn_2-3" presStyleLbl="fgAccFollowNode1" presStyleIdx="1" presStyleCnt="3">
        <dgm:presLayoutVars>
          <dgm:bulletEnabled val="1"/>
        </dgm:presLayoutVars>
      </dgm:prSet>
      <dgm:spPr/>
    </dgm:pt>
    <dgm:pt modelId="{F9D51B60-43AA-4ED2-B811-D0AD03C82CC0}" type="pres">
      <dgm:prSet presAssocID="{E40F24B7-050B-4BB6-9759-B7A21C349C10}" presName="FourConn_3-4" presStyleLbl="fgAccFollowNode1" presStyleIdx="2" presStyleCnt="3">
        <dgm:presLayoutVars>
          <dgm:bulletEnabled val="1"/>
        </dgm:presLayoutVars>
      </dgm:prSet>
      <dgm:spPr/>
    </dgm:pt>
    <dgm:pt modelId="{9AA52550-22A4-488C-82C1-977F033115F2}" type="pres">
      <dgm:prSet presAssocID="{E40F24B7-050B-4BB6-9759-B7A21C349C10}" presName="FourNodes_1_text" presStyleLbl="node1" presStyleIdx="3" presStyleCnt="4">
        <dgm:presLayoutVars>
          <dgm:bulletEnabled val="1"/>
        </dgm:presLayoutVars>
      </dgm:prSet>
      <dgm:spPr/>
    </dgm:pt>
    <dgm:pt modelId="{5A407586-81DF-4109-B16A-D5EF33C99CF8}" type="pres">
      <dgm:prSet presAssocID="{E40F24B7-050B-4BB6-9759-B7A21C349C10}" presName="FourNodes_2_text" presStyleLbl="node1" presStyleIdx="3" presStyleCnt="4">
        <dgm:presLayoutVars>
          <dgm:bulletEnabled val="1"/>
        </dgm:presLayoutVars>
      </dgm:prSet>
      <dgm:spPr/>
    </dgm:pt>
    <dgm:pt modelId="{A264D123-5FFD-473B-82E5-394368790142}" type="pres">
      <dgm:prSet presAssocID="{E40F24B7-050B-4BB6-9759-B7A21C349C10}" presName="FourNodes_3_text" presStyleLbl="node1" presStyleIdx="3" presStyleCnt="4">
        <dgm:presLayoutVars>
          <dgm:bulletEnabled val="1"/>
        </dgm:presLayoutVars>
      </dgm:prSet>
      <dgm:spPr/>
    </dgm:pt>
    <dgm:pt modelId="{D3B1BC94-67E2-4F3D-8A8D-00054F50462E}" type="pres">
      <dgm:prSet presAssocID="{E40F24B7-050B-4BB6-9759-B7A21C349C10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56BF6BD-641B-422F-8F8E-3557AAE6EABD}" type="presOf" srcId="{E40F24B7-050B-4BB6-9759-B7A21C349C10}" destId="{E6195069-BF47-4C51-B3F9-5DF7322E59C2}" srcOrd="0" destOrd="0" presId="urn:microsoft.com/office/officeart/2005/8/layout/vProcess5"/>
    <dgm:cxn modelId="{60D07424-A0EA-4CE6-88DA-2DAE51C7ACDE}" type="presOf" srcId="{F5EFE17B-46DB-42AC-B4B9-6E50E929E705}" destId="{A28B7919-256A-4D89-B202-93162D3A539D}" srcOrd="0" destOrd="0" presId="urn:microsoft.com/office/officeart/2005/8/layout/vProcess5"/>
    <dgm:cxn modelId="{EF31F94B-568A-41DC-96D0-7D2279BD7D78}" type="presOf" srcId="{C09A2E83-C8BD-40F0-A135-3DAE631823B3}" destId="{40ADC4F7-E769-4D04-8034-B01ED34D3547}" srcOrd="0" destOrd="0" presId="urn:microsoft.com/office/officeart/2005/8/layout/vProcess5"/>
    <dgm:cxn modelId="{DFD35C2E-DE12-415A-B282-A98A5E73F6E8}" type="presOf" srcId="{9C373C03-E2BD-433A-A619-F8A4A0337B38}" destId="{631486C9-1677-4E6D-A60E-74B38C4371A6}" srcOrd="0" destOrd="0" presId="urn:microsoft.com/office/officeart/2005/8/layout/vProcess5"/>
    <dgm:cxn modelId="{3A89E4B4-96B9-4CE3-B959-34DC107A1EE9}" srcId="{E40F24B7-050B-4BB6-9759-B7A21C349C10}" destId="{C2C4D586-C529-447B-8F04-42C215461AF3}" srcOrd="1" destOrd="0" parTransId="{E3DF2D74-FD0A-4AB3-AA21-C66D46B950BB}" sibTransId="{C09A2E83-C8BD-40F0-A135-3DAE631823B3}"/>
    <dgm:cxn modelId="{7B235335-BBD8-4274-958F-9096BBA60E31}" srcId="{E40F24B7-050B-4BB6-9759-B7A21C349C10}" destId="{5C9D1A91-0686-4251-8ED0-581C5DF3F4B7}" srcOrd="0" destOrd="0" parTransId="{77595D6E-BDAF-403B-A3F5-7A8CFFCEE7BF}" sibTransId="{9C373C03-E2BD-433A-A619-F8A4A0337B38}"/>
    <dgm:cxn modelId="{963A1ADF-90AD-4539-B48C-A5D4B84BF7FB}" srcId="{E40F24B7-050B-4BB6-9759-B7A21C349C10}" destId="{F5EFE17B-46DB-42AC-B4B9-6E50E929E705}" srcOrd="3" destOrd="0" parTransId="{45715FCC-ACB9-4D05-A0BE-15F7BC788891}" sibTransId="{D924C34B-D45E-4864-9530-503690F6BA9A}"/>
    <dgm:cxn modelId="{956A70CF-B809-4017-8A3E-759A0E6B0CB4}" type="presOf" srcId="{5C9D1A91-0686-4251-8ED0-581C5DF3F4B7}" destId="{9C10E636-0F88-41A7-94C4-C30A37DE959E}" srcOrd="0" destOrd="0" presId="urn:microsoft.com/office/officeart/2005/8/layout/vProcess5"/>
    <dgm:cxn modelId="{7363C1E5-1714-49BD-B73F-429C329026C9}" type="presOf" srcId="{F5EFE17B-46DB-42AC-B4B9-6E50E929E705}" destId="{D3B1BC94-67E2-4F3D-8A8D-00054F50462E}" srcOrd="1" destOrd="0" presId="urn:microsoft.com/office/officeart/2005/8/layout/vProcess5"/>
    <dgm:cxn modelId="{DE041C70-FCAB-4740-B02F-AFE0FBB5E6CA}" type="presOf" srcId="{D1F525F9-EB1A-4865-8AFF-14A10C401757}" destId="{F9D51B60-43AA-4ED2-B811-D0AD03C82CC0}" srcOrd="0" destOrd="0" presId="urn:microsoft.com/office/officeart/2005/8/layout/vProcess5"/>
    <dgm:cxn modelId="{1259CCB1-5A70-4CBE-8922-CB8913488249}" type="presOf" srcId="{C2C4D586-C529-447B-8F04-42C215461AF3}" destId="{B2BEBE28-E7FA-4682-A423-2885D7CF011E}" srcOrd="0" destOrd="0" presId="urn:microsoft.com/office/officeart/2005/8/layout/vProcess5"/>
    <dgm:cxn modelId="{CA4B254B-BB85-4BC2-B076-EFDBB0A36B81}" type="presOf" srcId="{8D2F9964-B803-4D33-8D05-DC8E95F496F7}" destId="{A264D123-5FFD-473B-82E5-394368790142}" srcOrd="1" destOrd="0" presId="urn:microsoft.com/office/officeart/2005/8/layout/vProcess5"/>
    <dgm:cxn modelId="{6A811FA2-3166-468F-A9B2-4AD98D80E911}" type="presOf" srcId="{5C9D1A91-0686-4251-8ED0-581C5DF3F4B7}" destId="{9AA52550-22A4-488C-82C1-977F033115F2}" srcOrd="1" destOrd="0" presId="urn:microsoft.com/office/officeart/2005/8/layout/vProcess5"/>
    <dgm:cxn modelId="{EC4821E9-8DE9-4C1A-8787-C177ADCCCB47}" type="presOf" srcId="{8D2F9964-B803-4D33-8D05-DC8E95F496F7}" destId="{4A71354F-428F-4F60-9624-E9739D52B5DD}" srcOrd="0" destOrd="0" presId="urn:microsoft.com/office/officeart/2005/8/layout/vProcess5"/>
    <dgm:cxn modelId="{D5A12F4A-373C-444B-9CA8-70EE7271E59A}" srcId="{E40F24B7-050B-4BB6-9759-B7A21C349C10}" destId="{8D2F9964-B803-4D33-8D05-DC8E95F496F7}" srcOrd="2" destOrd="0" parTransId="{149126DF-D5C3-430F-9FD5-6B054BE86EC3}" sibTransId="{D1F525F9-EB1A-4865-8AFF-14A10C401757}"/>
    <dgm:cxn modelId="{2100C241-7A79-4C5A-887F-9A936DA454F1}" type="presOf" srcId="{C2C4D586-C529-447B-8F04-42C215461AF3}" destId="{5A407586-81DF-4109-B16A-D5EF33C99CF8}" srcOrd="1" destOrd="0" presId="urn:microsoft.com/office/officeart/2005/8/layout/vProcess5"/>
    <dgm:cxn modelId="{D34C7503-B830-4C03-A9C5-04D9FAA2306B}" type="presParOf" srcId="{E6195069-BF47-4C51-B3F9-5DF7322E59C2}" destId="{57F78C6A-486E-41D8-BCE8-39733651DA2E}" srcOrd="0" destOrd="0" presId="urn:microsoft.com/office/officeart/2005/8/layout/vProcess5"/>
    <dgm:cxn modelId="{058BCDD6-85C9-425B-BE02-293DBF557F6A}" type="presParOf" srcId="{E6195069-BF47-4C51-B3F9-5DF7322E59C2}" destId="{9C10E636-0F88-41A7-94C4-C30A37DE959E}" srcOrd="1" destOrd="0" presId="urn:microsoft.com/office/officeart/2005/8/layout/vProcess5"/>
    <dgm:cxn modelId="{D1F209E8-84A9-4DCD-BE3D-6A55DC6A6F7F}" type="presParOf" srcId="{E6195069-BF47-4C51-B3F9-5DF7322E59C2}" destId="{B2BEBE28-E7FA-4682-A423-2885D7CF011E}" srcOrd="2" destOrd="0" presId="urn:microsoft.com/office/officeart/2005/8/layout/vProcess5"/>
    <dgm:cxn modelId="{2B364627-29A8-4D7C-91C6-50191C3C7261}" type="presParOf" srcId="{E6195069-BF47-4C51-B3F9-5DF7322E59C2}" destId="{4A71354F-428F-4F60-9624-E9739D52B5DD}" srcOrd="3" destOrd="0" presId="urn:microsoft.com/office/officeart/2005/8/layout/vProcess5"/>
    <dgm:cxn modelId="{BA98EB99-5943-4805-BA5E-835A989BF077}" type="presParOf" srcId="{E6195069-BF47-4C51-B3F9-5DF7322E59C2}" destId="{A28B7919-256A-4D89-B202-93162D3A539D}" srcOrd="4" destOrd="0" presId="urn:microsoft.com/office/officeart/2005/8/layout/vProcess5"/>
    <dgm:cxn modelId="{DCDB09A5-F43D-4B7D-B9DF-1F20CCAC0434}" type="presParOf" srcId="{E6195069-BF47-4C51-B3F9-5DF7322E59C2}" destId="{631486C9-1677-4E6D-A60E-74B38C4371A6}" srcOrd="5" destOrd="0" presId="urn:microsoft.com/office/officeart/2005/8/layout/vProcess5"/>
    <dgm:cxn modelId="{5BB9C878-6985-4D51-B961-0C4E9D666405}" type="presParOf" srcId="{E6195069-BF47-4C51-B3F9-5DF7322E59C2}" destId="{40ADC4F7-E769-4D04-8034-B01ED34D3547}" srcOrd="6" destOrd="0" presId="urn:microsoft.com/office/officeart/2005/8/layout/vProcess5"/>
    <dgm:cxn modelId="{C19F0EEC-B994-48EB-9A4F-90F88B4F09EA}" type="presParOf" srcId="{E6195069-BF47-4C51-B3F9-5DF7322E59C2}" destId="{F9D51B60-43AA-4ED2-B811-D0AD03C82CC0}" srcOrd="7" destOrd="0" presId="urn:microsoft.com/office/officeart/2005/8/layout/vProcess5"/>
    <dgm:cxn modelId="{85A256D0-3968-4A62-83A9-621C48448D4C}" type="presParOf" srcId="{E6195069-BF47-4C51-B3F9-5DF7322E59C2}" destId="{9AA52550-22A4-488C-82C1-977F033115F2}" srcOrd="8" destOrd="0" presId="urn:microsoft.com/office/officeart/2005/8/layout/vProcess5"/>
    <dgm:cxn modelId="{FF25371E-90B9-4326-B2E5-A0605BBD37FC}" type="presParOf" srcId="{E6195069-BF47-4C51-B3F9-5DF7322E59C2}" destId="{5A407586-81DF-4109-B16A-D5EF33C99CF8}" srcOrd="9" destOrd="0" presId="urn:microsoft.com/office/officeart/2005/8/layout/vProcess5"/>
    <dgm:cxn modelId="{E4AE1504-D790-49C8-B2A9-02714D070BD3}" type="presParOf" srcId="{E6195069-BF47-4C51-B3F9-5DF7322E59C2}" destId="{A264D123-5FFD-473B-82E5-394368790142}" srcOrd="10" destOrd="0" presId="urn:microsoft.com/office/officeart/2005/8/layout/vProcess5"/>
    <dgm:cxn modelId="{766AAE60-88E4-4A73-92E1-4437C1AE2BF2}" type="presParOf" srcId="{E6195069-BF47-4C51-B3F9-5DF7322E59C2}" destId="{D3B1BC94-67E2-4F3D-8A8D-00054F50462E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162240-FBE9-4FC2-8BB3-6D42CD22CFA5}" type="doc">
      <dgm:prSet loTypeId="urn:microsoft.com/office/officeart/2005/8/layout/orgChart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003CDCAB-277A-4D39-95EE-3ABDF9829DDB}">
      <dgm:prSet phldrT="[Text]"/>
      <dgm:spPr/>
      <dgm:t>
        <a:bodyPr/>
        <a:lstStyle/>
        <a:p>
          <a:r>
            <a: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在家里：</a:t>
          </a:r>
          <a:endParaRPr lang="en-US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714AC1C-02C2-4BE5-84D2-1C32D67F0E1C}" type="parTrans" cxnId="{5C7C1649-AEF2-492A-B208-53D7F366B821}">
      <dgm:prSet/>
      <dgm:spPr/>
      <dgm:t>
        <a:bodyPr/>
        <a:lstStyle/>
        <a:p>
          <a:endParaRPr lang="en-US"/>
        </a:p>
      </dgm:t>
    </dgm:pt>
    <dgm:pt modelId="{7BE029BD-4A03-4573-9473-C3FBB98EB628}" type="sibTrans" cxnId="{5C7C1649-AEF2-492A-B208-53D7F366B821}">
      <dgm:prSet/>
      <dgm:spPr/>
      <dgm:t>
        <a:bodyPr/>
        <a:lstStyle/>
        <a:p>
          <a:endParaRPr lang="en-US"/>
        </a:p>
      </dgm:t>
    </dgm:pt>
    <dgm:pt modelId="{BD11E5A1-C239-447D-AD66-89FD7CC8ED8B}">
      <dgm:prSet phldrT="[Text]"/>
      <dgm:spPr/>
      <dgm:t>
        <a:bodyPr/>
        <a:lstStyle/>
        <a:p>
          <a:r>
            <a: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水</a:t>
          </a:r>
          <a:endParaRPr lang="en-US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EA88A4BE-F602-4C8C-BC3A-B8F172753A3A}" type="parTrans" cxnId="{6C8E96DF-22F4-49D0-97E3-DFA23098DD1D}">
      <dgm:prSet/>
      <dgm:spPr/>
      <dgm:t>
        <a:bodyPr/>
        <a:lstStyle/>
        <a:p>
          <a:endParaRPr lang="en-US"/>
        </a:p>
      </dgm:t>
    </dgm:pt>
    <dgm:pt modelId="{904B67B4-C3A0-4AB0-AFE2-ADB990C99267}" type="sibTrans" cxnId="{6C8E96DF-22F4-49D0-97E3-DFA23098DD1D}">
      <dgm:prSet/>
      <dgm:spPr/>
      <dgm:t>
        <a:bodyPr/>
        <a:lstStyle/>
        <a:p>
          <a:endParaRPr lang="en-US"/>
        </a:p>
      </dgm:t>
    </dgm:pt>
    <dgm:pt modelId="{C5DC7A9D-3E62-45A5-8F1A-7D22A52727AA}">
      <dgm:prSet phldrT="[Text]"/>
      <dgm:spPr/>
      <dgm:t>
        <a:bodyPr/>
        <a:lstStyle/>
        <a:p>
          <a:r>
            <a: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电</a:t>
          </a:r>
          <a:endParaRPr lang="en-US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7FC1ECE-D8E1-45F5-977A-5270919FA813}" type="parTrans" cxnId="{A94F34C8-0CAA-4A8D-955C-B2F54E3DCB39}">
      <dgm:prSet/>
      <dgm:spPr/>
      <dgm:t>
        <a:bodyPr/>
        <a:lstStyle/>
        <a:p>
          <a:endParaRPr lang="en-US"/>
        </a:p>
      </dgm:t>
    </dgm:pt>
    <dgm:pt modelId="{35B0D66C-E058-40C9-A67B-3900688A504B}" type="sibTrans" cxnId="{A94F34C8-0CAA-4A8D-955C-B2F54E3DCB39}">
      <dgm:prSet/>
      <dgm:spPr/>
      <dgm:t>
        <a:bodyPr/>
        <a:lstStyle/>
        <a:p>
          <a:endParaRPr lang="en-US"/>
        </a:p>
      </dgm:t>
    </dgm:pt>
    <dgm:pt modelId="{30AEA445-6B80-4877-8D42-75DC599CE514}">
      <dgm:prSet phldrT="[Text]"/>
      <dgm:spPr/>
      <dgm:t>
        <a:bodyPr/>
        <a:lstStyle/>
        <a:p>
          <a:r>
            <a:rPr lang="zh-CN" altLang="en-US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节</a:t>
          </a:r>
          <a:r>
            <a: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约资源</a:t>
          </a:r>
          <a:endParaRPr lang="en-US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95B2B5F-2185-4B55-9433-7D2A103B1355}" type="parTrans" cxnId="{0F13A005-33D8-49D1-9892-9D652AAF41F3}">
      <dgm:prSet/>
      <dgm:spPr/>
      <dgm:t>
        <a:bodyPr/>
        <a:lstStyle/>
        <a:p>
          <a:endParaRPr lang="en-US"/>
        </a:p>
      </dgm:t>
    </dgm:pt>
    <dgm:pt modelId="{7A738383-82D7-4A38-902A-B54B9162636A}" type="sibTrans" cxnId="{0F13A005-33D8-49D1-9892-9D652AAF41F3}">
      <dgm:prSet/>
      <dgm:spPr/>
      <dgm:t>
        <a:bodyPr/>
        <a:lstStyle/>
        <a:p>
          <a:endParaRPr lang="en-US"/>
        </a:p>
      </dgm:t>
    </dgm:pt>
    <dgm:pt modelId="{38D848C0-6FEB-40C9-9322-BA12CD0E9838}" type="pres">
      <dgm:prSet presAssocID="{EB162240-FBE9-4FC2-8BB3-6D42CD22CFA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774A6BB-BA74-42EC-B3AB-3F6CEB72F391}" type="pres">
      <dgm:prSet presAssocID="{003CDCAB-277A-4D39-95EE-3ABDF9829DDB}" presName="hierRoot1" presStyleCnt="0">
        <dgm:presLayoutVars>
          <dgm:hierBranch val="init"/>
        </dgm:presLayoutVars>
      </dgm:prSet>
      <dgm:spPr/>
    </dgm:pt>
    <dgm:pt modelId="{999448ED-3C95-4247-B4C4-C6819B54CF45}" type="pres">
      <dgm:prSet presAssocID="{003CDCAB-277A-4D39-95EE-3ABDF9829DDB}" presName="rootComposite1" presStyleCnt="0"/>
      <dgm:spPr/>
    </dgm:pt>
    <dgm:pt modelId="{488F41F0-47B0-4A02-AD1D-DE85A09F0BE1}" type="pres">
      <dgm:prSet presAssocID="{003CDCAB-277A-4D39-95EE-3ABDF9829DDB}" presName="rootText1" presStyleLbl="node0" presStyleIdx="0" presStyleCnt="2">
        <dgm:presLayoutVars>
          <dgm:chPref val="3"/>
        </dgm:presLayoutVars>
      </dgm:prSet>
      <dgm:spPr/>
    </dgm:pt>
    <dgm:pt modelId="{1D98BB54-84B1-410A-AFA3-01068E07A4C0}" type="pres">
      <dgm:prSet presAssocID="{003CDCAB-277A-4D39-95EE-3ABDF9829DDB}" presName="rootConnector1" presStyleLbl="node1" presStyleIdx="0" presStyleCnt="0"/>
      <dgm:spPr/>
    </dgm:pt>
    <dgm:pt modelId="{D6E91C5C-A77A-4DFE-8829-35916242F1E2}" type="pres">
      <dgm:prSet presAssocID="{003CDCAB-277A-4D39-95EE-3ABDF9829DDB}" presName="hierChild2" presStyleCnt="0"/>
      <dgm:spPr/>
    </dgm:pt>
    <dgm:pt modelId="{A120DC89-55C7-4A96-9268-7ECF69FE88F9}" type="pres">
      <dgm:prSet presAssocID="{003CDCAB-277A-4D39-95EE-3ABDF9829DDB}" presName="hierChild3" presStyleCnt="0"/>
      <dgm:spPr/>
    </dgm:pt>
    <dgm:pt modelId="{F0FAB344-2C6A-49CC-8142-46560BD2878D}" type="pres">
      <dgm:prSet presAssocID="{30AEA445-6B80-4877-8D42-75DC599CE514}" presName="hierRoot1" presStyleCnt="0">
        <dgm:presLayoutVars>
          <dgm:hierBranch val="init"/>
        </dgm:presLayoutVars>
      </dgm:prSet>
      <dgm:spPr/>
    </dgm:pt>
    <dgm:pt modelId="{6F2A96B4-9F05-4D30-A65A-F0FDFEC87EDF}" type="pres">
      <dgm:prSet presAssocID="{30AEA445-6B80-4877-8D42-75DC599CE514}" presName="rootComposite1" presStyleCnt="0"/>
      <dgm:spPr/>
    </dgm:pt>
    <dgm:pt modelId="{F5895D95-2AC9-442E-BE28-BED0EBF7A6AB}" type="pres">
      <dgm:prSet presAssocID="{30AEA445-6B80-4877-8D42-75DC599CE514}" presName="rootText1" presStyleLbl="node0" presStyleIdx="1" presStyleCnt="2">
        <dgm:presLayoutVars>
          <dgm:chPref val="3"/>
        </dgm:presLayoutVars>
      </dgm:prSet>
      <dgm:spPr/>
    </dgm:pt>
    <dgm:pt modelId="{BB4E94A8-3E0A-48CE-98B0-64986646D2B8}" type="pres">
      <dgm:prSet presAssocID="{30AEA445-6B80-4877-8D42-75DC599CE514}" presName="rootConnector1" presStyleLbl="node1" presStyleIdx="0" presStyleCnt="0"/>
      <dgm:spPr/>
    </dgm:pt>
    <dgm:pt modelId="{3EDC945E-D5B7-4110-8CA6-15EA88F0B5F2}" type="pres">
      <dgm:prSet presAssocID="{30AEA445-6B80-4877-8D42-75DC599CE514}" presName="hierChild2" presStyleCnt="0"/>
      <dgm:spPr/>
    </dgm:pt>
    <dgm:pt modelId="{108AD1CF-47B6-4145-9F71-18942DA0FF7A}" type="pres">
      <dgm:prSet presAssocID="{EA88A4BE-F602-4C8C-BC3A-B8F172753A3A}" presName="Name37" presStyleLbl="parChTrans1D2" presStyleIdx="0" presStyleCnt="2"/>
      <dgm:spPr/>
    </dgm:pt>
    <dgm:pt modelId="{77773446-C4E8-48C7-984F-B9A71432E6C1}" type="pres">
      <dgm:prSet presAssocID="{BD11E5A1-C239-447D-AD66-89FD7CC8ED8B}" presName="hierRoot2" presStyleCnt="0">
        <dgm:presLayoutVars>
          <dgm:hierBranch val="init"/>
        </dgm:presLayoutVars>
      </dgm:prSet>
      <dgm:spPr/>
    </dgm:pt>
    <dgm:pt modelId="{313F04F8-F263-4663-B8C8-10C8A73157FF}" type="pres">
      <dgm:prSet presAssocID="{BD11E5A1-C239-447D-AD66-89FD7CC8ED8B}" presName="rootComposite" presStyleCnt="0"/>
      <dgm:spPr/>
    </dgm:pt>
    <dgm:pt modelId="{D8FD1A83-BCA2-48BC-8F9C-FC3F69E774FB}" type="pres">
      <dgm:prSet presAssocID="{BD11E5A1-C239-447D-AD66-89FD7CC8ED8B}" presName="rootText" presStyleLbl="node2" presStyleIdx="0" presStyleCnt="2">
        <dgm:presLayoutVars>
          <dgm:chPref val="3"/>
        </dgm:presLayoutVars>
      </dgm:prSet>
      <dgm:spPr/>
    </dgm:pt>
    <dgm:pt modelId="{2860A248-5728-4C04-A697-AE8EF514F0FB}" type="pres">
      <dgm:prSet presAssocID="{BD11E5A1-C239-447D-AD66-89FD7CC8ED8B}" presName="rootConnector" presStyleLbl="node2" presStyleIdx="0" presStyleCnt="2"/>
      <dgm:spPr/>
    </dgm:pt>
    <dgm:pt modelId="{8462171B-F6E1-4220-9A3C-598D26C3DA16}" type="pres">
      <dgm:prSet presAssocID="{BD11E5A1-C239-447D-AD66-89FD7CC8ED8B}" presName="hierChild4" presStyleCnt="0"/>
      <dgm:spPr/>
    </dgm:pt>
    <dgm:pt modelId="{D6374889-0645-4B68-87DD-D6361DF1EE01}" type="pres">
      <dgm:prSet presAssocID="{BD11E5A1-C239-447D-AD66-89FD7CC8ED8B}" presName="hierChild5" presStyleCnt="0"/>
      <dgm:spPr/>
    </dgm:pt>
    <dgm:pt modelId="{AF92B233-A1A3-4881-B81C-5BF6AFE4A462}" type="pres">
      <dgm:prSet presAssocID="{87FC1ECE-D8E1-45F5-977A-5270919FA813}" presName="Name37" presStyleLbl="parChTrans1D2" presStyleIdx="1" presStyleCnt="2"/>
      <dgm:spPr/>
    </dgm:pt>
    <dgm:pt modelId="{0D4AF540-D073-4E2D-8A25-4F90622D530E}" type="pres">
      <dgm:prSet presAssocID="{C5DC7A9D-3E62-45A5-8F1A-7D22A52727AA}" presName="hierRoot2" presStyleCnt="0">
        <dgm:presLayoutVars>
          <dgm:hierBranch val="init"/>
        </dgm:presLayoutVars>
      </dgm:prSet>
      <dgm:spPr/>
    </dgm:pt>
    <dgm:pt modelId="{CA06A467-91BF-4D9B-8A06-1E379C90EE97}" type="pres">
      <dgm:prSet presAssocID="{C5DC7A9D-3E62-45A5-8F1A-7D22A52727AA}" presName="rootComposite" presStyleCnt="0"/>
      <dgm:spPr/>
    </dgm:pt>
    <dgm:pt modelId="{345519F6-74C5-477F-8984-671A83B84403}" type="pres">
      <dgm:prSet presAssocID="{C5DC7A9D-3E62-45A5-8F1A-7D22A52727AA}" presName="rootText" presStyleLbl="node2" presStyleIdx="1" presStyleCnt="2">
        <dgm:presLayoutVars>
          <dgm:chPref val="3"/>
        </dgm:presLayoutVars>
      </dgm:prSet>
      <dgm:spPr/>
    </dgm:pt>
    <dgm:pt modelId="{0587CAF0-938B-45E6-9F1F-7D8982CAC76D}" type="pres">
      <dgm:prSet presAssocID="{C5DC7A9D-3E62-45A5-8F1A-7D22A52727AA}" presName="rootConnector" presStyleLbl="node2" presStyleIdx="1" presStyleCnt="2"/>
      <dgm:spPr/>
    </dgm:pt>
    <dgm:pt modelId="{23F21D22-BF47-4E39-AA3B-96AF23F81125}" type="pres">
      <dgm:prSet presAssocID="{C5DC7A9D-3E62-45A5-8F1A-7D22A52727AA}" presName="hierChild4" presStyleCnt="0"/>
      <dgm:spPr/>
    </dgm:pt>
    <dgm:pt modelId="{BD53640E-EB43-4631-BC06-9DC9C8491755}" type="pres">
      <dgm:prSet presAssocID="{C5DC7A9D-3E62-45A5-8F1A-7D22A52727AA}" presName="hierChild5" presStyleCnt="0"/>
      <dgm:spPr/>
    </dgm:pt>
    <dgm:pt modelId="{5996D2C1-F06E-4FEB-BE1E-F0E138218EF1}" type="pres">
      <dgm:prSet presAssocID="{30AEA445-6B80-4877-8D42-75DC599CE514}" presName="hierChild3" presStyleCnt="0"/>
      <dgm:spPr/>
    </dgm:pt>
  </dgm:ptLst>
  <dgm:cxnLst>
    <dgm:cxn modelId="{0F13A005-33D8-49D1-9892-9D652AAF41F3}" srcId="{EB162240-FBE9-4FC2-8BB3-6D42CD22CFA5}" destId="{30AEA445-6B80-4877-8D42-75DC599CE514}" srcOrd="1" destOrd="0" parTransId="{295B2B5F-2185-4B55-9433-7D2A103B1355}" sibTransId="{7A738383-82D7-4A38-902A-B54B9162636A}"/>
    <dgm:cxn modelId="{DC0E9AFD-C053-441E-8803-13492E5EA6E8}" type="presOf" srcId="{C5DC7A9D-3E62-45A5-8F1A-7D22A52727AA}" destId="{345519F6-74C5-477F-8984-671A83B84403}" srcOrd="0" destOrd="0" presId="urn:microsoft.com/office/officeart/2005/8/layout/orgChart1"/>
    <dgm:cxn modelId="{6362A09F-2C2A-4942-AF53-E1F60765B556}" type="presOf" srcId="{30AEA445-6B80-4877-8D42-75DC599CE514}" destId="{F5895D95-2AC9-442E-BE28-BED0EBF7A6AB}" srcOrd="0" destOrd="0" presId="urn:microsoft.com/office/officeart/2005/8/layout/orgChart1"/>
    <dgm:cxn modelId="{6C8E96DF-22F4-49D0-97E3-DFA23098DD1D}" srcId="{30AEA445-6B80-4877-8D42-75DC599CE514}" destId="{BD11E5A1-C239-447D-AD66-89FD7CC8ED8B}" srcOrd="0" destOrd="0" parTransId="{EA88A4BE-F602-4C8C-BC3A-B8F172753A3A}" sibTransId="{904B67B4-C3A0-4AB0-AFE2-ADB990C99267}"/>
    <dgm:cxn modelId="{634C576A-54E2-44B5-BBF6-26DA0FDD35A8}" type="presOf" srcId="{BD11E5A1-C239-447D-AD66-89FD7CC8ED8B}" destId="{D8FD1A83-BCA2-48BC-8F9C-FC3F69E774FB}" srcOrd="0" destOrd="0" presId="urn:microsoft.com/office/officeart/2005/8/layout/orgChart1"/>
    <dgm:cxn modelId="{6AE84EBD-D016-49C1-893B-95D8D275EDA5}" type="presOf" srcId="{EA88A4BE-F602-4C8C-BC3A-B8F172753A3A}" destId="{108AD1CF-47B6-4145-9F71-18942DA0FF7A}" srcOrd="0" destOrd="0" presId="urn:microsoft.com/office/officeart/2005/8/layout/orgChart1"/>
    <dgm:cxn modelId="{D4DAA854-803C-49F8-8284-F0CF6646D705}" type="presOf" srcId="{87FC1ECE-D8E1-45F5-977A-5270919FA813}" destId="{AF92B233-A1A3-4881-B81C-5BF6AFE4A462}" srcOrd="0" destOrd="0" presId="urn:microsoft.com/office/officeart/2005/8/layout/orgChart1"/>
    <dgm:cxn modelId="{3823AF98-8569-48E8-97A9-5AA4021C3EED}" type="presOf" srcId="{30AEA445-6B80-4877-8D42-75DC599CE514}" destId="{BB4E94A8-3E0A-48CE-98B0-64986646D2B8}" srcOrd="1" destOrd="0" presId="urn:microsoft.com/office/officeart/2005/8/layout/orgChart1"/>
    <dgm:cxn modelId="{0D56CF7D-1B67-4409-9FBF-65A307278EF1}" type="presOf" srcId="{003CDCAB-277A-4D39-95EE-3ABDF9829DDB}" destId="{1D98BB54-84B1-410A-AFA3-01068E07A4C0}" srcOrd="1" destOrd="0" presId="urn:microsoft.com/office/officeart/2005/8/layout/orgChart1"/>
    <dgm:cxn modelId="{745E1284-9EF2-4BE4-9201-F053C49745AD}" type="presOf" srcId="{EB162240-FBE9-4FC2-8BB3-6D42CD22CFA5}" destId="{38D848C0-6FEB-40C9-9322-BA12CD0E9838}" srcOrd="0" destOrd="0" presId="urn:microsoft.com/office/officeart/2005/8/layout/orgChart1"/>
    <dgm:cxn modelId="{81F9356E-886F-469A-9F5A-6F2BDCD72730}" type="presOf" srcId="{BD11E5A1-C239-447D-AD66-89FD7CC8ED8B}" destId="{2860A248-5728-4C04-A697-AE8EF514F0FB}" srcOrd="1" destOrd="0" presId="urn:microsoft.com/office/officeart/2005/8/layout/orgChart1"/>
    <dgm:cxn modelId="{A94F34C8-0CAA-4A8D-955C-B2F54E3DCB39}" srcId="{30AEA445-6B80-4877-8D42-75DC599CE514}" destId="{C5DC7A9D-3E62-45A5-8F1A-7D22A52727AA}" srcOrd="1" destOrd="0" parTransId="{87FC1ECE-D8E1-45F5-977A-5270919FA813}" sibTransId="{35B0D66C-E058-40C9-A67B-3900688A504B}"/>
    <dgm:cxn modelId="{5C7C1649-AEF2-492A-B208-53D7F366B821}" srcId="{EB162240-FBE9-4FC2-8BB3-6D42CD22CFA5}" destId="{003CDCAB-277A-4D39-95EE-3ABDF9829DDB}" srcOrd="0" destOrd="0" parTransId="{3714AC1C-02C2-4BE5-84D2-1C32D67F0E1C}" sibTransId="{7BE029BD-4A03-4573-9473-C3FBB98EB628}"/>
    <dgm:cxn modelId="{D475465D-097A-4F66-84F2-6115B2E752DF}" type="presOf" srcId="{C5DC7A9D-3E62-45A5-8F1A-7D22A52727AA}" destId="{0587CAF0-938B-45E6-9F1F-7D8982CAC76D}" srcOrd="1" destOrd="0" presId="urn:microsoft.com/office/officeart/2005/8/layout/orgChart1"/>
    <dgm:cxn modelId="{28E5E8D8-3453-4310-AF29-75987391C1A0}" type="presOf" srcId="{003CDCAB-277A-4D39-95EE-3ABDF9829DDB}" destId="{488F41F0-47B0-4A02-AD1D-DE85A09F0BE1}" srcOrd="0" destOrd="0" presId="urn:microsoft.com/office/officeart/2005/8/layout/orgChart1"/>
    <dgm:cxn modelId="{2EC9BBD3-7C3A-4088-B070-A838C3034710}" type="presParOf" srcId="{38D848C0-6FEB-40C9-9322-BA12CD0E9838}" destId="{1774A6BB-BA74-42EC-B3AB-3F6CEB72F391}" srcOrd="0" destOrd="0" presId="urn:microsoft.com/office/officeart/2005/8/layout/orgChart1"/>
    <dgm:cxn modelId="{05A48258-7978-41D7-91C4-64678BDEA421}" type="presParOf" srcId="{1774A6BB-BA74-42EC-B3AB-3F6CEB72F391}" destId="{999448ED-3C95-4247-B4C4-C6819B54CF45}" srcOrd="0" destOrd="0" presId="urn:microsoft.com/office/officeart/2005/8/layout/orgChart1"/>
    <dgm:cxn modelId="{B83CCD2E-4F1F-4572-AE72-236DFC6CE365}" type="presParOf" srcId="{999448ED-3C95-4247-B4C4-C6819B54CF45}" destId="{488F41F0-47B0-4A02-AD1D-DE85A09F0BE1}" srcOrd="0" destOrd="0" presId="urn:microsoft.com/office/officeart/2005/8/layout/orgChart1"/>
    <dgm:cxn modelId="{B69ED602-28F4-43FB-A9E8-3308788F8AB5}" type="presParOf" srcId="{999448ED-3C95-4247-B4C4-C6819B54CF45}" destId="{1D98BB54-84B1-410A-AFA3-01068E07A4C0}" srcOrd="1" destOrd="0" presId="urn:microsoft.com/office/officeart/2005/8/layout/orgChart1"/>
    <dgm:cxn modelId="{E878AC05-1EEE-4ACF-AD9D-DA11056CEFBA}" type="presParOf" srcId="{1774A6BB-BA74-42EC-B3AB-3F6CEB72F391}" destId="{D6E91C5C-A77A-4DFE-8829-35916242F1E2}" srcOrd="1" destOrd="0" presId="urn:microsoft.com/office/officeart/2005/8/layout/orgChart1"/>
    <dgm:cxn modelId="{BDCEBFDD-8925-4EFE-84A7-D39B50F54BC4}" type="presParOf" srcId="{1774A6BB-BA74-42EC-B3AB-3F6CEB72F391}" destId="{A120DC89-55C7-4A96-9268-7ECF69FE88F9}" srcOrd="2" destOrd="0" presId="urn:microsoft.com/office/officeart/2005/8/layout/orgChart1"/>
    <dgm:cxn modelId="{65CF006F-F04C-46B8-B7A3-DCA853E73FC4}" type="presParOf" srcId="{38D848C0-6FEB-40C9-9322-BA12CD0E9838}" destId="{F0FAB344-2C6A-49CC-8142-46560BD2878D}" srcOrd="1" destOrd="0" presId="urn:microsoft.com/office/officeart/2005/8/layout/orgChart1"/>
    <dgm:cxn modelId="{0DE1E3EE-5523-47AC-811B-724D742FA4AA}" type="presParOf" srcId="{F0FAB344-2C6A-49CC-8142-46560BD2878D}" destId="{6F2A96B4-9F05-4D30-A65A-F0FDFEC87EDF}" srcOrd="0" destOrd="0" presId="urn:microsoft.com/office/officeart/2005/8/layout/orgChart1"/>
    <dgm:cxn modelId="{562E4E5A-D88B-4341-B1CC-F528AC8F7CE0}" type="presParOf" srcId="{6F2A96B4-9F05-4D30-A65A-F0FDFEC87EDF}" destId="{F5895D95-2AC9-442E-BE28-BED0EBF7A6AB}" srcOrd="0" destOrd="0" presId="urn:microsoft.com/office/officeart/2005/8/layout/orgChart1"/>
    <dgm:cxn modelId="{F1991ABB-6E92-4C89-8799-DA3604D1E8AF}" type="presParOf" srcId="{6F2A96B4-9F05-4D30-A65A-F0FDFEC87EDF}" destId="{BB4E94A8-3E0A-48CE-98B0-64986646D2B8}" srcOrd="1" destOrd="0" presId="urn:microsoft.com/office/officeart/2005/8/layout/orgChart1"/>
    <dgm:cxn modelId="{F3CA9A4B-28B3-483F-ABE2-91EE6D9537D9}" type="presParOf" srcId="{F0FAB344-2C6A-49CC-8142-46560BD2878D}" destId="{3EDC945E-D5B7-4110-8CA6-15EA88F0B5F2}" srcOrd="1" destOrd="0" presId="urn:microsoft.com/office/officeart/2005/8/layout/orgChart1"/>
    <dgm:cxn modelId="{ADABB9D2-D6AA-4A31-962E-3A8439C9CB37}" type="presParOf" srcId="{3EDC945E-D5B7-4110-8CA6-15EA88F0B5F2}" destId="{108AD1CF-47B6-4145-9F71-18942DA0FF7A}" srcOrd="0" destOrd="0" presId="urn:microsoft.com/office/officeart/2005/8/layout/orgChart1"/>
    <dgm:cxn modelId="{65031D4C-C6BF-498F-9240-88654656B428}" type="presParOf" srcId="{3EDC945E-D5B7-4110-8CA6-15EA88F0B5F2}" destId="{77773446-C4E8-48C7-984F-B9A71432E6C1}" srcOrd="1" destOrd="0" presId="urn:microsoft.com/office/officeart/2005/8/layout/orgChart1"/>
    <dgm:cxn modelId="{17B3BA2D-9200-42A3-A539-5CC7A9D8D04F}" type="presParOf" srcId="{77773446-C4E8-48C7-984F-B9A71432E6C1}" destId="{313F04F8-F263-4663-B8C8-10C8A73157FF}" srcOrd="0" destOrd="0" presId="urn:microsoft.com/office/officeart/2005/8/layout/orgChart1"/>
    <dgm:cxn modelId="{A0952EF1-B649-4356-809A-5FBCAFB58903}" type="presParOf" srcId="{313F04F8-F263-4663-B8C8-10C8A73157FF}" destId="{D8FD1A83-BCA2-48BC-8F9C-FC3F69E774FB}" srcOrd="0" destOrd="0" presId="urn:microsoft.com/office/officeart/2005/8/layout/orgChart1"/>
    <dgm:cxn modelId="{34CFC4BF-BC08-4952-A1CF-2FC603AFCF14}" type="presParOf" srcId="{313F04F8-F263-4663-B8C8-10C8A73157FF}" destId="{2860A248-5728-4C04-A697-AE8EF514F0FB}" srcOrd="1" destOrd="0" presId="urn:microsoft.com/office/officeart/2005/8/layout/orgChart1"/>
    <dgm:cxn modelId="{CE1C388C-B1B7-415F-9527-477BE2ECBBDE}" type="presParOf" srcId="{77773446-C4E8-48C7-984F-B9A71432E6C1}" destId="{8462171B-F6E1-4220-9A3C-598D26C3DA16}" srcOrd="1" destOrd="0" presId="urn:microsoft.com/office/officeart/2005/8/layout/orgChart1"/>
    <dgm:cxn modelId="{15018840-DCAF-4083-9DA8-6965AAC6F25E}" type="presParOf" srcId="{77773446-C4E8-48C7-984F-B9A71432E6C1}" destId="{D6374889-0645-4B68-87DD-D6361DF1EE01}" srcOrd="2" destOrd="0" presId="urn:microsoft.com/office/officeart/2005/8/layout/orgChart1"/>
    <dgm:cxn modelId="{0760FD47-7455-42BF-8101-F2A87F3EAFD9}" type="presParOf" srcId="{3EDC945E-D5B7-4110-8CA6-15EA88F0B5F2}" destId="{AF92B233-A1A3-4881-B81C-5BF6AFE4A462}" srcOrd="2" destOrd="0" presId="urn:microsoft.com/office/officeart/2005/8/layout/orgChart1"/>
    <dgm:cxn modelId="{07D47215-E875-4FFD-989D-726CA42DE0D8}" type="presParOf" srcId="{3EDC945E-D5B7-4110-8CA6-15EA88F0B5F2}" destId="{0D4AF540-D073-4E2D-8A25-4F90622D530E}" srcOrd="3" destOrd="0" presId="urn:microsoft.com/office/officeart/2005/8/layout/orgChart1"/>
    <dgm:cxn modelId="{F1C2CC0A-65B6-45A7-A3DC-30E7B464631D}" type="presParOf" srcId="{0D4AF540-D073-4E2D-8A25-4F90622D530E}" destId="{CA06A467-91BF-4D9B-8A06-1E379C90EE97}" srcOrd="0" destOrd="0" presId="urn:microsoft.com/office/officeart/2005/8/layout/orgChart1"/>
    <dgm:cxn modelId="{803A0613-AA7D-47C9-814F-EACE4856EF36}" type="presParOf" srcId="{CA06A467-91BF-4D9B-8A06-1E379C90EE97}" destId="{345519F6-74C5-477F-8984-671A83B84403}" srcOrd="0" destOrd="0" presId="urn:microsoft.com/office/officeart/2005/8/layout/orgChart1"/>
    <dgm:cxn modelId="{F1B442CB-E545-4DCD-AFDF-434AA03951E5}" type="presParOf" srcId="{CA06A467-91BF-4D9B-8A06-1E379C90EE97}" destId="{0587CAF0-938B-45E6-9F1F-7D8982CAC76D}" srcOrd="1" destOrd="0" presId="urn:microsoft.com/office/officeart/2005/8/layout/orgChart1"/>
    <dgm:cxn modelId="{AAFB0CFD-81A2-451F-A397-74BF1383EA14}" type="presParOf" srcId="{0D4AF540-D073-4E2D-8A25-4F90622D530E}" destId="{23F21D22-BF47-4E39-AA3B-96AF23F81125}" srcOrd="1" destOrd="0" presId="urn:microsoft.com/office/officeart/2005/8/layout/orgChart1"/>
    <dgm:cxn modelId="{EAE8130D-A578-4FE7-B72F-EBC1AC73D531}" type="presParOf" srcId="{0D4AF540-D073-4E2D-8A25-4F90622D530E}" destId="{BD53640E-EB43-4631-BC06-9DC9C8491755}" srcOrd="2" destOrd="0" presId="urn:microsoft.com/office/officeart/2005/8/layout/orgChart1"/>
    <dgm:cxn modelId="{7DB3634B-6078-4483-B0F5-098D7AD3A8C8}" type="presParOf" srcId="{F0FAB344-2C6A-49CC-8142-46560BD2878D}" destId="{5996D2C1-F06E-4FEB-BE1E-F0E138218EF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0D58374-1AE9-4724-899F-852975EA0EC8}" type="doc">
      <dgm:prSet loTypeId="urn:microsoft.com/office/officeart/2005/8/layout/process2" loCatId="process" qsTypeId="urn:microsoft.com/office/officeart/2005/8/quickstyle/simple1" qsCatId="simple" csTypeId="urn:microsoft.com/office/officeart/2005/8/colors/colorful4" csCatId="colorful" phldr="1"/>
      <dgm:spPr/>
    </dgm:pt>
    <dgm:pt modelId="{8AF551FF-88BB-4DB5-9F50-2E5241553A66}">
      <dgm:prSet phldrT="[Text]" custT="1"/>
      <dgm:spPr/>
      <dgm:t>
        <a:bodyPr/>
        <a:lstStyle/>
        <a:p>
          <a:r>
            <a:rPr lang="zh-CN" altLang="en-US" sz="4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在外：</a:t>
          </a:r>
          <a:endParaRPr lang="en-US" sz="4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92D88522-48AD-4D48-A950-F3F5DBAF8C01}" type="parTrans" cxnId="{FA31AFC9-2EA6-47A1-A0C4-81B94B495E20}">
      <dgm:prSet/>
      <dgm:spPr/>
      <dgm:t>
        <a:bodyPr/>
        <a:lstStyle/>
        <a:p>
          <a:endParaRPr lang="en-US"/>
        </a:p>
      </dgm:t>
    </dgm:pt>
    <dgm:pt modelId="{EF199B92-D127-4383-BB56-1B2F87B7C031}" type="sibTrans" cxnId="{FA31AFC9-2EA6-47A1-A0C4-81B94B495E20}">
      <dgm:prSet/>
      <dgm:spPr/>
      <dgm:t>
        <a:bodyPr/>
        <a:lstStyle/>
        <a:p>
          <a:endParaRPr lang="en-US"/>
        </a:p>
      </dgm:t>
    </dgm:pt>
    <dgm:pt modelId="{B979904E-33AA-40A0-B31D-9341F0181D0B}">
      <dgm:prSet phldrT="[Text]" custT="1"/>
      <dgm:spPr/>
      <dgm:t>
        <a:bodyPr/>
        <a:lstStyle/>
        <a:p>
          <a:r>
            <a:rPr lang="zh-CN" altLang="en-US" sz="4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不使用塑料袋</a:t>
          </a:r>
          <a:endParaRPr lang="en-US" sz="4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71F35CA-E570-476E-966E-F06220469759}" type="parTrans" cxnId="{F58EEAB6-7781-4A5A-B3F9-73DBE0859D95}">
      <dgm:prSet/>
      <dgm:spPr/>
      <dgm:t>
        <a:bodyPr/>
        <a:lstStyle/>
        <a:p>
          <a:endParaRPr lang="en-US"/>
        </a:p>
      </dgm:t>
    </dgm:pt>
    <dgm:pt modelId="{533FAD59-A881-471E-8B39-51AE8C7EBC90}" type="sibTrans" cxnId="{F58EEAB6-7781-4A5A-B3F9-73DBE0859D95}">
      <dgm:prSet/>
      <dgm:spPr/>
      <dgm:t>
        <a:bodyPr/>
        <a:lstStyle/>
        <a:p>
          <a:endParaRPr lang="en-US"/>
        </a:p>
      </dgm:t>
    </dgm:pt>
    <dgm:pt modelId="{5D58335A-C238-4562-9429-6E3538A3D1EA}">
      <dgm:prSet phldrT="[Text]" custT="1"/>
      <dgm:spPr/>
      <dgm:t>
        <a:bodyPr/>
        <a:lstStyle/>
        <a:p>
          <a:r>
            <a:rPr lang="zh-CN" altLang="en-US" sz="4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自备环保袋</a:t>
          </a:r>
          <a:endParaRPr lang="en-US" sz="4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5B25949-DA1D-4E72-8106-38758BB31E79}" type="parTrans" cxnId="{F1DD8E9E-C636-4791-93E4-6743BA42C2B1}">
      <dgm:prSet/>
      <dgm:spPr/>
      <dgm:t>
        <a:bodyPr/>
        <a:lstStyle/>
        <a:p>
          <a:endParaRPr lang="en-US"/>
        </a:p>
      </dgm:t>
    </dgm:pt>
    <dgm:pt modelId="{C83A292F-8D24-4E5C-A852-FD5B3F71D355}" type="sibTrans" cxnId="{F1DD8E9E-C636-4791-93E4-6743BA42C2B1}">
      <dgm:prSet/>
      <dgm:spPr/>
      <dgm:t>
        <a:bodyPr/>
        <a:lstStyle/>
        <a:p>
          <a:endParaRPr lang="en-US"/>
        </a:p>
      </dgm:t>
    </dgm:pt>
    <dgm:pt modelId="{ECADDCF3-5D47-4767-9C0C-B26F6AC67025}">
      <dgm:prSet phldrT="[Text]" custT="1"/>
      <dgm:spPr/>
      <dgm:t>
        <a:bodyPr/>
        <a:lstStyle/>
        <a:p>
          <a:r>
            <a:rPr lang="zh-CN" altLang="en-US" sz="48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支</a:t>
          </a:r>
          <a:r>
            <a:rPr lang="zh-CN" altLang="en-US" sz="4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持环保运动</a:t>
          </a:r>
          <a:endParaRPr lang="en-US" sz="4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560C66BF-BF01-4011-8FF8-C13DCC4D8EC9}" type="parTrans" cxnId="{C21DEFBC-AD32-4E45-8A74-863C43275ADE}">
      <dgm:prSet/>
      <dgm:spPr/>
      <dgm:t>
        <a:bodyPr/>
        <a:lstStyle/>
        <a:p>
          <a:endParaRPr lang="en-US"/>
        </a:p>
      </dgm:t>
    </dgm:pt>
    <dgm:pt modelId="{6980F00F-2DE4-446F-BB3F-5D66F1B36873}" type="sibTrans" cxnId="{C21DEFBC-AD32-4E45-8A74-863C43275ADE}">
      <dgm:prSet/>
      <dgm:spPr/>
      <dgm:t>
        <a:bodyPr/>
        <a:lstStyle/>
        <a:p>
          <a:endParaRPr lang="en-US"/>
        </a:p>
      </dgm:t>
    </dgm:pt>
    <dgm:pt modelId="{CF3ECED5-2756-4B3F-A02C-15D3F6F01087}" type="pres">
      <dgm:prSet presAssocID="{A0D58374-1AE9-4724-899F-852975EA0EC8}" presName="linearFlow" presStyleCnt="0">
        <dgm:presLayoutVars>
          <dgm:resizeHandles val="exact"/>
        </dgm:presLayoutVars>
      </dgm:prSet>
      <dgm:spPr/>
    </dgm:pt>
    <dgm:pt modelId="{C2447035-3414-42D6-ABB9-33856D97B3B2}" type="pres">
      <dgm:prSet presAssocID="{8AF551FF-88BB-4DB5-9F50-2E5241553A6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4C2C6B-DF2F-46B3-8D67-E2BFDC69E2C6}" type="pres">
      <dgm:prSet presAssocID="{EF199B92-D127-4383-BB56-1B2F87B7C031}" presName="sibTrans" presStyleLbl="sibTrans2D1" presStyleIdx="0" presStyleCnt="3"/>
      <dgm:spPr/>
    </dgm:pt>
    <dgm:pt modelId="{259348AD-90D1-482D-8453-75CB198E6770}" type="pres">
      <dgm:prSet presAssocID="{EF199B92-D127-4383-BB56-1B2F87B7C031}" presName="connectorText" presStyleLbl="sibTrans2D1" presStyleIdx="0" presStyleCnt="3"/>
      <dgm:spPr/>
    </dgm:pt>
    <dgm:pt modelId="{66F78444-C82B-4047-A63C-679A1898DBF2}" type="pres">
      <dgm:prSet presAssocID="{ECADDCF3-5D47-4767-9C0C-B26F6AC67025}" presName="node" presStyleLbl="node1" presStyleIdx="1" presStyleCnt="4">
        <dgm:presLayoutVars>
          <dgm:bulletEnabled val="1"/>
        </dgm:presLayoutVars>
      </dgm:prSet>
      <dgm:spPr/>
    </dgm:pt>
    <dgm:pt modelId="{27873D12-70F3-4A77-8ABD-1E990DDBD602}" type="pres">
      <dgm:prSet presAssocID="{6980F00F-2DE4-446F-BB3F-5D66F1B36873}" presName="sibTrans" presStyleLbl="sibTrans2D1" presStyleIdx="1" presStyleCnt="3"/>
      <dgm:spPr/>
    </dgm:pt>
    <dgm:pt modelId="{08751AC1-613B-4FD5-AC84-B395950C93BD}" type="pres">
      <dgm:prSet presAssocID="{6980F00F-2DE4-446F-BB3F-5D66F1B36873}" presName="connectorText" presStyleLbl="sibTrans2D1" presStyleIdx="1" presStyleCnt="3"/>
      <dgm:spPr/>
    </dgm:pt>
    <dgm:pt modelId="{12D27F0C-4FC6-4CBB-BCF4-8501123469E9}" type="pres">
      <dgm:prSet presAssocID="{B979904E-33AA-40A0-B31D-9341F0181D0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D120F4-5ADA-403B-BC97-1FDE6F85256D}" type="pres">
      <dgm:prSet presAssocID="{533FAD59-A881-471E-8B39-51AE8C7EBC90}" presName="sibTrans" presStyleLbl="sibTrans2D1" presStyleIdx="2" presStyleCnt="3"/>
      <dgm:spPr/>
    </dgm:pt>
    <dgm:pt modelId="{32661867-DBA2-4BEE-B7C7-D62A2AB9F021}" type="pres">
      <dgm:prSet presAssocID="{533FAD59-A881-471E-8B39-51AE8C7EBC90}" presName="connectorText" presStyleLbl="sibTrans2D1" presStyleIdx="2" presStyleCnt="3"/>
      <dgm:spPr/>
    </dgm:pt>
    <dgm:pt modelId="{133F08AE-7156-4AB1-8E86-1ED3F40CB36F}" type="pres">
      <dgm:prSet presAssocID="{5D58335A-C238-4562-9429-6E3538A3D1EA}" presName="node" presStyleLbl="node1" presStyleIdx="3" presStyleCnt="4">
        <dgm:presLayoutVars>
          <dgm:bulletEnabled val="1"/>
        </dgm:presLayoutVars>
      </dgm:prSet>
      <dgm:spPr/>
    </dgm:pt>
  </dgm:ptLst>
  <dgm:cxnLst>
    <dgm:cxn modelId="{B3D5693D-1414-4BCF-8A54-75D1CC838219}" type="presOf" srcId="{B979904E-33AA-40A0-B31D-9341F0181D0B}" destId="{12D27F0C-4FC6-4CBB-BCF4-8501123469E9}" srcOrd="0" destOrd="0" presId="urn:microsoft.com/office/officeart/2005/8/layout/process2"/>
    <dgm:cxn modelId="{C299B0E1-5795-41A0-9492-DBDD695DEAEC}" type="presOf" srcId="{533FAD59-A881-471E-8B39-51AE8C7EBC90}" destId="{32661867-DBA2-4BEE-B7C7-D62A2AB9F021}" srcOrd="1" destOrd="0" presId="urn:microsoft.com/office/officeart/2005/8/layout/process2"/>
    <dgm:cxn modelId="{74D6C406-4035-4EAA-93C3-58D22DC5382E}" type="presOf" srcId="{8AF551FF-88BB-4DB5-9F50-2E5241553A66}" destId="{C2447035-3414-42D6-ABB9-33856D97B3B2}" srcOrd="0" destOrd="0" presId="urn:microsoft.com/office/officeart/2005/8/layout/process2"/>
    <dgm:cxn modelId="{B75129D2-A312-4E9D-B391-30CB43E397CB}" type="presOf" srcId="{6980F00F-2DE4-446F-BB3F-5D66F1B36873}" destId="{27873D12-70F3-4A77-8ABD-1E990DDBD602}" srcOrd="0" destOrd="0" presId="urn:microsoft.com/office/officeart/2005/8/layout/process2"/>
    <dgm:cxn modelId="{1C2F4598-B6D8-444D-92A4-294D847CB80E}" type="presOf" srcId="{EF199B92-D127-4383-BB56-1B2F87B7C031}" destId="{A14C2C6B-DF2F-46B3-8D67-E2BFDC69E2C6}" srcOrd="0" destOrd="0" presId="urn:microsoft.com/office/officeart/2005/8/layout/process2"/>
    <dgm:cxn modelId="{7E7B0980-AC8E-4852-80D5-71734865AA73}" type="presOf" srcId="{6980F00F-2DE4-446F-BB3F-5D66F1B36873}" destId="{08751AC1-613B-4FD5-AC84-B395950C93BD}" srcOrd="1" destOrd="0" presId="urn:microsoft.com/office/officeart/2005/8/layout/process2"/>
    <dgm:cxn modelId="{FA31AFC9-2EA6-47A1-A0C4-81B94B495E20}" srcId="{A0D58374-1AE9-4724-899F-852975EA0EC8}" destId="{8AF551FF-88BB-4DB5-9F50-2E5241553A66}" srcOrd="0" destOrd="0" parTransId="{92D88522-48AD-4D48-A950-F3F5DBAF8C01}" sibTransId="{EF199B92-D127-4383-BB56-1B2F87B7C031}"/>
    <dgm:cxn modelId="{6DE48780-3E7A-46CF-A421-6BA21BE6B952}" type="presOf" srcId="{ECADDCF3-5D47-4767-9C0C-B26F6AC67025}" destId="{66F78444-C82B-4047-A63C-679A1898DBF2}" srcOrd="0" destOrd="0" presId="urn:microsoft.com/office/officeart/2005/8/layout/process2"/>
    <dgm:cxn modelId="{F8A8932C-FBB2-4FAC-B7B2-6E36AF127BDB}" type="presOf" srcId="{EF199B92-D127-4383-BB56-1B2F87B7C031}" destId="{259348AD-90D1-482D-8453-75CB198E6770}" srcOrd="1" destOrd="0" presId="urn:microsoft.com/office/officeart/2005/8/layout/process2"/>
    <dgm:cxn modelId="{F1DD8E9E-C636-4791-93E4-6743BA42C2B1}" srcId="{A0D58374-1AE9-4724-899F-852975EA0EC8}" destId="{5D58335A-C238-4562-9429-6E3538A3D1EA}" srcOrd="3" destOrd="0" parTransId="{75B25949-DA1D-4E72-8106-38758BB31E79}" sibTransId="{C83A292F-8D24-4E5C-A852-FD5B3F71D355}"/>
    <dgm:cxn modelId="{2CA37083-55CE-4DE3-8AA5-ABF569B3E537}" type="presOf" srcId="{A0D58374-1AE9-4724-899F-852975EA0EC8}" destId="{CF3ECED5-2756-4B3F-A02C-15D3F6F01087}" srcOrd="0" destOrd="0" presId="urn:microsoft.com/office/officeart/2005/8/layout/process2"/>
    <dgm:cxn modelId="{C21DEFBC-AD32-4E45-8A74-863C43275ADE}" srcId="{A0D58374-1AE9-4724-899F-852975EA0EC8}" destId="{ECADDCF3-5D47-4767-9C0C-B26F6AC67025}" srcOrd="1" destOrd="0" parTransId="{560C66BF-BF01-4011-8FF8-C13DCC4D8EC9}" sibTransId="{6980F00F-2DE4-446F-BB3F-5D66F1B36873}"/>
    <dgm:cxn modelId="{C74F4929-F7C5-455F-8A1B-E79AE2F1E73D}" type="presOf" srcId="{5D58335A-C238-4562-9429-6E3538A3D1EA}" destId="{133F08AE-7156-4AB1-8E86-1ED3F40CB36F}" srcOrd="0" destOrd="0" presId="urn:microsoft.com/office/officeart/2005/8/layout/process2"/>
    <dgm:cxn modelId="{F58EEAB6-7781-4A5A-B3F9-73DBE0859D95}" srcId="{A0D58374-1AE9-4724-899F-852975EA0EC8}" destId="{B979904E-33AA-40A0-B31D-9341F0181D0B}" srcOrd="2" destOrd="0" parTransId="{C71F35CA-E570-476E-966E-F06220469759}" sibTransId="{533FAD59-A881-471E-8B39-51AE8C7EBC90}"/>
    <dgm:cxn modelId="{67964490-3403-47B9-8B11-4BB34FC6C786}" type="presOf" srcId="{533FAD59-A881-471E-8B39-51AE8C7EBC90}" destId="{20D120F4-5ADA-403B-BC97-1FDE6F85256D}" srcOrd="0" destOrd="0" presId="urn:microsoft.com/office/officeart/2005/8/layout/process2"/>
    <dgm:cxn modelId="{4077070D-163E-4483-A145-93E1BC739147}" type="presParOf" srcId="{CF3ECED5-2756-4B3F-A02C-15D3F6F01087}" destId="{C2447035-3414-42D6-ABB9-33856D97B3B2}" srcOrd="0" destOrd="0" presId="urn:microsoft.com/office/officeart/2005/8/layout/process2"/>
    <dgm:cxn modelId="{AA938916-8EA6-4BDA-B56F-63BD3766F71C}" type="presParOf" srcId="{CF3ECED5-2756-4B3F-A02C-15D3F6F01087}" destId="{A14C2C6B-DF2F-46B3-8D67-E2BFDC69E2C6}" srcOrd="1" destOrd="0" presId="urn:microsoft.com/office/officeart/2005/8/layout/process2"/>
    <dgm:cxn modelId="{2B01D63E-7E8C-4AA2-B09F-1D4F760FB7FC}" type="presParOf" srcId="{A14C2C6B-DF2F-46B3-8D67-E2BFDC69E2C6}" destId="{259348AD-90D1-482D-8453-75CB198E6770}" srcOrd="0" destOrd="0" presId="urn:microsoft.com/office/officeart/2005/8/layout/process2"/>
    <dgm:cxn modelId="{3878070E-536D-46D4-B011-C6330DE833B8}" type="presParOf" srcId="{CF3ECED5-2756-4B3F-A02C-15D3F6F01087}" destId="{66F78444-C82B-4047-A63C-679A1898DBF2}" srcOrd="2" destOrd="0" presId="urn:microsoft.com/office/officeart/2005/8/layout/process2"/>
    <dgm:cxn modelId="{DCD18237-34C4-4486-B0B0-98BD696EBD22}" type="presParOf" srcId="{CF3ECED5-2756-4B3F-A02C-15D3F6F01087}" destId="{27873D12-70F3-4A77-8ABD-1E990DDBD602}" srcOrd="3" destOrd="0" presId="urn:microsoft.com/office/officeart/2005/8/layout/process2"/>
    <dgm:cxn modelId="{00694FD3-51F1-45DF-9372-4302E1B29E0E}" type="presParOf" srcId="{27873D12-70F3-4A77-8ABD-1E990DDBD602}" destId="{08751AC1-613B-4FD5-AC84-B395950C93BD}" srcOrd="0" destOrd="0" presId="urn:microsoft.com/office/officeart/2005/8/layout/process2"/>
    <dgm:cxn modelId="{61DE22B7-59C7-4637-B936-A19A94F1976D}" type="presParOf" srcId="{CF3ECED5-2756-4B3F-A02C-15D3F6F01087}" destId="{12D27F0C-4FC6-4CBB-BCF4-8501123469E9}" srcOrd="4" destOrd="0" presId="urn:microsoft.com/office/officeart/2005/8/layout/process2"/>
    <dgm:cxn modelId="{9047A3AE-E3F0-4336-BADE-2FA08FE28C05}" type="presParOf" srcId="{CF3ECED5-2756-4B3F-A02C-15D3F6F01087}" destId="{20D120F4-5ADA-403B-BC97-1FDE6F85256D}" srcOrd="5" destOrd="0" presId="urn:microsoft.com/office/officeart/2005/8/layout/process2"/>
    <dgm:cxn modelId="{01B3E74A-45AC-4731-9DCA-E80E6CB1D107}" type="presParOf" srcId="{20D120F4-5ADA-403B-BC97-1FDE6F85256D}" destId="{32661867-DBA2-4BEE-B7C7-D62A2AB9F021}" srcOrd="0" destOrd="0" presId="urn:microsoft.com/office/officeart/2005/8/layout/process2"/>
    <dgm:cxn modelId="{A0AFFB76-F5E3-43A5-8041-90E7B0877785}" type="presParOf" srcId="{CF3ECED5-2756-4B3F-A02C-15D3F6F01087}" destId="{133F08AE-7156-4AB1-8E86-1ED3F40CB36F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3A7577F-F9FB-45DC-9BC6-5387060F9882}" type="doc">
      <dgm:prSet loTypeId="urn:microsoft.com/office/officeart/2005/8/layout/process2" loCatId="process" qsTypeId="urn:microsoft.com/office/officeart/2005/8/quickstyle/simple1" qsCatId="simple" csTypeId="urn:microsoft.com/office/officeart/2005/8/colors/colorful5" csCatId="colorful" phldr="1"/>
      <dgm:spPr/>
    </dgm:pt>
    <dgm:pt modelId="{511C0BC7-1928-4E31-AB27-A71A168245ED}">
      <dgm:prSet phldrT="[Text]" custT="1"/>
      <dgm:spPr/>
      <dgm:t>
        <a:bodyPr/>
        <a:lstStyle/>
        <a:p>
          <a:r>
            <a:rPr lang="zh-CN" altLang="en-US" sz="4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在学校：</a:t>
          </a:r>
          <a:endParaRPr lang="en-US" sz="40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7AE62A8-B7D1-4C2B-B236-F885B0C80F48}" type="parTrans" cxnId="{B27EEFE0-BC69-4783-BB08-41291718BA86}">
      <dgm:prSet/>
      <dgm:spPr/>
      <dgm:t>
        <a:bodyPr/>
        <a:lstStyle/>
        <a:p>
          <a:endParaRPr lang="en-US"/>
        </a:p>
      </dgm:t>
    </dgm:pt>
    <dgm:pt modelId="{DFFADBC6-499E-483F-8CF1-F0626ECD0900}" type="sibTrans" cxnId="{B27EEFE0-BC69-4783-BB08-41291718BA86}">
      <dgm:prSet/>
      <dgm:spPr/>
      <dgm:t>
        <a:bodyPr/>
        <a:lstStyle/>
        <a:p>
          <a:endParaRPr lang="en-US"/>
        </a:p>
      </dgm:t>
    </dgm:pt>
    <dgm:pt modelId="{6DAC2C42-73F2-4C7A-A42A-D56433015D84}">
      <dgm:prSet phldrT="[Text]" custT="1"/>
      <dgm:spPr/>
      <dgm:t>
        <a:bodyPr/>
        <a:lstStyle/>
        <a:p>
          <a:r>
            <a:rPr lang="zh-CN" altLang="en-US" sz="4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进行垃圾分类</a:t>
          </a:r>
          <a:endParaRPr lang="en-US" sz="40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64EBBB5-4470-458E-B822-0AE958ACA9D8}" type="parTrans" cxnId="{7374DA51-F023-4717-A879-38612FC233B0}">
      <dgm:prSet/>
      <dgm:spPr/>
      <dgm:t>
        <a:bodyPr/>
        <a:lstStyle/>
        <a:p>
          <a:endParaRPr lang="en-US"/>
        </a:p>
      </dgm:t>
    </dgm:pt>
    <dgm:pt modelId="{B500BEC0-0CB3-4774-A7FE-A1AA45AD1709}" type="sibTrans" cxnId="{7374DA51-F023-4717-A879-38612FC233B0}">
      <dgm:prSet/>
      <dgm:spPr/>
      <dgm:t>
        <a:bodyPr/>
        <a:lstStyle/>
        <a:p>
          <a:endParaRPr lang="en-US"/>
        </a:p>
      </dgm:t>
    </dgm:pt>
    <dgm:pt modelId="{6B2B128E-14C7-45DC-A879-A31F86A67DFB}">
      <dgm:prSet phldrT="[Text]" custT="1"/>
      <dgm:spPr/>
      <dgm:t>
        <a:bodyPr/>
        <a:lstStyle/>
        <a:p>
          <a:r>
            <a:rPr lang="zh-CN" altLang="en-US" sz="4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种植花草树木</a:t>
          </a:r>
          <a:endParaRPr lang="en-US" sz="40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BD1CCA9-3FEC-40AF-8A98-A18264868405}" type="parTrans" cxnId="{A06CBA09-21DD-4916-8D48-1A3E0FB7E56D}">
      <dgm:prSet/>
      <dgm:spPr/>
      <dgm:t>
        <a:bodyPr/>
        <a:lstStyle/>
        <a:p>
          <a:endParaRPr lang="en-US"/>
        </a:p>
      </dgm:t>
    </dgm:pt>
    <dgm:pt modelId="{3A3451AF-4077-4592-AC91-50BAEC285AE1}" type="sibTrans" cxnId="{A06CBA09-21DD-4916-8D48-1A3E0FB7E56D}">
      <dgm:prSet/>
      <dgm:spPr/>
      <dgm:t>
        <a:bodyPr/>
        <a:lstStyle/>
        <a:p>
          <a:endParaRPr lang="en-US"/>
        </a:p>
      </dgm:t>
    </dgm:pt>
    <dgm:pt modelId="{5951C671-A893-495B-9277-744135FF7EE1}">
      <dgm:prSet phldrT="[Text]" custT="1"/>
      <dgm:spPr/>
      <dgm:t>
        <a:bodyPr/>
        <a:lstStyle/>
        <a:p>
          <a:r>
            <a:rPr lang="zh-CN" altLang="en-US" sz="4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不浪费纸张</a:t>
          </a:r>
          <a:endParaRPr lang="en-US" sz="40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24ED098-B4F8-4313-848A-427793220459}" type="parTrans" cxnId="{1BE3BBE7-A40E-45E9-87F9-D5561E12CCD3}">
      <dgm:prSet/>
      <dgm:spPr/>
      <dgm:t>
        <a:bodyPr/>
        <a:lstStyle/>
        <a:p>
          <a:endParaRPr lang="en-US"/>
        </a:p>
      </dgm:t>
    </dgm:pt>
    <dgm:pt modelId="{B8FA6992-6E59-452A-8BDF-B1DE2F70E6B2}" type="sibTrans" cxnId="{1BE3BBE7-A40E-45E9-87F9-D5561E12CCD3}">
      <dgm:prSet/>
      <dgm:spPr/>
      <dgm:t>
        <a:bodyPr/>
        <a:lstStyle/>
        <a:p>
          <a:endParaRPr lang="en-US"/>
        </a:p>
      </dgm:t>
    </dgm:pt>
    <dgm:pt modelId="{1745FE6F-4D4B-49B1-8BE3-0C1BE2414A71}">
      <dgm:prSet phldrT="[Text]" custT="1"/>
      <dgm:spPr/>
      <dgm:t>
        <a:bodyPr/>
        <a:lstStyle/>
        <a:p>
          <a:r>
            <a:rPr lang="zh-CN" altLang="en-US" sz="40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不乱丢垃圾</a:t>
          </a:r>
          <a:endParaRPr lang="en-US" sz="40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D06CD04D-B964-4F3B-B785-2F819DFB1B2D}" type="parTrans" cxnId="{AF31BA23-767F-4C9E-B4DB-107500A8190D}">
      <dgm:prSet/>
      <dgm:spPr/>
    </dgm:pt>
    <dgm:pt modelId="{D860341E-54DE-4502-82FE-96FBD1BFB279}" type="sibTrans" cxnId="{AF31BA23-767F-4C9E-B4DB-107500A8190D}">
      <dgm:prSet/>
      <dgm:spPr/>
      <dgm:t>
        <a:bodyPr/>
        <a:lstStyle/>
        <a:p>
          <a:endParaRPr lang="en-US"/>
        </a:p>
      </dgm:t>
    </dgm:pt>
    <dgm:pt modelId="{9124DFC6-4C86-46C6-98A1-82007C5C58A8}" type="pres">
      <dgm:prSet presAssocID="{03A7577F-F9FB-45DC-9BC6-5387060F9882}" presName="linearFlow" presStyleCnt="0">
        <dgm:presLayoutVars>
          <dgm:resizeHandles val="exact"/>
        </dgm:presLayoutVars>
      </dgm:prSet>
      <dgm:spPr/>
    </dgm:pt>
    <dgm:pt modelId="{B444CAD1-A66C-4D02-902B-953AB53812D1}" type="pres">
      <dgm:prSet presAssocID="{511C0BC7-1928-4E31-AB27-A71A168245ED}" presName="node" presStyleLbl="node1" presStyleIdx="0" presStyleCnt="5">
        <dgm:presLayoutVars>
          <dgm:bulletEnabled val="1"/>
        </dgm:presLayoutVars>
      </dgm:prSet>
      <dgm:spPr/>
    </dgm:pt>
    <dgm:pt modelId="{9F7370B4-1970-4AD8-A6CA-D7D305C57C32}" type="pres">
      <dgm:prSet presAssocID="{DFFADBC6-499E-483F-8CF1-F0626ECD0900}" presName="sibTrans" presStyleLbl="sibTrans2D1" presStyleIdx="0" presStyleCnt="4"/>
      <dgm:spPr/>
    </dgm:pt>
    <dgm:pt modelId="{5C1CBA32-D620-43E7-A9F7-8587C3E26319}" type="pres">
      <dgm:prSet presAssocID="{DFFADBC6-499E-483F-8CF1-F0626ECD0900}" presName="connectorText" presStyleLbl="sibTrans2D1" presStyleIdx="0" presStyleCnt="4"/>
      <dgm:spPr/>
    </dgm:pt>
    <dgm:pt modelId="{4352F4D5-6113-4AE9-A726-0C40FC5FC974}" type="pres">
      <dgm:prSet presAssocID="{1745FE6F-4D4B-49B1-8BE3-0C1BE2414A71}" presName="node" presStyleLbl="node1" presStyleIdx="1" presStyleCnt="5">
        <dgm:presLayoutVars>
          <dgm:bulletEnabled val="1"/>
        </dgm:presLayoutVars>
      </dgm:prSet>
      <dgm:spPr/>
    </dgm:pt>
    <dgm:pt modelId="{2745E8D2-A918-4AC6-A9E4-81B7CD585AF1}" type="pres">
      <dgm:prSet presAssocID="{D860341E-54DE-4502-82FE-96FBD1BFB279}" presName="sibTrans" presStyleLbl="sibTrans2D1" presStyleIdx="1" presStyleCnt="4"/>
      <dgm:spPr/>
    </dgm:pt>
    <dgm:pt modelId="{8A1FD719-420D-4913-AE4A-E46880ABB1EB}" type="pres">
      <dgm:prSet presAssocID="{D860341E-54DE-4502-82FE-96FBD1BFB279}" presName="connectorText" presStyleLbl="sibTrans2D1" presStyleIdx="1" presStyleCnt="4"/>
      <dgm:spPr/>
    </dgm:pt>
    <dgm:pt modelId="{7476C4C7-890B-49C1-BF8B-C3074BF6B12A}" type="pres">
      <dgm:prSet presAssocID="{6DAC2C42-73F2-4C7A-A42A-D56433015D84}" presName="node" presStyleLbl="node1" presStyleIdx="2" presStyleCnt="5">
        <dgm:presLayoutVars>
          <dgm:bulletEnabled val="1"/>
        </dgm:presLayoutVars>
      </dgm:prSet>
      <dgm:spPr/>
    </dgm:pt>
    <dgm:pt modelId="{DB02A291-438A-453F-BA2C-CA964F01AF15}" type="pres">
      <dgm:prSet presAssocID="{B500BEC0-0CB3-4774-A7FE-A1AA45AD1709}" presName="sibTrans" presStyleLbl="sibTrans2D1" presStyleIdx="2" presStyleCnt="4"/>
      <dgm:spPr/>
    </dgm:pt>
    <dgm:pt modelId="{88DA9F61-6590-4751-826F-DC82C851022F}" type="pres">
      <dgm:prSet presAssocID="{B500BEC0-0CB3-4774-A7FE-A1AA45AD1709}" presName="connectorText" presStyleLbl="sibTrans2D1" presStyleIdx="2" presStyleCnt="4"/>
      <dgm:spPr/>
    </dgm:pt>
    <dgm:pt modelId="{0995D69D-8B25-4359-B074-C8C05A0F1AA1}" type="pres">
      <dgm:prSet presAssocID="{6B2B128E-14C7-45DC-A879-A31F86A67DF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8EE5C2-3148-48FC-90FA-55C703C826BE}" type="pres">
      <dgm:prSet presAssocID="{3A3451AF-4077-4592-AC91-50BAEC285AE1}" presName="sibTrans" presStyleLbl="sibTrans2D1" presStyleIdx="3" presStyleCnt="4"/>
      <dgm:spPr/>
    </dgm:pt>
    <dgm:pt modelId="{19FDE51D-0AC6-4671-BC0E-54CB7F275F66}" type="pres">
      <dgm:prSet presAssocID="{3A3451AF-4077-4592-AC91-50BAEC285AE1}" presName="connectorText" presStyleLbl="sibTrans2D1" presStyleIdx="3" presStyleCnt="4"/>
      <dgm:spPr/>
    </dgm:pt>
    <dgm:pt modelId="{69B1479B-F681-4DDD-A062-4565DD2FCFD0}" type="pres">
      <dgm:prSet presAssocID="{5951C671-A893-495B-9277-744135FF7EE1}" presName="node" presStyleLbl="node1" presStyleIdx="4" presStyleCnt="5">
        <dgm:presLayoutVars>
          <dgm:bulletEnabled val="1"/>
        </dgm:presLayoutVars>
      </dgm:prSet>
      <dgm:spPr/>
    </dgm:pt>
  </dgm:ptLst>
  <dgm:cxnLst>
    <dgm:cxn modelId="{E2750D7A-44F1-4298-9AA6-6719C755ABDE}" type="presOf" srcId="{6DAC2C42-73F2-4C7A-A42A-D56433015D84}" destId="{7476C4C7-890B-49C1-BF8B-C3074BF6B12A}" srcOrd="0" destOrd="0" presId="urn:microsoft.com/office/officeart/2005/8/layout/process2"/>
    <dgm:cxn modelId="{7374DA51-F023-4717-A879-38612FC233B0}" srcId="{03A7577F-F9FB-45DC-9BC6-5387060F9882}" destId="{6DAC2C42-73F2-4C7A-A42A-D56433015D84}" srcOrd="2" destOrd="0" parTransId="{064EBBB5-4470-458E-B822-0AE958ACA9D8}" sibTransId="{B500BEC0-0CB3-4774-A7FE-A1AA45AD1709}"/>
    <dgm:cxn modelId="{D72960F9-5AE8-4625-9AB6-93023F7B011A}" type="presOf" srcId="{D860341E-54DE-4502-82FE-96FBD1BFB279}" destId="{8A1FD719-420D-4913-AE4A-E46880ABB1EB}" srcOrd="1" destOrd="0" presId="urn:microsoft.com/office/officeart/2005/8/layout/process2"/>
    <dgm:cxn modelId="{AF31BA23-767F-4C9E-B4DB-107500A8190D}" srcId="{03A7577F-F9FB-45DC-9BC6-5387060F9882}" destId="{1745FE6F-4D4B-49B1-8BE3-0C1BE2414A71}" srcOrd="1" destOrd="0" parTransId="{D06CD04D-B964-4F3B-B785-2F819DFB1B2D}" sibTransId="{D860341E-54DE-4502-82FE-96FBD1BFB279}"/>
    <dgm:cxn modelId="{F7763195-57D0-4054-863E-E1392FB33B08}" type="presOf" srcId="{5951C671-A893-495B-9277-744135FF7EE1}" destId="{69B1479B-F681-4DDD-A062-4565DD2FCFD0}" srcOrd="0" destOrd="0" presId="urn:microsoft.com/office/officeart/2005/8/layout/process2"/>
    <dgm:cxn modelId="{AAD90175-51CE-4C5A-9518-DE12A0163C9D}" type="presOf" srcId="{3A3451AF-4077-4592-AC91-50BAEC285AE1}" destId="{718EE5C2-3148-48FC-90FA-55C703C826BE}" srcOrd="0" destOrd="0" presId="urn:microsoft.com/office/officeart/2005/8/layout/process2"/>
    <dgm:cxn modelId="{E450B8FA-02DD-48C6-A2CF-0732CE4FCD1B}" type="presOf" srcId="{B500BEC0-0CB3-4774-A7FE-A1AA45AD1709}" destId="{88DA9F61-6590-4751-826F-DC82C851022F}" srcOrd="1" destOrd="0" presId="urn:microsoft.com/office/officeart/2005/8/layout/process2"/>
    <dgm:cxn modelId="{42FB4972-7EA3-424C-A8C6-078AEA9ACBD5}" type="presOf" srcId="{D860341E-54DE-4502-82FE-96FBD1BFB279}" destId="{2745E8D2-A918-4AC6-A9E4-81B7CD585AF1}" srcOrd="0" destOrd="0" presId="urn:microsoft.com/office/officeart/2005/8/layout/process2"/>
    <dgm:cxn modelId="{127B13BF-3477-4F32-96AF-203F0A3D354A}" type="presOf" srcId="{DFFADBC6-499E-483F-8CF1-F0626ECD0900}" destId="{5C1CBA32-D620-43E7-A9F7-8587C3E26319}" srcOrd="1" destOrd="0" presId="urn:microsoft.com/office/officeart/2005/8/layout/process2"/>
    <dgm:cxn modelId="{B27EEFE0-BC69-4783-BB08-41291718BA86}" srcId="{03A7577F-F9FB-45DC-9BC6-5387060F9882}" destId="{511C0BC7-1928-4E31-AB27-A71A168245ED}" srcOrd="0" destOrd="0" parTransId="{C7AE62A8-B7D1-4C2B-B236-F885B0C80F48}" sibTransId="{DFFADBC6-499E-483F-8CF1-F0626ECD0900}"/>
    <dgm:cxn modelId="{CD55BECD-3B21-4C75-816B-CED6ACC54D61}" type="presOf" srcId="{03A7577F-F9FB-45DC-9BC6-5387060F9882}" destId="{9124DFC6-4C86-46C6-98A1-82007C5C58A8}" srcOrd="0" destOrd="0" presId="urn:microsoft.com/office/officeart/2005/8/layout/process2"/>
    <dgm:cxn modelId="{1BE3BBE7-A40E-45E9-87F9-D5561E12CCD3}" srcId="{03A7577F-F9FB-45DC-9BC6-5387060F9882}" destId="{5951C671-A893-495B-9277-744135FF7EE1}" srcOrd="4" destOrd="0" parTransId="{624ED098-B4F8-4313-848A-427793220459}" sibTransId="{B8FA6992-6E59-452A-8BDF-B1DE2F70E6B2}"/>
    <dgm:cxn modelId="{D2F0DCA1-65DC-42AD-89AB-A7CDCC206A4B}" type="presOf" srcId="{1745FE6F-4D4B-49B1-8BE3-0C1BE2414A71}" destId="{4352F4D5-6113-4AE9-A726-0C40FC5FC974}" srcOrd="0" destOrd="0" presId="urn:microsoft.com/office/officeart/2005/8/layout/process2"/>
    <dgm:cxn modelId="{13A077AB-130D-47E7-8CCF-AEE72011E114}" type="presOf" srcId="{6B2B128E-14C7-45DC-A879-A31F86A67DFB}" destId="{0995D69D-8B25-4359-B074-C8C05A0F1AA1}" srcOrd="0" destOrd="0" presId="urn:microsoft.com/office/officeart/2005/8/layout/process2"/>
    <dgm:cxn modelId="{A06CBA09-21DD-4916-8D48-1A3E0FB7E56D}" srcId="{03A7577F-F9FB-45DC-9BC6-5387060F9882}" destId="{6B2B128E-14C7-45DC-A879-A31F86A67DFB}" srcOrd="3" destOrd="0" parTransId="{3BD1CCA9-3FEC-40AF-8A98-A18264868405}" sibTransId="{3A3451AF-4077-4592-AC91-50BAEC285AE1}"/>
    <dgm:cxn modelId="{48BE1A77-71E1-4533-9801-930B7116B072}" type="presOf" srcId="{3A3451AF-4077-4592-AC91-50BAEC285AE1}" destId="{19FDE51D-0AC6-4671-BC0E-54CB7F275F66}" srcOrd="1" destOrd="0" presId="urn:microsoft.com/office/officeart/2005/8/layout/process2"/>
    <dgm:cxn modelId="{6C7B04F5-8478-4A58-BB65-C9F83A7E5BCA}" type="presOf" srcId="{B500BEC0-0CB3-4774-A7FE-A1AA45AD1709}" destId="{DB02A291-438A-453F-BA2C-CA964F01AF15}" srcOrd="0" destOrd="0" presId="urn:microsoft.com/office/officeart/2005/8/layout/process2"/>
    <dgm:cxn modelId="{FC1579C2-3611-4CFD-9A25-4D0CB478DBE4}" type="presOf" srcId="{DFFADBC6-499E-483F-8CF1-F0626ECD0900}" destId="{9F7370B4-1970-4AD8-A6CA-D7D305C57C32}" srcOrd="0" destOrd="0" presId="urn:microsoft.com/office/officeart/2005/8/layout/process2"/>
    <dgm:cxn modelId="{64CCA766-2F08-4476-8D89-2417B91066B7}" type="presOf" srcId="{511C0BC7-1928-4E31-AB27-A71A168245ED}" destId="{B444CAD1-A66C-4D02-902B-953AB53812D1}" srcOrd="0" destOrd="0" presId="urn:microsoft.com/office/officeart/2005/8/layout/process2"/>
    <dgm:cxn modelId="{CEB4FE1E-589E-4596-AA29-0129E625D306}" type="presParOf" srcId="{9124DFC6-4C86-46C6-98A1-82007C5C58A8}" destId="{B444CAD1-A66C-4D02-902B-953AB53812D1}" srcOrd="0" destOrd="0" presId="urn:microsoft.com/office/officeart/2005/8/layout/process2"/>
    <dgm:cxn modelId="{071BE2A1-C059-458B-8194-C9BA42431B92}" type="presParOf" srcId="{9124DFC6-4C86-46C6-98A1-82007C5C58A8}" destId="{9F7370B4-1970-4AD8-A6CA-D7D305C57C32}" srcOrd="1" destOrd="0" presId="urn:microsoft.com/office/officeart/2005/8/layout/process2"/>
    <dgm:cxn modelId="{0BD6AABA-905C-46FE-9804-C0A27C5D1D73}" type="presParOf" srcId="{9F7370B4-1970-4AD8-A6CA-D7D305C57C32}" destId="{5C1CBA32-D620-43E7-A9F7-8587C3E26319}" srcOrd="0" destOrd="0" presId="urn:microsoft.com/office/officeart/2005/8/layout/process2"/>
    <dgm:cxn modelId="{6FC7767A-6AFE-4B95-9056-2087CA420053}" type="presParOf" srcId="{9124DFC6-4C86-46C6-98A1-82007C5C58A8}" destId="{4352F4D5-6113-4AE9-A726-0C40FC5FC974}" srcOrd="2" destOrd="0" presId="urn:microsoft.com/office/officeart/2005/8/layout/process2"/>
    <dgm:cxn modelId="{FE8A7560-71D1-4369-8296-51456E183F28}" type="presParOf" srcId="{9124DFC6-4C86-46C6-98A1-82007C5C58A8}" destId="{2745E8D2-A918-4AC6-A9E4-81B7CD585AF1}" srcOrd="3" destOrd="0" presId="urn:microsoft.com/office/officeart/2005/8/layout/process2"/>
    <dgm:cxn modelId="{95020B8A-666E-4754-8F85-135DD14415AF}" type="presParOf" srcId="{2745E8D2-A918-4AC6-A9E4-81B7CD585AF1}" destId="{8A1FD719-420D-4913-AE4A-E46880ABB1EB}" srcOrd="0" destOrd="0" presId="urn:microsoft.com/office/officeart/2005/8/layout/process2"/>
    <dgm:cxn modelId="{3BBBF8ED-DD1E-4E49-AAA5-4B7A53107917}" type="presParOf" srcId="{9124DFC6-4C86-46C6-98A1-82007C5C58A8}" destId="{7476C4C7-890B-49C1-BF8B-C3074BF6B12A}" srcOrd="4" destOrd="0" presId="urn:microsoft.com/office/officeart/2005/8/layout/process2"/>
    <dgm:cxn modelId="{6D36807D-3629-4BEC-997C-56D577F908E0}" type="presParOf" srcId="{9124DFC6-4C86-46C6-98A1-82007C5C58A8}" destId="{DB02A291-438A-453F-BA2C-CA964F01AF15}" srcOrd="5" destOrd="0" presId="urn:microsoft.com/office/officeart/2005/8/layout/process2"/>
    <dgm:cxn modelId="{E00EA4B9-A168-4CA5-9613-1FA7FAA7A5D7}" type="presParOf" srcId="{DB02A291-438A-453F-BA2C-CA964F01AF15}" destId="{88DA9F61-6590-4751-826F-DC82C851022F}" srcOrd="0" destOrd="0" presId="urn:microsoft.com/office/officeart/2005/8/layout/process2"/>
    <dgm:cxn modelId="{938E3274-B9AE-4B47-937E-944B415D8964}" type="presParOf" srcId="{9124DFC6-4C86-46C6-98A1-82007C5C58A8}" destId="{0995D69D-8B25-4359-B074-C8C05A0F1AA1}" srcOrd="6" destOrd="0" presId="urn:microsoft.com/office/officeart/2005/8/layout/process2"/>
    <dgm:cxn modelId="{BFBE7A79-7C33-4207-9E97-1A2D5FC9F7B4}" type="presParOf" srcId="{9124DFC6-4C86-46C6-98A1-82007C5C58A8}" destId="{718EE5C2-3148-48FC-90FA-55C703C826BE}" srcOrd="7" destOrd="0" presId="urn:microsoft.com/office/officeart/2005/8/layout/process2"/>
    <dgm:cxn modelId="{DC363FD6-3A61-4FBD-8260-216EF2CB11E5}" type="presParOf" srcId="{718EE5C2-3148-48FC-90FA-55C703C826BE}" destId="{19FDE51D-0AC6-4671-BC0E-54CB7F275F66}" srcOrd="0" destOrd="0" presId="urn:microsoft.com/office/officeart/2005/8/layout/process2"/>
    <dgm:cxn modelId="{DB1CA3A7-B551-4E9B-976E-3AAEFD4AC9DB}" type="presParOf" srcId="{9124DFC6-4C86-46C6-98A1-82007C5C58A8}" destId="{69B1479B-F681-4DDD-A062-4565DD2FCFD0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5F6B40F-E3B9-4EC6-B6E7-3C28CF6BC1D5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B61B1463-2996-462D-BFB3-2DF8B4BF1BC5}">
      <dgm:prSet phldrT="[Text]" custT="1"/>
      <dgm:spPr/>
      <dgm:t>
        <a:bodyPr/>
        <a:lstStyle/>
        <a:p>
          <a:r>
            <a:rPr lang="zh-CN" altLang="en-US" sz="4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结尾：谁需要保护环境？</a:t>
          </a:r>
          <a:endParaRPr lang="en-US" sz="4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5EBBB3D5-F84A-4F99-8A3F-1BB98C49B141}" type="parTrans" cxnId="{97ACE8E4-D67A-43BB-8396-7ACE75ED91D4}">
      <dgm:prSet/>
      <dgm:spPr/>
      <dgm:t>
        <a:bodyPr/>
        <a:lstStyle/>
        <a:p>
          <a:endParaRPr lang="en-US"/>
        </a:p>
      </dgm:t>
    </dgm:pt>
    <dgm:pt modelId="{E4E06956-F369-4396-AD70-433F9979DF2D}" type="sibTrans" cxnId="{97ACE8E4-D67A-43BB-8396-7ACE75ED91D4}">
      <dgm:prSet/>
      <dgm:spPr/>
      <dgm:t>
        <a:bodyPr/>
        <a:lstStyle/>
        <a:p>
          <a:endParaRPr lang="en-US"/>
        </a:p>
      </dgm:t>
    </dgm:pt>
    <dgm:pt modelId="{41091EEF-38E5-41C3-887D-0E64C4058DDB}">
      <dgm:prSet phldrT="[Text]" custT="1"/>
      <dgm:spPr/>
      <dgm:t>
        <a:bodyPr/>
        <a:lstStyle/>
        <a:p>
          <a:r>
            <a:rPr lang="zh-CN" altLang="en-US" sz="4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谁需要解决环境问题？</a:t>
          </a:r>
          <a:endParaRPr lang="en-US" sz="4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0CBA1A1-A8A1-491F-AB11-090D4FFAE4B7}" type="parTrans" cxnId="{2615D659-2093-4684-9120-D52F9B9EE7C7}">
      <dgm:prSet/>
      <dgm:spPr/>
      <dgm:t>
        <a:bodyPr/>
        <a:lstStyle/>
        <a:p>
          <a:endParaRPr lang="en-US"/>
        </a:p>
      </dgm:t>
    </dgm:pt>
    <dgm:pt modelId="{F2902C92-5EF3-44BA-BB02-59F3A6E35359}" type="sibTrans" cxnId="{2615D659-2093-4684-9120-D52F9B9EE7C7}">
      <dgm:prSet/>
      <dgm:spPr/>
      <dgm:t>
        <a:bodyPr/>
        <a:lstStyle/>
        <a:p>
          <a:endParaRPr lang="en-US"/>
        </a:p>
      </dgm:t>
    </dgm:pt>
    <dgm:pt modelId="{12CFF506-9D29-4B9D-AE60-86B3FC9433C1}">
      <dgm:prSet phldrT="[Text]" custT="1"/>
      <dgm:spPr/>
      <dgm:t>
        <a:bodyPr/>
        <a:lstStyle/>
        <a:p>
          <a:r>
            <a:rPr lang="zh-CN" altLang="en-US" sz="4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谁需要齐心协力解决环境污染问题？</a:t>
          </a:r>
          <a:endParaRPr lang="en-US" sz="4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57DA7C8-1040-4FBC-8BFE-9FB15CCA209F}" type="parTrans" cxnId="{352AE548-8419-41B5-BF14-4E54ECA1DBAF}">
      <dgm:prSet/>
      <dgm:spPr/>
      <dgm:t>
        <a:bodyPr/>
        <a:lstStyle/>
        <a:p>
          <a:endParaRPr lang="en-US"/>
        </a:p>
      </dgm:t>
    </dgm:pt>
    <dgm:pt modelId="{D63D1A84-B477-4E50-8EDA-E20E4DA0F97F}" type="sibTrans" cxnId="{352AE548-8419-41B5-BF14-4E54ECA1DBAF}">
      <dgm:prSet/>
      <dgm:spPr/>
      <dgm:t>
        <a:bodyPr/>
        <a:lstStyle/>
        <a:p>
          <a:endParaRPr lang="en-US"/>
        </a:p>
      </dgm:t>
    </dgm:pt>
    <dgm:pt modelId="{07087E9E-C5EF-48C5-BC4B-D88F6EE6DE9D}" type="pres">
      <dgm:prSet presAssocID="{D5F6B40F-E3B9-4EC6-B6E7-3C28CF6BC1D5}" presName="outerComposite" presStyleCnt="0">
        <dgm:presLayoutVars>
          <dgm:chMax val="5"/>
          <dgm:dir/>
          <dgm:resizeHandles val="exact"/>
        </dgm:presLayoutVars>
      </dgm:prSet>
      <dgm:spPr/>
    </dgm:pt>
    <dgm:pt modelId="{4D2A6552-9EC6-4271-B5CE-8F5B17D71093}" type="pres">
      <dgm:prSet presAssocID="{D5F6B40F-E3B9-4EC6-B6E7-3C28CF6BC1D5}" presName="dummyMaxCanvas" presStyleCnt="0">
        <dgm:presLayoutVars/>
      </dgm:prSet>
      <dgm:spPr/>
    </dgm:pt>
    <dgm:pt modelId="{B8433F1B-C55B-48C9-BBCB-265E6FB199C4}" type="pres">
      <dgm:prSet presAssocID="{D5F6B40F-E3B9-4EC6-B6E7-3C28CF6BC1D5}" presName="ThreeNodes_1" presStyleLbl="node1" presStyleIdx="0" presStyleCnt="3">
        <dgm:presLayoutVars>
          <dgm:bulletEnabled val="1"/>
        </dgm:presLayoutVars>
      </dgm:prSet>
      <dgm:spPr/>
    </dgm:pt>
    <dgm:pt modelId="{DEB0E018-D7ED-4867-966F-560739459089}" type="pres">
      <dgm:prSet presAssocID="{D5F6B40F-E3B9-4EC6-B6E7-3C28CF6BC1D5}" presName="ThreeNodes_2" presStyleLbl="node1" presStyleIdx="1" presStyleCnt="3">
        <dgm:presLayoutVars>
          <dgm:bulletEnabled val="1"/>
        </dgm:presLayoutVars>
      </dgm:prSet>
      <dgm:spPr/>
    </dgm:pt>
    <dgm:pt modelId="{6D2089F5-BFA4-4FDC-AACD-83EA117D1691}" type="pres">
      <dgm:prSet presAssocID="{D5F6B40F-E3B9-4EC6-B6E7-3C28CF6BC1D5}" presName="ThreeNodes_3" presStyleLbl="node1" presStyleIdx="2" presStyleCnt="3">
        <dgm:presLayoutVars>
          <dgm:bulletEnabled val="1"/>
        </dgm:presLayoutVars>
      </dgm:prSet>
      <dgm:spPr/>
    </dgm:pt>
    <dgm:pt modelId="{BBC15E4B-A55F-47D5-94ED-7BB126403521}" type="pres">
      <dgm:prSet presAssocID="{D5F6B40F-E3B9-4EC6-B6E7-3C28CF6BC1D5}" presName="ThreeConn_1-2" presStyleLbl="fgAccFollowNode1" presStyleIdx="0" presStyleCnt="2">
        <dgm:presLayoutVars>
          <dgm:bulletEnabled val="1"/>
        </dgm:presLayoutVars>
      </dgm:prSet>
      <dgm:spPr/>
    </dgm:pt>
    <dgm:pt modelId="{6DC146B7-7ABE-484F-844C-718110DB6640}" type="pres">
      <dgm:prSet presAssocID="{D5F6B40F-E3B9-4EC6-B6E7-3C28CF6BC1D5}" presName="ThreeConn_2-3" presStyleLbl="fgAccFollowNode1" presStyleIdx="1" presStyleCnt="2">
        <dgm:presLayoutVars>
          <dgm:bulletEnabled val="1"/>
        </dgm:presLayoutVars>
      </dgm:prSet>
      <dgm:spPr/>
    </dgm:pt>
    <dgm:pt modelId="{8CE37193-D42E-49B7-AD7A-45E1EB7591EF}" type="pres">
      <dgm:prSet presAssocID="{D5F6B40F-E3B9-4EC6-B6E7-3C28CF6BC1D5}" presName="ThreeNodes_1_text" presStyleLbl="node1" presStyleIdx="2" presStyleCnt="3">
        <dgm:presLayoutVars>
          <dgm:bulletEnabled val="1"/>
        </dgm:presLayoutVars>
      </dgm:prSet>
      <dgm:spPr/>
    </dgm:pt>
    <dgm:pt modelId="{11183096-F8F0-43F3-908B-39F6EEF5C6C7}" type="pres">
      <dgm:prSet presAssocID="{D5F6B40F-E3B9-4EC6-B6E7-3C28CF6BC1D5}" presName="ThreeNodes_2_text" presStyleLbl="node1" presStyleIdx="2" presStyleCnt="3">
        <dgm:presLayoutVars>
          <dgm:bulletEnabled val="1"/>
        </dgm:presLayoutVars>
      </dgm:prSet>
      <dgm:spPr/>
    </dgm:pt>
    <dgm:pt modelId="{6A08B6CA-BCE0-41D5-AD75-FE94BA8BFC73}" type="pres">
      <dgm:prSet presAssocID="{D5F6B40F-E3B9-4EC6-B6E7-3C28CF6BC1D5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2615D659-2093-4684-9120-D52F9B9EE7C7}" srcId="{D5F6B40F-E3B9-4EC6-B6E7-3C28CF6BC1D5}" destId="{41091EEF-38E5-41C3-887D-0E64C4058DDB}" srcOrd="1" destOrd="0" parTransId="{60CBA1A1-A8A1-491F-AB11-090D4FFAE4B7}" sibTransId="{F2902C92-5EF3-44BA-BB02-59F3A6E35359}"/>
    <dgm:cxn modelId="{01ACCC49-277A-4C53-8972-54CECF70F581}" type="presOf" srcId="{F2902C92-5EF3-44BA-BB02-59F3A6E35359}" destId="{6DC146B7-7ABE-484F-844C-718110DB6640}" srcOrd="0" destOrd="0" presId="urn:microsoft.com/office/officeart/2005/8/layout/vProcess5"/>
    <dgm:cxn modelId="{352AE548-8419-41B5-BF14-4E54ECA1DBAF}" srcId="{D5F6B40F-E3B9-4EC6-B6E7-3C28CF6BC1D5}" destId="{12CFF506-9D29-4B9D-AE60-86B3FC9433C1}" srcOrd="2" destOrd="0" parTransId="{257DA7C8-1040-4FBC-8BFE-9FB15CCA209F}" sibTransId="{D63D1A84-B477-4E50-8EDA-E20E4DA0F97F}"/>
    <dgm:cxn modelId="{73F326A1-80A9-42D7-B53B-2332E2FC61C6}" type="presOf" srcId="{B61B1463-2996-462D-BFB3-2DF8B4BF1BC5}" destId="{B8433F1B-C55B-48C9-BBCB-265E6FB199C4}" srcOrd="0" destOrd="0" presId="urn:microsoft.com/office/officeart/2005/8/layout/vProcess5"/>
    <dgm:cxn modelId="{9141B4C7-28D4-4B65-BFEF-5F003EB5DA24}" type="presOf" srcId="{E4E06956-F369-4396-AD70-433F9979DF2D}" destId="{BBC15E4B-A55F-47D5-94ED-7BB126403521}" srcOrd="0" destOrd="0" presId="urn:microsoft.com/office/officeart/2005/8/layout/vProcess5"/>
    <dgm:cxn modelId="{97ACE8E4-D67A-43BB-8396-7ACE75ED91D4}" srcId="{D5F6B40F-E3B9-4EC6-B6E7-3C28CF6BC1D5}" destId="{B61B1463-2996-462D-BFB3-2DF8B4BF1BC5}" srcOrd="0" destOrd="0" parTransId="{5EBBB3D5-F84A-4F99-8A3F-1BB98C49B141}" sibTransId="{E4E06956-F369-4396-AD70-433F9979DF2D}"/>
    <dgm:cxn modelId="{99B26809-E624-41EE-B5BC-80A37901CEE0}" type="presOf" srcId="{B61B1463-2996-462D-BFB3-2DF8B4BF1BC5}" destId="{8CE37193-D42E-49B7-AD7A-45E1EB7591EF}" srcOrd="1" destOrd="0" presId="urn:microsoft.com/office/officeart/2005/8/layout/vProcess5"/>
    <dgm:cxn modelId="{76079FEF-1BC6-485D-86B4-F646C4B96FEC}" type="presOf" srcId="{12CFF506-9D29-4B9D-AE60-86B3FC9433C1}" destId="{6A08B6CA-BCE0-41D5-AD75-FE94BA8BFC73}" srcOrd="1" destOrd="0" presId="urn:microsoft.com/office/officeart/2005/8/layout/vProcess5"/>
    <dgm:cxn modelId="{88568F50-6CA6-4B8A-8DAB-DE1E05FE4DC2}" type="presOf" srcId="{41091EEF-38E5-41C3-887D-0E64C4058DDB}" destId="{DEB0E018-D7ED-4867-966F-560739459089}" srcOrd="0" destOrd="0" presId="urn:microsoft.com/office/officeart/2005/8/layout/vProcess5"/>
    <dgm:cxn modelId="{6A76FCBD-44B7-4996-8735-CD2395BE2AEC}" type="presOf" srcId="{12CFF506-9D29-4B9D-AE60-86B3FC9433C1}" destId="{6D2089F5-BFA4-4FDC-AACD-83EA117D1691}" srcOrd="0" destOrd="0" presId="urn:microsoft.com/office/officeart/2005/8/layout/vProcess5"/>
    <dgm:cxn modelId="{A72AEC30-74CB-4061-9EC8-885386D05E2F}" type="presOf" srcId="{41091EEF-38E5-41C3-887D-0E64C4058DDB}" destId="{11183096-F8F0-43F3-908B-39F6EEF5C6C7}" srcOrd="1" destOrd="0" presId="urn:microsoft.com/office/officeart/2005/8/layout/vProcess5"/>
    <dgm:cxn modelId="{C86DD01F-F692-4A95-9DCC-F4BB51F15C12}" type="presOf" srcId="{D5F6B40F-E3B9-4EC6-B6E7-3C28CF6BC1D5}" destId="{07087E9E-C5EF-48C5-BC4B-D88F6EE6DE9D}" srcOrd="0" destOrd="0" presId="urn:microsoft.com/office/officeart/2005/8/layout/vProcess5"/>
    <dgm:cxn modelId="{281854A6-9221-4AA2-AD37-A1761DBCA56B}" type="presParOf" srcId="{07087E9E-C5EF-48C5-BC4B-D88F6EE6DE9D}" destId="{4D2A6552-9EC6-4271-B5CE-8F5B17D71093}" srcOrd="0" destOrd="0" presId="urn:microsoft.com/office/officeart/2005/8/layout/vProcess5"/>
    <dgm:cxn modelId="{6A10229C-2BAA-47E2-ABE3-CB956D391311}" type="presParOf" srcId="{07087E9E-C5EF-48C5-BC4B-D88F6EE6DE9D}" destId="{B8433F1B-C55B-48C9-BBCB-265E6FB199C4}" srcOrd="1" destOrd="0" presId="urn:microsoft.com/office/officeart/2005/8/layout/vProcess5"/>
    <dgm:cxn modelId="{490AAF68-D5D9-4348-805D-BE2766A02D31}" type="presParOf" srcId="{07087E9E-C5EF-48C5-BC4B-D88F6EE6DE9D}" destId="{DEB0E018-D7ED-4867-966F-560739459089}" srcOrd="2" destOrd="0" presId="urn:microsoft.com/office/officeart/2005/8/layout/vProcess5"/>
    <dgm:cxn modelId="{EB607C4C-045A-4C17-93DB-61BF6200C81C}" type="presParOf" srcId="{07087E9E-C5EF-48C5-BC4B-D88F6EE6DE9D}" destId="{6D2089F5-BFA4-4FDC-AACD-83EA117D1691}" srcOrd="3" destOrd="0" presId="urn:microsoft.com/office/officeart/2005/8/layout/vProcess5"/>
    <dgm:cxn modelId="{4DF7DE4C-3AA7-4BA4-B501-BC7C90A1CF04}" type="presParOf" srcId="{07087E9E-C5EF-48C5-BC4B-D88F6EE6DE9D}" destId="{BBC15E4B-A55F-47D5-94ED-7BB126403521}" srcOrd="4" destOrd="0" presId="urn:microsoft.com/office/officeart/2005/8/layout/vProcess5"/>
    <dgm:cxn modelId="{1D12534C-1C1F-4010-94CE-036E40FF17C7}" type="presParOf" srcId="{07087E9E-C5EF-48C5-BC4B-D88F6EE6DE9D}" destId="{6DC146B7-7ABE-484F-844C-718110DB6640}" srcOrd="5" destOrd="0" presId="urn:microsoft.com/office/officeart/2005/8/layout/vProcess5"/>
    <dgm:cxn modelId="{7D118F7D-6670-49D6-AF50-879652570A5B}" type="presParOf" srcId="{07087E9E-C5EF-48C5-BC4B-D88F6EE6DE9D}" destId="{8CE37193-D42E-49B7-AD7A-45E1EB7591EF}" srcOrd="6" destOrd="0" presId="urn:microsoft.com/office/officeart/2005/8/layout/vProcess5"/>
    <dgm:cxn modelId="{40AB2E13-A647-43A3-9AD0-DEDC94C346E0}" type="presParOf" srcId="{07087E9E-C5EF-48C5-BC4B-D88F6EE6DE9D}" destId="{11183096-F8F0-43F3-908B-39F6EEF5C6C7}" srcOrd="7" destOrd="0" presId="urn:microsoft.com/office/officeart/2005/8/layout/vProcess5"/>
    <dgm:cxn modelId="{B4D23511-CDFB-49B4-9225-AF47714805CB}" type="presParOf" srcId="{07087E9E-C5EF-48C5-BC4B-D88F6EE6DE9D}" destId="{6A08B6CA-BCE0-41D5-AD75-FE94BA8BFC7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405338-52A1-4D19-8D82-F857AB479A2F}">
      <dsp:nvSpPr>
        <dsp:cNvPr id="0" name=""/>
        <dsp:cNvSpPr/>
      </dsp:nvSpPr>
      <dsp:spPr>
        <a:xfrm>
          <a:off x="1522" y="2576"/>
          <a:ext cx="11562184" cy="30502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5760" tIns="365760" rIns="365760" bIns="3657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96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说明文是</a:t>
          </a:r>
          <a:endParaRPr lang="en-US" sz="96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90861" y="91915"/>
        <a:ext cx="11383506" cy="2871577"/>
      </dsp:txXfrm>
    </dsp:sp>
    <dsp:sp modelId="{95948717-5C2A-4C9F-AFA5-BA2C022033A6}">
      <dsp:nvSpPr>
        <dsp:cNvPr id="0" name=""/>
        <dsp:cNvSpPr/>
      </dsp:nvSpPr>
      <dsp:spPr>
        <a:xfrm>
          <a:off x="1522" y="3360846"/>
          <a:ext cx="4547014" cy="305025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52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一种以说明为</a:t>
          </a:r>
          <a:endParaRPr lang="en-US" sz="5200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90861" y="3450185"/>
        <a:ext cx="4368336" cy="2871577"/>
      </dsp:txXfrm>
    </dsp:sp>
    <dsp:sp modelId="{F3205E94-DA96-4CCA-B7D7-C22A07DFC661}">
      <dsp:nvSpPr>
        <dsp:cNvPr id="0" name=""/>
        <dsp:cNvSpPr/>
      </dsp:nvSpPr>
      <dsp:spPr>
        <a:xfrm>
          <a:off x="4820342" y="3360846"/>
          <a:ext cx="3235779" cy="305025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52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主要表达方式的</a:t>
          </a:r>
          <a:endParaRPr lang="en-US" sz="5200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4909681" y="3450185"/>
        <a:ext cx="3057101" cy="2871577"/>
      </dsp:txXfrm>
    </dsp:sp>
    <dsp:sp modelId="{BEF28ADB-B79A-454F-828D-56F2C6FBA678}">
      <dsp:nvSpPr>
        <dsp:cNvPr id="0" name=""/>
        <dsp:cNvSpPr/>
      </dsp:nvSpPr>
      <dsp:spPr>
        <a:xfrm>
          <a:off x="8327927" y="3360846"/>
          <a:ext cx="3235779" cy="305025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52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文章体裁。</a:t>
          </a:r>
          <a:endParaRPr lang="en-US" sz="5200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5200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8417266" y="3450185"/>
        <a:ext cx="3057101" cy="28715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246E85-A558-46DC-B6D4-6B7B267372BD}">
      <dsp:nvSpPr>
        <dsp:cNvPr id="0" name=""/>
        <dsp:cNvSpPr/>
      </dsp:nvSpPr>
      <dsp:spPr>
        <a:xfrm>
          <a:off x="0" y="1647819"/>
          <a:ext cx="1913107" cy="95655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6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审题</a:t>
          </a:r>
          <a:endParaRPr lang="en-US" sz="66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28016" y="1675835"/>
        <a:ext cx="1857075" cy="900521"/>
      </dsp:txXfrm>
    </dsp:sp>
    <dsp:sp modelId="{EFF16542-1E48-435B-B7AD-CCE1010E28EF}">
      <dsp:nvSpPr>
        <dsp:cNvPr id="0" name=""/>
        <dsp:cNvSpPr/>
      </dsp:nvSpPr>
      <dsp:spPr>
        <a:xfrm rot="18555839">
          <a:off x="1680935" y="1616241"/>
          <a:ext cx="1264881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264881" y="2019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281753" y="1604814"/>
        <a:ext cx="63244" cy="63244"/>
      </dsp:txXfrm>
    </dsp:sp>
    <dsp:sp modelId="{C6A38F92-7ABB-4EE3-B2C3-8C0C01C58946}">
      <dsp:nvSpPr>
        <dsp:cNvPr id="0" name=""/>
        <dsp:cNvSpPr/>
      </dsp:nvSpPr>
      <dsp:spPr>
        <a:xfrm>
          <a:off x="2713644" y="684426"/>
          <a:ext cx="5486984" cy="9247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6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对象：中学生</a:t>
          </a:r>
          <a:endParaRPr lang="en-US" sz="66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2740728" y="711510"/>
        <a:ext cx="5432816" cy="870532"/>
      </dsp:txXfrm>
    </dsp:sp>
    <dsp:sp modelId="{ECC6A1A0-D771-4C4E-92DD-6B03801A2389}">
      <dsp:nvSpPr>
        <dsp:cNvPr id="0" name=""/>
        <dsp:cNvSpPr/>
      </dsp:nvSpPr>
      <dsp:spPr>
        <a:xfrm rot="2207762">
          <a:off x="1823392" y="2375625"/>
          <a:ext cx="900629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900629" y="2019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251191" y="2373305"/>
        <a:ext cx="45031" cy="45031"/>
      </dsp:txXfrm>
    </dsp:sp>
    <dsp:sp modelId="{01C3E737-B186-43A6-90E1-2B37B48EDE6E}">
      <dsp:nvSpPr>
        <dsp:cNvPr id="0" name=""/>
        <dsp:cNvSpPr/>
      </dsp:nvSpPr>
      <dsp:spPr>
        <a:xfrm>
          <a:off x="2634307" y="1752610"/>
          <a:ext cx="8996618" cy="18258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6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内容：保护环境的方法</a:t>
          </a:r>
          <a:endParaRPr lang="en-US" sz="66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2687785" y="1806088"/>
        <a:ext cx="8889662" cy="171891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C4E5BA-89CA-44CA-B048-13B4D3A57951}">
      <dsp:nvSpPr>
        <dsp:cNvPr id="0" name=""/>
        <dsp:cNvSpPr/>
      </dsp:nvSpPr>
      <dsp:spPr>
        <a:xfrm>
          <a:off x="5387876" y="1270810"/>
          <a:ext cx="97421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974215" y="45720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849864" y="1311501"/>
        <a:ext cx="50240" cy="10057"/>
      </dsp:txXfrm>
    </dsp:sp>
    <dsp:sp modelId="{9A5C10B2-550E-4287-8EAA-A60508380AF5}">
      <dsp:nvSpPr>
        <dsp:cNvPr id="0" name=""/>
        <dsp:cNvSpPr/>
      </dsp:nvSpPr>
      <dsp:spPr>
        <a:xfrm>
          <a:off x="1020916" y="5901"/>
          <a:ext cx="4368760" cy="262125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54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大纲：</a:t>
          </a:r>
          <a:endParaRPr lang="en-US" sz="5400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020916" y="5901"/>
        <a:ext cx="4368760" cy="2621256"/>
      </dsp:txXfrm>
    </dsp:sp>
    <dsp:sp modelId="{72AEAA7C-426F-4D27-AD4F-E1D20A6E56E2}">
      <dsp:nvSpPr>
        <dsp:cNvPr id="0" name=""/>
        <dsp:cNvSpPr/>
      </dsp:nvSpPr>
      <dsp:spPr>
        <a:xfrm>
          <a:off x="3205296" y="2625358"/>
          <a:ext cx="5373575" cy="974215"/>
        </a:xfrm>
        <a:custGeom>
          <a:avLst/>
          <a:gdLst/>
          <a:ahLst/>
          <a:cxnLst/>
          <a:rect l="0" t="0" r="0" b="0"/>
          <a:pathLst>
            <a:path>
              <a:moveTo>
                <a:pt x="5373575" y="0"/>
              </a:moveTo>
              <a:lnTo>
                <a:pt x="5373575" y="504207"/>
              </a:lnTo>
              <a:lnTo>
                <a:pt x="0" y="504207"/>
              </a:lnTo>
              <a:lnTo>
                <a:pt x="0" y="974215"/>
              </a:lnTo>
            </a:path>
          </a:pathLst>
        </a:custGeom>
        <a:noFill/>
        <a:ln w="635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755416" y="3107437"/>
        <a:ext cx="273335" cy="10057"/>
      </dsp:txXfrm>
    </dsp:sp>
    <dsp:sp modelId="{75D8A9E3-9736-4A7C-B658-082A6B907247}">
      <dsp:nvSpPr>
        <dsp:cNvPr id="0" name=""/>
        <dsp:cNvSpPr/>
      </dsp:nvSpPr>
      <dsp:spPr>
        <a:xfrm>
          <a:off x="6394492" y="5901"/>
          <a:ext cx="4368760" cy="2621256"/>
        </a:xfrm>
        <a:prstGeom prst="rect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4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开头</a:t>
          </a:r>
          <a:endParaRPr lang="en-US" sz="54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6394492" y="5901"/>
        <a:ext cx="4368760" cy="2621256"/>
      </dsp:txXfrm>
    </dsp:sp>
    <dsp:sp modelId="{CDFE781F-A6E7-4E45-8380-DEC38C1BC737}">
      <dsp:nvSpPr>
        <dsp:cNvPr id="0" name=""/>
        <dsp:cNvSpPr/>
      </dsp:nvSpPr>
      <dsp:spPr>
        <a:xfrm>
          <a:off x="5387876" y="4896881"/>
          <a:ext cx="97421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974215" y="45720"/>
              </a:lnTo>
            </a:path>
          </a:pathLst>
        </a:custGeom>
        <a:noFill/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849864" y="4937572"/>
        <a:ext cx="50240" cy="10057"/>
      </dsp:txXfrm>
    </dsp:sp>
    <dsp:sp modelId="{2FBBC87E-8995-4F68-9F46-75ECA01EA6CE}">
      <dsp:nvSpPr>
        <dsp:cNvPr id="0" name=""/>
        <dsp:cNvSpPr/>
      </dsp:nvSpPr>
      <dsp:spPr>
        <a:xfrm>
          <a:off x="1020916" y="3631973"/>
          <a:ext cx="4368760" cy="2621256"/>
        </a:xfrm>
        <a:prstGeom prst="rect">
          <a:avLst/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4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内容</a:t>
          </a:r>
          <a:endParaRPr lang="en-US" altLang="zh-CN" sz="5400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4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（至少四个）</a:t>
          </a:r>
          <a:endParaRPr lang="en-US" sz="54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020916" y="3631973"/>
        <a:ext cx="4368760" cy="2621256"/>
      </dsp:txXfrm>
    </dsp:sp>
    <dsp:sp modelId="{C56FD53F-8FB9-4725-933B-305C3E4F02DE}">
      <dsp:nvSpPr>
        <dsp:cNvPr id="0" name=""/>
        <dsp:cNvSpPr/>
      </dsp:nvSpPr>
      <dsp:spPr>
        <a:xfrm>
          <a:off x="6394492" y="3631973"/>
          <a:ext cx="4368760" cy="2621256"/>
        </a:xfrm>
        <a:prstGeom prst="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4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结尾</a:t>
          </a:r>
          <a:endParaRPr lang="en-US" sz="54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6394492" y="3631973"/>
        <a:ext cx="4368760" cy="262125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10E636-0F88-41A7-94C4-C30A37DE959E}">
      <dsp:nvSpPr>
        <dsp:cNvPr id="0" name=""/>
        <dsp:cNvSpPr/>
      </dsp:nvSpPr>
      <dsp:spPr>
        <a:xfrm>
          <a:off x="0" y="0"/>
          <a:ext cx="9489153" cy="1068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32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什么是环境污染？</a:t>
          </a:r>
          <a:endParaRPr lang="en-US" sz="3200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1306" y="31306"/>
        <a:ext cx="8245437" cy="1006260"/>
      </dsp:txXfrm>
    </dsp:sp>
    <dsp:sp modelId="{B2BEBE28-E7FA-4682-A423-2885D7CF011E}">
      <dsp:nvSpPr>
        <dsp:cNvPr id="0" name=""/>
        <dsp:cNvSpPr/>
      </dsp:nvSpPr>
      <dsp:spPr>
        <a:xfrm>
          <a:off x="794716" y="1263212"/>
          <a:ext cx="9489153" cy="1068872"/>
        </a:xfrm>
        <a:prstGeom prst="roundRect">
          <a:avLst>
            <a:gd name="adj" fmla="val 10000"/>
          </a:avLst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32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什么原因导致环境问题越来越严重？</a:t>
          </a:r>
          <a:endParaRPr lang="en-US" sz="3200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826022" y="1294518"/>
        <a:ext cx="7937058" cy="1006260"/>
      </dsp:txXfrm>
    </dsp:sp>
    <dsp:sp modelId="{4A71354F-428F-4F60-9624-E9739D52B5DD}">
      <dsp:nvSpPr>
        <dsp:cNvPr id="0" name=""/>
        <dsp:cNvSpPr/>
      </dsp:nvSpPr>
      <dsp:spPr>
        <a:xfrm>
          <a:off x="1577571" y="2526425"/>
          <a:ext cx="9489153" cy="1068872"/>
        </a:xfrm>
        <a:prstGeom prst="roundRect">
          <a:avLst>
            <a:gd name="adj" fmla="val 10000"/>
          </a:avLst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环境污染造成什么后果？</a:t>
          </a:r>
          <a:endParaRPr lang="en-US" sz="32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608877" y="2557731"/>
        <a:ext cx="7948919" cy="1006260"/>
      </dsp:txXfrm>
    </dsp:sp>
    <dsp:sp modelId="{A28B7919-256A-4D89-B202-93162D3A539D}">
      <dsp:nvSpPr>
        <dsp:cNvPr id="0" name=""/>
        <dsp:cNvSpPr/>
      </dsp:nvSpPr>
      <dsp:spPr>
        <a:xfrm>
          <a:off x="2372288" y="3789637"/>
          <a:ext cx="9489153" cy="1068872"/>
        </a:xfrm>
        <a:prstGeom prst="roundRect">
          <a:avLst>
            <a:gd name="adj" fmla="val 1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为何中学生不重视环保？</a:t>
          </a:r>
          <a:endParaRPr lang="en-US" sz="32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2403594" y="3820943"/>
        <a:ext cx="7937058" cy="1006260"/>
      </dsp:txXfrm>
    </dsp:sp>
    <dsp:sp modelId="{631486C9-1677-4E6D-A60E-74B38C4371A6}">
      <dsp:nvSpPr>
        <dsp:cNvPr id="0" name=""/>
        <dsp:cNvSpPr/>
      </dsp:nvSpPr>
      <dsp:spPr>
        <a:xfrm>
          <a:off x="8794386" y="818658"/>
          <a:ext cx="694766" cy="694766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100" kern="1200"/>
        </a:p>
      </dsp:txBody>
      <dsp:txXfrm>
        <a:off x="8950708" y="818658"/>
        <a:ext cx="382122" cy="522811"/>
      </dsp:txXfrm>
    </dsp:sp>
    <dsp:sp modelId="{40ADC4F7-E769-4D04-8034-B01ED34D3547}">
      <dsp:nvSpPr>
        <dsp:cNvPr id="0" name=""/>
        <dsp:cNvSpPr/>
      </dsp:nvSpPr>
      <dsp:spPr>
        <a:xfrm>
          <a:off x="9589103" y="2081871"/>
          <a:ext cx="694766" cy="694766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5756959"/>
            <a:satOff val="-30630"/>
            <a:lumOff val="-174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756959"/>
              <a:satOff val="-30630"/>
              <a:lumOff val="-17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100" kern="1200"/>
        </a:p>
      </dsp:txBody>
      <dsp:txXfrm>
        <a:off x="9745425" y="2081871"/>
        <a:ext cx="382122" cy="522811"/>
      </dsp:txXfrm>
    </dsp:sp>
    <dsp:sp modelId="{F9D51B60-43AA-4ED2-B811-D0AD03C82CC0}">
      <dsp:nvSpPr>
        <dsp:cNvPr id="0" name=""/>
        <dsp:cNvSpPr/>
      </dsp:nvSpPr>
      <dsp:spPr>
        <a:xfrm>
          <a:off x="10371958" y="3345084"/>
          <a:ext cx="694766" cy="694766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100" kern="1200"/>
        </a:p>
      </dsp:txBody>
      <dsp:txXfrm>
        <a:off x="10528280" y="3345084"/>
        <a:ext cx="382122" cy="52281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92B233-A1A3-4881-B81C-5BF6AFE4A462}">
      <dsp:nvSpPr>
        <dsp:cNvPr id="0" name=""/>
        <dsp:cNvSpPr/>
      </dsp:nvSpPr>
      <dsp:spPr>
        <a:xfrm>
          <a:off x="7111417" y="2834583"/>
          <a:ext cx="2515939" cy="8733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6650"/>
              </a:lnTo>
              <a:lnTo>
                <a:pt x="2515939" y="436650"/>
              </a:lnTo>
              <a:lnTo>
                <a:pt x="2515939" y="87330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8AD1CF-47B6-4145-9F71-18942DA0FF7A}">
      <dsp:nvSpPr>
        <dsp:cNvPr id="0" name=""/>
        <dsp:cNvSpPr/>
      </dsp:nvSpPr>
      <dsp:spPr>
        <a:xfrm>
          <a:off x="4595478" y="2834583"/>
          <a:ext cx="2515939" cy="873301"/>
        </a:xfrm>
        <a:custGeom>
          <a:avLst/>
          <a:gdLst/>
          <a:ahLst/>
          <a:cxnLst/>
          <a:rect l="0" t="0" r="0" b="0"/>
          <a:pathLst>
            <a:path>
              <a:moveTo>
                <a:pt x="2515939" y="0"/>
              </a:moveTo>
              <a:lnTo>
                <a:pt x="2515939" y="436650"/>
              </a:lnTo>
              <a:lnTo>
                <a:pt x="0" y="436650"/>
              </a:lnTo>
              <a:lnTo>
                <a:pt x="0" y="87330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8F41F0-47B0-4A02-AD1D-DE85A09F0BE1}">
      <dsp:nvSpPr>
        <dsp:cNvPr id="0" name=""/>
        <dsp:cNvSpPr/>
      </dsp:nvSpPr>
      <dsp:spPr>
        <a:xfrm>
          <a:off x="250" y="755294"/>
          <a:ext cx="4158577" cy="207928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5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在家里：</a:t>
          </a:r>
          <a:endParaRPr lang="en-US" sz="65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250" y="755294"/>
        <a:ext cx="4158577" cy="2079288"/>
      </dsp:txXfrm>
    </dsp:sp>
    <dsp:sp modelId="{F5895D95-2AC9-442E-BE28-BED0EBF7A6AB}">
      <dsp:nvSpPr>
        <dsp:cNvPr id="0" name=""/>
        <dsp:cNvSpPr/>
      </dsp:nvSpPr>
      <dsp:spPr>
        <a:xfrm>
          <a:off x="5032128" y="755294"/>
          <a:ext cx="4158577" cy="207928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500" kern="12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节</a:t>
          </a:r>
          <a:r>
            <a:rPr lang="zh-CN" altLang="en-US" sz="65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约资源</a:t>
          </a:r>
          <a:endParaRPr lang="en-US" sz="65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5032128" y="755294"/>
        <a:ext cx="4158577" cy="2079288"/>
      </dsp:txXfrm>
    </dsp:sp>
    <dsp:sp modelId="{D8FD1A83-BCA2-48BC-8F9C-FC3F69E774FB}">
      <dsp:nvSpPr>
        <dsp:cNvPr id="0" name=""/>
        <dsp:cNvSpPr/>
      </dsp:nvSpPr>
      <dsp:spPr>
        <a:xfrm>
          <a:off x="2516189" y="3707884"/>
          <a:ext cx="4158577" cy="207928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5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水</a:t>
          </a:r>
          <a:endParaRPr lang="en-US" sz="65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2516189" y="3707884"/>
        <a:ext cx="4158577" cy="2079288"/>
      </dsp:txXfrm>
    </dsp:sp>
    <dsp:sp modelId="{345519F6-74C5-477F-8984-671A83B84403}">
      <dsp:nvSpPr>
        <dsp:cNvPr id="0" name=""/>
        <dsp:cNvSpPr/>
      </dsp:nvSpPr>
      <dsp:spPr>
        <a:xfrm>
          <a:off x="7548068" y="3707884"/>
          <a:ext cx="4158577" cy="207928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5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电</a:t>
          </a:r>
          <a:endParaRPr lang="en-US" sz="65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7548068" y="3707884"/>
        <a:ext cx="4158577" cy="207928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447035-3414-42D6-ABB9-33856D97B3B2}">
      <dsp:nvSpPr>
        <dsp:cNvPr id="0" name=""/>
        <dsp:cNvSpPr/>
      </dsp:nvSpPr>
      <dsp:spPr>
        <a:xfrm>
          <a:off x="3727072" y="3119"/>
          <a:ext cx="4162597" cy="116030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在外：</a:t>
          </a:r>
          <a:endParaRPr lang="en-US" sz="48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761056" y="37103"/>
        <a:ext cx="4094629" cy="1092337"/>
      </dsp:txXfrm>
    </dsp:sp>
    <dsp:sp modelId="{A14C2C6B-DF2F-46B3-8D67-E2BFDC69E2C6}">
      <dsp:nvSpPr>
        <dsp:cNvPr id="0" name=""/>
        <dsp:cNvSpPr/>
      </dsp:nvSpPr>
      <dsp:spPr>
        <a:xfrm rot="5400000">
          <a:off x="5590813" y="1192432"/>
          <a:ext cx="435114" cy="522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 rot="-5400000">
        <a:off x="5651729" y="1235943"/>
        <a:ext cx="313283" cy="304580"/>
      </dsp:txXfrm>
    </dsp:sp>
    <dsp:sp modelId="{66F78444-C82B-4047-A63C-679A1898DBF2}">
      <dsp:nvSpPr>
        <dsp:cNvPr id="0" name=""/>
        <dsp:cNvSpPr/>
      </dsp:nvSpPr>
      <dsp:spPr>
        <a:xfrm>
          <a:off x="3727072" y="1743578"/>
          <a:ext cx="4162597" cy="1160305"/>
        </a:xfrm>
        <a:prstGeom prst="roundRect">
          <a:avLst>
            <a:gd name="adj" fmla="val 10000"/>
          </a:avLst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kern="12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支</a:t>
          </a:r>
          <a:r>
            <a:rPr lang="zh-CN" altLang="en-US" sz="48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持环保运动</a:t>
          </a:r>
          <a:endParaRPr lang="en-US" sz="48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761056" y="1777562"/>
        <a:ext cx="4094629" cy="1092337"/>
      </dsp:txXfrm>
    </dsp:sp>
    <dsp:sp modelId="{27873D12-70F3-4A77-8ABD-1E990DDBD602}">
      <dsp:nvSpPr>
        <dsp:cNvPr id="0" name=""/>
        <dsp:cNvSpPr/>
      </dsp:nvSpPr>
      <dsp:spPr>
        <a:xfrm rot="5400000">
          <a:off x="5590813" y="2932891"/>
          <a:ext cx="435114" cy="522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 rot="-5400000">
        <a:off x="5651729" y="2976402"/>
        <a:ext cx="313283" cy="304580"/>
      </dsp:txXfrm>
    </dsp:sp>
    <dsp:sp modelId="{12D27F0C-4FC6-4CBB-BCF4-8501123469E9}">
      <dsp:nvSpPr>
        <dsp:cNvPr id="0" name=""/>
        <dsp:cNvSpPr/>
      </dsp:nvSpPr>
      <dsp:spPr>
        <a:xfrm>
          <a:off x="3727072" y="3484036"/>
          <a:ext cx="4162597" cy="1160305"/>
        </a:xfrm>
        <a:prstGeom prst="roundRect">
          <a:avLst>
            <a:gd name="adj" fmla="val 10000"/>
          </a:avLst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不使用塑料袋</a:t>
          </a:r>
          <a:endParaRPr lang="en-US" sz="48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761056" y="3518020"/>
        <a:ext cx="4094629" cy="1092337"/>
      </dsp:txXfrm>
    </dsp:sp>
    <dsp:sp modelId="{20D120F4-5ADA-403B-BC97-1FDE6F85256D}">
      <dsp:nvSpPr>
        <dsp:cNvPr id="0" name=""/>
        <dsp:cNvSpPr/>
      </dsp:nvSpPr>
      <dsp:spPr>
        <a:xfrm rot="5400000">
          <a:off x="5590813" y="4673350"/>
          <a:ext cx="435114" cy="522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 rot="-5400000">
        <a:off x="5651729" y="4716861"/>
        <a:ext cx="313283" cy="304580"/>
      </dsp:txXfrm>
    </dsp:sp>
    <dsp:sp modelId="{133F08AE-7156-4AB1-8E86-1ED3F40CB36F}">
      <dsp:nvSpPr>
        <dsp:cNvPr id="0" name=""/>
        <dsp:cNvSpPr/>
      </dsp:nvSpPr>
      <dsp:spPr>
        <a:xfrm>
          <a:off x="3727072" y="5224495"/>
          <a:ext cx="4162597" cy="1160305"/>
        </a:xfrm>
        <a:prstGeom prst="roundRect">
          <a:avLst>
            <a:gd name="adj" fmla="val 1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自备环保袋</a:t>
          </a:r>
          <a:endParaRPr lang="en-US" sz="48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761056" y="5258479"/>
        <a:ext cx="4094629" cy="109233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44CAD1-A66C-4D02-902B-953AB53812D1}">
      <dsp:nvSpPr>
        <dsp:cNvPr id="0" name=""/>
        <dsp:cNvSpPr/>
      </dsp:nvSpPr>
      <dsp:spPr>
        <a:xfrm>
          <a:off x="4170369" y="3858"/>
          <a:ext cx="3417672" cy="9022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在学校：</a:t>
          </a:r>
          <a:endParaRPr lang="en-US" sz="40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4196795" y="30284"/>
        <a:ext cx="3364820" cy="849406"/>
      </dsp:txXfrm>
    </dsp:sp>
    <dsp:sp modelId="{9F7370B4-1970-4AD8-A6CA-D7D305C57C32}">
      <dsp:nvSpPr>
        <dsp:cNvPr id="0" name=""/>
        <dsp:cNvSpPr/>
      </dsp:nvSpPr>
      <dsp:spPr>
        <a:xfrm rot="5400000">
          <a:off x="5710032" y="928673"/>
          <a:ext cx="338346" cy="4060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-5400000">
        <a:off x="5757400" y="962508"/>
        <a:ext cx="243610" cy="236842"/>
      </dsp:txXfrm>
    </dsp:sp>
    <dsp:sp modelId="{4352F4D5-6113-4AE9-A726-0C40FC5FC974}">
      <dsp:nvSpPr>
        <dsp:cNvPr id="0" name=""/>
        <dsp:cNvSpPr/>
      </dsp:nvSpPr>
      <dsp:spPr>
        <a:xfrm>
          <a:off x="4170369" y="1357246"/>
          <a:ext cx="3417672" cy="902258"/>
        </a:xfrm>
        <a:prstGeom prst="roundRect">
          <a:avLst>
            <a:gd name="adj" fmla="val 10000"/>
          </a:avLst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不乱丢垃圾</a:t>
          </a:r>
          <a:endParaRPr lang="en-US" sz="40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4196795" y="1383672"/>
        <a:ext cx="3364820" cy="849406"/>
      </dsp:txXfrm>
    </dsp:sp>
    <dsp:sp modelId="{2745E8D2-A918-4AC6-A9E4-81B7CD585AF1}">
      <dsp:nvSpPr>
        <dsp:cNvPr id="0" name=""/>
        <dsp:cNvSpPr/>
      </dsp:nvSpPr>
      <dsp:spPr>
        <a:xfrm rot="5400000">
          <a:off x="5710032" y="2282061"/>
          <a:ext cx="338346" cy="4060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-5400000">
        <a:off x="5757400" y="2315896"/>
        <a:ext cx="243610" cy="236842"/>
      </dsp:txXfrm>
    </dsp:sp>
    <dsp:sp modelId="{7476C4C7-890B-49C1-BF8B-C3074BF6B12A}">
      <dsp:nvSpPr>
        <dsp:cNvPr id="0" name=""/>
        <dsp:cNvSpPr/>
      </dsp:nvSpPr>
      <dsp:spPr>
        <a:xfrm>
          <a:off x="4170369" y="2710634"/>
          <a:ext cx="3417672" cy="902258"/>
        </a:xfrm>
        <a:prstGeom prst="roundRect">
          <a:avLst>
            <a:gd name="adj" fmla="val 10000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进行垃圾分类</a:t>
          </a:r>
          <a:endParaRPr lang="en-US" sz="40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4196795" y="2737060"/>
        <a:ext cx="3364820" cy="849406"/>
      </dsp:txXfrm>
    </dsp:sp>
    <dsp:sp modelId="{DB02A291-438A-453F-BA2C-CA964F01AF15}">
      <dsp:nvSpPr>
        <dsp:cNvPr id="0" name=""/>
        <dsp:cNvSpPr/>
      </dsp:nvSpPr>
      <dsp:spPr>
        <a:xfrm rot="5400000">
          <a:off x="5710032" y="3635449"/>
          <a:ext cx="338346" cy="4060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-5400000">
        <a:off x="5757400" y="3669284"/>
        <a:ext cx="243610" cy="236842"/>
      </dsp:txXfrm>
    </dsp:sp>
    <dsp:sp modelId="{0995D69D-8B25-4359-B074-C8C05A0F1AA1}">
      <dsp:nvSpPr>
        <dsp:cNvPr id="0" name=""/>
        <dsp:cNvSpPr/>
      </dsp:nvSpPr>
      <dsp:spPr>
        <a:xfrm>
          <a:off x="4170369" y="4064021"/>
          <a:ext cx="3417672" cy="902258"/>
        </a:xfrm>
        <a:prstGeom prst="roundRect">
          <a:avLst>
            <a:gd name="adj" fmla="val 10000"/>
          </a:avLst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种植花草树木</a:t>
          </a:r>
          <a:endParaRPr lang="en-US" sz="40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4196795" y="4090447"/>
        <a:ext cx="3364820" cy="849406"/>
      </dsp:txXfrm>
    </dsp:sp>
    <dsp:sp modelId="{718EE5C2-3148-48FC-90FA-55C703C826BE}">
      <dsp:nvSpPr>
        <dsp:cNvPr id="0" name=""/>
        <dsp:cNvSpPr/>
      </dsp:nvSpPr>
      <dsp:spPr>
        <a:xfrm rot="5400000">
          <a:off x="5710032" y="4988836"/>
          <a:ext cx="338346" cy="4060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-5400000">
        <a:off x="5757400" y="5022671"/>
        <a:ext cx="243610" cy="236842"/>
      </dsp:txXfrm>
    </dsp:sp>
    <dsp:sp modelId="{69B1479B-F681-4DDD-A062-4565DD2FCFD0}">
      <dsp:nvSpPr>
        <dsp:cNvPr id="0" name=""/>
        <dsp:cNvSpPr/>
      </dsp:nvSpPr>
      <dsp:spPr>
        <a:xfrm>
          <a:off x="4170369" y="5417409"/>
          <a:ext cx="3417672" cy="902258"/>
        </a:xfrm>
        <a:prstGeom prst="roundRect">
          <a:avLst>
            <a:gd name="adj" fmla="val 1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不浪费纸张</a:t>
          </a:r>
          <a:endParaRPr lang="en-US" sz="40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4196795" y="5443835"/>
        <a:ext cx="3364820" cy="84940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433F1B-C55B-48C9-BBCB-265E6FB199C4}">
      <dsp:nvSpPr>
        <dsp:cNvPr id="0" name=""/>
        <dsp:cNvSpPr/>
      </dsp:nvSpPr>
      <dsp:spPr>
        <a:xfrm>
          <a:off x="0" y="0"/>
          <a:ext cx="10038437" cy="1970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结尾：谁需要保护环境？</a:t>
          </a:r>
          <a:endParaRPr lang="en-US" sz="48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57713" y="57713"/>
        <a:ext cx="7912149" cy="1855041"/>
      </dsp:txXfrm>
    </dsp:sp>
    <dsp:sp modelId="{DEB0E018-D7ED-4867-966F-560739459089}">
      <dsp:nvSpPr>
        <dsp:cNvPr id="0" name=""/>
        <dsp:cNvSpPr/>
      </dsp:nvSpPr>
      <dsp:spPr>
        <a:xfrm>
          <a:off x="885744" y="2298878"/>
          <a:ext cx="10038437" cy="1970467"/>
        </a:xfrm>
        <a:prstGeom prst="roundRect">
          <a:avLst>
            <a:gd name="adj" fmla="val 1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谁需要解决环境问题？</a:t>
          </a:r>
          <a:endParaRPr lang="en-US" sz="48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943457" y="2356591"/>
        <a:ext cx="7756463" cy="1855041"/>
      </dsp:txXfrm>
    </dsp:sp>
    <dsp:sp modelId="{6D2089F5-BFA4-4FDC-AACD-83EA117D1691}">
      <dsp:nvSpPr>
        <dsp:cNvPr id="0" name=""/>
        <dsp:cNvSpPr/>
      </dsp:nvSpPr>
      <dsp:spPr>
        <a:xfrm>
          <a:off x="1771489" y="4597757"/>
          <a:ext cx="10038437" cy="1970467"/>
        </a:xfrm>
        <a:prstGeom prst="roundRect">
          <a:avLst>
            <a:gd name="adj" fmla="val 1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谁需要齐心协力解决环境污染问题？</a:t>
          </a:r>
          <a:endParaRPr lang="en-US" sz="48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829202" y="4655470"/>
        <a:ext cx="7756463" cy="1855041"/>
      </dsp:txXfrm>
    </dsp:sp>
    <dsp:sp modelId="{BBC15E4B-A55F-47D5-94ED-7BB126403521}">
      <dsp:nvSpPr>
        <dsp:cNvPr id="0" name=""/>
        <dsp:cNvSpPr/>
      </dsp:nvSpPr>
      <dsp:spPr>
        <a:xfrm>
          <a:off x="8757634" y="1494271"/>
          <a:ext cx="1280803" cy="1280803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9045815" y="1494271"/>
        <a:ext cx="704441" cy="963804"/>
      </dsp:txXfrm>
    </dsp:sp>
    <dsp:sp modelId="{6DC146B7-7ABE-484F-844C-718110DB6640}">
      <dsp:nvSpPr>
        <dsp:cNvPr id="0" name=""/>
        <dsp:cNvSpPr/>
      </dsp:nvSpPr>
      <dsp:spPr>
        <a:xfrm>
          <a:off x="9643378" y="3780013"/>
          <a:ext cx="1280803" cy="1280803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9931559" y="3780013"/>
        <a:ext cx="704441" cy="9638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7CB9D-449A-444E-922D-96FB8401A1C8}" type="datetimeFigureOut">
              <a:rPr lang="en-US" smtClean="0"/>
              <a:t>17-Apr-19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51798-A26E-4BE4-9E5A-1BF12A8AF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046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7CB9D-449A-444E-922D-96FB8401A1C8}" type="datetimeFigureOut">
              <a:rPr lang="en-US" smtClean="0"/>
              <a:t>17-Apr-19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51798-A26E-4BE4-9E5A-1BF12A8AF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126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7CB9D-449A-444E-922D-96FB8401A1C8}" type="datetimeFigureOut">
              <a:rPr lang="en-US" smtClean="0"/>
              <a:t>17-Apr-19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51798-A26E-4BE4-9E5A-1BF12A8AF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516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7CB9D-449A-444E-922D-96FB8401A1C8}" type="datetimeFigureOut">
              <a:rPr lang="en-US" smtClean="0"/>
              <a:t>17-Apr-19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51798-A26E-4BE4-9E5A-1BF12A8AF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858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7CB9D-449A-444E-922D-96FB8401A1C8}" type="datetimeFigureOut">
              <a:rPr lang="en-US" smtClean="0"/>
              <a:t>17-Apr-19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51798-A26E-4BE4-9E5A-1BF12A8AF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40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7CB9D-449A-444E-922D-96FB8401A1C8}" type="datetimeFigureOut">
              <a:rPr lang="en-US" smtClean="0"/>
              <a:t>17-Apr-19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51798-A26E-4BE4-9E5A-1BF12A8AF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623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7CB9D-449A-444E-922D-96FB8401A1C8}" type="datetimeFigureOut">
              <a:rPr lang="en-US" smtClean="0"/>
              <a:t>17-Apr-19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51798-A26E-4BE4-9E5A-1BF12A8AF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860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7CB9D-449A-444E-922D-96FB8401A1C8}" type="datetimeFigureOut">
              <a:rPr lang="en-US" smtClean="0"/>
              <a:t>17-Apr-19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51798-A26E-4BE4-9E5A-1BF12A8AF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471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7CB9D-449A-444E-922D-96FB8401A1C8}" type="datetimeFigureOut">
              <a:rPr lang="en-US" smtClean="0"/>
              <a:t>17-Apr-19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51798-A26E-4BE4-9E5A-1BF12A8AF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527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7CB9D-449A-444E-922D-96FB8401A1C8}" type="datetimeFigureOut">
              <a:rPr lang="en-US" smtClean="0"/>
              <a:t>17-Apr-19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51798-A26E-4BE4-9E5A-1BF12A8AF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051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7CB9D-449A-444E-922D-96FB8401A1C8}" type="datetimeFigureOut">
              <a:rPr lang="en-US" smtClean="0"/>
              <a:t>17-Apr-19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51798-A26E-4BE4-9E5A-1BF12A8AF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851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7CB9D-449A-444E-922D-96FB8401A1C8}" type="datetimeFigureOut">
              <a:rPr lang="en-US" smtClean="0"/>
              <a:t>17-Apr-19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51798-A26E-4BE4-9E5A-1BF12A8AF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315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zh-CN" altLang="en-US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作文</a:t>
            </a:r>
            <a:endParaRPr 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zh-CN" altLang="en-US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说明文</a:t>
            </a:r>
            <a:endParaRPr 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7060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8403568"/>
              </p:ext>
            </p:extLst>
          </p:nvPr>
        </p:nvGraphicFramePr>
        <p:xfrm>
          <a:off x="167425" y="193182"/>
          <a:ext cx="11809927" cy="6568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34261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910" y="127126"/>
            <a:ext cx="11925836" cy="659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986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588254446"/>
              </p:ext>
            </p:extLst>
          </p:nvPr>
        </p:nvGraphicFramePr>
        <p:xfrm>
          <a:off x="360607" y="257578"/>
          <a:ext cx="11565229" cy="6413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7545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303" y="103031"/>
            <a:ext cx="11797047" cy="2459865"/>
          </a:xfrm>
        </p:spPr>
        <p:txBody>
          <a:bodyPr>
            <a:noAutofit/>
          </a:bodyPr>
          <a:lstStyle/>
          <a:p>
            <a:r>
              <a:rPr lang="zh-CN" altLang="en-US" sz="8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谈中学生如何保护环境</a:t>
            </a:r>
            <a:endParaRPr lang="en-US" sz="8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67392554"/>
              </p:ext>
            </p:extLst>
          </p:nvPr>
        </p:nvGraphicFramePr>
        <p:xfrm>
          <a:off x="283334" y="2279560"/>
          <a:ext cx="11694017" cy="4262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8185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7752439"/>
              </p:ext>
            </p:extLst>
          </p:nvPr>
        </p:nvGraphicFramePr>
        <p:xfrm>
          <a:off x="193183" y="347730"/>
          <a:ext cx="11784169" cy="6259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9015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开头：</a:t>
            </a:r>
            <a:endParaRPr 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1377555"/>
              </p:ext>
            </p:extLst>
          </p:nvPr>
        </p:nvGraphicFramePr>
        <p:xfrm>
          <a:off x="180304" y="1825625"/>
          <a:ext cx="11861442" cy="4858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9705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0605657"/>
              </p:ext>
            </p:extLst>
          </p:nvPr>
        </p:nvGraphicFramePr>
        <p:xfrm>
          <a:off x="283335" y="154546"/>
          <a:ext cx="11706896" cy="6542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1371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8148250"/>
              </p:ext>
            </p:extLst>
          </p:nvPr>
        </p:nvGraphicFramePr>
        <p:xfrm>
          <a:off x="231821" y="270456"/>
          <a:ext cx="11616742" cy="6387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3724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3815240"/>
              </p:ext>
            </p:extLst>
          </p:nvPr>
        </p:nvGraphicFramePr>
        <p:xfrm>
          <a:off x="154546" y="309092"/>
          <a:ext cx="11758412" cy="6323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1616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212</Words>
  <Application>Microsoft Office PowerPoint</Application>
  <PresentationFormat>Widescreen</PresentationFormat>
  <Paragraphs>36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楷体</vt:lpstr>
      <vt:lpstr>Arial</vt:lpstr>
      <vt:lpstr>Calibri</vt:lpstr>
      <vt:lpstr>Calibri Light</vt:lpstr>
      <vt:lpstr>Office Theme</vt:lpstr>
      <vt:lpstr>作文</vt:lpstr>
      <vt:lpstr>PowerPoint Presentation</vt:lpstr>
      <vt:lpstr>PowerPoint Presentation</vt:lpstr>
      <vt:lpstr>谈中学生如何保护环境</vt:lpstr>
      <vt:lpstr>PowerPoint Presentation</vt:lpstr>
      <vt:lpstr>开头：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作文</dc:title>
  <dc:creator>Acer</dc:creator>
  <cp:lastModifiedBy>Acer</cp:lastModifiedBy>
  <cp:revision>13</cp:revision>
  <dcterms:created xsi:type="dcterms:W3CDTF">2019-04-17T13:32:11Z</dcterms:created>
  <dcterms:modified xsi:type="dcterms:W3CDTF">2019-04-17T14:28:47Z</dcterms:modified>
</cp:coreProperties>
</file>