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vml" ContentType="application/vnd.openxmlformats-officedocument.vmlDrawing"/>
  <Default Extension="bin" ContentType="application/vnd.openxmlformats-officedocument.oleObject"/>
  <Default Extension="wav" ContentType="audio/x-wav"/>
  <Default Extension="gif" ContentType="image/gif"/>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NET 20.5-->
<p:presentation xmlns:r="http://schemas.openxmlformats.org/officeDocument/2006/relationships" xmlns:a="http://schemas.openxmlformats.org/drawingml/2006/main" xmlns:p="http://schemas.openxmlformats.org/presentationml/2006/main">
  <p:sldMasterIdLst>
    <p:sldMasterId id="2147483648" r:id="rId1"/>
  </p:sldMasterIdLst>
  <p:sldIdLst>
    <p:sldId id="263" r:id="rId2"/>
    <p:sldId id="301" r:id="rId3"/>
    <p:sldId id="302" r:id="rId4"/>
    <p:sldId id="303" r:id="rId5"/>
    <p:sldId id="304" r:id="rId6"/>
    <p:sldId id="305" r:id="rId7"/>
    <p:sldId id="306" r:id="rId8"/>
    <p:sldId id="307" r:id="rId9"/>
    <p:sldId id="308" r:id="rId10"/>
    <p:sldId id="272" r:id="rId11"/>
    <p:sldId id="309" r:id="rId12"/>
    <p:sldId id="310" r:id="rId13"/>
    <p:sldId id="271" r:id="rId14"/>
    <p:sldId id="270" r:id="rId15"/>
    <p:sldId id="313" r:id="rId16"/>
    <p:sldId id="267" r:id="rId17"/>
    <p:sldId id="266" r:id="rId18"/>
    <p:sldId id="261" r:id="rId19"/>
    <p:sldId id="260" r:id="rId20"/>
    <p:sldId id="259" r:id="rId21"/>
    <p:sldId id="275" r:id="rId22"/>
    <p:sldId id="276" r:id="rId23"/>
    <p:sldId id="277" r:id="rId24"/>
    <p:sldId id="279" r:id="rId25"/>
    <p:sldId id="282" r:id="rId26"/>
    <p:sldId id="285" r:id="rId27"/>
    <p:sldId id="281" r:id="rId28"/>
    <p:sldId id="287" r:id="rId29"/>
    <p:sldId id="286" r:id="rId30"/>
  </p:sldIdLst>
  <p:sldSz cx="9144000" cy="6858000" type="screen4x3"/>
  <p:notesSz cx="6858000" cy="9144000"/>
  <p:custDataLst>
    <p:tags r:id="rId3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108" d="100"/>
          <a:sy n="108" d="100"/>
        </p:scale>
        <p:origin x="-1704" y="-78"/>
      </p:cViewPr>
      <p:guideLst>
        <p:guide orient="horz" pos="2160"/>
        <p:guide pos="2880"/>
      </p:guideLst>
    </p:cSldViewPr>
  </p:slideViewPr>
  <p:notesTextViewPr>
    <p:cViewPr>
      <p:scale>
        <a:sx n="100" d="100"/>
        <a:sy n="100" d="100"/>
      </p:scale>
      <p:origin x="0" y="0"/>
    </p:cViewPr>
  </p:notesTextViewPr>
  <p:notesViewPr>
    <p:cSldViewPr>
      <p:cViewPr>
        <p:scale>
          <a:sx n="1" d="100"/>
          <a:sy n="1" d="100"/>
        </p:scale>
        <p:origin x="0" y="0"/>
      </p:cViewPr>
      <p:guideLst/>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9.xml" /><Relationship Id="rId11" Type="http://schemas.openxmlformats.org/officeDocument/2006/relationships/slide" Target="slides/slide10.xml" /><Relationship Id="rId12" Type="http://schemas.openxmlformats.org/officeDocument/2006/relationships/slide" Target="slides/slide11.xml" /><Relationship Id="rId13" Type="http://schemas.openxmlformats.org/officeDocument/2006/relationships/slide" Target="slides/slide12.xml" /><Relationship Id="rId14" Type="http://schemas.openxmlformats.org/officeDocument/2006/relationships/slide" Target="slides/slide13.xml" /><Relationship Id="rId15" Type="http://schemas.openxmlformats.org/officeDocument/2006/relationships/slide" Target="slides/slide14.xml" /><Relationship Id="rId16" Type="http://schemas.openxmlformats.org/officeDocument/2006/relationships/slide" Target="slides/slide15.xml" /><Relationship Id="rId17" Type="http://schemas.openxmlformats.org/officeDocument/2006/relationships/slide" Target="slides/slide16.xml" /><Relationship Id="rId18" Type="http://schemas.openxmlformats.org/officeDocument/2006/relationships/slide" Target="slides/slide17.xml" /><Relationship Id="rId19" Type="http://schemas.openxmlformats.org/officeDocument/2006/relationships/slide" Target="slides/slide18.xml" /><Relationship Id="rId2" Type="http://schemas.openxmlformats.org/officeDocument/2006/relationships/slide" Target="slides/slide1.xml" /><Relationship Id="rId20" Type="http://schemas.openxmlformats.org/officeDocument/2006/relationships/slide" Target="slides/slide19.xml" /><Relationship Id="rId21" Type="http://schemas.openxmlformats.org/officeDocument/2006/relationships/slide" Target="slides/slide20.xml" /><Relationship Id="rId22" Type="http://schemas.openxmlformats.org/officeDocument/2006/relationships/slide" Target="slides/slide21.xml" /><Relationship Id="rId23" Type="http://schemas.openxmlformats.org/officeDocument/2006/relationships/slide" Target="slides/slide22.xml" /><Relationship Id="rId24" Type="http://schemas.openxmlformats.org/officeDocument/2006/relationships/slide" Target="slides/slide23.xml" /><Relationship Id="rId25" Type="http://schemas.openxmlformats.org/officeDocument/2006/relationships/slide" Target="slides/slide24.xml" /><Relationship Id="rId26" Type="http://schemas.openxmlformats.org/officeDocument/2006/relationships/slide" Target="slides/slide25.xml" /><Relationship Id="rId27" Type="http://schemas.openxmlformats.org/officeDocument/2006/relationships/slide" Target="slides/slide26.xml" /><Relationship Id="rId28" Type="http://schemas.openxmlformats.org/officeDocument/2006/relationships/slide" Target="slides/slide27.xml" /><Relationship Id="rId29" Type="http://schemas.openxmlformats.org/officeDocument/2006/relationships/slide" Target="slides/slide28.xml" /><Relationship Id="rId3" Type="http://schemas.openxmlformats.org/officeDocument/2006/relationships/slide" Target="slides/slide2.xml" /><Relationship Id="rId30" Type="http://schemas.openxmlformats.org/officeDocument/2006/relationships/slide" Target="slides/slide29.xml" /><Relationship Id="rId31" Type="http://schemas.openxmlformats.org/officeDocument/2006/relationships/tags" Target="tags/tag1.xml" /><Relationship Id="rId32" Type="http://schemas.openxmlformats.org/officeDocument/2006/relationships/presProps" Target="presProps.xml" /><Relationship Id="rId33" Type="http://schemas.openxmlformats.org/officeDocument/2006/relationships/viewProps" Target="viewProps.xml" /><Relationship Id="rId34" Type="http://schemas.openxmlformats.org/officeDocument/2006/relationships/theme" Target="theme/theme1.xml" /><Relationship Id="rId35" Type="http://schemas.openxmlformats.org/officeDocument/2006/relationships/tableStyles" Target="tableStyles.xml" /><Relationship Id="rId4" Type="http://schemas.openxmlformats.org/officeDocument/2006/relationships/slide" Target="slides/slide3.xml" /><Relationship Id="rId5" Type="http://schemas.openxmlformats.org/officeDocument/2006/relationships/slide" Target="slides/slide4.xml" /><Relationship Id="rId6" Type="http://schemas.openxmlformats.org/officeDocument/2006/relationships/slide" Target="slides/slide5.xml" /><Relationship Id="rId7" Type="http://schemas.openxmlformats.org/officeDocument/2006/relationships/slide" Target="slides/slide6.xml" /><Relationship Id="rId8" Type="http://schemas.openxmlformats.org/officeDocument/2006/relationships/slide" Target="slides/slide7.xml" /><Relationship Id="rId9" Type="http://schemas.openxmlformats.org/officeDocument/2006/relationships/slide" Target="slides/slide8.xml" /></Relationships>
</file>

<file path=ppt/drawings/_rels/vmlDrawing1.vml.rels>&#65279;<?xml version="1.0" encoding="utf-8" standalone="yes"?><Relationships xmlns="http://schemas.openxmlformats.org/package/2006/relationships"><Relationship Id="rId1" Type="http://schemas.openxmlformats.org/officeDocument/2006/relationships/image" Target="../media/image7.png" /><Relationship Id="rId2" Type="http://schemas.openxmlformats.org/officeDocument/2006/relationships/image" Target="../media/image8.png" /><Relationship Id="rId3" Type="http://schemas.openxmlformats.org/officeDocument/2006/relationships/image" Target="../media/image9.png" /></Relationship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685800" y="2130425"/>
            <a:ext cx="7772400" cy="1470025"/>
          </a:xfrm>
        </p:spPr>
        <p:txBody>
          <a:bodyPr/>
          <a:lstStyle>
            <a:defPPr/>
          </a:lstStyle>
          <a:p>
            <a:pPr/>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defPPr/>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defPPr/>
          </a:lstStyle>
          <a:p>
            <a:pPr/>
            <a:fld id="{C57EED59-37A2-4281-B927-F4D49C2C2A00}" type="datetimeFigureOut">
              <a:rPr lang="zh-CN" altLang="en-US" smtClean="0"/>
              <a:pPr/>
              <a:t/>
            </a:fld>
            <a:endParaRPr lang="zh-CN" altLang="en-US"/>
          </a:p>
        </p:txBody>
      </p:sp>
      <p:sp>
        <p:nvSpPr>
          <p:cNvPr id="5" name="页脚占位符 4"/>
          <p:cNvSpPr>
            <a:spLocks noGrp="1"/>
          </p:cNvSpPr>
          <p:nvPr>
            <p:ph type="ftr" sz="quarter" idx="11"/>
          </p:nvPr>
        </p:nvSpPr>
        <p:spPr/>
        <p:txBody>
          <a:bodyPr/>
          <a:lstStyle>
            <a:defPPr/>
          </a:lstStyle>
          <a:p>
            <a:pPr/>
            <a:endParaRPr lang="zh-CN" altLang="en-US"/>
          </a:p>
        </p:txBody>
      </p:sp>
      <p:sp>
        <p:nvSpPr>
          <p:cNvPr id="6" name="灯片编号占位符 5"/>
          <p:cNvSpPr>
            <a:spLocks noGrp="1"/>
          </p:cNvSpPr>
          <p:nvPr>
            <p:ph type="sldNum" sz="quarter" idx="12"/>
          </p:nvPr>
        </p:nvSpPr>
        <p:spPr/>
        <p:txBody>
          <a:bodyPr/>
          <a:lstStyle>
            <a:defPPr/>
          </a:lstStyle>
          <a:p>
            <a:pPr/>
            <a:fld id="{75CBFE7C-CDF5-4CE6-9B8A-DD5318620FDC}" type="slidenum">
              <a:rPr lang="zh-CN" altLang="en-US" smtClean="0"/>
              <a:pPr/>
              <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defPPr/>
          </a:lstStyle>
          <a:p>
            <a:pPr/>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def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defPPr/>
          </a:lstStyle>
          <a:p>
            <a:pPr/>
            <a:fld id="{C57EED59-37A2-4281-B927-F4D49C2C2A00}" type="datetimeFigureOut">
              <a:rPr lang="zh-CN" altLang="en-US" smtClean="0"/>
              <a:pPr/>
              <a:t/>
            </a:fld>
            <a:endParaRPr lang="zh-CN" altLang="en-US"/>
          </a:p>
        </p:txBody>
      </p:sp>
      <p:sp>
        <p:nvSpPr>
          <p:cNvPr id="5" name="页脚占位符 4"/>
          <p:cNvSpPr>
            <a:spLocks noGrp="1"/>
          </p:cNvSpPr>
          <p:nvPr>
            <p:ph type="ftr" sz="quarter" idx="11"/>
          </p:nvPr>
        </p:nvSpPr>
        <p:spPr/>
        <p:txBody>
          <a:bodyPr/>
          <a:lstStyle>
            <a:defPPr/>
          </a:lstStyle>
          <a:p>
            <a:pPr/>
            <a:endParaRPr lang="zh-CN" altLang="en-US"/>
          </a:p>
        </p:txBody>
      </p:sp>
      <p:sp>
        <p:nvSpPr>
          <p:cNvPr id="6" name="灯片编号占位符 5"/>
          <p:cNvSpPr>
            <a:spLocks noGrp="1"/>
          </p:cNvSpPr>
          <p:nvPr>
            <p:ph type="sldNum" sz="quarter" idx="12"/>
          </p:nvPr>
        </p:nvSpPr>
        <p:spPr/>
        <p:txBody>
          <a:bodyPr/>
          <a:lstStyle>
            <a:defPPr/>
          </a:lstStyle>
          <a:p>
            <a:pPr/>
            <a:fld id="{75CBFE7C-CDF5-4CE6-9B8A-DD5318620FDC}" type="slidenum">
              <a:rPr lang="zh-CN" altLang="en-US" smtClean="0"/>
              <a:pPr/>
              <a:t/>
            </a:fld>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vertTitleAndTx" preserve="1">
  <p:cSld name="垂直排列标题与文本">
    <p:spTree>
      <p:nvGrpSpPr>
        <p:cNvPr id="1" name=""/>
        <p:cNvGrpSpPr/>
        <p:nvPr/>
      </p:nvGrpSpPr>
      <p:grpSpPr>
        <a:xfrm>
          <a:off x="0" y="0"/>
          <a:ext cx="0" cy="0"/>
        </a:xfrm>
      </p:grpSpPr>
      <p:sp>
        <p:nvSpPr>
          <p:cNvPr id="2" name="竖排标题 1"/>
          <p:cNvSpPr>
            <a:spLocks noGrp="1"/>
          </p:cNvSpPr>
          <p:nvPr>
            <p:ph type="title" orient="vert"/>
          </p:nvPr>
        </p:nvSpPr>
        <p:spPr>
          <a:xfrm>
            <a:off x="6629400" y="274638"/>
            <a:ext cx="2057400" cy="5851525"/>
          </a:xfrm>
        </p:spPr>
        <p:txBody>
          <a:bodyPr vert="eaVert"/>
          <a:lstStyle>
            <a:defPPr/>
          </a:lstStyle>
          <a:p>
            <a:pPr/>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def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defPPr/>
          </a:lstStyle>
          <a:p>
            <a:pPr/>
            <a:fld id="{C57EED59-37A2-4281-B927-F4D49C2C2A00}" type="datetimeFigureOut">
              <a:rPr lang="zh-CN" altLang="en-US" smtClean="0"/>
              <a:pPr/>
              <a:t/>
            </a:fld>
            <a:endParaRPr lang="zh-CN" altLang="en-US"/>
          </a:p>
        </p:txBody>
      </p:sp>
      <p:sp>
        <p:nvSpPr>
          <p:cNvPr id="5" name="页脚占位符 4"/>
          <p:cNvSpPr>
            <a:spLocks noGrp="1"/>
          </p:cNvSpPr>
          <p:nvPr>
            <p:ph type="ftr" sz="quarter" idx="11"/>
          </p:nvPr>
        </p:nvSpPr>
        <p:spPr/>
        <p:txBody>
          <a:bodyPr/>
          <a:lstStyle>
            <a:defPPr/>
          </a:lstStyle>
          <a:p>
            <a:pPr/>
            <a:endParaRPr lang="zh-CN" altLang="en-US"/>
          </a:p>
        </p:txBody>
      </p:sp>
      <p:sp>
        <p:nvSpPr>
          <p:cNvPr id="6" name="灯片编号占位符 5"/>
          <p:cNvSpPr>
            <a:spLocks noGrp="1"/>
          </p:cNvSpPr>
          <p:nvPr>
            <p:ph type="sldNum" sz="quarter" idx="12"/>
          </p:nvPr>
        </p:nvSpPr>
        <p:spPr/>
        <p:txBody>
          <a:bodyPr/>
          <a:lstStyle>
            <a:defPPr/>
          </a:lstStyle>
          <a:p>
            <a:pPr/>
            <a:fld id="{75CBFE7C-CDF5-4CE6-9B8A-DD5318620FDC}" type="slidenum">
              <a:rPr lang="zh-CN" altLang="en-US" smtClean="0"/>
              <a:pPr/>
              <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defPPr/>
          </a:lstStyle>
          <a:p>
            <a:pPr/>
            <a:r>
              <a:rPr lang="zh-CN" altLang="en-US" smtClean="0"/>
              <a:t>单击此处编辑母版标题样式</a:t>
            </a:r>
            <a:endParaRPr lang="zh-CN" altLang="en-US"/>
          </a:p>
        </p:txBody>
      </p:sp>
      <p:sp>
        <p:nvSpPr>
          <p:cNvPr id="3" name="内容占位符 2"/>
          <p:cNvSpPr>
            <a:spLocks noGrp="1"/>
          </p:cNvSpPr>
          <p:nvPr>
            <p:ph idx="1"/>
          </p:nvPr>
        </p:nvSpPr>
        <p:spPr/>
        <p:txBody>
          <a:bodyPr/>
          <a:lstStyle>
            <a:def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defPPr/>
          </a:lstStyle>
          <a:p>
            <a:pPr/>
            <a:fld id="{C57EED59-37A2-4281-B927-F4D49C2C2A00}" type="datetimeFigureOut">
              <a:rPr lang="zh-CN" altLang="en-US" smtClean="0"/>
              <a:pPr/>
              <a:t/>
            </a:fld>
            <a:endParaRPr lang="zh-CN" altLang="en-US"/>
          </a:p>
        </p:txBody>
      </p:sp>
      <p:sp>
        <p:nvSpPr>
          <p:cNvPr id="5" name="页脚占位符 4"/>
          <p:cNvSpPr>
            <a:spLocks noGrp="1"/>
          </p:cNvSpPr>
          <p:nvPr>
            <p:ph type="ftr" sz="quarter" idx="11"/>
          </p:nvPr>
        </p:nvSpPr>
        <p:spPr/>
        <p:txBody>
          <a:bodyPr/>
          <a:lstStyle>
            <a:defPPr/>
          </a:lstStyle>
          <a:p>
            <a:pPr/>
            <a:endParaRPr lang="zh-CN" altLang="en-US"/>
          </a:p>
        </p:txBody>
      </p:sp>
      <p:sp>
        <p:nvSpPr>
          <p:cNvPr id="6" name="灯片编号占位符 5"/>
          <p:cNvSpPr>
            <a:spLocks noGrp="1"/>
          </p:cNvSpPr>
          <p:nvPr>
            <p:ph type="sldNum" sz="quarter" idx="12"/>
          </p:nvPr>
        </p:nvSpPr>
        <p:spPr/>
        <p:txBody>
          <a:bodyPr/>
          <a:lstStyle>
            <a:defPPr/>
          </a:lstStyle>
          <a:p>
            <a:pPr/>
            <a:fld id="{75CBFE7C-CDF5-4CE6-9B8A-DD5318620FDC}" type="slidenum">
              <a:rPr lang="zh-CN" altLang="en-US" smtClean="0"/>
              <a:pPr/>
              <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722313" y="4406900"/>
            <a:ext cx="7772400" cy="1362075"/>
          </a:xfrm>
        </p:spPr>
        <p:txBody>
          <a:bodyPr anchor="t"/>
          <a:lstStyle>
            <a:defPPr/>
            <a:lvl1pPr algn="l">
              <a:defRPr sz="4000" b="1" cap="all"/>
            </a:lvl1pPr>
          </a:lstStyle>
          <a:p>
            <a:pPr/>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defPPr/>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defPPr/>
          </a:lstStyle>
          <a:p>
            <a:pPr/>
            <a:fld id="{C57EED59-37A2-4281-B927-F4D49C2C2A00}" type="datetimeFigureOut">
              <a:rPr lang="zh-CN" altLang="en-US" smtClean="0"/>
              <a:pPr/>
              <a:t/>
            </a:fld>
            <a:endParaRPr lang="zh-CN" altLang="en-US"/>
          </a:p>
        </p:txBody>
      </p:sp>
      <p:sp>
        <p:nvSpPr>
          <p:cNvPr id="5" name="页脚占位符 4"/>
          <p:cNvSpPr>
            <a:spLocks noGrp="1"/>
          </p:cNvSpPr>
          <p:nvPr>
            <p:ph type="ftr" sz="quarter" idx="11"/>
          </p:nvPr>
        </p:nvSpPr>
        <p:spPr/>
        <p:txBody>
          <a:bodyPr/>
          <a:lstStyle>
            <a:defPPr/>
          </a:lstStyle>
          <a:p>
            <a:pPr/>
            <a:endParaRPr lang="zh-CN" altLang="en-US"/>
          </a:p>
        </p:txBody>
      </p:sp>
      <p:sp>
        <p:nvSpPr>
          <p:cNvPr id="6" name="灯片编号占位符 5"/>
          <p:cNvSpPr>
            <a:spLocks noGrp="1"/>
          </p:cNvSpPr>
          <p:nvPr>
            <p:ph type="sldNum" sz="quarter" idx="12"/>
          </p:nvPr>
        </p:nvSpPr>
        <p:spPr/>
        <p:txBody>
          <a:bodyPr/>
          <a:lstStyle>
            <a:defPPr/>
          </a:lstStyle>
          <a:p>
            <a:pPr/>
            <a:fld id="{75CBFE7C-CDF5-4CE6-9B8A-DD5318620FDC}" type="slidenum">
              <a:rPr lang="zh-CN" altLang="en-US" smtClean="0"/>
              <a:pPr/>
              <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defPPr/>
          </a:lstStyle>
          <a:p>
            <a:pPr/>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defPPr/>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defPPr/>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defPPr/>
          </a:lstStyle>
          <a:p>
            <a:pPr/>
            <a:fld id="{C57EED59-37A2-4281-B927-F4D49C2C2A00}" type="datetimeFigureOut">
              <a:rPr lang="zh-CN" altLang="en-US" smtClean="0"/>
              <a:pPr/>
              <a:t/>
            </a:fld>
            <a:endParaRPr lang="zh-CN" altLang="en-US"/>
          </a:p>
        </p:txBody>
      </p:sp>
      <p:sp>
        <p:nvSpPr>
          <p:cNvPr id="6" name="页脚占位符 5"/>
          <p:cNvSpPr>
            <a:spLocks noGrp="1"/>
          </p:cNvSpPr>
          <p:nvPr>
            <p:ph type="ftr" sz="quarter" idx="11"/>
          </p:nvPr>
        </p:nvSpPr>
        <p:spPr/>
        <p:txBody>
          <a:bodyPr/>
          <a:lstStyle>
            <a:defPPr/>
          </a:lstStyle>
          <a:p>
            <a:pPr/>
            <a:endParaRPr lang="zh-CN" altLang="en-US"/>
          </a:p>
        </p:txBody>
      </p:sp>
      <p:sp>
        <p:nvSpPr>
          <p:cNvPr id="7" name="灯片编号占位符 6"/>
          <p:cNvSpPr>
            <a:spLocks noGrp="1"/>
          </p:cNvSpPr>
          <p:nvPr>
            <p:ph type="sldNum" sz="quarter" idx="12"/>
          </p:nvPr>
        </p:nvSpPr>
        <p:spPr/>
        <p:txBody>
          <a:bodyPr/>
          <a:lstStyle>
            <a:defPPr/>
          </a:lstStyle>
          <a:p>
            <a:pPr/>
            <a:fld id="{75CBFE7C-CDF5-4CE6-9B8A-DD5318620FDC}" type="slidenum">
              <a:rPr lang="zh-CN" altLang="en-US" smtClean="0"/>
              <a:pPr/>
              <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twoTxTwoObj" preserve="1">
  <p:cSld name="比较">
    <p:spTree>
      <p:nvGrpSpPr>
        <p:cNvPr id="1" name=""/>
        <p:cNvGrpSpPr/>
        <p:nvPr/>
      </p:nvGrpSpPr>
      <p:grpSpPr>
        <a:xfrm>
          <a:off x="0" y="0"/>
          <a:ext cx="0" cy="0"/>
        </a:xfrm>
      </p:grpSpPr>
      <p:sp>
        <p:nvSpPr>
          <p:cNvPr id="2" name="标题 1"/>
          <p:cNvSpPr>
            <a:spLocks noGrp="1"/>
          </p:cNvSpPr>
          <p:nvPr>
            <p:ph type="title"/>
          </p:nvPr>
        </p:nvSpPr>
        <p:spPr/>
        <p:txBody>
          <a:bodyPr/>
          <a:lstStyle>
            <a:defPPr/>
            <a:lvl1pPr>
              <a:defRPr/>
            </a:lvl1pPr>
          </a:lstStyle>
          <a:p>
            <a:pPr/>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defPPr/>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p:spPr>
        <p:txBody>
          <a:bodyPr/>
          <a:lstStyle>
            <a:defPPr/>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defPPr/>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2174875"/>
            <a:ext cx="4041775" cy="3951288"/>
          </a:xfrm>
        </p:spPr>
        <p:txBody>
          <a:bodyPr/>
          <a:lstStyle>
            <a:defPPr/>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defPPr/>
          </a:lstStyle>
          <a:p>
            <a:pPr/>
            <a:fld id="{C57EED59-37A2-4281-B927-F4D49C2C2A00}" type="datetimeFigureOut">
              <a:rPr lang="zh-CN" altLang="en-US" smtClean="0"/>
              <a:pPr/>
              <a:t/>
            </a:fld>
            <a:endParaRPr lang="zh-CN" altLang="en-US"/>
          </a:p>
        </p:txBody>
      </p:sp>
      <p:sp>
        <p:nvSpPr>
          <p:cNvPr id="8" name="页脚占位符 7"/>
          <p:cNvSpPr>
            <a:spLocks noGrp="1"/>
          </p:cNvSpPr>
          <p:nvPr>
            <p:ph type="ftr" sz="quarter" idx="11"/>
          </p:nvPr>
        </p:nvSpPr>
        <p:spPr/>
        <p:txBody>
          <a:bodyPr/>
          <a:lstStyle>
            <a:defPPr/>
          </a:lstStyle>
          <a:p>
            <a:pPr/>
            <a:endParaRPr lang="zh-CN" altLang="en-US"/>
          </a:p>
        </p:txBody>
      </p:sp>
      <p:sp>
        <p:nvSpPr>
          <p:cNvPr id="9" name="灯片编号占位符 8"/>
          <p:cNvSpPr>
            <a:spLocks noGrp="1"/>
          </p:cNvSpPr>
          <p:nvPr>
            <p:ph type="sldNum" sz="quarter" idx="12"/>
          </p:nvPr>
        </p:nvSpPr>
        <p:spPr/>
        <p:txBody>
          <a:bodyPr/>
          <a:lstStyle>
            <a:defPPr/>
          </a:lstStyle>
          <a:p>
            <a:pPr/>
            <a:fld id="{75CBFE7C-CDF5-4CE6-9B8A-DD5318620FDC}" type="slidenum">
              <a:rPr lang="zh-CN" altLang="en-US" smtClean="0"/>
              <a:pPr/>
              <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defPPr/>
          </a:lstStyle>
          <a:p>
            <a:pPr/>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defPPr/>
          </a:lstStyle>
          <a:p>
            <a:pPr/>
            <a:fld id="{C57EED59-37A2-4281-B927-F4D49C2C2A00}" type="datetimeFigureOut">
              <a:rPr lang="zh-CN" altLang="en-US" smtClean="0"/>
              <a:pPr/>
              <a:t/>
            </a:fld>
            <a:endParaRPr lang="zh-CN" altLang="en-US"/>
          </a:p>
        </p:txBody>
      </p:sp>
      <p:sp>
        <p:nvSpPr>
          <p:cNvPr id="4" name="页脚占位符 3"/>
          <p:cNvSpPr>
            <a:spLocks noGrp="1"/>
          </p:cNvSpPr>
          <p:nvPr>
            <p:ph type="ftr" sz="quarter" idx="11"/>
          </p:nvPr>
        </p:nvSpPr>
        <p:spPr/>
        <p:txBody>
          <a:bodyPr/>
          <a:lstStyle>
            <a:defPPr/>
          </a:lstStyle>
          <a:p>
            <a:pPr/>
            <a:endParaRPr lang="zh-CN" altLang="en-US"/>
          </a:p>
        </p:txBody>
      </p:sp>
      <p:sp>
        <p:nvSpPr>
          <p:cNvPr id="5" name="灯片编号占位符 4"/>
          <p:cNvSpPr>
            <a:spLocks noGrp="1"/>
          </p:cNvSpPr>
          <p:nvPr>
            <p:ph type="sldNum" sz="quarter" idx="12"/>
          </p:nvPr>
        </p:nvSpPr>
        <p:spPr/>
        <p:txBody>
          <a:bodyPr/>
          <a:lstStyle>
            <a:defPPr/>
          </a:lstStyle>
          <a:p>
            <a:pPr/>
            <a:fld id="{75CBFE7C-CDF5-4CE6-9B8A-DD5318620FDC}" type="slidenum">
              <a:rPr lang="zh-CN" altLang="en-US" smtClean="0"/>
              <a:pPr/>
              <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defPPr/>
          </a:lstStyle>
          <a:p>
            <a:pPr/>
            <a:fld id="{C57EED59-37A2-4281-B927-F4D49C2C2A00}" type="datetimeFigureOut">
              <a:rPr lang="zh-CN" altLang="en-US" smtClean="0"/>
              <a:pPr/>
              <a:t/>
            </a:fld>
            <a:endParaRPr lang="zh-CN" altLang="en-US"/>
          </a:p>
        </p:txBody>
      </p:sp>
      <p:sp>
        <p:nvSpPr>
          <p:cNvPr id="3" name="页脚占位符 2"/>
          <p:cNvSpPr>
            <a:spLocks noGrp="1"/>
          </p:cNvSpPr>
          <p:nvPr>
            <p:ph type="ftr" sz="quarter" idx="11"/>
          </p:nvPr>
        </p:nvSpPr>
        <p:spPr/>
        <p:txBody>
          <a:bodyPr/>
          <a:lstStyle>
            <a:defPPr/>
          </a:lstStyle>
          <a:p>
            <a:pPr/>
            <a:endParaRPr lang="zh-CN" altLang="en-US"/>
          </a:p>
        </p:txBody>
      </p:sp>
      <p:sp>
        <p:nvSpPr>
          <p:cNvPr id="4" name="灯片编号占位符 3"/>
          <p:cNvSpPr>
            <a:spLocks noGrp="1"/>
          </p:cNvSpPr>
          <p:nvPr>
            <p:ph type="sldNum" sz="quarter" idx="12"/>
          </p:nvPr>
        </p:nvSpPr>
        <p:spPr/>
        <p:txBody>
          <a:bodyPr/>
          <a:lstStyle>
            <a:defPPr/>
          </a:lstStyle>
          <a:p>
            <a:pPr/>
            <a:fld id="{75CBFE7C-CDF5-4CE6-9B8A-DD5318620FDC}" type="slidenum">
              <a:rPr lang="zh-CN" altLang="en-US" smtClean="0"/>
              <a:pPr/>
              <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457200" y="273050"/>
            <a:ext cx="3008313" cy="1162050"/>
          </a:xfrm>
        </p:spPr>
        <p:txBody>
          <a:bodyPr anchor="b"/>
          <a:lstStyle>
            <a:defPPr/>
            <a:lvl1pPr algn="l">
              <a:defRPr sz="2000" b="1"/>
            </a:lvl1pPr>
          </a:lstStyle>
          <a:p>
            <a:pPr/>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defPPr/>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defPPr/>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defPPr/>
          </a:lstStyle>
          <a:p>
            <a:pPr/>
            <a:fld id="{C57EED59-37A2-4281-B927-F4D49C2C2A00}" type="datetimeFigureOut">
              <a:rPr lang="zh-CN" altLang="en-US" smtClean="0"/>
              <a:pPr/>
              <a:t/>
            </a:fld>
            <a:endParaRPr lang="zh-CN" altLang="en-US"/>
          </a:p>
        </p:txBody>
      </p:sp>
      <p:sp>
        <p:nvSpPr>
          <p:cNvPr id="6" name="页脚占位符 5"/>
          <p:cNvSpPr>
            <a:spLocks noGrp="1"/>
          </p:cNvSpPr>
          <p:nvPr>
            <p:ph type="ftr" sz="quarter" idx="11"/>
          </p:nvPr>
        </p:nvSpPr>
        <p:spPr/>
        <p:txBody>
          <a:bodyPr/>
          <a:lstStyle>
            <a:defPPr/>
          </a:lstStyle>
          <a:p>
            <a:pPr/>
            <a:endParaRPr lang="zh-CN" altLang="en-US"/>
          </a:p>
        </p:txBody>
      </p:sp>
      <p:sp>
        <p:nvSpPr>
          <p:cNvPr id="7" name="灯片编号占位符 6"/>
          <p:cNvSpPr>
            <a:spLocks noGrp="1"/>
          </p:cNvSpPr>
          <p:nvPr>
            <p:ph type="sldNum" sz="quarter" idx="12"/>
          </p:nvPr>
        </p:nvSpPr>
        <p:spPr/>
        <p:txBody>
          <a:bodyPr/>
          <a:lstStyle>
            <a:defPPr/>
          </a:lstStyle>
          <a:p>
            <a:pPr/>
            <a:fld id="{75CBFE7C-CDF5-4CE6-9B8A-DD5318620FDC}" type="slidenum">
              <a:rPr lang="zh-CN" altLang="en-US" smtClean="0"/>
              <a:pPr/>
              <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1792288" y="4800600"/>
            <a:ext cx="5486400" cy="566738"/>
          </a:xfrm>
        </p:spPr>
        <p:txBody>
          <a:bodyPr anchor="b"/>
          <a:lstStyle>
            <a:defPPr/>
            <a:lvl1pPr algn="l">
              <a:defRPr sz="2000" b="1"/>
            </a:lvl1pPr>
          </a:lstStyle>
          <a:p>
            <a:pPr/>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defPPr/>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a:endParaRPr lang="zh-CN" altLang="en-US"/>
          </a:p>
        </p:txBody>
      </p:sp>
      <p:sp>
        <p:nvSpPr>
          <p:cNvPr id="4" name="文本占位符 3"/>
          <p:cNvSpPr>
            <a:spLocks noGrp="1"/>
          </p:cNvSpPr>
          <p:nvPr>
            <p:ph type="body" sz="half" idx="2"/>
          </p:nvPr>
        </p:nvSpPr>
        <p:spPr>
          <a:xfrm>
            <a:off x="1792288" y="5367338"/>
            <a:ext cx="5486400" cy="804862"/>
          </a:xfrm>
        </p:spPr>
        <p:txBody>
          <a:bodyPr/>
          <a:lstStyle>
            <a:defPPr/>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defPPr/>
          </a:lstStyle>
          <a:p>
            <a:pPr/>
            <a:fld id="{C57EED59-37A2-4281-B927-F4D49C2C2A00}" type="datetimeFigureOut">
              <a:rPr lang="zh-CN" altLang="en-US" smtClean="0"/>
              <a:pPr/>
              <a:t/>
            </a:fld>
            <a:endParaRPr lang="zh-CN" altLang="en-US"/>
          </a:p>
        </p:txBody>
      </p:sp>
      <p:sp>
        <p:nvSpPr>
          <p:cNvPr id="6" name="页脚占位符 5"/>
          <p:cNvSpPr>
            <a:spLocks noGrp="1"/>
          </p:cNvSpPr>
          <p:nvPr>
            <p:ph type="ftr" sz="quarter" idx="11"/>
          </p:nvPr>
        </p:nvSpPr>
        <p:spPr/>
        <p:txBody>
          <a:bodyPr/>
          <a:lstStyle>
            <a:defPPr/>
          </a:lstStyle>
          <a:p>
            <a:pPr/>
            <a:endParaRPr lang="zh-CN" altLang="en-US"/>
          </a:p>
        </p:txBody>
      </p:sp>
      <p:sp>
        <p:nvSpPr>
          <p:cNvPr id="7" name="灯片编号占位符 6"/>
          <p:cNvSpPr>
            <a:spLocks noGrp="1"/>
          </p:cNvSpPr>
          <p:nvPr>
            <p:ph type="sldNum" sz="quarter" idx="12"/>
          </p:nvPr>
        </p:nvSpPr>
        <p:spPr/>
        <p:txBody>
          <a:bodyPr/>
          <a:lstStyle>
            <a:defPPr/>
          </a:lstStyle>
          <a:p>
            <a:pPr/>
            <a:fld id="{75CBFE7C-CDF5-4CE6-9B8A-DD5318620FDC}" type="slidenum">
              <a:rPr lang="zh-CN" altLang="en-US" smtClean="0"/>
              <a:pPr/>
              <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image" Target="../media/image1.jpeg" /><Relationship Id="rId13"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0">
          <a:blip r:embed="rId12"/>
          <a:stretch>
            <a:fillRect/>
          </a:stretch>
        </a:blipFill>
        <a:effectLst/>
      </p:bgPr>
    </p:bg>
    <p:spTree>
      <p:nvGrpSpPr>
        <p:cNvPr id="1" name=""/>
        <p:cNvGrpSpPr/>
        <p:nvPr/>
      </p:nvGrpSpPr>
      <p:grpSpPr>
        <a:xfrm>
          <a:off x="0" y="0"/>
          <a: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def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def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defPPr/>
            <a:lvl1pPr algn="l">
              <a:defRPr sz="1200">
                <a:solidFill>
                  <a:schemeClr val="tx1">
                    <a:tint val="75000"/>
                  </a:schemeClr>
                </a:solidFill>
              </a:defRPr>
            </a:lvl1pPr>
          </a:lstStyle>
          <a:p>
            <a:pPr/>
            <a:fld id="{C57EED59-37A2-4281-B927-F4D49C2C2A00}" type="datetimeFigureOut">
              <a:rPr lang="zh-CN" altLang="en-US" smtClean="0"/>
              <a:pPr/>
              <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defPPr/>
            <a:lvl1pPr algn="ctr">
              <a:defRPr sz="1200">
                <a:solidFill>
                  <a:schemeClr val="tx1">
                    <a:tint val="75000"/>
                  </a:schemeClr>
                </a:solidFill>
              </a:defRPr>
            </a:lvl1pPr>
          </a:lstStyle>
          <a:p>
            <a:pPr/>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defPPr/>
            <a:lvl1pPr algn="r">
              <a:defRPr sz="1200">
                <a:solidFill>
                  <a:schemeClr val="tx1">
                    <a:tint val="75000"/>
                  </a:schemeClr>
                </a:solidFill>
              </a:defRPr>
            </a:lvl1pPr>
          </a:lstStyle>
          <a:p>
            <a:pPr/>
            <a:fld id="{75CBFE7C-CDF5-4CE6-9B8A-DD5318620FDC}" type="slidenum">
              <a:rPr lang="zh-CN" altLang="en-US" smtClean="0"/>
              <a:pPr/>
              <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2.jpeg"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3.png" /><Relationship Id="rId3" Type="http://schemas.openxmlformats.org/officeDocument/2006/relationships/audio" Target="../media/audio11.wav"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2.pn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4.jpeg" /><Relationship Id="rId3" Type="http://schemas.openxmlformats.org/officeDocument/2006/relationships/audio" Target="../media/audio22.wav"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audio" Target="../media/audio11.wav"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5.jpeg" /><Relationship Id="rId3" Type="http://schemas.openxmlformats.org/officeDocument/2006/relationships/audio" Target="../media/audio11.wav"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6.jpeg" /><Relationship Id="rId3" Type="http://schemas.openxmlformats.org/officeDocument/2006/relationships/audio" Target="../media/audio11.wav"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vmlDrawing" Target="../drawings/vmlDrawing1.vml" /><Relationship Id="rId2" Type="http://schemas.openxmlformats.org/officeDocument/2006/relationships/oleObject" Target="../embeddings/oleObject1.bin" TargetMode="Internal" /><Relationship Id="rId3" Type="http://schemas.openxmlformats.org/officeDocument/2006/relationships/image" Target="../media/image7.png" /><Relationship Id="rId4" Type="http://schemas.openxmlformats.org/officeDocument/2006/relationships/oleObject" Target="../embeddings/oleObject2.bin" TargetMode="Internal" /><Relationship Id="rId5" Type="http://schemas.openxmlformats.org/officeDocument/2006/relationships/image" Target="../media/image8.png" /><Relationship Id="rId6" Type="http://schemas.openxmlformats.org/officeDocument/2006/relationships/oleObject" Target="../embeddings/oleObject3.bin" TargetMode="Internal" /><Relationship Id="rId7" Type="http://schemas.openxmlformats.org/officeDocument/2006/relationships/image" Target="../media/image9.png" /><Relationship Id="rId8" Type="http://schemas.openxmlformats.org/officeDocument/2006/relationships/image" Target="../media/image10.gif" /><Relationship Id="rId9" Type="http://schemas.openxmlformats.org/officeDocument/2006/relationships/slide" Target="slide1.xml" TargetMode="Interna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1.jpeg"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pic>
        <p:nvPicPr>
          <p:cNvPr id="16386" name="Picture 2" descr="https://timgsa.baidu.com/timg?image&amp;quality=80&amp;size=b9999_10000&amp;sec=1594798004704&amp;di=77e8a6cbf23815fffedfb0cf4db17104&amp;imgtype=0&amp;src=http%3A%2F%2Fimg.pconline.com.cn%2Fimages%2Fbbs4%2F20085%2F19%2F1211167938740.jpg"/>
          <p:cNvPicPr>
            <a:picLocks noChangeAspect="1" noChangeArrowheads="1"/>
          </p:cNvPicPr>
          <p:nvPr/>
        </p:nvPicPr>
        <p:blipFill>
          <a:blip r:embed="rId2"/>
          <a:srcRect r="-306" b="10611"/>
          <a:stretch>
            <a:fillRect/>
          </a:stretch>
        </p:blipFill>
        <p:spPr bwMode="auto">
          <a:xfrm>
            <a:off x="0" y="0"/>
            <a:ext cx="9171940" cy="6858635"/>
          </a:xfrm>
          <a:prstGeom prst="rect">
            <a:avLst/>
          </a:prstGeom>
          <a:noFill/>
        </p:spPr>
      </p:pic>
      <p:sp>
        <p:nvSpPr>
          <p:cNvPr id="4" name="矩形 3"/>
          <p:cNvSpPr/>
          <p:nvPr/>
        </p:nvSpPr>
        <p:spPr>
          <a:xfrm>
            <a:off x="4879664" y="732138"/>
            <a:ext cx="2786082" cy="1569660"/>
          </a:xfrm>
          <a:prstGeom prst="rect">
            <a:avLst/>
          </a:prstGeom>
          <a:noFill/>
        </p:spPr>
        <p:txBody>
          <a:bodyPr wrap="squar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defPPr/>
          </a:lstStyle>
          <a:p>
            <a:pPr algn="ctr"/>
            <a:r>
              <a:rPr lang="zh-CN" altLang="en-US" sz="9600" b="1" cap="none" spc="50" smtClean="0">
                <a:ln w="11430"/>
                <a:solidFill>
                  <a:srgbClr val="FF0000"/>
                </a:solidFill>
                <a:effectLst>
                  <a:outerShdw blurRad="76200" dist="50800" dir="5400000" algn="tl" rotWithShape="0">
                    <a:srgbClr val="000000">
                      <a:alpha val="65000"/>
                    </a:srgbClr>
                  </a:outerShdw>
                </a:effectLst>
              </a:rPr>
              <a:t>红烛</a:t>
            </a:r>
            <a:endParaRPr lang="zh-CN" altLang="en-US" sz="9600" b="1" cap="none" spc="50">
              <a:ln w="11430"/>
              <a:solidFill>
                <a:srgbClr val="FF0000"/>
              </a:solidFill>
              <a:effectLst>
                <a:outerShdw blurRad="76200" dist="50800" dir="5400000" algn="tl" rotWithShape="0">
                  <a:srgbClr val="000000">
                    <a:alpha val="65000"/>
                  </a:srgbClr>
                </a:outerShdw>
              </a:effectLst>
            </a:endParaRPr>
          </a:p>
        </p:txBody>
      </p:sp>
      <p:sp>
        <p:nvSpPr>
          <p:cNvPr id="5" name="矩形 4"/>
          <p:cNvSpPr/>
          <p:nvPr/>
        </p:nvSpPr>
        <p:spPr>
          <a:xfrm>
            <a:off x="4660129" y="3628399"/>
            <a:ext cx="3453901" cy="923330"/>
          </a:xfrm>
          <a:prstGeom prst="rect">
            <a:avLst/>
          </a:prstGeom>
          <a:noFill/>
        </p:spPr>
        <p:txBody>
          <a:bodyPr wrap="square" lIns="91440" tIns="45720" rIns="91440" bIns="45720">
            <a:spAutoFit/>
          </a:bodyPr>
          <a:lstStyle>
            <a:defPPr/>
          </a:lstStyle>
          <a:p>
            <a:pPr algn="ctr"/>
            <a:r>
              <a:rPr lang="zh-CN" altLang="en-US" sz="5400" b="1" cap="none" spc="50" smtClean="0">
                <a:ln w="12700" cmpd="sng">
                  <a:solidFill>
                    <a:schemeClr val="accent6">
                      <a:satMod val="120000"/>
                      <a:shade val="80000"/>
                    </a:schemeClr>
                  </a:solidFill>
                  <a:prstDash val="solid"/>
                </a:ln>
                <a:solidFill>
                  <a:schemeClr val="bg1"/>
                </a:solidFill>
                <a:effectLst>
                  <a:glow rad="53100">
                    <a:schemeClr val="accent6">
                      <a:satMod val="180000"/>
                      <a:alpha val="30000"/>
                    </a:schemeClr>
                  </a:glow>
                </a:effectLst>
              </a:rPr>
              <a:t>闻一多</a:t>
            </a:r>
            <a:endParaRPr lang="zh-CN" altLang="en-US" sz="5400" b="1" cap="none" spc="50" smtClean="0">
              <a:ln w="12700" cmpd="sng">
                <a:solidFill>
                  <a:schemeClr val="accent6">
                    <a:satMod val="120000"/>
                    <a:shade val="80000"/>
                  </a:schemeClr>
                </a:solidFill>
                <a:prstDash val="solid"/>
              </a:ln>
              <a:solidFill>
                <a:schemeClr val="bg1"/>
              </a:solidFill>
              <a:effectLst>
                <a:glow rad="53100">
                  <a:schemeClr val="accent6">
                    <a:satMod val="180000"/>
                    <a:alpha val="30000"/>
                  </a:schemeClr>
                </a:glow>
              </a:effectLst>
            </a:endParaRPr>
          </a:p>
        </p:txBody>
      </p:sp>
    </p:spTree>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24577" name="Rectangle 1"/>
          <p:cNvSpPr>
            <a:spLocks noChangeArrowheads="1"/>
          </p:cNvSpPr>
          <p:nvPr/>
        </p:nvSpPr>
        <p:spPr bwMode="auto">
          <a:xfrm>
            <a:off x="655927" y="395396"/>
            <a:ext cx="7572428" cy="2553335"/>
          </a:xfrm>
          <a:prstGeom prst="rect">
            <a:avLst/>
          </a:prstGeom>
          <a:noFill/>
          <a:ln w="9525">
            <a:noFill/>
            <a:miter lim="800000"/>
          </a:ln>
          <a:effectLst/>
        </p:spPr>
        <p:txBody>
          <a:bodyPr vert="horz" wrap="square" lIns="91440" tIns="45720" rIns="91440" bIns="45720" numCol="1" anchor="ctr" anchorCtr="0" compatLnSpc="1">
            <a:spAutoFit/>
          </a:bodyPr>
          <a:lstStyle>
            <a:defPPr/>
          </a:lstStyle>
          <a:p>
            <a:pPr marL="0" marR="0" lvl="0" indent="0" algn="l" defTabSz="914400" rtl="0" eaLnBrk="1" fontAlgn="base" latinLnBrk="0" hangingPunct="1">
              <a:lnSpc>
                <a:spcPct val="100000"/>
              </a:lnSpc>
              <a:spcBef>
                <a:spcPct val="0"/>
              </a:spcBef>
              <a:spcAft>
                <a:spcPct val="0"/>
              </a:spcAft>
              <a:buClrTx/>
              <a:buSzTx/>
              <a:buFontTx/>
              <a:buNone/>
            </a:pPr>
            <a:r>
              <a:rPr kumimoji="0" lang="zh-CN" sz="3200" b="1" i="0" u="none" strike="noStrike" cap="none" normalizeH="0" baseline="0" smtClean="0">
                <a:ln>
                  <a:noFill/>
                </a:ln>
                <a:effectLst/>
                <a:latin typeface="黑体" panose="02010609060101010101" charset="-122"/>
                <a:ea typeface="黑体" panose="02010609060101010101" charset="-122"/>
                <a:cs typeface="黑体" panose="02010609060101010101" charset="-122"/>
              </a:rPr>
              <a:t>二、诵读感知</a:t>
            </a:r>
            <a:r>
              <a:rPr kumimoji="0" lang="zh-CN" altLang="en-US" sz="3200" b="1" i="0" u="none" strike="noStrike" cap="none" normalizeH="0" baseline="0" smtClean="0">
                <a:ln>
                  <a:noFill/>
                </a:ln>
                <a:effectLst/>
                <a:latin typeface="黑体" panose="02010609060101010101" charset="-122"/>
                <a:ea typeface="黑体" panose="02010609060101010101" charset="-122"/>
                <a:cs typeface="黑体" panose="02010609060101010101" charset="-122"/>
              </a:rPr>
              <a:t> </a:t>
            </a:r>
            <a:endParaRPr kumimoji="0" lang="zh-CN" altLang="en-US" sz="3200" b="1" i="0" u="none" strike="noStrike" cap="none" normalizeH="0" baseline="0" smtClean="0">
              <a:ln>
                <a:noFill/>
              </a:ln>
              <a:effectLst/>
              <a:latin typeface="黑体"/>
              <a:ea typeface="黑体"/>
              <a:cs typeface="黑体"/>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3200" b="0" i="0" u="none" strike="noStrike" cap="none" normalizeH="0" baseline="0" smtClean="0">
                <a:ln>
                  <a:noFill/>
                </a:ln>
                <a:solidFill>
                  <a:srgbClr val="1E1E1E"/>
                </a:solidFill>
                <a:effectLst/>
                <a:latin typeface="Calibri" panose="020f0502020204030204" pitchFamily="34" charset="0"/>
                <a:ea typeface="宋体" panose="02010600030101010101" pitchFamily="2" charset="-122"/>
                <a:cs typeface="Times New Roman" panose="02020603050405020304" pitchFamily="18" charset="0"/>
              </a:rPr>
              <a:t>（一）诵读诗歌，把握节奏</a:t>
            </a:r>
            <a:endParaRPr kumimoji="0" lang="en-US" altLang="zh-CN" sz="3200" b="0" i="0" u="none" strike="noStrike" cap="none" normalizeH="0" baseline="0" smtClean="0">
              <a:ln>
                <a:noFill/>
              </a:ln>
              <a:solidFill>
                <a:srgbClr val="1E1E1E"/>
              </a:solidFill>
              <a:effectLst/>
              <a:latin typeface="Calibri" pitchFamily="34" charset="0"/>
              <a:ea typeface="宋体" pitchFamily="2" charset="-122"/>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pPr>
            <a:r>
              <a:rPr kumimoji="0" lang="en-US" altLang="zh-CN" sz="3200" b="0" i="0" u="none" strike="noStrike" cap="none" normalizeH="0" baseline="0" smtClean="0">
                <a:ln>
                  <a:noFill/>
                </a:ln>
                <a:solidFill>
                  <a:srgbClr val="1E1E1E"/>
                </a:solidFill>
                <a:effectLst/>
                <a:latin typeface="Calibri" panose="020f0502020204030204" pitchFamily="34" charset="0"/>
                <a:ea typeface="宋体" panose="02010600030101010101" pitchFamily="2" charset="-122"/>
                <a:cs typeface="Times New Roman" panose="02020603050405020304" pitchFamily="18" charset="0"/>
              </a:rPr>
              <a:t> 1.播放朗诵视频</a:t>
            </a:r>
            <a:endParaRPr kumimoji="0" lang="en-US" altLang="zh-CN" sz="3200" b="0" i="0" u="none" strike="noStrike" cap="none" normalizeH="0" baseline="0" smtClean="0">
              <a:ln>
                <a:noFill/>
              </a:ln>
              <a:solidFill>
                <a:srgbClr val="1E1E1E"/>
              </a:solidFill>
              <a:effectLst/>
              <a:latin typeface="Calibri" panose="020f0502020204030204" pitchFamily="34" charset="0"/>
              <a:ea typeface="宋体" panose="02010600030101010101" pitchFamily="2" charset="-122"/>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pPr>
            <a:r>
              <a:rPr kumimoji="0" lang="en-US" altLang="zh-CN" sz="3200" b="0" i="0" u="none" strike="noStrike" cap="none" normalizeH="0" baseline="0" smtClean="0">
                <a:ln>
                  <a:noFill/>
                </a:ln>
                <a:solidFill>
                  <a:srgbClr val="1E1E1E"/>
                </a:solidFill>
                <a:effectLst/>
                <a:latin typeface="Calibri" panose="020f0502020204030204" pitchFamily="34" charset="0"/>
                <a:ea typeface="宋体" panose="02010600030101010101" pitchFamily="2" charset="-122"/>
                <a:cs typeface="Times New Roman" panose="02020603050405020304" pitchFamily="18" charset="0"/>
              </a:rPr>
              <a:t> 2.</a:t>
            </a:r>
            <a:r>
              <a:rPr kumimoji="0" lang="zh-CN" altLang="en-US" sz="3200" b="0" i="0" u="none" strike="noStrike" cap="none" normalizeH="0" baseline="0" smtClean="0">
                <a:ln>
                  <a:noFill/>
                </a:ln>
                <a:solidFill>
                  <a:srgbClr val="1E1E1E"/>
                </a:solidFill>
                <a:effectLst/>
                <a:latin typeface="Calibri" panose="020f0502020204030204" pitchFamily="34" charset="0"/>
                <a:ea typeface="宋体" panose="02010600030101010101" pitchFamily="2" charset="-122"/>
                <a:cs typeface="Times New Roman" panose="02020603050405020304" pitchFamily="18" charset="0"/>
              </a:rPr>
              <a:t>自由读：读两遍。 </a:t>
            </a:r>
            <a:endParaRPr kumimoji="0" lang="zh-CN" altLang="en-US" sz="32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en-US" altLang="zh-CN" sz="3200" b="0" i="0" u="none" strike="noStrike" cap="none" normalizeH="0" baseline="0" smtClean="0">
                <a:ln>
                  <a:noFill/>
                </a:ln>
                <a:solidFill>
                  <a:srgbClr val="1E1E1E"/>
                </a:solidFill>
                <a:effectLst/>
                <a:latin typeface="Calibri" panose="020f0502020204030204" pitchFamily="34" charset="0"/>
                <a:ea typeface="宋体" panose="02010600030101010101" pitchFamily="2" charset="-122"/>
                <a:cs typeface="Times New Roman" panose="02020603050405020304" pitchFamily="18" charset="0"/>
              </a:rPr>
              <a:t> 3. </a:t>
            </a:r>
            <a:r>
              <a:rPr kumimoji="0" lang="zh-CN" altLang="en-US" sz="3200" b="0" i="0" u="none" strike="noStrike" cap="none" normalizeH="0" baseline="0" smtClean="0">
                <a:ln>
                  <a:noFill/>
                </a:ln>
                <a:solidFill>
                  <a:srgbClr val="1E1E1E"/>
                </a:solidFill>
                <a:effectLst/>
                <a:latin typeface="Calibri" panose="020f0502020204030204" pitchFamily="34" charset="0"/>
                <a:ea typeface="宋体" panose="02010600030101010101" pitchFamily="2" charset="-122"/>
                <a:cs typeface="Times New Roman" panose="02020603050405020304" pitchFamily="18" charset="0"/>
              </a:rPr>
              <a:t>指名读：其他同学思考诗歌的内容。</a:t>
            </a:r>
            <a:endParaRPr kumimoji="0" lang="zh-CN" altLang="en-US" sz="32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4" name="TextBox 3"/>
          <p:cNvSpPr txBox="1"/>
          <p:nvPr/>
        </p:nvSpPr>
        <p:spPr>
          <a:xfrm>
            <a:off x="1000100" y="3071810"/>
            <a:ext cx="7358114" cy="954107"/>
          </a:xfrm>
          <a:prstGeom prst="rect">
            <a:avLst/>
          </a:prstGeom>
          <a:noFill/>
        </p:spPr>
        <p:txBody>
          <a:bodyPr wrap="square" rtlCol="0">
            <a:spAutoFit/>
          </a:bodyPr>
          <a:lstStyle>
            <a:defPPr/>
          </a:lstStyle>
          <a:p>
            <a:pPr/>
            <a:r>
              <a:rPr lang="zh-CN" altLang="en-US" sz="2800" b="1" smtClean="0">
                <a:solidFill>
                  <a:srgbClr val="0070C0"/>
                </a:solidFill>
              </a:rPr>
              <a:t>要求：学生自由读文，划出节奏，同组同学相互校正。</a:t>
            </a:r>
            <a:endParaRPr lang="zh-CN" altLang="en-US" sz="2800" b="1">
              <a:solidFill>
                <a:srgbClr val="0070C0"/>
              </a:solidFill>
            </a:endParaRPr>
          </a:p>
        </p:txBody>
      </p:sp>
    </p:spTree>
  </p:cSld>
  <p:clrMapOvr>
    <a:masterClrMapping/>
  </p:clrMapOvr>
  <p:transition/>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8913" name="Text Box 2"/>
          <p:cNvSpPr txBox="1"/>
          <p:nvPr/>
        </p:nvSpPr>
        <p:spPr>
          <a:xfrm>
            <a:off x="2438400" y="228600"/>
            <a:ext cx="4191000" cy="1006475"/>
          </a:xfrm>
          <a:prstGeom prst="rect">
            <a:avLst/>
          </a:prstGeom>
          <a:noFill/>
          <a:ln w="9525">
            <a:noFill/>
          </a:ln>
        </p:spPr>
        <p:txBody>
          <a:bodyPr anchor="t">
            <a:spAutoFit/>
          </a:bodyPr>
          <a:lstStyle>
            <a:defPPr/>
          </a:lstStyle>
          <a:p>
            <a:pPr algn="ctr">
              <a:spcBef>
                <a:spcPct val="50000"/>
              </a:spcBef>
            </a:pPr>
            <a:r>
              <a:rPr lang="zh-CN" altLang="en-US" sz="6000" b="1">
                <a:solidFill>
                  <a:srgbClr val="FF3300"/>
                </a:solidFill>
                <a:latin typeface="Times New Roman" panose="02020603050405020304" pitchFamily="18" charset="0"/>
                <a:ea typeface="华文新魏" panose="02010800040101010101" pitchFamily="2" charset="-122"/>
              </a:rPr>
              <a:t>红烛</a:t>
            </a:r>
            <a:endParaRPr lang="zh-CN" altLang="en-US" sz="6000" b="1">
              <a:solidFill>
                <a:srgbClr val="FF3300"/>
              </a:solidFill>
              <a:latin typeface="Times New Roman" pitchFamily="18" charset="0"/>
              <a:ea typeface="华文新魏" pitchFamily="2" charset="-122"/>
            </a:endParaRPr>
          </a:p>
        </p:txBody>
      </p:sp>
      <p:sp>
        <p:nvSpPr>
          <p:cNvPr id="22531" name="Text Box 3"/>
          <p:cNvSpPr txBox="1"/>
          <p:nvPr/>
        </p:nvSpPr>
        <p:spPr>
          <a:xfrm>
            <a:off x="0" y="787400"/>
            <a:ext cx="4067175" cy="5203825"/>
          </a:xfrm>
          <a:prstGeom prst="rect">
            <a:avLst/>
          </a:prstGeom>
          <a:noFill/>
          <a:ln w="9525">
            <a:noFill/>
          </a:ln>
        </p:spPr>
        <p:txBody>
          <a:bodyPr anchor="t">
            <a:spAutoFit/>
          </a:bodyPr>
          <a:lstStyle>
            <a:defPPr/>
          </a:lstStyle>
          <a:p>
            <a:pPr>
              <a:spcBef>
                <a:spcPct val="50000"/>
              </a:spcBef>
            </a:pPr>
            <a:r>
              <a:rPr lang="zh-CN" altLang="en-US" sz="2400" b="1">
                <a:latin typeface="Times New Roman" panose="02020603050405020304" pitchFamily="18" charset="0"/>
                <a:ea typeface="宋体" panose="02010600030101010101" pitchFamily="2" charset="-122"/>
              </a:rPr>
              <a:t>红烛啊！ </a:t>
            </a:r>
            <a:br>
              <a:rPr lang="zh-CN" altLang="en-US" sz="2400" b="1">
                <a:latin typeface="Times New Roman" panose="02020603050405020304" pitchFamily="18" charset="0"/>
                <a:ea typeface="宋体" panose="02010600030101010101" pitchFamily="2" charset="-122"/>
              </a:rPr>
            </a:br>
            <a:r>
              <a:rPr lang="zh-CN" altLang="en-US" sz="2400" b="1">
                <a:latin typeface="Times New Roman" panose="02020603050405020304" pitchFamily="18" charset="0"/>
                <a:ea typeface="宋体" panose="02010600030101010101" pitchFamily="2" charset="-122"/>
              </a:rPr>
              <a:t>　　这样红的烛！ </a:t>
            </a:r>
            <a:br>
              <a:rPr lang="zh-CN" altLang="en-US" sz="2400" b="1">
                <a:latin typeface="Times New Roman" panose="02020603050405020304" pitchFamily="18" charset="0"/>
                <a:ea typeface="宋体" panose="02010600030101010101" pitchFamily="2" charset="-122"/>
              </a:rPr>
            </a:br>
            <a:r>
              <a:rPr lang="zh-CN" altLang="en-US" sz="2400" b="1">
                <a:latin typeface="Times New Roman" panose="02020603050405020304" pitchFamily="18" charset="0"/>
                <a:ea typeface="宋体" panose="02010600030101010101" pitchFamily="2" charset="-122"/>
              </a:rPr>
              <a:t>　　诗人啊 </a:t>
            </a:r>
            <a:br>
              <a:rPr lang="zh-CN" altLang="en-US" sz="2400" b="1">
                <a:latin typeface="Times New Roman" panose="02020603050405020304" pitchFamily="18" charset="0"/>
                <a:ea typeface="宋体" panose="02010600030101010101" pitchFamily="2" charset="-122"/>
              </a:rPr>
            </a:br>
            <a:r>
              <a:rPr lang="zh-CN" altLang="en-US" sz="2400" b="1">
                <a:latin typeface="Times New Roman" panose="02020603050405020304" pitchFamily="18" charset="0"/>
                <a:ea typeface="宋体" panose="02010600030101010101" pitchFamily="2" charset="-122"/>
              </a:rPr>
              <a:t>　　吐出你的心来比比， </a:t>
            </a:r>
            <a:br>
              <a:rPr lang="zh-CN" altLang="en-US" sz="2400" b="1">
                <a:latin typeface="Times New Roman" panose="02020603050405020304" pitchFamily="18" charset="0"/>
                <a:ea typeface="宋体" panose="02010600030101010101" pitchFamily="2" charset="-122"/>
              </a:rPr>
            </a:br>
            <a:r>
              <a:rPr lang="zh-CN" altLang="en-US" sz="2400" b="1">
                <a:latin typeface="Times New Roman" panose="02020603050405020304" pitchFamily="18" charset="0"/>
                <a:ea typeface="宋体" panose="02010600030101010101" pitchFamily="2" charset="-122"/>
              </a:rPr>
              <a:t>　　可是一般颜色？ </a:t>
            </a:r>
            <a:br>
              <a:rPr lang="zh-CN" altLang="en-US" sz="2400" b="1">
                <a:latin typeface="Times New Roman" panose="02020603050405020304" pitchFamily="18" charset="0"/>
                <a:ea typeface="宋体" panose="02010600030101010101" pitchFamily="2" charset="-122"/>
              </a:rPr>
            </a:br>
            <a:r>
              <a:rPr lang="zh-CN" altLang="en-US" sz="2400" b="1">
                <a:latin typeface="Times New Roman" panose="02020603050405020304" pitchFamily="18" charset="0"/>
                <a:ea typeface="宋体" panose="02010600030101010101" pitchFamily="2" charset="-122"/>
              </a:rPr>
              <a:t>　　红烛啊！ </a:t>
            </a:r>
            <a:br>
              <a:rPr lang="zh-CN" altLang="en-US" sz="2400" b="1">
                <a:latin typeface="Times New Roman" panose="02020603050405020304" pitchFamily="18" charset="0"/>
                <a:ea typeface="宋体" panose="02010600030101010101" pitchFamily="2" charset="-122"/>
              </a:rPr>
            </a:br>
            <a:r>
              <a:rPr lang="zh-CN" altLang="en-US" sz="2400" b="1">
                <a:latin typeface="Times New Roman" panose="02020603050405020304" pitchFamily="18" charset="0"/>
                <a:ea typeface="宋体" panose="02010600030101010101" pitchFamily="2" charset="-122"/>
              </a:rPr>
              <a:t>　　是谁制的蜡</a:t>
            </a:r>
            <a:r>
              <a:rPr lang="en-US" altLang="zh-CN" sz="2400" b="1">
                <a:latin typeface="Times New Roman" panose="02020603050405020304" pitchFamily="18" charset="0"/>
                <a:ea typeface="宋体" panose="02010600030101010101" pitchFamily="2" charset="-122"/>
              </a:rPr>
              <a:t>——</a:t>
            </a:r>
            <a:r>
              <a:rPr lang="zh-CN" altLang="en-US" sz="2400" b="1">
                <a:latin typeface="Times New Roman" panose="02020603050405020304" pitchFamily="18" charset="0"/>
                <a:ea typeface="宋体" panose="02010600030101010101" pitchFamily="2" charset="-122"/>
              </a:rPr>
              <a:t>给你躯体？ </a:t>
            </a:r>
            <a:br>
              <a:rPr lang="zh-CN" altLang="en-US" sz="2400" b="1">
                <a:latin typeface="Times New Roman" panose="02020603050405020304" pitchFamily="18" charset="0"/>
                <a:ea typeface="宋体" panose="02010600030101010101" pitchFamily="2" charset="-122"/>
              </a:rPr>
            </a:br>
            <a:r>
              <a:rPr lang="zh-CN" altLang="en-US" sz="2400" b="1">
                <a:latin typeface="Times New Roman" panose="02020603050405020304" pitchFamily="18" charset="0"/>
                <a:ea typeface="宋体" panose="02010600030101010101" pitchFamily="2" charset="-122"/>
              </a:rPr>
              <a:t>　　是谁点的火</a:t>
            </a:r>
            <a:r>
              <a:rPr lang="en-US" altLang="zh-CN" sz="2400" b="1">
                <a:latin typeface="Times New Roman" panose="02020603050405020304" pitchFamily="18" charset="0"/>
                <a:ea typeface="宋体" panose="02010600030101010101" pitchFamily="2" charset="-122"/>
              </a:rPr>
              <a:t>——</a:t>
            </a:r>
            <a:r>
              <a:rPr lang="zh-CN" altLang="en-US" sz="2400" b="1">
                <a:latin typeface="Times New Roman" panose="02020603050405020304" pitchFamily="18" charset="0"/>
                <a:ea typeface="宋体" panose="02010600030101010101" pitchFamily="2" charset="-122"/>
              </a:rPr>
              <a:t>点着灵魂？ </a:t>
            </a:r>
            <a:br>
              <a:rPr lang="zh-CN" altLang="en-US" sz="2400" b="1">
                <a:latin typeface="Times New Roman" panose="02020603050405020304" pitchFamily="18" charset="0"/>
                <a:ea typeface="宋体" panose="02010600030101010101" pitchFamily="2" charset="-122"/>
              </a:rPr>
            </a:br>
            <a:r>
              <a:rPr lang="zh-CN" altLang="en-US" sz="2400" b="1">
                <a:latin typeface="Times New Roman" panose="02020603050405020304" pitchFamily="18" charset="0"/>
                <a:ea typeface="宋体" panose="02010600030101010101" pitchFamily="2" charset="-122"/>
              </a:rPr>
              <a:t>　　为何更须烧蜡成灰， </a:t>
            </a:r>
            <a:br>
              <a:rPr lang="zh-CN" altLang="en-US" sz="2400" b="1">
                <a:latin typeface="Times New Roman" panose="02020603050405020304" pitchFamily="18" charset="0"/>
                <a:ea typeface="宋体" panose="02010600030101010101" pitchFamily="2" charset="-122"/>
              </a:rPr>
            </a:br>
            <a:r>
              <a:rPr lang="zh-CN" altLang="en-US" sz="2400" b="1">
                <a:latin typeface="Times New Roman" panose="02020603050405020304" pitchFamily="18" charset="0"/>
                <a:ea typeface="宋体" panose="02010600030101010101" pitchFamily="2" charset="-122"/>
              </a:rPr>
              <a:t>　　然后才放光出？ </a:t>
            </a:r>
            <a:br>
              <a:rPr lang="zh-CN" altLang="en-US" sz="2400" b="1">
                <a:latin typeface="Times New Roman" panose="02020603050405020304" pitchFamily="18" charset="0"/>
                <a:ea typeface="宋体" panose="02010600030101010101" pitchFamily="2" charset="-122"/>
              </a:rPr>
            </a:br>
            <a:r>
              <a:rPr lang="zh-CN" altLang="en-US" sz="2400" b="1">
                <a:latin typeface="Times New Roman" panose="02020603050405020304" pitchFamily="18" charset="0"/>
                <a:ea typeface="宋体" panose="02010600030101010101" pitchFamily="2" charset="-122"/>
              </a:rPr>
              <a:t>一误再误； </a:t>
            </a:r>
            <a:br>
              <a:rPr lang="zh-CN" altLang="en-US" sz="2400" b="1">
                <a:latin typeface="Times New Roman" panose="02020603050405020304" pitchFamily="18" charset="0"/>
                <a:ea typeface="宋体" panose="02010600030101010101" pitchFamily="2" charset="-122"/>
              </a:rPr>
            </a:br>
            <a:r>
              <a:rPr lang="zh-CN" altLang="en-US" sz="2400" b="1">
                <a:latin typeface="Times New Roman" panose="02020603050405020304" pitchFamily="18" charset="0"/>
                <a:ea typeface="宋体" panose="02010600030101010101" pitchFamily="2" charset="-122"/>
              </a:rPr>
              <a:t>　　矛盾！冲突！ </a:t>
            </a:r>
            <a:endParaRPr lang="zh-CN" altLang="en-US" sz="2400" b="1">
              <a:latin typeface="Times New Roman" pitchFamily="18" charset="0"/>
              <a:ea typeface="宋体" pitchFamily="2" charset="-122"/>
            </a:endParaRPr>
          </a:p>
        </p:txBody>
      </p:sp>
      <p:sp>
        <p:nvSpPr>
          <p:cNvPr id="22532" name="Text Box 4"/>
          <p:cNvSpPr txBox="1"/>
          <p:nvPr/>
        </p:nvSpPr>
        <p:spPr>
          <a:xfrm>
            <a:off x="5181600" y="1214438"/>
            <a:ext cx="3962400" cy="4838700"/>
          </a:xfrm>
          <a:prstGeom prst="rect">
            <a:avLst/>
          </a:prstGeom>
          <a:noFill/>
          <a:ln w="9525">
            <a:noFill/>
          </a:ln>
        </p:spPr>
        <p:txBody>
          <a:bodyPr anchor="t">
            <a:spAutoFit/>
          </a:bodyPr>
          <a:lstStyle>
            <a:defPPr/>
          </a:lstStyle>
          <a:p>
            <a:pPr>
              <a:spcBef>
                <a:spcPct val="50000"/>
              </a:spcBef>
            </a:pPr>
            <a:r>
              <a:rPr lang="zh-CN" altLang="en-US" sz="2400" b="1">
                <a:latin typeface="Times New Roman" panose="02020603050405020304" pitchFamily="18" charset="0"/>
                <a:ea typeface="宋体" panose="02010600030101010101" pitchFamily="2" charset="-122"/>
              </a:rPr>
              <a:t>红烛啊！ </a:t>
            </a:r>
            <a:br>
              <a:rPr lang="zh-CN" altLang="en-US" sz="2400" b="1">
                <a:latin typeface="Times New Roman" panose="02020603050405020304" pitchFamily="18" charset="0"/>
                <a:ea typeface="宋体" panose="02010600030101010101" pitchFamily="2" charset="-122"/>
              </a:rPr>
            </a:br>
            <a:r>
              <a:rPr lang="zh-CN" altLang="en-US" sz="2400" b="1">
                <a:latin typeface="Times New Roman" panose="02020603050405020304" pitchFamily="18" charset="0"/>
                <a:ea typeface="宋体" panose="02010600030101010101" pitchFamily="2" charset="-122"/>
              </a:rPr>
              <a:t>　　不误，不误！ </a:t>
            </a:r>
            <a:br>
              <a:rPr lang="zh-CN" altLang="en-US" sz="2400" b="1">
                <a:latin typeface="Times New Roman" panose="02020603050405020304" pitchFamily="18" charset="0"/>
                <a:ea typeface="宋体" panose="02010600030101010101" pitchFamily="2" charset="-122"/>
              </a:rPr>
            </a:br>
            <a:r>
              <a:rPr lang="zh-CN" altLang="en-US" sz="2400" b="1">
                <a:latin typeface="Times New Roman" panose="02020603050405020304" pitchFamily="18" charset="0"/>
                <a:ea typeface="宋体" panose="02010600030101010101" pitchFamily="2" charset="-122"/>
              </a:rPr>
              <a:t>　　原是要“烧”出你的光来</a:t>
            </a:r>
            <a:r>
              <a:rPr lang="en-US" altLang="zh-CN" sz="2400" b="1">
                <a:latin typeface="Times New Roman" panose="02020603050405020304" pitchFamily="18" charset="0"/>
                <a:ea typeface="宋体" panose="02010600030101010101" pitchFamily="2" charset="-122"/>
              </a:rPr>
              <a:t>—— </a:t>
            </a:r>
            <a:br>
              <a:rPr lang="en-US" altLang="zh-CN" sz="2400" b="1">
                <a:latin typeface="Times New Roman" panose="02020603050405020304" pitchFamily="18" charset="0"/>
                <a:ea typeface="宋体" panose="02010600030101010101" pitchFamily="2" charset="-122"/>
              </a:rPr>
            </a:br>
            <a:r>
              <a:rPr lang="zh-CN" altLang="en-US" sz="2400" b="1">
                <a:latin typeface="Times New Roman" panose="02020603050405020304" pitchFamily="18" charset="0"/>
                <a:ea typeface="宋体" panose="02010600030101010101" pitchFamily="2" charset="-122"/>
              </a:rPr>
              <a:t>　　这正是自然的方法。 </a:t>
            </a:r>
            <a:br>
              <a:rPr lang="zh-CN" altLang="en-US" sz="2400" b="1">
                <a:latin typeface="Times New Roman" panose="02020603050405020304" pitchFamily="18" charset="0"/>
                <a:ea typeface="宋体" panose="02010600030101010101" pitchFamily="2" charset="-122"/>
              </a:rPr>
            </a:br>
            <a:r>
              <a:rPr lang="zh-CN" altLang="en-US" sz="2400" b="1">
                <a:latin typeface="Times New Roman" panose="02020603050405020304" pitchFamily="18" charset="0"/>
                <a:ea typeface="宋体" panose="02010600030101010101" pitchFamily="2" charset="-122"/>
              </a:rPr>
              <a:t>　　红烛啊！ </a:t>
            </a:r>
            <a:br>
              <a:rPr lang="zh-CN" altLang="en-US" sz="2400" b="1">
                <a:latin typeface="Times New Roman" panose="02020603050405020304" pitchFamily="18" charset="0"/>
                <a:ea typeface="宋体" panose="02010600030101010101" pitchFamily="2" charset="-122"/>
              </a:rPr>
            </a:br>
            <a:br>
              <a:rPr lang="zh-CN" altLang="en-US" sz="2400" b="1">
                <a:latin typeface="Times New Roman" panose="02020603050405020304" pitchFamily="18" charset="0"/>
                <a:ea typeface="宋体" panose="02010600030101010101" pitchFamily="2" charset="-122"/>
              </a:rPr>
            </a:br>
            <a:r>
              <a:rPr lang="zh-CN" altLang="en-US" sz="2400" b="1">
                <a:latin typeface="Times New Roman" panose="02020603050405020304" pitchFamily="18" charset="0"/>
                <a:ea typeface="宋体" panose="02010600030101010101" pitchFamily="2" charset="-122"/>
              </a:rPr>
              <a:t>既制了，便烧着！ </a:t>
            </a:r>
            <a:br>
              <a:rPr lang="zh-CN" altLang="en-US" sz="2400" b="1">
                <a:latin typeface="Times New Roman" panose="02020603050405020304" pitchFamily="18" charset="0"/>
                <a:ea typeface="宋体" panose="02010600030101010101" pitchFamily="2" charset="-122"/>
              </a:rPr>
            </a:br>
            <a:r>
              <a:rPr lang="zh-CN" altLang="en-US" sz="2400" b="1">
                <a:latin typeface="Times New Roman" panose="02020603050405020304" pitchFamily="18" charset="0"/>
                <a:ea typeface="宋体" panose="02010600030101010101" pitchFamily="2" charset="-122"/>
              </a:rPr>
              <a:t>　　烧吧！烧吧！ </a:t>
            </a:r>
            <a:br>
              <a:rPr lang="zh-CN" altLang="en-US" sz="2400" b="1">
                <a:latin typeface="Times New Roman" panose="02020603050405020304" pitchFamily="18" charset="0"/>
                <a:ea typeface="宋体" panose="02010600030101010101" pitchFamily="2" charset="-122"/>
              </a:rPr>
            </a:br>
            <a:r>
              <a:rPr lang="zh-CN" altLang="en-US" sz="2400" b="1">
                <a:latin typeface="Times New Roman" panose="02020603050405020304" pitchFamily="18" charset="0"/>
                <a:ea typeface="宋体" panose="02010600030101010101" pitchFamily="2" charset="-122"/>
              </a:rPr>
              <a:t>　　烧破世人的梦， </a:t>
            </a:r>
            <a:br>
              <a:rPr lang="zh-CN" altLang="en-US" sz="2400" b="1">
                <a:latin typeface="Times New Roman" panose="02020603050405020304" pitchFamily="18" charset="0"/>
                <a:ea typeface="宋体" panose="02010600030101010101" pitchFamily="2" charset="-122"/>
              </a:rPr>
            </a:br>
            <a:r>
              <a:rPr lang="zh-CN" altLang="en-US" sz="2400" b="1">
                <a:latin typeface="Times New Roman" panose="02020603050405020304" pitchFamily="18" charset="0"/>
                <a:ea typeface="宋体" panose="02010600030101010101" pitchFamily="2" charset="-122"/>
              </a:rPr>
              <a:t>　　烧沸世人的血</a:t>
            </a:r>
            <a:r>
              <a:rPr lang="en-US" altLang="zh-CN" sz="2400" b="1">
                <a:latin typeface="Times New Roman" panose="02020603050405020304" pitchFamily="18" charset="0"/>
                <a:ea typeface="宋体" panose="02010600030101010101" pitchFamily="2" charset="-122"/>
              </a:rPr>
              <a:t>—— </a:t>
            </a:r>
            <a:br>
              <a:rPr lang="en-US" altLang="zh-CN" sz="2400" b="1">
                <a:latin typeface="Times New Roman" panose="02020603050405020304" pitchFamily="18" charset="0"/>
                <a:ea typeface="宋体" panose="02010600030101010101" pitchFamily="2" charset="-122"/>
              </a:rPr>
            </a:br>
            <a:r>
              <a:rPr lang="zh-CN" altLang="en-US" sz="2400" b="1">
                <a:latin typeface="Times New Roman" panose="02020603050405020304" pitchFamily="18" charset="0"/>
                <a:ea typeface="宋体" panose="02010600030101010101" pitchFamily="2" charset="-122"/>
              </a:rPr>
              <a:t>　　也救出他们的灵魂， </a:t>
            </a:r>
            <a:br>
              <a:rPr lang="zh-CN" altLang="en-US" sz="2400" b="1">
                <a:latin typeface="Times New Roman" panose="02020603050405020304" pitchFamily="18" charset="0"/>
                <a:ea typeface="宋体" panose="02010600030101010101" pitchFamily="2" charset="-122"/>
              </a:rPr>
            </a:br>
            <a:r>
              <a:rPr lang="zh-CN" altLang="en-US" sz="2400" b="1">
                <a:latin typeface="Times New Roman" panose="02020603050405020304" pitchFamily="18" charset="0"/>
                <a:ea typeface="宋体" panose="02010600030101010101" pitchFamily="2" charset="-122"/>
              </a:rPr>
              <a:t>　　也捣破他们的监狱</a:t>
            </a:r>
            <a:r>
              <a:rPr lang="zh-CN" altLang="en-US" sz="2400">
                <a:latin typeface="Times New Roman" panose="02020603050405020304" pitchFamily="18" charset="0"/>
                <a:ea typeface="宋体" panose="02010600030101010101" pitchFamily="2" charset="-122"/>
              </a:rPr>
              <a:t>！ </a:t>
            </a:r>
            <a:endParaRPr lang="zh-CN" altLang="en-US" sz="2400">
              <a:latin typeface="Times New Roman" pitchFamily="18" charset="0"/>
              <a:ea typeface="宋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7" presetClass="entr" presetSubtype="4" fill="hold" nodeType="clickEffect">
                                  <p:stCondLst>
                                    <p:cond delay="0"/>
                                  </p:stCondLst>
                                  <p:childTnLst>
                                    <p:set>
                                      <p:cBhvr>
                                        <p:cTn id="6" dur="1" fill="hold">
                                          <p:stCondLst>
                                            <p:cond delay="0"/>
                                          </p:stCondLst>
                                        </p:cTn>
                                        <p:tgtEl>
                                          <p:spTgt spid="22531">
                                            <p:txEl>
                                              <p:pRg st="0" end="0"/>
                                            </p:txEl>
                                          </p:spTgt>
                                        </p:tgtEl>
                                        <p:attrNameLst>
                                          <p:attrName>style.visibility</p:attrName>
                                        </p:attrNameLst>
                                      </p:cBhvr>
                                      <p:to>
                                        <p:strVal val="visible"/>
                                      </p:to>
                                    </p:set>
                                    <p:anim calcmode="lin" valueType="num">
                                      <p:cBhvr additive="base">
                                        <p:cTn id="7" dur="5000" fill="hold"/>
                                        <p:tgtEl>
                                          <p:spTgt spid="22531">
                                            <p:txEl>
                                              <p:pRg st="0" end="0"/>
                                            </p:txEl>
                                          </p:spTgt>
                                        </p:tgtEl>
                                        <p:attrNameLst>
                                          <p:attrName>ppt_x</p:attrName>
                                        </p:attrNameLst>
                                      </p:cBhvr>
                                      <p:tavLst>
                                        <p:tav tm="0">
                                          <p:val>
                                            <p:strVal val="#ppt_x"/>
                                          </p:val>
                                        </p:tav>
                                        <p:tav tm="100000">
                                          <p:val>
                                            <p:strVal val="#ppt_x"/>
                                          </p:val>
                                        </p:tav>
                                      </p:tavLst>
                                    </p:anim>
                                    <p:anim calcmode="lin" valueType="num">
                                      <p:cBhvr additive="base">
                                        <p:cTn id="8" dur="5000" fill="hold"/>
                                        <p:tgtEl>
                                          <p:spTgt spid="2253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7" presetClass="entr" presetSubtype="4" fill="hold" nodeType="clickEffect">
                                  <p:stCondLst>
                                    <p:cond delay="0"/>
                                  </p:stCondLst>
                                  <p:childTnLst>
                                    <p:set>
                                      <p:cBhvr>
                                        <p:cTn id="12" dur="1" fill="hold">
                                          <p:stCondLst>
                                            <p:cond delay="0"/>
                                          </p:stCondLst>
                                        </p:cTn>
                                        <p:tgtEl>
                                          <p:spTgt spid="22532">
                                            <p:txEl>
                                              <p:pRg st="0" end="0"/>
                                            </p:txEl>
                                          </p:spTgt>
                                        </p:tgtEl>
                                        <p:attrNameLst>
                                          <p:attrName>style.visibility</p:attrName>
                                        </p:attrNameLst>
                                      </p:cBhvr>
                                      <p:to>
                                        <p:strVal val="visible"/>
                                      </p:to>
                                    </p:set>
                                    <p:anim calcmode="lin" valueType="num">
                                      <p:cBhvr additive="base">
                                        <p:cTn id="13" dur="5000" fill="hold"/>
                                        <p:tgtEl>
                                          <p:spTgt spid="22532">
                                            <p:txEl>
                                              <p:pRg st="0" end="0"/>
                                            </p:txEl>
                                          </p:spTgt>
                                        </p:tgtEl>
                                        <p:attrNameLst>
                                          <p:attrName>ppt_x</p:attrName>
                                        </p:attrNameLst>
                                      </p:cBhvr>
                                      <p:tavLst>
                                        <p:tav tm="0">
                                          <p:val>
                                            <p:strVal val="#ppt_x"/>
                                          </p:val>
                                        </p:tav>
                                        <p:tav tm="100000">
                                          <p:val>
                                            <p:strVal val="#ppt_x"/>
                                          </p:val>
                                        </p:tav>
                                      </p:tavLst>
                                    </p:anim>
                                    <p:anim calcmode="lin" valueType="num">
                                      <p:cBhvr additive="base">
                                        <p:cTn id="14" dur="5000" fill="hold"/>
                                        <p:tgtEl>
                                          <p:spTgt spid="22532">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3554" name="Text Box 2"/>
          <p:cNvSpPr txBox="1"/>
          <p:nvPr/>
        </p:nvSpPr>
        <p:spPr>
          <a:xfrm>
            <a:off x="304800" y="0"/>
            <a:ext cx="3886200" cy="5934075"/>
          </a:xfrm>
          <a:prstGeom prst="rect">
            <a:avLst/>
          </a:prstGeom>
          <a:noFill/>
          <a:ln w="9525">
            <a:noFill/>
          </a:ln>
        </p:spPr>
        <p:txBody>
          <a:bodyPr anchor="t">
            <a:spAutoFit/>
          </a:bodyPr>
          <a:lstStyle>
            <a:defPPr/>
          </a:lstStyle>
          <a:p>
            <a:pPr>
              <a:spcBef>
                <a:spcPct val="50000"/>
              </a:spcBef>
            </a:pPr>
            <a:endParaRPr lang="en-US" altLang="zh-CN" sz="2400" b="1">
              <a:latin typeface="Times New Roman" pitchFamily="18" charset="0"/>
              <a:ea typeface="宋体" pitchFamily="2" charset="-122"/>
            </a:endParaRPr>
          </a:p>
          <a:p>
            <a:pPr>
              <a:spcBef>
                <a:spcPct val="50000"/>
              </a:spcBef>
            </a:pPr>
            <a:r>
              <a:rPr lang="zh-CN" altLang="en-US" sz="2400" b="1">
                <a:latin typeface="Times New Roman" panose="02020603050405020304" pitchFamily="18" charset="0"/>
                <a:ea typeface="宋体" panose="02010600030101010101" pitchFamily="2" charset="-122"/>
              </a:rPr>
              <a:t>红烛啊！ </a:t>
            </a:r>
            <a:endParaRPr lang="zh-CN" altLang="en-US" sz="2400" b="1">
              <a:latin typeface="Times New Roman" panose="02020603050405020304" pitchFamily="18" charset="0"/>
              <a:ea typeface="宋体" panose="02010600030101010101" pitchFamily="2" charset="-122"/>
            </a:endParaRPr>
          </a:p>
          <a:p>
            <a:pPr>
              <a:spcBef>
                <a:spcPct val="50000"/>
              </a:spcBef>
            </a:pPr>
            <a:r>
              <a:rPr lang="zh-CN" altLang="en-US" sz="2400" b="1">
                <a:latin typeface="Times New Roman" panose="02020603050405020304" pitchFamily="18" charset="0"/>
                <a:ea typeface="宋体" panose="02010600030101010101" pitchFamily="2" charset="-122"/>
              </a:rPr>
              <a:t>　　你心火发光之期， </a:t>
            </a:r>
            <a:br>
              <a:rPr lang="zh-CN" altLang="en-US" sz="2400" b="1">
                <a:latin typeface="Times New Roman" panose="02020603050405020304" pitchFamily="18" charset="0"/>
                <a:ea typeface="宋体" panose="02010600030101010101" pitchFamily="2" charset="-122"/>
              </a:rPr>
            </a:br>
            <a:r>
              <a:rPr lang="zh-CN" altLang="en-US" sz="2400" b="1">
                <a:latin typeface="Times New Roman" panose="02020603050405020304" pitchFamily="18" charset="0"/>
                <a:ea typeface="宋体" panose="02010600030101010101" pitchFamily="2" charset="-122"/>
              </a:rPr>
              <a:t>　　正是泪流开始之日。 </a:t>
            </a:r>
            <a:br>
              <a:rPr lang="zh-CN" altLang="en-US" sz="2400" b="1">
                <a:latin typeface="Times New Roman" panose="02020603050405020304" pitchFamily="18" charset="0"/>
                <a:ea typeface="宋体" panose="02010600030101010101" pitchFamily="2" charset="-122"/>
              </a:rPr>
            </a:br>
            <a:r>
              <a:rPr lang="zh-CN" altLang="en-US" sz="2400" b="1">
                <a:latin typeface="Times New Roman" panose="02020603050405020304" pitchFamily="18" charset="0"/>
                <a:ea typeface="宋体" panose="02010600030101010101" pitchFamily="2" charset="-122"/>
              </a:rPr>
              <a:t>　　红烛啊！ </a:t>
            </a:r>
            <a:br>
              <a:rPr lang="zh-CN" altLang="en-US" sz="2400" b="1">
                <a:latin typeface="Times New Roman" panose="02020603050405020304" pitchFamily="18" charset="0"/>
                <a:ea typeface="宋体" panose="02010600030101010101" pitchFamily="2" charset="-122"/>
              </a:rPr>
            </a:br>
            <a:r>
              <a:rPr lang="zh-CN" altLang="en-US" sz="2400" b="1">
                <a:latin typeface="Times New Roman" panose="02020603050405020304" pitchFamily="18" charset="0"/>
                <a:ea typeface="宋体" panose="02010600030101010101" pitchFamily="2" charset="-122"/>
              </a:rPr>
              <a:t>　　匠人造了你， </a:t>
            </a:r>
            <a:br>
              <a:rPr lang="zh-CN" altLang="en-US" sz="2400" b="1">
                <a:latin typeface="Times New Roman" panose="02020603050405020304" pitchFamily="18" charset="0"/>
                <a:ea typeface="宋体" panose="02010600030101010101" pitchFamily="2" charset="-122"/>
              </a:rPr>
            </a:br>
            <a:r>
              <a:rPr lang="zh-CN" altLang="en-US" sz="2400" b="1">
                <a:latin typeface="Times New Roman" panose="02020603050405020304" pitchFamily="18" charset="0"/>
                <a:ea typeface="宋体" panose="02010600030101010101" pitchFamily="2" charset="-122"/>
              </a:rPr>
              <a:t>　　原是为烧的。“ </a:t>
            </a:r>
            <a:br>
              <a:rPr lang="zh-CN" altLang="en-US" sz="2400" b="1">
                <a:latin typeface="Times New Roman" panose="02020603050405020304" pitchFamily="18" charset="0"/>
                <a:ea typeface="宋体" panose="02010600030101010101" pitchFamily="2" charset="-122"/>
              </a:rPr>
            </a:br>
            <a:r>
              <a:rPr lang="zh-CN" altLang="en-US" sz="2400" b="1">
                <a:latin typeface="Times New Roman" panose="02020603050405020304" pitchFamily="18" charset="0"/>
                <a:ea typeface="宋体" panose="02010600030101010101" pitchFamily="2" charset="-122"/>
              </a:rPr>
              <a:t>　　既已烧着， </a:t>
            </a:r>
            <a:br>
              <a:rPr lang="zh-CN" altLang="en-US" sz="2400" b="1">
                <a:latin typeface="Times New Roman" panose="02020603050405020304" pitchFamily="18" charset="0"/>
                <a:ea typeface="宋体" panose="02010600030101010101" pitchFamily="2" charset="-122"/>
              </a:rPr>
            </a:br>
            <a:r>
              <a:rPr lang="zh-CN" altLang="en-US" sz="2400" b="1">
                <a:latin typeface="Times New Roman" panose="02020603050405020304" pitchFamily="18" charset="0"/>
                <a:ea typeface="宋体" panose="02010600030101010101" pitchFamily="2" charset="-122"/>
              </a:rPr>
              <a:t>　　又何苦伤心流泪？ </a:t>
            </a:r>
            <a:br>
              <a:rPr lang="zh-CN" altLang="en-US" sz="2400" b="1">
                <a:latin typeface="Times New Roman" panose="02020603050405020304" pitchFamily="18" charset="0"/>
                <a:ea typeface="宋体" panose="02010600030101010101" pitchFamily="2" charset="-122"/>
              </a:rPr>
            </a:br>
            <a:r>
              <a:rPr lang="zh-CN" altLang="en-US" sz="2400" b="1">
                <a:latin typeface="Times New Roman" panose="02020603050405020304" pitchFamily="18" charset="0"/>
                <a:ea typeface="宋体" panose="02010600030101010101" pitchFamily="2" charset="-122"/>
              </a:rPr>
              <a:t>　　哦！我知道了！ </a:t>
            </a:r>
            <a:br>
              <a:rPr lang="zh-CN" altLang="en-US" sz="2400" b="1">
                <a:latin typeface="Times New Roman" panose="02020603050405020304" pitchFamily="18" charset="0"/>
                <a:ea typeface="宋体" panose="02010600030101010101" pitchFamily="2" charset="-122"/>
              </a:rPr>
            </a:br>
            <a:r>
              <a:rPr lang="zh-CN" altLang="en-US" sz="2400" b="1">
                <a:latin typeface="Times New Roman" panose="02020603050405020304" pitchFamily="18" charset="0"/>
                <a:ea typeface="宋体" panose="02010600030101010101" pitchFamily="2" charset="-122"/>
              </a:rPr>
              <a:t>　　是残风来侵你的光芒， </a:t>
            </a:r>
            <a:br>
              <a:rPr lang="zh-CN" altLang="en-US" sz="2400" b="1">
                <a:latin typeface="Times New Roman" panose="02020603050405020304" pitchFamily="18" charset="0"/>
                <a:ea typeface="宋体" panose="02010600030101010101" pitchFamily="2" charset="-122"/>
              </a:rPr>
            </a:br>
            <a:r>
              <a:rPr lang="zh-CN" altLang="en-US" sz="2400" b="1">
                <a:latin typeface="Times New Roman" panose="02020603050405020304" pitchFamily="18" charset="0"/>
                <a:ea typeface="宋体" panose="02010600030101010101" pitchFamily="2" charset="-122"/>
              </a:rPr>
              <a:t>　　你烧得不稳时， </a:t>
            </a:r>
            <a:br>
              <a:rPr lang="zh-CN" altLang="en-US" sz="2400" b="1">
                <a:latin typeface="Times New Roman" panose="02020603050405020304" pitchFamily="18" charset="0"/>
                <a:ea typeface="宋体" panose="02010600030101010101" pitchFamily="2" charset="-122"/>
              </a:rPr>
            </a:br>
            <a:r>
              <a:rPr lang="zh-CN" altLang="en-US" sz="2400" b="1">
                <a:latin typeface="Times New Roman" panose="02020603050405020304" pitchFamily="18" charset="0"/>
                <a:ea typeface="宋体" panose="02010600030101010101" pitchFamily="2" charset="-122"/>
              </a:rPr>
              <a:t>　　才着急得流泪！ </a:t>
            </a:r>
            <a:br>
              <a:rPr lang="zh-CN" altLang="en-US" sz="2400" b="1">
                <a:latin typeface="Times New Roman" panose="02020603050405020304" pitchFamily="18" charset="0"/>
                <a:ea typeface="宋体" panose="02010600030101010101" pitchFamily="2" charset="-122"/>
              </a:rPr>
            </a:br>
            <a:r>
              <a:rPr lang="zh-CN" altLang="en-US" sz="2400" b="1">
                <a:latin typeface="Times New Roman" panose="02020603050405020304" pitchFamily="18" charset="0"/>
                <a:ea typeface="宋体" panose="02010600030101010101" pitchFamily="2" charset="-122"/>
              </a:rPr>
              <a:t> 红烛啊！ </a:t>
            </a:r>
            <a:br>
              <a:rPr lang="zh-CN" altLang="en-US" sz="2400" b="1">
                <a:latin typeface="Times New Roman" panose="02020603050405020304" pitchFamily="18" charset="0"/>
                <a:ea typeface="宋体" panose="02010600030101010101" pitchFamily="2" charset="-122"/>
              </a:rPr>
            </a:br>
            <a:r>
              <a:rPr lang="zh-CN" altLang="en-US" sz="2400" b="1">
                <a:latin typeface="Times New Roman" panose="02020603050405020304" pitchFamily="18" charset="0"/>
                <a:ea typeface="宋体" panose="02010600030101010101" pitchFamily="2" charset="-122"/>
              </a:rPr>
              <a:t>　　流罢！你怎能不流呢？ </a:t>
            </a:r>
            <a:endParaRPr lang="zh-CN" altLang="en-US" sz="2400" b="1">
              <a:latin typeface="Times New Roman" panose="02020603050405020304" pitchFamily="18" charset="0"/>
              <a:ea typeface="宋体" panose="02010600030101010101" pitchFamily="2" charset="-122"/>
            </a:endParaRPr>
          </a:p>
        </p:txBody>
      </p:sp>
      <p:sp>
        <p:nvSpPr>
          <p:cNvPr id="23555" name="Text Box 3"/>
          <p:cNvSpPr txBox="1"/>
          <p:nvPr/>
        </p:nvSpPr>
        <p:spPr>
          <a:xfrm>
            <a:off x="3708400" y="836613"/>
            <a:ext cx="5029200" cy="4352925"/>
          </a:xfrm>
          <a:prstGeom prst="rect">
            <a:avLst/>
          </a:prstGeom>
          <a:noFill/>
          <a:ln w="9525">
            <a:noFill/>
          </a:ln>
        </p:spPr>
        <p:txBody>
          <a:bodyPr anchor="t">
            <a:spAutoFit/>
          </a:bodyPr>
          <a:lstStyle>
            <a:defPPr/>
          </a:lstStyle>
          <a:p>
            <a:pPr>
              <a:spcBef>
                <a:spcPct val="50000"/>
              </a:spcBef>
            </a:pPr>
            <a:r>
              <a:rPr lang="en-US" altLang="zh-CN" sz="2800" b="1">
                <a:latin typeface="Times New Roman" panose="02020603050405020304" pitchFamily="18" charset="0"/>
                <a:ea typeface="宋体" panose="02010600030101010101" pitchFamily="2" charset="-122"/>
              </a:rPr>
              <a:t>                   </a:t>
            </a:r>
            <a:r>
              <a:rPr lang="zh-CN" altLang="en-US" sz="2400" b="1">
                <a:latin typeface="Times New Roman" panose="02020603050405020304" pitchFamily="18" charset="0"/>
                <a:ea typeface="宋体" panose="02010600030101010101" pitchFamily="2" charset="-122"/>
              </a:rPr>
              <a:t>请将你的脂膏， </a:t>
            </a:r>
            <a:br>
              <a:rPr lang="zh-CN" altLang="en-US" sz="2400" b="1">
                <a:latin typeface="Times New Roman" panose="02020603050405020304" pitchFamily="18" charset="0"/>
                <a:ea typeface="宋体" panose="02010600030101010101" pitchFamily="2" charset="-122"/>
              </a:rPr>
            </a:br>
            <a:r>
              <a:rPr lang="zh-CN" altLang="en-US" sz="2400" b="1">
                <a:latin typeface="Times New Roman" panose="02020603050405020304" pitchFamily="18" charset="0"/>
                <a:ea typeface="宋体" panose="02010600030101010101" pitchFamily="2" charset="-122"/>
              </a:rPr>
              <a:t>         　         不息地流向人间， </a:t>
            </a:r>
            <a:br>
              <a:rPr lang="zh-CN" altLang="en-US" sz="2400" b="1">
                <a:latin typeface="Times New Roman" panose="02020603050405020304" pitchFamily="18" charset="0"/>
                <a:ea typeface="宋体" panose="02010600030101010101" pitchFamily="2" charset="-122"/>
              </a:rPr>
            </a:br>
            <a:r>
              <a:rPr lang="zh-CN" altLang="en-US" sz="2400" b="1">
                <a:latin typeface="Times New Roman" panose="02020603050405020304" pitchFamily="18" charset="0"/>
                <a:ea typeface="宋体" panose="02010600030101010101" pitchFamily="2" charset="-122"/>
              </a:rPr>
              <a:t>                       培出慰藉的花儿， </a:t>
            </a:r>
            <a:br>
              <a:rPr lang="zh-CN" altLang="en-US" sz="2400" b="1">
                <a:latin typeface="Times New Roman" panose="02020603050405020304" pitchFamily="18" charset="0"/>
                <a:ea typeface="宋体" panose="02010600030101010101" pitchFamily="2" charset="-122"/>
              </a:rPr>
            </a:br>
            <a:r>
              <a:rPr lang="zh-CN" altLang="en-US" sz="2400" b="1">
                <a:latin typeface="Times New Roman" panose="02020603050405020304" pitchFamily="18" charset="0"/>
                <a:ea typeface="宋体" panose="02010600030101010101" pitchFamily="2" charset="-122"/>
              </a:rPr>
              <a:t>　                   结成快乐的果子！ </a:t>
            </a:r>
            <a:br>
              <a:rPr lang="zh-CN" altLang="en-US" sz="2400" b="1">
                <a:latin typeface="Times New Roman" panose="02020603050405020304" pitchFamily="18" charset="0"/>
                <a:ea typeface="宋体" panose="02010600030101010101" pitchFamily="2" charset="-122"/>
              </a:rPr>
            </a:br>
            <a:r>
              <a:rPr lang="zh-CN" altLang="en-US" sz="2400" b="1">
                <a:latin typeface="Times New Roman" panose="02020603050405020304" pitchFamily="18" charset="0"/>
                <a:ea typeface="宋体" panose="02010600030101010101" pitchFamily="2" charset="-122"/>
              </a:rPr>
              <a:t>　　       红烛啊！ </a:t>
            </a:r>
            <a:br>
              <a:rPr lang="zh-CN" altLang="en-US" sz="2400" b="1">
                <a:latin typeface="Times New Roman" panose="02020603050405020304" pitchFamily="18" charset="0"/>
                <a:ea typeface="宋体" panose="02010600030101010101" pitchFamily="2" charset="-122"/>
              </a:rPr>
            </a:br>
            <a:r>
              <a:rPr lang="zh-CN" altLang="en-US" sz="2400" b="1">
                <a:latin typeface="Times New Roman" panose="02020603050405020304" pitchFamily="18" charset="0"/>
                <a:ea typeface="宋体" panose="02010600030101010101" pitchFamily="2" charset="-122"/>
              </a:rPr>
              <a:t>　　           你流一滴泪，灰一分心。 </a:t>
            </a:r>
            <a:br>
              <a:rPr lang="zh-CN" altLang="en-US" sz="2400" b="1">
                <a:latin typeface="Times New Roman" panose="02020603050405020304" pitchFamily="18" charset="0"/>
                <a:ea typeface="宋体" panose="02010600030101010101" pitchFamily="2" charset="-122"/>
              </a:rPr>
            </a:br>
            <a:r>
              <a:rPr lang="zh-CN" altLang="en-US" sz="2400" b="1">
                <a:latin typeface="Times New Roman" panose="02020603050405020304" pitchFamily="18" charset="0"/>
                <a:ea typeface="宋体" panose="02010600030101010101" pitchFamily="2" charset="-122"/>
              </a:rPr>
              <a:t>　　               灰心流泪你的果， </a:t>
            </a:r>
            <a:br>
              <a:rPr lang="zh-CN" altLang="en-US" sz="2400" b="1">
                <a:latin typeface="Times New Roman" panose="02020603050405020304" pitchFamily="18" charset="0"/>
                <a:ea typeface="宋体" panose="02010600030101010101" pitchFamily="2" charset="-122"/>
              </a:rPr>
            </a:br>
            <a:r>
              <a:rPr lang="zh-CN" altLang="en-US" sz="2400" b="1">
                <a:latin typeface="Times New Roman" panose="02020603050405020304" pitchFamily="18" charset="0"/>
                <a:ea typeface="宋体" panose="02010600030101010101" pitchFamily="2" charset="-122"/>
              </a:rPr>
              <a:t>　　               创造光明你的因。 </a:t>
            </a:r>
            <a:br>
              <a:rPr lang="zh-CN" altLang="en-US" sz="2400" b="1">
                <a:latin typeface="Times New Roman" panose="02020603050405020304" pitchFamily="18" charset="0"/>
                <a:ea typeface="宋体" panose="02010600030101010101" pitchFamily="2" charset="-122"/>
              </a:rPr>
            </a:br>
            <a:r>
              <a:rPr lang="zh-CN" altLang="en-US" sz="2400" b="1">
                <a:latin typeface="Times New Roman" panose="02020603050405020304" pitchFamily="18" charset="0"/>
                <a:ea typeface="宋体" panose="02010600030101010101" pitchFamily="2" charset="-122"/>
              </a:rPr>
              <a:t>　         　红烛啊！ </a:t>
            </a:r>
            <a:br>
              <a:rPr lang="zh-CN" altLang="en-US" sz="2400" b="1">
                <a:latin typeface="Times New Roman" panose="02020603050405020304" pitchFamily="18" charset="0"/>
                <a:ea typeface="宋体" panose="02010600030101010101" pitchFamily="2" charset="-122"/>
              </a:rPr>
            </a:br>
            <a:r>
              <a:rPr lang="zh-CN" altLang="en-US" sz="2400" b="1">
                <a:latin typeface="Times New Roman" panose="02020603050405020304" pitchFamily="18" charset="0"/>
                <a:ea typeface="宋体" panose="02010600030101010101" pitchFamily="2" charset="-122"/>
              </a:rPr>
              <a:t>　　           “莫问收获，但问耕耘。</a:t>
            </a:r>
            <a:r>
              <a:rPr lang="zh-CN" altLang="en-US" sz="2400">
                <a:latin typeface="Times New Roman" panose="02020603050405020304" pitchFamily="18" charset="0"/>
                <a:ea typeface="宋体" panose="02010600030101010101" pitchFamily="2" charset="-122"/>
              </a:rPr>
              <a:t>” </a:t>
            </a:r>
            <a:endParaRPr lang="zh-CN" altLang="en-US" sz="2400">
              <a:latin typeface="Times New Roman" panose="02020603050405020304" pitchFamily="18" charset="0"/>
              <a:ea typeface="宋体" panose="02010600030101010101" pitchFamily="2" charset="-122"/>
            </a:endParaRPr>
          </a:p>
          <a:p>
            <a:pPr>
              <a:spcBef>
                <a:spcPct val="50000"/>
              </a:spcBef>
            </a:pPr>
            <a:endParaRPr lang="en-US" altLang="zh-CN" sz="2400">
              <a:latin typeface="Times New Roman" pitchFamily="18" charset="0"/>
              <a:ea typeface="宋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7" presetClass="entr" presetSubtype="4" fill="hold" nodeType="clickEffect">
                                  <p:stCondLst>
                                    <p:cond delay="0"/>
                                  </p:stCondLst>
                                  <p:childTnLst>
                                    <p:set>
                                      <p:cBhvr>
                                        <p:cTn id="6" dur="1" fill="hold">
                                          <p:stCondLst>
                                            <p:cond delay="0"/>
                                          </p:stCondLst>
                                        </p:cTn>
                                        <p:tgtEl>
                                          <p:spTgt spid="23554">
                                            <p:txEl>
                                              <p:pRg st="1" end="1"/>
                                            </p:txEl>
                                          </p:spTgt>
                                        </p:tgtEl>
                                        <p:attrNameLst>
                                          <p:attrName>style.visibility</p:attrName>
                                        </p:attrNameLst>
                                      </p:cBhvr>
                                      <p:to>
                                        <p:strVal val="visible"/>
                                      </p:to>
                                    </p:set>
                                    <p:anim calcmode="lin" valueType="num">
                                      <p:cBhvr additive="base">
                                        <p:cTn id="7" dur="5000" fill="hold"/>
                                        <p:tgtEl>
                                          <p:spTgt spid="23554">
                                            <p:txEl>
                                              <p:pRg st="1" end="1"/>
                                            </p:txEl>
                                          </p:spTgt>
                                        </p:tgtEl>
                                        <p:attrNameLst>
                                          <p:attrName>ppt_x</p:attrName>
                                        </p:attrNameLst>
                                      </p:cBhvr>
                                      <p:tavLst>
                                        <p:tav tm="0">
                                          <p:val>
                                            <p:strVal val="#ppt_x"/>
                                          </p:val>
                                        </p:tav>
                                        <p:tav tm="100000">
                                          <p:val>
                                            <p:strVal val="#ppt_x"/>
                                          </p:val>
                                        </p:tav>
                                      </p:tavLst>
                                    </p:anim>
                                    <p:anim calcmode="lin" valueType="num">
                                      <p:cBhvr additive="base">
                                        <p:cTn id="8" dur="5000" fill="hold"/>
                                        <p:tgtEl>
                                          <p:spTgt spid="23554">
                                            <p:txEl>
                                              <p:pRg st="1" end="1"/>
                                            </p:txEl>
                                          </p:spTgt>
                                        </p:tgtEl>
                                        <p:attrNameLst>
                                          <p:attrName>ppt_y</p:attrName>
                                        </p:attrNameLst>
                                      </p:cBhvr>
                                      <p:tavLst>
                                        <p:tav tm="0">
                                          <p:val>
                                            <p:strVal val="1+#ppt_h/2"/>
                                          </p:val>
                                        </p:tav>
                                        <p:tav tm="100000">
                                          <p:val>
                                            <p:strVal val="#ppt_y"/>
                                          </p:val>
                                        </p:tav>
                                      </p:tavLst>
                                    </p:anim>
                                  </p:childTnLst>
                                </p:cTn>
                              </p:par>
                              <p:par>
                                <p:cTn id="9" presetID="7" presetClass="entr" presetSubtype="4" fill="hold" nodeType="withEffect">
                                  <p:stCondLst>
                                    <p:cond delay="0"/>
                                  </p:stCondLst>
                                  <p:childTnLst>
                                    <p:set>
                                      <p:cBhvr>
                                        <p:cTn id="10" dur="1" fill="hold">
                                          <p:stCondLst>
                                            <p:cond delay="0"/>
                                          </p:stCondLst>
                                        </p:cTn>
                                        <p:tgtEl>
                                          <p:spTgt spid="23554">
                                            <p:txEl>
                                              <p:pRg st="2" end="2"/>
                                            </p:txEl>
                                          </p:spTgt>
                                        </p:tgtEl>
                                        <p:attrNameLst>
                                          <p:attrName>style.visibility</p:attrName>
                                        </p:attrNameLst>
                                      </p:cBhvr>
                                      <p:to>
                                        <p:strVal val="visible"/>
                                      </p:to>
                                    </p:set>
                                    <p:anim calcmode="lin" valueType="num">
                                      <p:cBhvr additive="base">
                                        <p:cTn id="11" dur="5000" fill="hold"/>
                                        <p:tgtEl>
                                          <p:spTgt spid="23554">
                                            <p:txEl>
                                              <p:pRg st="2" end="2"/>
                                            </p:txEl>
                                          </p:spTgt>
                                        </p:tgtEl>
                                        <p:attrNameLst>
                                          <p:attrName>ppt_x</p:attrName>
                                        </p:attrNameLst>
                                      </p:cBhvr>
                                      <p:tavLst>
                                        <p:tav tm="0">
                                          <p:val>
                                            <p:strVal val="#ppt_x"/>
                                          </p:val>
                                        </p:tav>
                                        <p:tav tm="100000">
                                          <p:val>
                                            <p:strVal val="#ppt_x"/>
                                          </p:val>
                                        </p:tav>
                                      </p:tavLst>
                                    </p:anim>
                                    <p:anim calcmode="lin" valueType="num">
                                      <p:cBhvr additive="base">
                                        <p:cTn id="12" dur="5000" fill="hold"/>
                                        <p:tgtEl>
                                          <p:spTgt spid="2355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3" fill="hold" nodeType="clickPar">
                      <p:stCondLst>
                        <p:cond delay="indefinite"/>
                      </p:stCondLst>
                      <p:childTnLst>
                        <p:par>
                          <p:cTn id="14" fill="hold" nodeType="afterGroup">
                            <p:stCondLst>
                              <p:cond delay="0"/>
                            </p:stCondLst>
                            <p:childTnLst>
                              <p:par>
                                <p:cTn id="15" presetID="7" presetClass="entr" presetSubtype="4" fill="hold" nodeType="clickEffect">
                                  <p:stCondLst>
                                    <p:cond delay="0"/>
                                  </p:stCondLst>
                                  <p:childTnLst>
                                    <p:set>
                                      <p:cBhvr>
                                        <p:cTn id="16" dur="1" fill="hold">
                                          <p:stCondLst>
                                            <p:cond delay="0"/>
                                          </p:stCondLst>
                                        </p:cTn>
                                        <p:tgtEl>
                                          <p:spTgt spid="23555">
                                            <p:txEl>
                                              <p:pRg st="0" end="0"/>
                                            </p:txEl>
                                          </p:spTgt>
                                        </p:tgtEl>
                                        <p:attrNameLst>
                                          <p:attrName>style.visibility</p:attrName>
                                        </p:attrNameLst>
                                      </p:cBhvr>
                                      <p:to>
                                        <p:strVal val="visible"/>
                                      </p:to>
                                    </p:set>
                                    <p:anim calcmode="lin" valueType="num">
                                      <p:cBhvr additive="base">
                                        <p:cTn id="17" dur="5000" fill="hold"/>
                                        <p:tgtEl>
                                          <p:spTgt spid="23555">
                                            <p:txEl>
                                              <p:pRg st="0" end="0"/>
                                            </p:txEl>
                                          </p:spTgt>
                                        </p:tgtEl>
                                        <p:attrNameLst>
                                          <p:attrName>ppt_x</p:attrName>
                                        </p:attrNameLst>
                                      </p:cBhvr>
                                      <p:tavLst>
                                        <p:tav tm="0">
                                          <p:val>
                                            <p:strVal val="#ppt_x"/>
                                          </p:val>
                                        </p:tav>
                                        <p:tav tm="100000">
                                          <p:val>
                                            <p:strVal val="#ppt_x"/>
                                          </p:val>
                                        </p:tav>
                                      </p:tavLst>
                                    </p:anim>
                                    <p:anim calcmode="lin" valueType="num">
                                      <p:cBhvr additive="base">
                                        <p:cTn id="18" dur="5000" fill="hold"/>
                                        <p:tgtEl>
                                          <p:spTgt spid="23555">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25601" name="Rectangle 1"/>
          <p:cNvSpPr>
            <a:spLocks noChangeArrowheads="1"/>
          </p:cNvSpPr>
          <p:nvPr/>
        </p:nvSpPr>
        <p:spPr bwMode="auto">
          <a:xfrm>
            <a:off x="467360" y="1707833"/>
            <a:ext cx="8394700" cy="3784600"/>
          </a:xfrm>
          <a:prstGeom prst="rect">
            <a:avLst/>
          </a:prstGeom>
          <a:noFill/>
          <a:ln w="9525">
            <a:noFill/>
            <a:miter lim="800000"/>
          </a:ln>
          <a:effectLst/>
        </p:spPr>
        <p:txBody>
          <a:bodyPr vert="horz" wrap="square" lIns="91440" tIns="45720" rIns="91440" bIns="45720" numCol="1" anchor="ctr" anchorCtr="0" compatLnSpc="1">
            <a:spAutoFit/>
          </a:bodyPr>
          <a:lstStyle>
            <a:defPPr/>
          </a:lstStyle>
          <a:p>
            <a:pPr marL="0" marR="0" lvl="0" indent="0" algn="l" defTabSz="914400" rtl="0" eaLnBrk="0" fontAlgn="base" latinLnBrk="0" hangingPunct="0">
              <a:lnSpc>
                <a:spcPct val="100000"/>
              </a:lnSpc>
              <a:spcBef>
                <a:spcPct val="0"/>
              </a:spcBef>
              <a:spcAft>
                <a:spcPct val="0"/>
              </a:spcAft>
              <a:buClrTx/>
              <a:buSzTx/>
              <a:buFontTx/>
              <a:buNone/>
            </a:pPr>
            <a:r>
              <a:rPr kumimoji="0" lang="en-US" altLang="zh-CN" sz="3200" b="1" i="0" u="none" strike="noStrike" cap="none" normalizeH="0" baseline="0" smtClean="0">
                <a:ln>
                  <a:noFill/>
                </a:ln>
                <a:gradFill>
                  <a:gsLst>
                    <a:gs pos="0">
                      <a:srgbClr val="E30000"/>
                    </a:gs>
                    <a:gs pos="100000">
                      <a:srgbClr val="760303"/>
                    </a:gs>
                  </a:gsLst>
                  <a:lin scaled="0"/>
                </a:gradFill>
                <a:effectLst/>
                <a:latin typeface="Calibri" panose="020f0502020204030204" pitchFamily="34" charset="0"/>
                <a:ea typeface="宋体" panose="02010600030101010101" pitchFamily="2" charset="-122"/>
                <a:cs typeface="Times New Roman" panose="02020603050405020304" pitchFamily="18" charset="0"/>
              </a:rPr>
              <a:t>1.</a:t>
            </a:r>
            <a:r>
              <a:rPr kumimoji="0" lang="zh-CN" altLang="en-US" sz="3200" b="1" i="0" u="none" strike="noStrike" cap="none" normalizeH="0" baseline="0" smtClean="0">
                <a:ln>
                  <a:noFill/>
                </a:ln>
                <a:gradFill>
                  <a:gsLst>
                    <a:gs pos="0">
                      <a:srgbClr val="E30000"/>
                    </a:gs>
                    <a:gs pos="100000">
                      <a:srgbClr val="760303"/>
                    </a:gs>
                  </a:gsLst>
                  <a:lin scaled="0"/>
                </a:gradFill>
                <a:effectLst/>
                <a:latin typeface="Calibri" panose="020f0502020204030204" pitchFamily="34" charset="0"/>
                <a:ea typeface="宋体" panose="02010600030101010101" pitchFamily="2" charset="-122"/>
                <a:cs typeface="Times New Roman" panose="02020603050405020304" pitchFamily="18" charset="0"/>
              </a:rPr>
              <a:t>从诗歌题材的特点来看，这是一首什么题材的诗？这种诗有什么特点？ </a:t>
            </a:r>
            <a:endParaRPr kumimoji="0" lang="zh-CN" altLang="en-US" sz="3200" b="1" i="0" u="none" strike="noStrike" cap="none" normalizeH="0" baseline="0" smtClean="0">
              <a:ln>
                <a:noFill/>
              </a:ln>
              <a:gradFill>
                <a:gsLst>
                  <a:gs pos="0">
                    <a:srgbClr val="E30000"/>
                  </a:gs>
                  <a:gs pos="100000">
                    <a:srgbClr val="760303"/>
                  </a:gs>
                </a:gsLst>
                <a:lin scaled="0"/>
              </a:gradFill>
              <a:effectLst/>
              <a:latin typeface="Arial" pitchFamily="34" charset="0"/>
              <a:ea typeface="宋体" pitchFamily="2" charset="-122"/>
              <a:cs typeface="宋体" pitchFamily="2" charset="-122"/>
            </a:endParaRPr>
          </a:p>
          <a:p>
            <a:pPr marL="0" marR="0" lvl="0" indent="266700" algn="l" defTabSz="914400" rtl="0" eaLnBrk="0" fontAlgn="base" latinLnBrk="0" hangingPunct="0">
              <a:lnSpc>
                <a:spcPct val="100000"/>
              </a:lnSpc>
              <a:spcBef>
                <a:spcPct val="0"/>
              </a:spcBef>
              <a:spcAft>
                <a:spcPct val="0"/>
              </a:spcAft>
              <a:buClrTx/>
              <a:buSzTx/>
              <a:buFontTx/>
              <a:buNone/>
            </a:pPr>
            <a:r>
              <a:rPr kumimoji="0" lang="zh-CN" altLang="en-US" sz="3200" b="1" i="0" u="none" strike="noStrike" cap="none" normalizeH="0" baseline="0" smtClean="0">
                <a:ln>
                  <a:noFill/>
                </a:ln>
                <a:solidFill>
                  <a:srgbClr val="1E1E1E"/>
                </a:solidFill>
                <a:effectLst/>
                <a:latin typeface="Calibri" panose="020f0502020204030204" pitchFamily="34" charset="0"/>
                <a:ea typeface="宋体" panose="02010600030101010101" pitchFamily="2" charset="-122"/>
                <a:cs typeface="Times New Roman" panose="02020603050405020304" pitchFamily="18" charset="0"/>
              </a:rPr>
              <a:t>   </a:t>
            </a:r>
            <a:r>
              <a:rPr kumimoji="0" lang="zh-CN" altLang="en-US" sz="2800" b="1" i="0" u="none" strike="noStrike" cap="none" normalizeH="0" baseline="0" smtClean="0">
                <a:ln>
                  <a:noFill/>
                </a:ln>
                <a:solidFill>
                  <a:srgbClr val="1E1E1E"/>
                </a:solidFill>
                <a:effectLst/>
                <a:latin typeface="Calibri" panose="020f0502020204030204" pitchFamily="34" charset="0"/>
                <a:ea typeface="宋体" panose="02010600030101010101" pitchFamily="2" charset="-122"/>
                <a:cs typeface="Times New Roman" panose="02020603050405020304" pitchFamily="18" charset="0"/>
              </a:rPr>
              <a:t> 这是一首咏物诗。咏物诗是托物言志的诗歌，通过对事物的咏叹体现人文思想。咏物诗中所咏之“物”往往是作者的自况，与诗人的自我形象完全融合在一起，作者在描摹事物中寄托了一定的感情，或流露出自己的人生态度，或寄寓美好的愿望，或包涵生活的哲理，或表现作者的生活情趣。</a:t>
            </a:r>
            <a:r>
              <a:rPr kumimoji="0" lang="zh-CN" altLang="en-US" sz="3200" b="1" i="0" u="none" strike="noStrike" cap="none" normalizeH="0" baseline="0" smtClean="0">
                <a:ln>
                  <a:noFill/>
                </a:ln>
                <a:solidFill>
                  <a:srgbClr val="1E1E1E"/>
                </a:solidFill>
                <a:effectLst/>
                <a:latin typeface="Calibri" panose="020f0502020204030204" pitchFamily="34" charset="0"/>
                <a:ea typeface="宋体" panose="02010600030101010101" pitchFamily="2" charset="-122"/>
                <a:cs typeface="Times New Roman" panose="02020603050405020304" pitchFamily="18" charset="0"/>
              </a:rPr>
              <a:t> </a:t>
            </a:r>
            <a:endParaRPr kumimoji="0" lang="zh-CN" altLang="en-US" sz="3200" b="1"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24577" name="Rectangle 1"/>
          <p:cNvSpPr>
            <a:spLocks noChangeArrowheads="1"/>
          </p:cNvSpPr>
          <p:nvPr/>
        </p:nvSpPr>
        <p:spPr bwMode="auto">
          <a:xfrm>
            <a:off x="785467" y="295701"/>
            <a:ext cx="7572428" cy="1076325"/>
          </a:xfrm>
          <a:prstGeom prst="rect">
            <a:avLst/>
          </a:prstGeom>
          <a:noFill/>
          <a:ln w="9525">
            <a:noFill/>
            <a:miter lim="800000"/>
          </a:ln>
          <a:effectLst/>
        </p:spPr>
        <p:txBody>
          <a:bodyPr vert="horz" wrap="square" lIns="91440" tIns="45720" rIns="91440" bIns="45720" numCol="1" anchor="ctr" anchorCtr="0" compatLnSpc="1">
            <a:spAutoFit/>
          </a:bodyPr>
          <a:lstStyle>
            <a:defPPr/>
          </a:lstStyle>
          <a:p>
            <a:pPr marL="0" marR="0" lvl="0" indent="0" algn="l" defTabSz="914400" rtl="0" eaLnBrk="1" fontAlgn="base" latinLnBrk="0" hangingPunct="1">
              <a:lnSpc>
                <a:spcPct val="100000"/>
              </a:lnSpc>
              <a:buClrTx/>
              <a:buSzTx/>
              <a:buFontTx/>
              <a:buNone/>
            </a:pPr>
            <a:r>
              <a:rPr lang="zh-CN" sz="3200" b="1" smtClean="0">
                <a:ln>
                  <a:noFill/>
                </a:ln>
                <a:effectLst/>
                <a:latin typeface="黑体" panose="02010609060101010101" charset="-122"/>
                <a:ea typeface="黑体" panose="02010609060101010101" charset="-122"/>
                <a:cs typeface="黑体" panose="02010609060101010101" charset="-122"/>
                <a:sym typeface="+mn-ea"/>
              </a:rPr>
              <a:t>二、诵读感知</a:t>
            </a:r>
            <a:r>
              <a:rPr lang="zh-CN" altLang="en-US" sz="3200" b="1" smtClean="0">
                <a:ln>
                  <a:noFill/>
                </a:ln>
                <a:effectLst/>
                <a:latin typeface="黑体" panose="02010609060101010101" charset="-122"/>
                <a:ea typeface="黑体" panose="02010609060101010101" charset="-122"/>
                <a:cs typeface="黑体" panose="02010609060101010101" charset="-122"/>
                <a:sym typeface="+mn-ea"/>
              </a:rPr>
              <a:t> </a:t>
            </a:r>
            <a:endParaRPr kumimoji="0" lang="zh-CN" altLang="en-US" sz="3200" b="1" i="0" u="none" strike="noStrike" cap="none" normalizeH="0" baseline="0" smtClean="0">
              <a:ln>
                <a:noFill/>
              </a:ln>
              <a:effectLst/>
              <a:latin typeface="黑体" panose="02010609060101010101" charset="-122"/>
              <a:ea typeface="黑体" panose="02010609060101010101" charset="-122"/>
              <a:cs typeface="黑体" panose="02010609060101010101" charset="-122"/>
            </a:endParaRPr>
          </a:p>
          <a:p>
            <a:pPr marL="0" marR="0" lvl="0" indent="0" algn="l" defTabSz="914400" rtl="0" eaLnBrk="0" fontAlgn="base" latinLnBrk="0" hangingPunct="0">
              <a:lnSpc>
                <a:spcPct val="100000"/>
              </a:lnSpc>
              <a:buClrTx/>
              <a:buSzTx/>
              <a:buFontTx/>
              <a:buNone/>
            </a:pPr>
            <a:r>
              <a:rPr lang="zh-CN" altLang="en-US" sz="3200" smtClean="0">
                <a:ln>
                  <a:noFill/>
                </a:ln>
                <a:solidFill>
                  <a:srgbClr val="1E1E1E"/>
                </a:solidFill>
                <a:effectLst/>
                <a:latin typeface="Calibri" panose="020f0502020204030204" pitchFamily="34" charset="0"/>
                <a:ea typeface="宋体" panose="02010600030101010101" pitchFamily="2" charset="-122"/>
                <a:cs typeface="Times New Roman" panose="02020603050405020304" pitchFamily="18" charset="0"/>
                <a:sym typeface="+mn-ea"/>
              </a:rPr>
              <a:t>（二）整体感知，初步把握诗歌内容</a:t>
            </a:r>
            <a:endParaRPr lang="zh-CN" altLang="en-US" sz="3200" smtClean="0">
              <a:ln>
                <a:noFill/>
              </a:ln>
              <a:solidFill>
                <a:srgbClr val="1E1E1E"/>
              </a:solidFill>
              <a:effectLst/>
              <a:latin typeface="Calibri" pitchFamily="34" charset="0"/>
              <a:ea typeface="宋体" pitchFamily="2" charset="-122"/>
              <a:cs typeface="Times New Roman" panose="02020603050405020304" pitchFamily="18" charset="0"/>
              <a:sym typeface="+mn-ea"/>
            </a:endParaRPr>
          </a:p>
        </p:txBody>
      </p:sp>
    </p:spTree>
  </p:cSld>
  <p:clrMapOvr>
    <a:masterClrMapping/>
  </p:clrMapOvr>
  <p:transition/>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26625" name="Rectangle 1"/>
          <p:cNvSpPr>
            <a:spLocks noChangeArrowheads="1"/>
          </p:cNvSpPr>
          <p:nvPr/>
        </p:nvSpPr>
        <p:spPr bwMode="auto">
          <a:xfrm>
            <a:off x="786418" y="1469501"/>
            <a:ext cx="7572428" cy="2430145"/>
          </a:xfrm>
          <a:prstGeom prst="rect">
            <a:avLst/>
          </a:prstGeom>
          <a:noFill/>
          <a:ln w="9525">
            <a:noFill/>
            <a:miter lim="800000"/>
          </a:ln>
          <a:effectLst/>
        </p:spPr>
        <p:txBody>
          <a:bodyPr vert="horz" wrap="square" lIns="91440" tIns="45720" rIns="91440" bIns="45720" numCol="1" anchor="ctr" anchorCtr="0" compatLnSpc="1">
            <a:spAutoFit/>
          </a:bodyPr>
          <a:lstStyle>
            <a:defPPr/>
          </a:lstStyle>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3200" b="1" i="0" u="none" strike="noStrike" cap="none" normalizeH="0" baseline="0" smtClean="0">
                <a:ln>
                  <a:noFill/>
                </a:ln>
                <a:gradFill>
                  <a:gsLst>
                    <a:gs pos="0">
                      <a:srgbClr val="E30000"/>
                    </a:gs>
                    <a:gs pos="100000">
                      <a:srgbClr val="760303"/>
                    </a:gs>
                  </a:gsLst>
                  <a:lin scaled="0"/>
                </a:gradFill>
                <a:effectLst/>
                <a:latin typeface="Calibri" panose="020f0502020204030204" pitchFamily="34" charset="0"/>
                <a:ea typeface="宋体" panose="02010600030101010101" pitchFamily="2" charset="-122"/>
                <a:cs typeface="Times New Roman" panose="02020603050405020304" pitchFamily="18" charset="0"/>
              </a:rPr>
              <a:t>2.</a:t>
            </a:r>
            <a:r>
              <a:rPr kumimoji="0" lang="zh-CN" altLang="en-US" sz="3200" b="1" i="0" u="none" strike="noStrike" cap="none" normalizeH="0" baseline="0" smtClean="0">
                <a:ln>
                  <a:noFill/>
                </a:ln>
                <a:gradFill>
                  <a:gsLst>
                    <a:gs pos="0">
                      <a:srgbClr val="E30000"/>
                    </a:gs>
                    <a:gs pos="100000">
                      <a:srgbClr val="760303"/>
                    </a:gs>
                  </a:gsLst>
                  <a:lin scaled="0"/>
                </a:gradFill>
                <a:effectLst/>
                <a:latin typeface="Calibri" panose="020f0502020204030204" pitchFamily="34" charset="0"/>
                <a:ea typeface="宋体" panose="02010600030101010101" pitchFamily="2" charset="-122"/>
                <a:cs typeface="Times New Roman" panose="02020603050405020304" pitchFamily="18" charset="0"/>
              </a:rPr>
              <a:t>李商隐的诗句“蜡炬成灰泪始干”放在开头，有什么作用？ </a:t>
            </a:r>
            <a:endParaRPr kumimoji="0" lang="zh-CN" altLang="en-US" sz="3200" b="1" i="0" u="none" strike="noStrike" cap="none" normalizeH="0" baseline="0" smtClean="0">
              <a:ln>
                <a:noFill/>
              </a:ln>
              <a:gradFill>
                <a:gsLst>
                  <a:gs pos="0">
                    <a:srgbClr val="E30000"/>
                  </a:gs>
                  <a:gs pos="100000">
                    <a:srgbClr val="760303"/>
                  </a:gs>
                </a:gsLst>
                <a:lin scaled="0"/>
              </a:gradFill>
              <a:effectLst/>
              <a:latin typeface="Calibri" pitchFamily="34" charset="0"/>
              <a:ea typeface="宋体" pitchFamily="2" charset="-122"/>
              <a:cs typeface="Times New Roman" panose="02020603050405020304" pitchFamily="18" charset="0"/>
            </a:endParaRPr>
          </a:p>
          <a:p>
            <a:pPr marL="0" marR="0" lvl="0" indent="266700" algn="l" defTabSz="914400" rtl="0" eaLnBrk="0" fontAlgn="base" latinLnBrk="0" hangingPunct="0">
              <a:lnSpc>
                <a:spcPct val="100000"/>
              </a:lnSpc>
              <a:spcBef>
                <a:spcPct val="0"/>
              </a:spcBef>
              <a:spcAft>
                <a:spcPct val="0"/>
              </a:spcAft>
              <a:buClrTx/>
              <a:buSzTx/>
              <a:buFontTx/>
              <a:buNone/>
            </a:pPr>
            <a:r>
              <a:rPr kumimoji="0" lang="zh-CN" altLang="en-US" sz="3200" b="1" i="0" u="none" strike="noStrike" cap="none" normalizeH="0" baseline="0" smtClean="0">
                <a:ln>
                  <a:noFill/>
                </a:ln>
                <a:solidFill>
                  <a:srgbClr val="00B0F0"/>
                </a:solidFill>
                <a:effectLst/>
                <a:latin typeface="Calibri" panose="020f0502020204030204" pitchFamily="34" charset="0"/>
                <a:ea typeface="宋体" panose="02010600030101010101" pitchFamily="2" charset="-122"/>
                <a:cs typeface="Times New Roman" panose="02020603050405020304" pitchFamily="18" charset="0"/>
              </a:rPr>
              <a:t>   </a:t>
            </a:r>
            <a:r>
              <a:rPr kumimoji="0" lang="zh-CN" altLang="en-US" sz="2800" b="1"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Times New Roman" panose="02020603050405020304" pitchFamily="18" charset="0"/>
              </a:rPr>
              <a:t>“蜡炬成灰泪始干”是全诗的引子，诗的主体部分就是扣住“灰”与“泪”（“自焚”与“流泪”）分两层来展开抒情的。 </a:t>
            </a:r>
            <a:endParaRPr kumimoji="0" lang="zh-CN" altLang="en-US" sz="2800" b="1" i="0" u="none" strike="noStrike" cap="none" normalizeH="0" baseline="0" smtClean="0">
              <a:ln>
                <a:noFill/>
              </a:ln>
              <a:solidFill>
                <a:schemeClr val="tx1"/>
              </a:solidFill>
              <a:effectLst/>
              <a:latin typeface="Calibri" pitchFamily="34" charset="0"/>
              <a:ea typeface="宋体" pitchFamily="2" charset="-122"/>
              <a:cs typeface="Times New Roman" panose="02020603050405020304" pitchFamily="18" charset="0"/>
            </a:endParaRPr>
          </a:p>
        </p:txBody>
      </p:sp>
    </p:spTree>
  </p:cSld>
  <p:clrMapOvr>
    <a:masterClrMapping/>
  </p:clrMapOvr>
  <p:transition/>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7649" name="Rectangle 1"/>
          <p:cNvSpPr>
            <a:spLocks noChangeArrowheads="1"/>
          </p:cNvSpPr>
          <p:nvPr/>
        </p:nvSpPr>
        <p:spPr bwMode="auto">
          <a:xfrm>
            <a:off x="571472" y="510530"/>
            <a:ext cx="8429684" cy="4523105"/>
          </a:xfrm>
          <a:prstGeom prst="rect">
            <a:avLst/>
          </a:prstGeom>
          <a:noFill/>
          <a:ln w="9525">
            <a:noFill/>
            <a:miter lim="800000"/>
          </a:ln>
          <a:effectLst/>
        </p:spPr>
        <p:txBody>
          <a:bodyPr vert="horz" wrap="square" lIns="91440" tIns="45720" rIns="91440" bIns="45720" numCol="1" anchor="ctr" anchorCtr="0" compatLnSpc="1">
            <a:spAutoFit/>
          </a:bodyPr>
          <a:lstStyle>
            <a:defPPr/>
          </a:lstStyle>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3200" b="1" i="0" u="none" strike="noStrike" cap="none" normalizeH="0" baseline="0" smtClean="0">
                <a:ln>
                  <a:noFill/>
                </a:ln>
                <a:gradFill>
                  <a:gsLst>
                    <a:gs pos="0">
                      <a:srgbClr val="E30000"/>
                    </a:gs>
                    <a:gs pos="100000">
                      <a:srgbClr val="760303"/>
                    </a:gs>
                  </a:gsLst>
                  <a:lin scaled="0"/>
                </a:gradFill>
                <a:effectLst/>
                <a:latin typeface="Calibri" panose="020f0502020204030204" pitchFamily="34" charset="0"/>
                <a:ea typeface="宋体" panose="02010600030101010101" pitchFamily="2" charset="-122"/>
                <a:cs typeface="Times New Roman" panose="02020603050405020304" pitchFamily="18" charset="0"/>
              </a:rPr>
              <a:t>3.</a:t>
            </a:r>
            <a:r>
              <a:rPr kumimoji="0" lang="zh-CN" altLang="en-US" sz="3200" b="1" i="0" u="none" strike="noStrike" cap="none" normalizeH="0" baseline="0" smtClean="0">
                <a:ln>
                  <a:noFill/>
                </a:ln>
                <a:gradFill>
                  <a:gsLst>
                    <a:gs pos="0">
                      <a:srgbClr val="E30000"/>
                    </a:gs>
                    <a:gs pos="100000">
                      <a:srgbClr val="760303"/>
                    </a:gs>
                  </a:gsLst>
                  <a:lin scaled="0"/>
                </a:gradFill>
                <a:effectLst/>
                <a:latin typeface="Calibri" panose="020f0502020204030204" pitchFamily="34" charset="0"/>
                <a:ea typeface="宋体" panose="02010600030101010101" pitchFamily="2" charset="-122"/>
                <a:cs typeface="Times New Roman" panose="02020603050405020304" pitchFamily="18" charset="0"/>
              </a:rPr>
              <a:t>诗歌以问答的形式展开抒情，一共有几处问？问什么？ </a:t>
            </a:r>
            <a:endParaRPr kumimoji="0" lang="zh-CN" altLang="en-US" sz="3200" b="1" i="0" u="none" strike="noStrike" cap="none" normalizeH="0" baseline="0" smtClean="0">
              <a:ln>
                <a:noFill/>
              </a:ln>
              <a:gradFill>
                <a:gsLst>
                  <a:gs pos="0">
                    <a:srgbClr val="E30000"/>
                  </a:gs>
                  <a:gs pos="100000">
                    <a:srgbClr val="760303"/>
                  </a:gs>
                </a:gsLst>
                <a:lin scaled="0"/>
              </a:gradFill>
              <a:effectLst/>
              <a:latin typeface="Calibri" panose="020f0502020204030204" pitchFamily="34" charset="0"/>
              <a:ea typeface="宋体" panose="02010600030101010101" pitchFamily="2" charset="-122"/>
              <a:cs typeface="Times New Roman" panose="02020603050405020304" pitchFamily="18" charset="0"/>
            </a:endParaRPr>
          </a:p>
          <a:p>
            <a:pPr marL="0" marR="0" lvl="0" indent="266700" algn="l" defTabSz="914400" rtl="0" eaLnBrk="0" fontAlgn="base" latinLnBrk="0" hangingPunct="0">
              <a:lnSpc>
                <a:spcPct val="100000"/>
              </a:lnSpc>
              <a:spcBef>
                <a:spcPct val="0"/>
              </a:spcBef>
              <a:spcAft>
                <a:spcPct val="0"/>
              </a:spcAft>
              <a:buClrTx/>
              <a:buSzTx/>
              <a:buFontTx/>
              <a:buNone/>
            </a:pPr>
            <a:endParaRPr kumimoji="0" lang="en-US" altLang="zh-CN" sz="2800" b="1" i="0" u="none" strike="noStrike" cap="none" normalizeH="0" baseline="0" smtClean="0">
              <a:ln>
                <a:noFill/>
              </a:ln>
              <a:solidFill>
                <a:srgbClr val="FF0000"/>
              </a:solidFill>
              <a:effectLst>
                <a:outerShdw blurRad="38100" dist="38100" dir="2700000" algn="tl">
                  <a:srgbClr val="000000">
                    <a:alpha val="43137"/>
                  </a:srgbClr>
                </a:outerShdw>
              </a:effectLst>
              <a:latin typeface="Calibri" pitchFamily="34" charset="0"/>
              <a:ea typeface="宋体" pitchFamily="2" charset="-122"/>
              <a:cs typeface="Times New Roman" panose="02020603050405020304" pitchFamily="18" charset="0"/>
            </a:endParaRPr>
          </a:p>
          <a:p>
            <a:pPr marL="0" marR="0" lvl="0" indent="266700" algn="l" defTabSz="914400" rtl="0" eaLnBrk="0" fontAlgn="base" latinLnBrk="0" hangingPunct="0">
              <a:lnSpc>
                <a:spcPct val="100000"/>
              </a:lnSpc>
              <a:spcBef>
                <a:spcPct val="0"/>
              </a:spcBef>
              <a:spcAft>
                <a:spcPct val="0"/>
              </a:spcAft>
              <a:buClrTx/>
              <a:buSzTx/>
              <a:buFontTx/>
              <a:buNone/>
            </a:pPr>
            <a:r>
              <a:rPr kumimoji="0" lang="zh-CN" altLang="en-US" sz="2800" b="1" i="0" u="none" strike="noStrike" cap="none" normalizeH="0" baseline="0" smtClean="0">
                <a:ln>
                  <a:noFill/>
                </a:ln>
                <a:solidFill>
                  <a:schemeClr val="tx1"/>
                </a:solidFill>
                <a:effectLst>
                  <a:outerShdw blurRad="38100" dist="38100" dir="2700000" algn="tl">
                    <a:srgbClr val="000000">
                      <a:alpha val="43137"/>
                    </a:srgbClr>
                  </a:outerShdw>
                </a:effectLst>
                <a:latin typeface="Calibri" panose="020f0502020204030204" pitchFamily="34" charset="0"/>
                <a:ea typeface="宋体" panose="02010600030101010101" pitchFamily="2" charset="-122"/>
                <a:cs typeface="Times New Roman" panose="02020603050405020304" pitchFamily="18" charset="0"/>
              </a:rPr>
              <a:t>三处问：</a:t>
            </a:r>
            <a:endParaRPr kumimoji="0" lang="en-US" altLang="zh-CN" sz="2800" b="1" i="0" u="none" strike="noStrike" cap="none" normalizeH="0" baseline="0" smtClean="0">
              <a:ln>
                <a:noFill/>
              </a:ln>
              <a:solidFill>
                <a:schemeClr val="tx1"/>
              </a:solidFill>
              <a:effectLst>
                <a:outerShdw blurRad="38100" dist="38100" dir="2700000" algn="tl">
                  <a:srgbClr val="000000">
                    <a:alpha val="43137"/>
                  </a:srgbClr>
                </a:outerShdw>
              </a:effectLst>
              <a:latin typeface="Calibri" pitchFamily="34" charset="0"/>
              <a:ea typeface="宋体" pitchFamily="2" charset="-122"/>
              <a:cs typeface="Times New Roman" panose="02020603050405020304" pitchFamily="18" charset="0"/>
            </a:endParaRPr>
          </a:p>
          <a:p>
            <a:pPr marL="0" marR="0" lvl="0" indent="266700" algn="l" defTabSz="914400" rtl="0" eaLnBrk="0" fontAlgn="base" latinLnBrk="0" hangingPunct="0">
              <a:lnSpc>
                <a:spcPct val="100000"/>
              </a:lnSpc>
              <a:spcBef>
                <a:spcPct val="0"/>
              </a:spcBef>
              <a:spcAft>
                <a:spcPct val="0"/>
              </a:spcAft>
              <a:buClrTx/>
              <a:buSzTx/>
              <a:buFontTx/>
              <a:buNone/>
            </a:pPr>
            <a:r>
              <a:rPr kumimoji="0" lang="zh-CN" altLang="en-US" sz="2800" b="1" i="0" u="none" strike="noStrike" cap="none" normalizeH="0" baseline="0" smtClean="0">
                <a:ln>
                  <a:noFill/>
                </a:ln>
                <a:solidFill>
                  <a:schemeClr val="tx1"/>
                </a:solidFill>
                <a:effectLst>
                  <a:outerShdw blurRad="38100" dist="38100" dir="2700000" algn="tl">
                    <a:srgbClr val="000000">
                      <a:alpha val="43137"/>
                    </a:srgbClr>
                  </a:outerShdw>
                </a:effectLst>
                <a:latin typeface="Calibri" panose="020f0502020204030204" pitchFamily="34" charset="0"/>
                <a:ea typeface="宋体" panose="02010600030101010101" pitchFamily="2" charset="-122"/>
                <a:cs typeface="Times New Roman" panose="02020603050405020304" pitchFamily="18" charset="0"/>
              </a:rPr>
              <a:t>第</a:t>
            </a:r>
            <a:r>
              <a:rPr kumimoji="0" lang="en-US" altLang="zh-CN" sz="2800" b="1" i="0" u="none" strike="noStrike" cap="none" normalizeH="0" baseline="0" smtClean="0">
                <a:ln>
                  <a:noFill/>
                </a:ln>
                <a:solidFill>
                  <a:schemeClr val="tx1"/>
                </a:solidFill>
                <a:effectLst>
                  <a:outerShdw blurRad="38100" dist="38100" dir="2700000" algn="tl">
                    <a:srgbClr val="000000">
                      <a:alpha val="43137"/>
                    </a:srgbClr>
                  </a:outerShdw>
                </a:effectLst>
                <a:latin typeface="Calibri" panose="020f0502020204030204" pitchFamily="34" charset="0"/>
                <a:ea typeface="宋体" panose="02010600030101010101" pitchFamily="2" charset="-122"/>
                <a:cs typeface="Times New Roman" panose="02020603050405020304" pitchFamily="18" charset="0"/>
              </a:rPr>
              <a:t>1</a:t>
            </a:r>
            <a:r>
              <a:rPr kumimoji="0" lang="zh-CN" altLang="en-US" sz="2800" b="1" i="0" u="none" strike="noStrike" cap="none" normalizeH="0" baseline="0" smtClean="0">
                <a:ln>
                  <a:noFill/>
                </a:ln>
                <a:solidFill>
                  <a:schemeClr val="tx1"/>
                </a:solidFill>
                <a:effectLst>
                  <a:outerShdw blurRad="38100" dist="38100" dir="2700000" algn="tl">
                    <a:srgbClr val="000000">
                      <a:alpha val="43137"/>
                    </a:srgbClr>
                  </a:outerShdw>
                </a:effectLst>
                <a:latin typeface="Calibri" panose="020f0502020204030204" pitchFamily="34" charset="0"/>
                <a:ea typeface="宋体" panose="02010600030101010101" pitchFamily="2" charset="-122"/>
                <a:cs typeface="Times New Roman" panose="02020603050405020304" pitchFamily="18" charset="0"/>
              </a:rPr>
              <a:t>节为第一问：红烛为什么这样红？</a:t>
            </a:r>
            <a:endParaRPr kumimoji="0" lang="zh-CN" altLang="en-US" sz="2800" b="1" i="0" u="none" strike="noStrike" cap="none" normalizeH="0" baseline="0" smtClean="0">
              <a:ln>
                <a:noFill/>
              </a:ln>
              <a:solidFill>
                <a:schemeClr val="tx1"/>
              </a:solidFill>
              <a:effectLst>
                <a:outerShdw blurRad="38100" dist="38100" dir="2700000" algn="tl">
                  <a:srgbClr val="000000">
                    <a:alpha val="43137"/>
                  </a:srgbClr>
                </a:outerShdw>
              </a:effectLst>
              <a:latin typeface="Arial" pitchFamily="34" charset="0"/>
              <a:ea typeface="宋体" pitchFamily="2" charset="-122"/>
              <a:cs typeface="宋体" pitchFamily="2" charset="-122"/>
            </a:endParaRPr>
          </a:p>
          <a:p>
            <a:pPr marL="0" marR="0" lvl="0" indent="266700" algn="l" defTabSz="914400" rtl="0" eaLnBrk="0" fontAlgn="base" latinLnBrk="0" hangingPunct="0">
              <a:lnSpc>
                <a:spcPct val="100000"/>
              </a:lnSpc>
              <a:spcBef>
                <a:spcPct val="0"/>
              </a:spcBef>
              <a:spcAft>
                <a:spcPct val="0"/>
              </a:spcAft>
              <a:buClrTx/>
              <a:buSzTx/>
              <a:buFontTx/>
              <a:buNone/>
            </a:pPr>
            <a:r>
              <a:rPr kumimoji="0" lang="zh-CN" altLang="en-US" sz="2800" b="1" i="0" u="none" strike="noStrike" cap="none" normalizeH="0" baseline="0" smtClean="0">
                <a:ln>
                  <a:noFill/>
                </a:ln>
                <a:solidFill>
                  <a:schemeClr val="tx1"/>
                </a:solidFill>
                <a:effectLst>
                  <a:outerShdw blurRad="38100" dist="38100" dir="2700000" algn="tl">
                    <a:srgbClr val="000000">
                      <a:alpha val="43137"/>
                    </a:srgbClr>
                  </a:outerShdw>
                </a:effectLst>
                <a:latin typeface="Calibri" panose="020f0502020204030204" pitchFamily="34" charset="0"/>
                <a:ea typeface="宋体" panose="02010600030101010101" pitchFamily="2" charset="-122"/>
                <a:cs typeface="Times New Roman" panose="02020603050405020304" pitchFamily="18" charset="0"/>
              </a:rPr>
              <a:t>第</a:t>
            </a:r>
            <a:r>
              <a:rPr kumimoji="0" lang="en-US" altLang="zh-CN" sz="2800" b="1" i="0" u="none" strike="noStrike" cap="none" normalizeH="0" baseline="0" smtClean="0">
                <a:ln>
                  <a:noFill/>
                </a:ln>
                <a:solidFill>
                  <a:schemeClr val="tx1"/>
                </a:solidFill>
                <a:effectLst>
                  <a:outerShdw blurRad="38100" dist="38100" dir="2700000" algn="tl">
                    <a:srgbClr val="000000">
                      <a:alpha val="43137"/>
                    </a:srgbClr>
                  </a:outerShdw>
                </a:effectLst>
                <a:latin typeface="Calibri" panose="020f0502020204030204" pitchFamily="34" charset="0"/>
                <a:ea typeface="宋体" panose="02010600030101010101" pitchFamily="2" charset="-122"/>
                <a:cs typeface="Times New Roman" panose="02020603050405020304" pitchFamily="18" charset="0"/>
              </a:rPr>
              <a:t>2</a:t>
            </a:r>
            <a:r>
              <a:rPr kumimoji="0" lang="zh-CN" altLang="en-US" sz="2800" b="1" i="0" u="none" strike="noStrike" cap="none" normalizeH="0" baseline="0" smtClean="0">
                <a:ln>
                  <a:noFill/>
                </a:ln>
                <a:solidFill>
                  <a:schemeClr val="tx1"/>
                </a:solidFill>
                <a:effectLst>
                  <a:outerShdw blurRad="38100" dist="38100" dir="2700000" algn="tl">
                    <a:srgbClr val="000000">
                      <a:alpha val="43137"/>
                    </a:srgbClr>
                  </a:outerShdw>
                </a:effectLst>
                <a:latin typeface="Calibri" panose="020f0502020204030204" pitchFamily="34" charset="0"/>
                <a:ea typeface="宋体" panose="02010600030101010101" pitchFamily="2" charset="-122"/>
                <a:cs typeface="Times New Roman" panose="02020603050405020304" pitchFamily="18" charset="0"/>
              </a:rPr>
              <a:t>节为第二问：红烛为什么要自焚？</a:t>
            </a:r>
            <a:endParaRPr kumimoji="0" lang="zh-CN" altLang="en-US" sz="2800" b="1" i="0" u="none" strike="noStrike" cap="none" normalizeH="0" baseline="0" smtClean="0">
              <a:ln>
                <a:noFill/>
              </a:ln>
              <a:solidFill>
                <a:schemeClr val="tx1"/>
              </a:solidFill>
              <a:effectLst>
                <a:outerShdw blurRad="38100" dist="38100" dir="2700000" algn="tl">
                  <a:srgbClr val="000000">
                    <a:alpha val="43137"/>
                  </a:srgbClr>
                </a:outerShdw>
              </a:effectLst>
              <a:latin typeface="Arial" panose="020b0604020202020204" pitchFamily="34" charset="0"/>
              <a:ea typeface="宋体" panose="02010600030101010101" pitchFamily="2" charset="-122"/>
              <a:cs typeface="宋体" panose="02010600030101010101" pitchFamily="2" charset="-122"/>
            </a:endParaRPr>
          </a:p>
          <a:p>
            <a:pPr marL="0" marR="0" lvl="0" indent="266700" algn="l" defTabSz="914400" rtl="0" eaLnBrk="0" fontAlgn="base" latinLnBrk="0" hangingPunct="0">
              <a:lnSpc>
                <a:spcPct val="100000"/>
              </a:lnSpc>
              <a:spcBef>
                <a:spcPct val="0"/>
              </a:spcBef>
              <a:spcAft>
                <a:spcPct val="0"/>
              </a:spcAft>
              <a:buClrTx/>
              <a:buSzTx/>
              <a:buFontTx/>
              <a:buNone/>
            </a:pPr>
            <a:r>
              <a:rPr kumimoji="0" lang="zh-CN" altLang="en-US" sz="2800" b="1" i="0" u="none" strike="noStrike" cap="none" normalizeH="0" baseline="0" smtClean="0">
                <a:ln>
                  <a:noFill/>
                </a:ln>
                <a:solidFill>
                  <a:schemeClr val="tx1"/>
                </a:solidFill>
                <a:effectLst>
                  <a:outerShdw blurRad="38100" dist="38100" dir="2700000" algn="tl">
                    <a:srgbClr val="000000">
                      <a:alpha val="43137"/>
                    </a:srgbClr>
                  </a:outerShdw>
                </a:effectLst>
                <a:latin typeface="Calibri" panose="020f0502020204030204" pitchFamily="34" charset="0"/>
                <a:ea typeface="宋体" panose="02010600030101010101" pitchFamily="2" charset="-122"/>
                <a:cs typeface="Times New Roman" panose="02020603050405020304" pitchFamily="18" charset="0"/>
              </a:rPr>
              <a:t>第</a:t>
            </a:r>
            <a:r>
              <a:rPr kumimoji="0" lang="en-US" altLang="zh-CN" sz="2800" b="1" i="0" u="none" strike="noStrike" cap="none" normalizeH="0" baseline="0" smtClean="0">
                <a:ln>
                  <a:noFill/>
                </a:ln>
                <a:solidFill>
                  <a:schemeClr val="tx1"/>
                </a:solidFill>
                <a:effectLst>
                  <a:outerShdw blurRad="38100" dist="38100" dir="2700000" algn="tl">
                    <a:srgbClr val="000000">
                      <a:alpha val="43137"/>
                    </a:srgbClr>
                  </a:outerShdw>
                </a:effectLst>
                <a:latin typeface="Calibri" panose="020f0502020204030204" pitchFamily="34" charset="0"/>
                <a:ea typeface="宋体" panose="02010600030101010101" pitchFamily="2" charset="-122"/>
                <a:cs typeface="Times New Roman" panose="02020603050405020304" pitchFamily="18" charset="0"/>
              </a:rPr>
              <a:t>6</a:t>
            </a:r>
            <a:r>
              <a:rPr kumimoji="0" lang="zh-CN" altLang="en-US" sz="2800" b="1" i="0" u="none" strike="noStrike" cap="none" normalizeH="0" baseline="0" smtClean="0">
                <a:ln>
                  <a:noFill/>
                </a:ln>
                <a:solidFill>
                  <a:schemeClr val="tx1"/>
                </a:solidFill>
                <a:effectLst>
                  <a:outerShdw blurRad="38100" dist="38100" dir="2700000" algn="tl">
                    <a:srgbClr val="000000">
                      <a:alpha val="43137"/>
                    </a:srgbClr>
                  </a:outerShdw>
                </a:effectLst>
                <a:latin typeface="Calibri" panose="020f0502020204030204" pitchFamily="34" charset="0"/>
                <a:ea typeface="宋体" panose="02010600030101010101" pitchFamily="2" charset="-122"/>
                <a:cs typeface="Times New Roman" panose="02020603050405020304" pitchFamily="18" charset="0"/>
              </a:rPr>
              <a:t>节为第三问：红烛为什么要流泪？</a:t>
            </a:r>
            <a:endParaRPr kumimoji="0" lang="zh-CN" altLang="en-US" sz="2800" b="1" i="0" u="none" strike="noStrike" cap="none" normalizeH="0" baseline="0" smtClean="0">
              <a:ln>
                <a:noFill/>
              </a:ln>
              <a:solidFill>
                <a:schemeClr val="tx1"/>
              </a:solidFill>
              <a:effectLst>
                <a:outerShdw blurRad="38100" dist="38100" dir="2700000" algn="tl">
                  <a:srgbClr val="000000">
                    <a:alpha val="43137"/>
                  </a:srgbClr>
                </a:outerShdw>
              </a:effectLst>
              <a:latin typeface="Arial" panose="020b0604020202020204" pitchFamily="34" charset="0"/>
              <a:ea typeface="宋体" panose="02010600030101010101" pitchFamily="2" charset="-122"/>
              <a:cs typeface="宋体" panose="02010600030101010101" pitchFamily="2" charset="-122"/>
            </a:endParaRPr>
          </a:p>
          <a:p>
            <a:pPr marL="0" marR="0" lvl="0" indent="266700" algn="l" defTabSz="914400" rtl="0" eaLnBrk="0" fontAlgn="base" latinLnBrk="0" hangingPunct="0">
              <a:lnSpc>
                <a:spcPct val="100000"/>
              </a:lnSpc>
              <a:spcBef>
                <a:spcPct val="0"/>
              </a:spcBef>
              <a:spcAft>
                <a:spcPct val="0"/>
              </a:spcAft>
              <a:buClrTx/>
              <a:buSzTx/>
              <a:buFontTx/>
              <a:buNone/>
            </a:pPr>
            <a:r>
              <a:rPr kumimoji="0" lang="zh-CN" altLang="en-US" sz="2800" b="1" i="0" u="none" strike="noStrike" cap="none" normalizeH="0" baseline="0" smtClean="0">
                <a:ln>
                  <a:noFill/>
                </a:ln>
                <a:solidFill>
                  <a:schemeClr val="tx1"/>
                </a:solidFill>
                <a:effectLst>
                  <a:outerShdw blurRad="38100" dist="38100" dir="2700000" algn="tl">
                    <a:srgbClr val="000000">
                      <a:alpha val="43137"/>
                    </a:srgbClr>
                  </a:outerShdw>
                </a:effectLst>
                <a:latin typeface="Calibri" panose="020f0502020204030204" pitchFamily="34" charset="0"/>
                <a:ea typeface="宋体" panose="02010600030101010101" pitchFamily="2" charset="-122"/>
                <a:cs typeface="Times New Roman" panose="02020603050405020304" pitchFamily="18" charset="0"/>
              </a:rPr>
              <a:t>     全诗以诗人对“红烛”的心迹交流为线索，用问答的形式展开诗意，抒发诗情，显示了诗人对人生真谛、对诗歌创作宗旨的求索过程和结果。</a:t>
            </a:r>
            <a:r>
              <a:rPr kumimoji="0" lang="zh-CN" altLang="en-US" sz="2800" b="1"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Times New Roman" panose="02020603050405020304" pitchFamily="18" charset="0"/>
              </a:rPr>
              <a:t> </a:t>
            </a:r>
            <a:endParaRPr kumimoji="0" lang="zh-CN" altLang="en-US" sz="2800" b="1"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p:txBody>
      </p:sp>
    </p:spTree>
  </p:cSld>
  <p:clrMapOvr>
    <a:masterClrMapping/>
  </p:clrMapOvr>
  <p:transition/>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29697" name="Rectangle 1"/>
          <p:cNvSpPr>
            <a:spLocks noChangeArrowheads="1"/>
          </p:cNvSpPr>
          <p:nvPr/>
        </p:nvSpPr>
        <p:spPr bwMode="auto">
          <a:xfrm>
            <a:off x="570519" y="1386879"/>
            <a:ext cx="8286808" cy="5107940"/>
          </a:xfrm>
          <a:prstGeom prst="rect">
            <a:avLst/>
          </a:prstGeom>
          <a:noFill/>
          <a:ln w="9525">
            <a:noFill/>
            <a:miter lim="800000"/>
          </a:ln>
          <a:effectLst/>
        </p:spPr>
        <p:txBody>
          <a:bodyPr vert="horz" wrap="square" lIns="91440" tIns="45720" rIns="91440" bIns="45720" numCol="1" anchor="ctr" anchorCtr="0" compatLnSpc="1">
            <a:spAutoFit/>
          </a:bodyPr>
          <a:lstStyle>
            <a:defPPr/>
          </a:lstStyle>
          <a:p>
            <a:pPr marL="0" marR="0" lvl="0" indent="266700" algn="l" defTabSz="914400" rtl="0" eaLnBrk="0" fontAlgn="base" latinLnBrk="0" hangingPunct="0">
              <a:lnSpc>
                <a:spcPct val="100000"/>
              </a:lnSpc>
              <a:spcBef>
                <a:spcPct val="0"/>
              </a:spcBef>
              <a:spcAft>
                <a:spcPct val="0"/>
              </a:spcAft>
              <a:buClrTx/>
              <a:buSzTx/>
              <a:buFontTx/>
              <a:buNone/>
            </a:pPr>
            <a:r>
              <a:rPr kumimoji="0" lang="en-US" altLang="zh-CN" sz="2800" b="1" i="0" u="none" strike="noStrike" cap="none" normalizeH="0" baseline="0" smtClean="0">
                <a:ln>
                  <a:noFill/>
                </a:ln>
                <a:solidFill>
                  <a:srgbClr val="C00000"/>
                </a:solidFill>
                <a:effectLst>
                  <a:outerShdw blurRad="38100" dist="38100" dir="2700000" algn="tl">
                    <a:srgbClr val="000000">
                      <a:alpha val="43137"/>
                    </a:srgbClr>
                  </a:outerShdw>
                </a:effectLst>
                <a:latin typeface="Calibri" panose="020f0502020204030204" pitchFamily="34" charset="0"/>
                <a:ea typeface="宋体" panose="02010600030101010101" pitchFamily="2" charset="-122"/>
                <a:cs typeface="Times New Roman" panose="02020603050405020304" pitchFamily="18" charset="0"/>
              </a:rPr>
              <a:t>1.</a:t>
            </a:r>
            <a:r>
              <a:rPr kumimoji="0" lang="zh-CN" altLang="en-US" sz="2800" b="1" i="0" u="none" strike="noStrike" cap="none" normalizeH="0" baseline="0" smtClean="0">
                <a:ln>
                  <a:noFill/>
                </a:ln>
                <a:solidFill>
                  <a:srgbClr val="C00000"/>
                </a:solidFill>
                <a:effectLst>
                  <a:outerShdw blurRad="38100" dist="38100" dir="2700000" algn="tl">
                    <a:srgbClr val="000000">
                      <a:alpha val="43137"/>
                    </a:srgbClr>
                  </a:outerShdw>
                </a:effectLst>
                <a:latin typeface="Calibri" panose="020f0502020204030204" pitchFamily="34" charset="0"/>
                <a:ea typeface="宋体" panose="02010600030101010101" pitchFamily="2" charset="-122"/>
                <a:cs typeface="Times New Roman" panose="02020603050405020304" pitchFamily="18" charset="0"/>
              </a:rPr>
              <a:t>小组合作探究 </a:t>
            </a:r>
            <a:endParaRPr kumimoji="0" lang="zh-CN" altLang="en-US" sz="2800" b="1" i="0" u="none" strike="noStrike" cap="none" normalizeH="0" baseline="0" smtClean="0">
              <a:ln>
                <a:noFill/>
              </a:ln>
              <a:solidFill>
                <a:srgbClr val="C00000"/>
              </a:solidFill>
              <a:effectLst>
                <a:outerShdw blurRad="38100" dist="38100" dir="2700000" algn="tl">
                  <a:srgbClr val="000000">
                    <a:alpha val="43137"/>
                  </a:srgbClr>
                </a:outerShdw>
              </a:effectLst>
              <a:latin typeface="Arial" pitchFamily="34" charset="0"/>
              <a:ea typeface="宋体" pitchFamily="2" charset="-122"/>
              <a:cs typeface="宋体" pitchFamily="2" charset="-122"/>
            </a:endParaRPr>
          </a:p>
          <a:p>
            <a:pPr marL="0" marR="0" lvl="0" indent="266700" algn="l" defTabSz="914400" rtl="0" eaLnBrk="0" fontAlgn="base" latinLnBrk="0" hangingPunct="0">
              <a:lnSpc>
                <a:spcPct val="100000"/>
              </a:lnSpc>
              <a:spcBef>
                <a:spcPct val="0"/>
              </a:spcBef>
              <a:spcAft>
                <a:spcPct val="0"/>
              </a:spcAft>
              <a:buClrTx/>
              <a:buSzTx/>
              <a:buFontTx/>
              <a:buNone/>
            </a:pPr>
            <a:r>
              <a:rPr kumimoji="0" lang="zh-CN" altLang="en-US" sz="2800" b="1" i="0" u="none" strike="noStrike" cap="none" normalizeH="0" baseline="0" smtClean="0">
                <a:ln>
                  <a:noFill/>
                </a:ln>
                <a:solidFill>
                  <a:srgbClr val="C00000"/>
                </a:solidFill>
                <a:effectLst>
                  <a:outerShdw blurRad="38100" dist="38100" dir="2700000" algn="tl">
                    <a:srgbClr val="000000">
                      <a:alpha val="43137"/>
                    </a:srgbClr>
                  </a:outerShdw>
                </a:effectLst>
                <a:latin typeface="Calibri" panose="020f0502020204030204" pitchFamily="34" charset="0"/>
                <a:ea typeface="宋体" panose="02010600030101010101" pitchFamily="2" charset="-122"/>
                <a:cs typeface="Times New Roman" panose="02020603050405020304" pitchFamily="18" charset="0"/>
              </a:rPr>
              <a:t>  分小组研读诗歌，探究的主要问题（不必面面俱到，可侧重其中的一两各方面）： </a:t>
            </a:r>
            <a:endParaRPr kumimoji="0" lang="zh-CN" altLang="en-US" sz="2800" b="1" i="0" u="none" strike="noStrike" cap="none" normalizeH="0" baseline="0" smtClean="0">
              <a:ln>
                <a:noFill/>
              </a:ln>
              <a:solidFill>
                <a:srgbClr val="C00000"/>
              </a:solidFill>
              <a:effectLst>
                <a:outerShdw blurRad="38100" dist="38100" dir="2700000" algn="tl">
                  <a:srgbClr val="000000">
                    <a:alpha val="43137"/>
                  </a:srgbClr>
                </a:outerShdw>
              </a:effectLst>
              <a:latin typeface="Calibri" pitchFamily="34" charset="0"/>
              <a:ea typeface="宋体" pitchFamily="2" charset="-122"/>
              <a:cs typeface="Times New Roman" panose="02020603050405020304" pitchFamily="18" charset="0"/>
            </a:endParaRPr>
          </a:p>
          <a:p>
            <a:pPr marL="0" marR="0" lvl="0" indent="266700" algn="l" defTabSz="914400" rtl="0" eaLnBrk="0" fontAlgn="base" latinLnBrk="0" hangingPunct="0">
              <a:lnSpc>
                <a:spcPct val="100000"/>
              </a:lnSpc>
              <a:spcBef>
                <a:spcPct val="0"/>
              </a:spcBef>
              <a:spcAft>
                <a:spcPct val="0"/>
              </a:spcAft>
              <a:buClrTx/>
              <a:buSzTx/>
              <a:buFontTx/>
              <a:buNone/>
            </a:pPr>
            <a:r>
              <a:rPr kumimoji="0" lang="zh-CN" altLang="en-US" sz="2800" b="1" i="0" u="none" strike="noStrike" cap="none" normalizeH="0" baseline="0" smtClean="0">
                <a:ln>
                  <a:noFill/>
                </a:ln>
                <a:solidFill>
                  <a:srgbClr val="1E1E1E"/>
                </a:solidFill>
                <a:effectLst>
                  <a:outerShdw blurRad="38100" dist="38100" dir="2700000" algn="tl">
                    <a:srgbClr val="000000">
                      <a:alpha val="43137"/>
                    </a:srgbClr>
                  </a:outerShdw>
                </a:effectLst>
                <a:latin typeface="Calibri" panose="020f0502020204030204" pitchFamily="34" charset="0"/>
                <a:ea typeface="宋体" panose="02010600030101010101" pitchFamily="2" charset="-122"/>
                <a:cs typeface="Times New Roman" panose="02020603050405020304" pitchFamily="18" charset="0"/>
              </a:rPr>
              <a:t>    ①这一（几）节写了什么内容？②用了哪些表现手法？③诗人有哪些困惑？有哪些感悟？为什么会产生这些感悟？④语言上有哪些特色？哪些词用得比较好？ </a:t>
            </a:r>
            <a:endParaRPr kumimoji="0" lang="zh-CN" altLang="en-US" sz="2800" b="1" i="0" u="none" strike="noStrike" cap="none" normalizeH="0" baseline="0" smtClean="0">
              <a:ln>
                <a:noFill/>
              </a:ln>
              <a:solidFill>
                <a:schemeClr val="tx1"/>
              </a:solidFill>
              <a:effectLst>
                <a:outerShdw blurRad="38100" dist="38100" dir="2700000" algn="tl">
                  <a:srgbClr val="000000">
                    <a:alpha val="43137"/>
                  </a:srgbClr>
                </a:outerShdw>
              </a:effectLst>
              <a:latin typeface="Arial" panose="020b0604020202020204" pitchFamily="34" charset="0"/>
              <a:ea typeface="宋体" panose="02010600030101010101" pitchFamily="2" charset="-122"/>
              <a:cs typeface="宋体" panose="02010600030101010101" pitchFamily="2" charset="-122"/>
            </a:endParaRPr>
          </a:p>
          <a:p>
            <a:pPr marL="0" marR="0" lvl="0" indent="266700" algn="l" defTabSz="914400" rtl="0" eaLnBrk="0" fontAlgn="base" latinLnBrk="0" hangingPunct="0">
              <a:lnSpc>
                <a:spcPct val="100000"/>
              </a:lnSpc>
              <a:spcBef>
                <a:spcPct val="0"/>
              </a:spcBef>
              <a:spcAft>
                <a:spcPct val="0"/>
              </a:spcAft>
              <a:buClrTx/>
              <a:buSzTx/>
              <a:buFontTx/>
              <a:buNone/>
            </a:pPr>
            <a:r>
              <a:rPr kumimoji="0" lang="zh-CN" altLang="en-US" sz="2800" b="1" i="0" u="none" strike="noStrike" cap="none" normalizeH="0" baseline="0" smtClean="0">
                <a:ln>
                  <a:noFill/>
                </a:ln>
                <a:solidFill>
                  <a:srgbClr val="1E1E1E"/>
                </a:solidFill>
                <a:effectLst>
                  <a:outerShdw blurRad="38100" dist="38100" dir="2700000" algn="tl">
                    <a:srgbClr val="000000">
                      <a:alpha val="43137"/>
                    </a:srgbClr>
                  </a:outerShdw>
                </a:effectLst>
                <a:latin typeface="Calibri" panose="020f0502020204030204" pitchFamily="34" charset="0"/>
                <a:ea typeface="宋体" panose="02010600030101010101" pitchFamily="2" charset="-122"/>
                <a:cs typeface="Times New Roman" panose="02020603050405020304" pitchFamily="18" charset="0"/>
              </a:rPr>
              <a:t>  全班分为五个小组，分别探究第一节、第二三节、第四节、第五六七节、第八九节。</a:t>
            </a:r>
            <a:endParaRPr kumimoji="0" lang="zh-CN" altLang="en-US" sz="2800" b="1" i="0" u="none" strike="noStrike" cap="none" normalizeH="0" baseline="0" smtClean="0">
              <a:ln>
                <a:noFill/>
              </a:ln>
              <a:solidFill>
                <a:srgbClr val="1E1E1E"/>
              </a:solidFill>
              <a:effectLst>
                <a:outerShdw blurRad="38100" dist="38100" dir="2700000" algn="tl">
                  <a:srgbClr val="000000">
                    <a:alpha val="43137"/>
                  </a:srgbClr>
                </a:outerShdw>
              </a:effectLst>
              <a:latin typeface="Calibri" pitchFamily="34" charset="0"/>
              <a:ea typeface="宋体" pitchFamily="2" charset="-122"/>
              <a:cs typeface="Times New Roman" panose="02020603050405020304" pitchFamily="18" charset="0"/>
            </a:endParaRPr>
          </a:p>
          <a:p>
            <a:pPr marL="0" marR="0" lvl="0" indent="266700" algn="l" defTabSz="914400" rtl="0" eaLnBrk="0" fontAlgn="base" latinLnBrk="0" hangingPunct="0">
              <a:lnSpc>
                <a:spcPct val="100000"/>
              </a:lnSpc>
              <a:spcBef>
                <a:spcPct val="0"/>
              </a:spcBef>
              <a:spcAft>
                <a:spcPct val="0"/>
              </a:spcAft>
              <a:buClrTx/>
              <a:buSzTx/>
              <a:buFontTx/>
              <a:buNone/>
            </a:pPr>
            <a:r>
              <a:rPr kumimoji="0" lang="zh-CN" altLang="en-US" sz="2800" b="1" i="0" u="none" strike="noStrike" cap="none" normalizeH="0" baseline="0" smtClean="0">
                <a:ln>
                  <a:noFill/>
                </a:ln>
                <a:solidFill>
                  <a:srgbClr val="1E1E1E"/>
                </a:solidFill>
                <a:effectLst>
                  <a:outerShdw blurRad="38100" dist="38100" dir="2700000" algn="tl">
                    <a:srgbClr val="000000">
                      <a:alpha val="43137"/>
                    </a:srgbClr>
                  </a:outerShdw>
                </a:effectLst>
                <a:latin typeface="Calibri" panose="020f0502020204030204" pitchFamily="34" charset="0"/>
                <a:ea typeface="宋体" panose="02010600030101010101" pitchFamily="2" charset="-122"/>
                <a:cs typeface="Times New Roman" panose="02020603050405020304" pitchFamily="18" charset="0"/>
              </a:rPr>
              <a:t>  要求：小组分工合作，讨论交流。在书上圈点标注，然后派代表交流分享。</a:t>
            </a:r>
            <a:endParaRPr kumimoji="0" lang="zh-CN" altLang="en-US" sz="2800" b="1" i="0" u="none" strike="noStrike" cap="none" normalizeH="0" baseline="0" smtClean="0">
              <a:ln>
                <a:noFill/>
              </a:ln>
              <a:solidFill>
                <a:schemeClr val="tx1"/>
              </a:solidFill>
              <a:effectLst>
                <a:outerShdw blurRad="38100" dist="38100" dir="2700000" algn="tl">
                  <a:srgbClr val="000000">
                    <a:alpha val="43137"/>
                  </a:srgbClr>
                </a:outerShdw>
              </a:effectLst>
              <a:latin typeface="Arial" panose="020b0604020202020204" pitchFamily="34" charset="0"/>
              <a:ea typeface="宋体" panose="02010600030101010101" pitchFamily="2" charset="-122"/>
              <a:cs typeface="宋体" panose="02010600030101010101" pitchFamily="2" charset="-122"/>
            </a:endParaRPr>
          </a:p>
          <a:p>
            <a:pPr marL="0" marR="0" lvl="0" indent="266700" algn="l" defTabSz="914400" rtl="0" eaLnBrk="0" fontAlgn="base" latinLnBrk="0" hangingPunct="0">
              <a:lnSpc>
                <a:spcPct val="100000"/>
              </a:lnSpc>
              <a:spcBef>
                <a:spcPct val="0"/>
              </a:spcBef>
              <a:spcAft>
                <a:spcPct val="0"/>
              </a:spcAft>
              <a:buClrTx/>
              <a:buSzTx/>
              <a:buFontTx/>
              <a:buNone/>
            </a:pPr>
            <a:endParaRPr kumimoji="0" lang="zh-CN" altLang="en-US"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24577" name="Rectangle 1"/>
          <p:cNvSpPr>
            <a:spLocks noChangeArrowheads="1"/>
          </p:cNvSpPr>
          <p:nvPr/>
        </p:nvSpPr>
        <p:spPr bwMode="auto">
          <a:xfrm>
            <a:off x="785467" y="429051"/>
            <a:ext cx="7572428" cy="583565"/>
          </a:xfrm>
          <a:prstGeom prst="rect">
            <a:avLst/>
          </a:prstGeom>
          <a:noFill/>
          <a:ln w="9525">
            <a:noFill/>
            <a:miter lim="800000"/>
          </a:ln>
          <a:effectLst/>
        </p:spPr>
        <p:txBody>
          <a:bodyPr vert="horz" wrap="square" lIns="91440" tIns="45720" rIns="91440" bIns="45720" numCol="1" anchor="ctr" anchorCtr="0" compatLnSpc="1">
            <a:spAutoFit/>
          </a:bodyPr>
          <a:lstStyle>
            <a:defPPr/>
          </a:lstStyle>
          <a:p>
            <a:pPr marL="0" marR="0" lvl="0" indent="0" algn="l" defTabSz="914400" rtl="0" eaLnBrk="1" fontAlgn="base" latinLnBrk="0" hangingPunct="1">
              <a:lnSpc>
                <a:spcPct val="100000"/>
              </a:lnSpc>
              <a:buClrTx/>
              <a:buSzTx/>
              <a:buFontTx/>
              <a:buNone/>
            </a:pPr>
            <a:r>
              <a:rPr lang="zh-CN" sz="3200" b="1" smtClean="0">
                <a:ln>
                  <a:noFill/>
                </a:ln>
                <a:effectLst/>
                <a:latin typeface="黑体" panose="02010609060101010101" charset="-122"/>
                <a:ea typeface="黑体" panose="02010609060101010101" charset="-122"/>
                <a:cs typeface="黑体" panose="02010609060101010101" charset="-122"/>
                <a:sym typeface="+mn-ea"/>
              </a:rPr>
              <a:t>三、合作探究</a:t>
            </a:r>
            <a:r>
              <a:rPr lang="zh-CN" altLang="en-US" sz="3200" b="1" smtClean="0">
                <a:ln>
                  <a:noFill/>
                </a:ln>
                <a:effectLst/>
                <a:latin typeface="黑体" panose="02010609060101010101" charset="-122"/>
                <a:ea typeface="黑体" panose="02010609060101010101" charset="-122"/>
                <a:cs typeface="黑体" panose="02010609060101010101" charset="-122"/>
                <a:sym typeface="+mn-ea"/>
              </a:rPr>
              <a:t> </a:t>
            </a:r>
            <a:endParaRPr lang="zh-CN" altLang="en-US" sz="3200" smtClean="0">
              <a:ln>
                <a:noFill/>
              </a:ln>
              <a:solidFill>
                <a:srgbClr val="1E1E1E"/>
              </a:solidFill>
              <a:effectLst/>
              <a:latin typeface="Calibri" panose="020f0502020204030204" pitchFamily="34" charset="0"/>
              <a:ea typeface="宋体" panose="02010600030101010101" pitchFamily="2" charset="-122"/>
              <a:cs typeface="Times New Roman" panose="02020603050405020304" pitchFamily="18" charset="0"/>
              <a:sym typeface="+mn-ea"/>
            </a:endParaRPr>
          </a:p>
        </p:txBody>
      </p:sp>
    </p:spTree>
  </p:cSld>
  <p:clrMapOvr>
    <a:masterClrMapping/>
  </p:clrMapOvr>
  <p:transition/>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30721" name="Rectangle 1"/>
          <p:cNvSpPr>
            <a:spLocks noChangeArrowheads="1"/>
          </p:cNvSpPr>
          <p:nvPr/>
        </p:nvSpPr>
        <p:spPr bwMode="auto">
          <a:xfrm>
            <a:off x="285750" y="354648"/>
            <a:ext cx="8060055" cy="3169285"/>
          </a:xfrm>
          <a:prstGeom prst="rect">
            <a:avLst/>
          </a:prstGeom>
          <a:noFill/>
          <a:ln w="9525">
            <a:noFill/>
            <a:miter lim="800000"/>
          </a:ln>
          <a:effectLst/>
        </p:spPr>
        <p:txBody>
          <a:bodyPr vert="horz" wrap="square" lIns="91440" tIns="45720" rIns="91440" bIns="45720" numCol="1" anchor="ctr" anchorCtr="0" compatLnSpc="1">
            <a:spAutoFit/>
          </a:bodyPr>
          <a:lstStyle>
            <a:defPPr/>
          </a:lstStyle>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4000" b="1" i="0" u="none" strike="noStrike" cap="none" normalizeH="0" baseline="0" smtClean="0">
                <a:ln>
                  <a:noFill/>
                </a:ln>
                <a:solidFill>
                  <a:schemeClr val="tx1"/>
                </a:solidFill>
                <a:effectLst>
                  <a:outerShdw blurRad="38100" dist="38100" dir="2700000" algn="tl">
                    <a:srgbClr val="000000">
                      <a:alpha val="43137"/>
                    </a:srgbClr>
                  </a:outerShdw>
                </a:effectLst>
                <a:latin typeface="Calibri" panose="020f0502020204030204" pitchFamily="34" charset="0"/>
                <a:ea typeface="宋体" panose="02010600030101010101" pitchFamily="2" charset="-122"/>
                <a:cs typeface="Times New Roman" panose="02020603050405020304" pitchFamily="18" charset="0"/>
              </a:rPr>
              <a:t>2.</a:t>
            </a:r>
            <a:r>
              <a:rPr kumimoji="0" lang="zh-CN" altLang="en-US" sz="4000" b="1" i="0" u="none" strike="noStrike" cap="none" normalizeH="0" baseline="0" smtClean="0">
                <a:ln>
                  <a:noFill/>
                </a:ln>
                <a:solidFill>
                  <a:schemeClr val="tx1"/>
                </a:solidFill>
                <a:effectLst>
                  <a:outerShdw blurRad="38100" dist="38100" dir="2700000" algn="tl">
                    <a:srgbClr val="000000">
                      <a:alpha val="43137"/>
                    </a:srgbClr>
                  </a:outerShdw>
                </a:effectLst>
                <a:latin typeface="Calibri" panose="020f0502020204030204" pitchFamily="34" charset="0"/>
                <a:ea typeface="宋体" panose="02010600030101010101" pitchFamily="2" charset="-122"/>
                <a:cs typeface="Times New Roman" panose="02020603050405020304" pitchFamily="18" charset="0"/>
              </a:rPr>
              <a:t>分享交流探究成果 </a:t>
            </a:r>
            <a:endParaRPr kumimoji="0" lang="zh-CN" altLang="en-US" sz="4000" b="1" i="0" u="none" strike="noStrike" cap="none" normalizeH="0" baseline="0" smtClean="0">
              <a:ln>
                <a:noFill/>
              </a:ln>
              <a:solidFill>
                <a:schemeClr val="tx1"/>
              </a:solidFill>
              <a:effectLst>
                <a:outerShdw blurRad="38100" dist="38100" dir="2700000" algn="tl">
                  <a:srgbClr val="000000">
                    <a:alpha val="43137"/>
                  </a:srgbClr>
                </a:outerShdw>
              </a:effectLst>
              <a:latin typeface="Arial" pitchFamily="34" charset="0"/>
              <a:ea typeface="宋体" pitchFamily="2" charset="-122"/>
              <a:cs typeface="宋体" pitchFamily="2" charset="-122"/>
            </a:endParaRPr>
          </a:p>
          <a:p>
            <a:pPr marL="0" marR="0" lvl="0" indent="266700" algn="l" defTabSz="914400" rtl="0" eaLnBrk="0" fontAlgn="base" latinLnBrk="0" hangingPunct="0">
              <a:lnSpc>
                <a:spcPct val="100000"/>
              </a:lnSpc>
              <a:spcBef>
                <a:spcPct val="0"/>
              </a:spcBef>
              <a:spcAft>
                <a:spcPct val="0"/>
              </a:spcAft>
              <a:buClrTx/>
              <a:buSzTx/>
              <a:buFontTx/>
              <a:buNone/>
            </a:pPr>
            <a:endParaRPr kumimoji="0" lang="en-US" altLang="zh-CN" sz="4000" b="1" i="0" u="none" strike="noStrike" cap="none" normalizeH="0" baseline="0" smtClean="0">
              <a:ln>
                <a:noFill/>
              </a:ln>
              <a:solidFill>
                <a:schemeClr val="tx1"/>
              </a:solidFill>
              <a:effectLst>
                <a:outerShdw blurRad="38100" dist="38100" dir="2700000" algn="tl">
                  <a:srgbClr val="000000">
                    <a:alpha val="43137"/>
                  </a:srgbClr>
                </a:outerShdw>
              </a:effectLst>
              <a:latin typeface="Calibri" pitchFamily="34" charset="0"/>
              <a:ea typeface="宋体" pitchFamily="2" charset="-122"/>
              <a:cs typeface="Times New Roman" panose="02020603050405020304" pitchFamily="18" charset="0"/>
            </a:endParaRPr>
          </a:p>
          <a:p>
            <a:pPr marL="0" marR="0" lvl="0" indent="266700" algn="l" defTabSz="914400" rtl="0" eaLnBrk="0" fontAlgn="base" latinLnBrk="0" hangingPunct="0">
              <a:lnSpc>
                <a:spcPct val="100000"/>
              </a:lnSpc>
              <a:spcBef>
                <a:spcPct val="0"/>
              </a:spcBef>
              <a:spcAft>
                <a:spcPct val="0"/>
              </a:spcAft>
              <a:buClrTx/>
              <a:buSzTx/>
              <a:buFontTx/>
              <a:buNone/>
            </a:pPr>
            <a:endParaRPr lang="en-US" altLang="zh-CN" sz="4000" b="1">
              <a:solidFill>
                <a:schemeClr val="tx1"/>
              </a:solidFill>
              <a:effectLst>
                <a:outerShdw blurRad="38100" dist="38100" dir="2700000" algn="tl">
                  <a:srgbClr val="000000">
                    <a:alpha val="43137"/>
                  </a:srgbClr>
                </a:outerShdw>
              </a:effectLst>
              <a:latin typeface="Calibri" pitchFamily="34" charset="0"/>
              <a:ea typeface="宋体" pitchFamily="2" charset="-122"/>
              <a:cs typeface="Times New Roman" panose="02020603050405020304" pitchFamily="18" charset="0"/>
            </a:endParaRPr>
          </a:p>
          <a:p>
            <a:pPr marL="0" marR="0" lvl="0" indent="266700" algn="l" defTabSz="914400" rtl="0" eaLnBrk="0" fontAlgn="base" latinLnBrk="0" hangingPunct="0">
              <a:lnSpc>
                <a:spcPct val="100000"/>
              </a:lnSpc>
              <a:spcBef>
                <a:spcPct val="0"/>
              </a:spcBef>
              <a:spcAft>
                <a:spcPct val="0"/>
              </a:spcAft>
              <a:buClrTx/>
              <a:buSzTx/>
              <a:buFontTx/>
              <a:buNone/>
            </a:pPr>
            <a:r>
              <a:rPr kumimoji="0" lang="zh-CN" altLang="en-US" sz="4000" b="1" i="0" u="none" strike="noStrike" cap="none" normalizeH="0" baseline="0" smtClean="0">
                <a:ln>
                  <a:noFill/>
                </a:ln>
                <a:solidFill>
                  <a:schemeClr val="tx1"/>
                </a:solidFill>
                <a:effectLst>
                  <a:outerShdw blurRad="38100" dist="38100" dir="2700000" algn="tl">
                    <a:srgbClr val="000000">
                      <a:alpha val="43137"/>
                    </a:srgbClr>
                  </a:outerShdw>
                </a:effectLst>
                <a:latin typeface="Calibri" panose="020f0502020204030204" pitchFamily="34" charset="0"/>
                <a:ea typeface="宋体" panose="02010600030101010101" pitchFamily="2" charset="-122"/>
                <a:cs typeface="Times New Roman" panose="02020603050405020304" pitchFamily="18" charset="0"/>
              </a:rPr>
              <a:t>    每组派</a:t>
            </a:r>
            <a:r>
              <a:rPr kumimoji="0" lang="en-US" altLang="zh-CN" sz="4000" b="1" i="0" u="none" strike="noStrike" cap="none" normalizeH="0" baseline="0" smtClean="0">
                <a:ln>
                  <a:noFill/>
                </a:ln>
                <a:solidFill>
                  <a:schemeClr val="tx1"/>
                </a:solidFill>
                <a:effectLst>
                  <a:outerShdw blurRad="38100" dist="38100" dir="2700000" algn="tl">
                    <a:srgbClr val="000000">
                      <a:alpha val="43137"/>
                    </a:srgbClr>
                  </a:outerShdw>
                </a:effectLst>
                <a:latin typeface="Calibri" panose="020f0502020204030204" pitchFamily="34" charset="0"/>
                <a:ea typeface="宋体" panose="02010600030101010101" pitchFamily="2" charset="-122"/>
                <a:cs typeface="Times New Roman" panose="02020603050405020304" pitchFamily="18" charset="0"/>
              </a:rPr>
              <a:t>1-2</a:t>
            </a:r>
            <a:r>
              <a:rPr kumimoji="0" lang="zh-CN" altLang="en-US" sz="4000" b="1" i="0" u="none" strike="noStrike" cap="none" normalizeH="0" baseline="0" smtClean="0">
                <a:ln>
                  <a:noFill/>
                </a:ln>
                <a:solidFill>
                  <a:schemeClr val="tx1"/>
                </a:solidFill>
                <a:effectLst>
                  <a:outerShdw blurRad="38100" dist="38100" dir="2700000" algn="tl">
                    <a:srgbClr val="000000">
                      <a:alpha val="43137"/>
                    </a:srgbClr>
                  </a:outerShdw>
                </a:effectLst>
                <a:latin typeface="Calibri" panose="020f0502020204030204" pitchFamily="34" charset="0"/>
                <a:ea typeface="宋体" panose="02010600030101010101" pitchFamily="2" charset="-122"/>
                <a:cs typeface="Times New Roman" panose="02020603050405020304" pitchFamily="18" charset="0"/>
              </a:rPr>
              <a:t>名代表，上台分享自己的研究心得和收获。 </a:t>
            </a:r>
            <a:endParaRPr kumimoji="0" lang="zh-CN" altLang="en-US" sz="4000" b="1" i="0" u="none" strike="noStrike" cap="none" normalizeH="0" baseline="0" smtClean="0">
              <a:ln>
                <a:noFill/>
              </a:ln>
              <a:solidFill>
                <a:schemeClr val="tx1"/>
              </a:solidFill>
              <a:effectLst>
                <a:outerShdw blurRad="38100" dist="38100" dir="2700000" algn="tl">
                  <a:srgbClr val="000000">
                    <a:alpha val="43137"/>
                  </a:srgbClr>
                </a:outerShdw>
              </a:effectLst>
              <a:latin typeface="Calibri" pitchFamily="34" charset="0"/>
              <a:ea typeface="宋体" pitchFamily="2" charset="-122"/>
              <a:cs typeface="Times New Roman" panose="02020603050405020304" pitchFamily="18" charset="0"/>
            </a:endParaRPr>
          </a:p>
        </p:txBody>
      </p:sp>
    </p:spTree>
  </p:cSld>
  <p:clrMapOvr>
    <a:masterClrMapping/>
  </p:clrMapOvr>
  <p:transition/>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2049" name="Rectangle 1"/>
          <p:cNvSpPr>
            <a:spLocks noChangeArrowheads="1"/>
          </p:cNvSpPr>
          <p:nvPr/>
        </p:nvSpPr>
        <p:spPr bwMode="auto">
          <a:xfrm>
            <a:off x="571472" y="500042"/>
            <a:ext cx="7286676" cy="6124754"/>
          </a:xfrm>
          <a:prstGeom prst="rect">
            <a:avLst/>
          </a:prstGeom>
          <a:noFill/>
          <a:ln w="9525">
            <a:noFill/>
            <a:miter lim="800000"/>
          </a:ln>
          <a:effectLst/>
        </p:spPr>
        <p:txBody>
          <a:bodyPr vert="horz" wrap="square" lIns="91440" tIns="45720" rIns="91440" bIns="45720" numCol="1" anchor="ctr" anchorCtr="0" compatLnSpc="1">
            <a:spAutoFit/>
          </a:bodyPr>
          <a:lstStyle>
            <a:defPPr/>
          </a:lstStyle>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2800" b="1" i="0" u="none" strike="noStrike" cap="none" normalizeH="0" baseline="0" smtClean="0">
                <a:ln>
                  <a:noFill/>
                </a:ln>
                <a:solidFill>
                  <a:srgbClr val="1E1E1E"/>
                </a:solidFill>
                <a:effectLst>
                  <a:outerShdw blurRad="38100" dist="38100" dir="2700000" algn="tl">
                    <a:srgbClr val="000000">
                      <a:alpha val="43137"/>
                    </a:srgbClr>
                  </a:outerShdw>
                </a:effectLst>
                <a:latin typeface="Calibri" panose="020f0502020204030204" pitchFamily="34" charset="0"/>
                <a:ea typeface="宋体" panose="02010600030101010101" pitchFamily="2" charset="-122"/>
                <a:cs typeface="Times New Roman" panose="02020603050405020304" pitchFamily="18" charset="0"/>
              </a:rPr>
              <a:t>3.</a:t>
            </a:r>
            <a:r>
              <a:rPr kumimoji="0" lang="zh-CN" altLang="en-US" sz="2800" b="1" i="0" u="none" strike="noStrike" cap="none" normalizeH="0" baseline="0" smtClean="0">
                <a:ln>
                  <a:noFill/>
                </a:ln>
                <a:solidFill>
                  <a:srgbClr val="1E1E1E"/>
                </a:solidFill>
                <a:effectLst>
                  <a:outerShdw blurRad="38100" dist="38100" dir="2700000" algn="tl">
                    <a:srgbClr val="000000">
                      <a:alpha val="43137"/>
                    </a:srgbClr>
                  </a:outerShdw>
                </a:effectLst>
                <a:latin typeface="Calibri" panose="020f0502020204030204" pitchFamily="34" charset="0"/>
                <a:ea typeface="宋体" panose="02010600030101010101" pitchFamily="2" charset="-122"/>
                <a:cs typeface="Times New Roman" panose="02020603050405020304" pitchFamily="18" charset="0"/>
              </a:rPr>
              <a:t>讨论探究的主要要点 </a:t>
            </a:r>
            <a:endParaRPr kumimoji="0" lang="zh-CN" altLang="en-US" sz="2800" b="1" i="0" u="none" strike="noStrike" cap="none" normalizeH="0" baseline="0" smtClean="0">
              <a:ln>
                <a:noFill/>
              </a:ln>
              <a:solidFill>
                <a:schemeClr val="tx1"/>
              </a:solidFill>
              <a:effectLst>
                <a:outerShdw blurRad="38100" dist="38100" dir="2700000" algn="tl">
                  <a:srgbClr val="000000">
                    <a:alpha val="43137"/>
                  </a:srgbClr>
                </a:outerShdw>
              </a:effectLst>
              <a:latin typeface="Arial" panose="020b0604020202020204" pitchFamily="34" charset="0"/>
              <a:ea typeface="宋体" panose="02010600030101010101" pitchFamily="2" charset="-122"/>
              <a:cs typeface="宋体" panose="02010600030101010101" pitchFamily="2" charset="-122"/>
            </a:endParaRPr>
          </a:p>
          <a:p>
            <a:pPr marL="0" marR="0" lvl="0" indent="266700" algn="l" defTabSz="914400" rtl="0" eaLnBrk="0" fontAlgn="base" latinLnBrk="0" hangingPunct="0">
              <a:lnSpc>
                <a:spcPct val="100000"/>
              </a:lnSpc>
              <a:spcBef>
                <a:spcPct val="0"/>
              </a:spcBef>
              <a:spcAft>
                <a:spcPct val="0"/>
              </a:spcAft>
              <a:buClrTx/>
              <a:buSzTx/>
              <a:buFontTx/>
              <a:buNone/>
            </a:pPr>
            <a:r>
              <a:rPr kumimoji="0" lang="zh-CN" altLang="en-US" sz="2800" b="1" i="0" u="none" strike="noStrike" cap="none" normalizeH="0" baseline="0" smtClean="0">
                <a:ln>
                  <a:noFill/>
                </a:ln>
                <a:solidFill>
                  <a:srgbClr val="1E1E1E"/>
                </a:solidFill>
                <a:effectLst>
                  <a:outerShdw blurRad="38100" dist="38100" dir="2700000" algn="tl">
                    <a:srgbClr val="000000">
                      <a:alpha val="43137"/>
                    </a:srgbClr>
                  </a:outerShdw>
                </a:effectLst>
                <a:latin typeface="Calibri" panose="020f0502020204030204" pitchFamily="34" charset="0"/>
                <a:ea typeface="宋体" panose="02010600030101010101" pitchFamily="2" charset="-122"/>
                <a:cs typeface="Times New Roman" panose="02020603050405020304" pitchFamily="18" charset="0"/>
              </a:rPr>
              <a:t>①第一小节：诗人怀着敬慕的心情赞叹荧荧的红烛。</a:t>
            </a:r>
            <a:endParaRPr kumimoji="0" lang="zh-CN" altLang="en-US" sz="2800" b="1" i="0" u="none" strike="noStrike" cap="none" normalizeH="0" baseline="0" smtClean="0">
              <a:ln>
                <a:noFill/>
              </a:ln>
              <a:solidFill>
                <a:schemeClr val="tx1"/>
              </a:solidFill>
              <a:effectLst>
                <a:outerShdw blurRad="38100" dist="38100" dir="2700000" algn="tl">
                  <a:srgbClr val="000000">
                    <a:alpha val="43137"/>
                  </a:srgbClr>
                </a:outerShdw>
              </a:effectLst>
              <a:latin typeface="Arial" panose="020b0604020202020204" pitchFamily="34" charset="0"/>
              <a:ea typeface="宋体" panose="02010600030101010101" pitchFamily="2" charset="-122"/>
              <a:cs typeface="宋体" panose="02010600030101010101" pitchFamily="2" charset="-122"/>
            </a:endParaRPr>
          </a:p>
          <a:p>
            <a:pPr marL="0" marR="0" lvl="0" indent="266700" algn="l" defTabSz="914400" rtl="0" eaLnBrk="0" fontAlgn="base" latinLnBrk="0" hangingPunct="0">
              <a:lnSpc>
                <a:spcPct val="100000"/>
              </a:lnSpc>
              <a:spcBef>
                <a:spcPct val="0"/>
              </a:spcBef>
              <a:spcAft>
                <a:spcPct val="0"/>
              </a:spcAft>
              <a:buClrTx/>
              <a:buSzTx/>
              <a:buFontTx/>
              <a:buNone/>
            </a:pPr>
            <a:r>
              <a:rPr kumimoji="0" lang="zh-CN" altLang="en-US" sz="2800" b="1" i="0" u="none" strike="noStrike" cap="none" normalizeH="0" baseline="0" smtClean="0">
                <a:ln>
                  <a:noFill/>
                </a:ln>
                <a:solidFill>
                  <a:srgbClr val="1E1E1E"/>
                </a:solidFill>
                <a:effectLst>
                  <a:outerShdw blurRad="38100" dist="38100" dir="2700000" algn="tl">
                    <a:srgbClr val="000000">
                      <a:alpha val="43137"/>
                    </a:srgbClr>
                  </a:outerShdw>
                </a:effectLst>
                <a:latin typeface="Calibri" panose="020f0502020204030204" pitchFamily="34" charset="0"/>
                <a:ea typeface="宋体" panose="02010600030101010101" pitchFamily="2" charset="-122"/>
                <a:cs typeface="Times New Roman" panose="02020603050405020304" pitchFamily="18" charset="0"/>
              </a:rPr>
              <a:t>“红”是赤诚的象征。红烛，在诗人眼里，是理想的人格的化身。在这样的红烛面前，他提出了自我要求：“诗人啊</a:t>
            </a:r>
            <a:r>
              <a:rPr kumimoji="0" lang="en-US" altLang="zh-CN" sz="2800" b="1" i="0" u="none" strike="noStrike" cap="none" normalizeH="0" baseline="0" smtClean="0">
                <a:ln>
                  <a:noFill/>
                </a:ln>
                <a:solidFill>
                  <a:srgbClr val="1E1E1E"/>
                </a:solidFill>
                <a:effectLst>
                  <a:outerShdw blurRad="38100" dist="38100" dir="2700000" algn="tl">
                    <a:srgbClr val="000000">
                      <a:alpha val="43137"/>
                    </a:srgbClr>
                  </a:outerShdw>
                </a:effectLst>
                <a:latin typeface="Calibri" panose="020f0502020204030204" pitchFamily="34" charset="0"/>
                <a:ea typeface="宋体" panose="02010600030101010101" pitchFamily="2" charset="-122"/>
                <a:cs typeface="Times New Roman" panose="02020603050405020304" pitchFamily="18" charset="0"/>
              </a:rPr>
              <a:t>/</a:t>
            </a:r>
            <a:r>
              <a:rPr kumimoji="0" lang="zh-CN" altLang="en-US" sz="2800" b="1" i="0" u="none" strike="noStrike" cap="none" normalizeH="0" baseline="0" smtClean="0">
                <a:ln>
                  <a:noFill/>
                </a:ln>
                <a:solidFill>
                  <a:srgbClr val="1E1E1E"/>
                </a:solidFill>
                <a:effectLst>
                  <a:outerShdw blurRad="38100" dist="38100" dir="2700000" algn="tl">
                    <a:srgbClr val="000000">
                      <a:alpha val="43137"/>
                    </a:srgbClr>
                  </a:outerShdw>
                </a:effectLst>
                <a:latin typeface="Calibri" panose="020f0502020204030204" pitchFamily="34" charset="0"/>
                <a:ea typeface="宋体" panose="02010600030101010101" pitchFamily="2" charset="-122"/>
                <a:cs typeface="Times New Roman" panose="02020603050405020304" pitchFamily="18" charset="0"/>
              </a:rPr>
              <a:t>吐出你的心来比比，</a:t>
            </a:r>
            <a:r>
              <a:rPr kumimoji="0" lang="en-US" altLang="zh-CN" sz="2800" b="1" i="0" u="none" strike="noStrike" cap="none" normalizeH="0" baseline="0" smtClean="0">
                <a:ln>
                  <a:noFill/>
                </a:ln>
                <a:solidFill>
                  <a:srgbClr val="1E1E1E"/>
                </a:solidFill>
                <a:effectLst>
                  <a:outerShdw blurRad="38100" dist="38100" dir="2700000" algn="tl">
                    <a:srgbClr val="000000">
                      <a:alpha val="43137"/>
                    </a:srgbClr>
                  </a:outerShdw>
                </a:effectLst>
                <a:latin typeface="Calibri" panose="020f0502020204030204" pitchFamily="34" charset="0"/>
                <a:ea typeface="宋体" panose="02010600030101010101" pitchFamily="2" charset="-122"/>
                <a:cs typeface="Times New Roman" panose="02020603050405020304" pitchFamily="18" charset="0"/>
              </a:rPr>
              <a:t>/</a:t>
            </a:r>
            <a:r>
              <a:rPr kumimoji="0" lang="zh-CN" altLang="en-US" sz="2800" b="1" i="0" u="none" strike="noStrike" cap="none" normalizeH="0" baseline="0" smtClean="0">
                <a:ln>
                  <a:noFill/>
                </a:ln>
                <a:solidFill>
                  <a:srgbClr val="1E1E1E"/>
                </a:solidFill>
                <a:effectLst>
                  <a:outerShdw blurRad="38100" dist="38100" dir="2700000" algn="tl">
                    <a:srgbClr val="000000">
                      <a:alpha val="43137"/>
                    </a:srgbClr>
                  </a:outerShdw>
                </a:effectLst>
                <a:latin typeface="Calibri" panose="020f0502020204030204" pitchFamily="34" charset="0"/>
                <a:ea typeface="宋体" panose="02010600030101010101" pitchFamily="2" charset="-122"/>
                <a:cs typeface="Times New Roman" panose="02020603050405020304" pitchFamily="18" charset="0"/>
              </a:rPr>
              <a:t>可是一般颜色？”诗人的心应该也这样的红，否则就不配做诗人。我们可以感受到，诗人的那颗心，真是一颗赤子之心，是那么纯洁率真，晶明透亮，灼灼发热。在这首诗中，可以说红烛就是诗人，诗人就是红烛，“人与物化，意与境融”。一个“吐”字；逼真的描绘了诗人那种火热的爱国情感不吐不快的神态。 </a:t>
            </a:r>
            <a:endParaRPr kumimoji="0" lang="zh-CN" altLang="en-US" sz="2800" b="1" i="0" u="none" strike="noStrike" cap="none" normalizeH="0" baseline="0" smtClean="0">
              <a:ln>
                <a:noFill/>
              </a:ln>
              <a:solidFill>
                <a:schemeClr val="tx1"/>
              </a:solidFill>
              <a:effectLst>
                <a:outerShdw blurRad="38100" dist="38100" dir="2700000" algn="tl">
                  <a:srgbClr val="000000">
                    <a:alpha val="43137"/>
                  </a:srgbClr>
                </a:outerShdw>
              </a:effectLst>
              <a:latin typeface="Arial" panose="020b0604020202020204" pitchFamily="34" charset="0"/>
              <a:ea typeface="宋体" panose="02010600030101010101" pitchFamily="2" charset="-122"/>
              <a:cs typeface="宋体" panose="02010600030101010101" pitchFamily="2" charset="-122"/>
            </a:endParaRPr>
          </a:p>
        </p:txBody>
      </p:sp>
    </p:spTree>
  </p:cSld>
  <p:clrMapOvr>
    <a:masterClrMapping/>
  </p:clrMapOvr>
  <p:transition/>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3073" name="Rectangle 1"/>
          <p:cNvSpPr>
            <a:spLocks noChangeArrowheads="1"/>
          </p:cNvSpPr>
          <p:nvPr/>
        </p:nvSpPr>
        <p:spPr bwMode="auto">
          <a:xfrm>
            <a:off x="571472" y="642918"/>
            <a:ext cx="8429684" cy="5693866"/>
          </a:xfrm>
          <a:prstGeom prst="rect">
            <a:avLst/>
          </a:prstGeom>
          <a:noFill/>
          <a:ln w="9525">
            <a:noFill/>
            <a:miter lim="800000"/>
          </a:ln>
          <a:effectLst/>
        </p:spPr>
        <p:txBody>
          <a:bodyPr vert="horz" wrap="square" lIns="91440" tIns="45720" rIns="91440" bIns="45720" numCol="1" anchor="ctr" anchorCtr="0" compatLnSpc="1">
            <a:spAutoFit/>
          </a:bodyPr>
          <a:lstStyle>
            <a:defPPr/>
          </a:lstStyle>
          <a:p>
            <a:pPr marL="0" marR="0" lvl="0" indent="266700" algn="l" defTabSz="914400" rtl="0" eaLnBrk="1" fontAlgn="base" latinLnBrk="0" hangingPunct="1">
              <a:lnSpc>
                <a:spcPct val="100000"/>
              </a:lnSpc>
              <a:spcBef>
                <a:spcPct val="0"/>
              </a:spcBef>
              <a:spcAft>
                <a:spcPct val="0"/>
              </a:spcAft>
              <a:buClrTx/>
              <a:buSzTx/>
              <a:buFontTx/>
              <a:buNone/>
            </a:pPr>
            <a:r>
              <a:rPr kumimoji="0" lang="zh-CN" altLang="zh-CN" sz="2800" b="1" i="0" u="none" strike="noStrike" cap="none" normalizeH="0" baseline="0" smtClean="0">
                <a:ln>
                  <a:noFill/>
                </a:ln>
                <a:solidFill>
                  <a:srgbClr val="1E1E1E"/>
                </a:solidFill>
                <a:effectLst>
                  <a:outerShdw blurRad="38100" dist="38100" dir="2700000" algn="tl">
                    <a:srgbClr val="000000">
                      <a:alpha val="43137"/>
                    </a:srgbClr>
                  </a:outerShdw>
                </a:effectLst>
                <a:latin typeface="Calibri" panose="020f0502020204030204" pitchFamily="34" charset="0"/>
                <a:ea typeface="宋体" panose="02010600030101010101" pitchFamily="2" charset="-122"/>
                <a:cs typeface="Times New Roman" panose="02020603050405020304" pitchFamily="18" charset="0"/>
              </a:rPr>
              <a:t>②</a:t>
            </a:r>
            <a:r>
              <a:rPr kumimoji="0" lang="zh-CN" sz="2800" b="1" i="0" u="none" strike="noStrike" cap="none" normalizeH="0" baseline="0" smtClean="0">
                <a:ln>
                  <a:noFill/>
                </a:ln>
                <a:solidFill>
                  <a:srgbClr val="1E1E1E"/>
                </a:solidFill>
                <a:effectLst>
                  <a:outerShdw blurRad="38100" dist="38100" dir="2700000" algn="tl">
                    <a:srgbClr val="000000">
                      <a:alpha val="43137"/>
                    </a:srgbClr>
                  </a:outerShdw>
                </a:effectLst>
                <a:latin typeface="Calibri" panose="020f0502020204030204" pitchFamily="34" charset="0"/>
                <a:ea typeface="宋体" panose="02010600030101010101" pitchFamily="2" charset="-122"/>
                <a:cs typeface="Times New Roman" panose="02020603050405020304" pitchFamily="18" charset="0"/>
              </a:rPr>
              <a:t>第二、三节：对红烛自我牺牲精神的讴歌。</a:t>
            </a:r>
            <a:r>
              <a:rPr kumimoji="0" lang="zh-CN" altLang="en-US" sz="2800" b="1" i="0" u="none" strike="noStrike" cap="none" normalizeH="0" baseline="0" smtClean="0">
                <a:ln>
                  <a:noFill/>
                </a:ln>
                <a:solidFill>
                  <a:srgbClr val="1E1E1E"/>
                </a:solidFill>
                <a:effectLst>
                  <a:outerShdw blurRad="38100" dist="38100" dir="2700000" algn="tl">
                    <a:srgbClr val="000000">
                      <a:alpha val="43137"/>
                    </a:srgbClr>
                  </a:outerShdw>
                </a:effectLst>
                <a:latin typeface="Calibri" panose="020f0502020204030204" pitchFamily="34" charset="0"/>
                <a:ea typeface="宋体" panose="02010600030101010101" pitchFamily="2" charset="-122"/>
                <a:cs typeface="Times New Roman" panose="02020603050405020304" pitchFamily="18" charset="0"/>
              </a:rPr>
              <a:t> </a:t>
            </a:r>
            <a:endParaRPr kumimoji="0" lang="zh-CN" altLang="en-US" sz="2800" b="1" i="0" u="none" strike="noStrike" cap="none" normalizeH="0" baseline="0" smtClean="0">
              <a:ln>
                <a:noFill/>
              </a:ln>
              <a:solidFill>
                <a:schemeClr val="tx1"/>
              </a:solidFill>
              <a:effectLst>
                <a:outerShdw blurRad="38100" dist="38100" dir="2700000" algn="tl">
                  <a:srgbClr val="000000">
                    <a:alpha val="43137"/>
                  </a:srgbClr>
                </a:outerShdw>
              </a:effectLst>
              <a:latin typeface="Arial" panose="020b0604020202020204" pitchFamily="34" charset="0"/>
              <a:ea typeface="宋体" panose="02010600030101010101" pitchFamily="2" charset="-122"/>
              <a:cs typeface="宋体" panose="02010600030101010101" pitchFamily="2" charset="-122"/>
            </a:endParaRPr>
          </a:p>
          <a:p>
            <a:pPr marL="0" marR="0" lvl="0" indent="266700" algn="l" defTabSz="914400" rtl="0" eaLnBrk="0" fontAlgn="base" latinLnBrk="0" hangingPunct="0">
              <a:lnSpc>
                <a:spcPct val="100000"/>
              </a:lnSpc>
              <a:spcBef>
                <a:spcPct val="0"/>
              </a:spcBef>
              <a:spcAft>
                <a:spcPct val="0"/>
              </a:spcAft>
              <a:buClrTx/>
              <a:buSzTx/>
              <a:buFontTx/>
              <a:buNone/>
            </a:pPr>
            <a:r>
              <a:rPr kumimoji="0" lang="zh-CN" altLang="en-US" sz="2800" b="1" i="0" u="none" strike="noStrike" cap="none" normalizeH="0" baseline="0" smtClean="0">
                <a:ln>
                  <a:noFill/>
                </a:ln>
                <a:solidFill>
                  <a:srgbClr val="1E1E1E"/>
                </a:solidFill>
                <a:effectLst>
                  <a:outerShdw blurRad="38100" dist="38100" dir="2700000" algn="tl">
                    <a:srgbClr val="000000">
                      <a:alpha val="43137"/>
                    </a:srgbClr>
                  </a:outerShdw>
                </a:effectLst>
                <a:latin typeface="Calibri" panose="020f0502020204030204" pitchFamily="34" charset="0"/>
                <a:ea typeface="宋体" panose="02010600030101010101" pitchFamily="2" charset="-122"/>
                <a:cs typeface="Times New Roman" panose="02020603050405020304" pitchFamily="18" charset="0"/>
              </a:rPr>
              <a:t>这两节诗用</a:t>
            </a:r>
            <a:r>
              <a:rPr kumimoji="0" lang="zh-CN" altLang="en-US" sz="2800" b="1" i="0" u="none" strike="noStrike" cap="none" normalizeH="0" baseline="0" smtClean="0">
                <a:ln>
                  <a:noFill/>
                </a:ln>
                <a:solidFill>
                  <a:srgbClr val="FF0000"/>
                </a:solidFill>
                <a:effectLst>
                  <a:outerShdw blurRad="38100" dist="38100" dir="2700000" algn="tl">
                    <a:srgbClr val="000000">
                      <a:alpha val="43137"/>
                    </a:srgbClr>
                  </a:outerShdw>
                </a:effectLst>
                <a:latin typeface="Calibri" panose="020f0502020204030204" pitchFamily="34" charset="0"/>
                <a:ea typeface="宋体" panose="02010600030101010101" pitchFamily="2" charset="-122"/>
                <a:cs typeface="Times New Roman" panose="02020603050405020304" pitchFamily="18" charset="0"/>
              </a:rPr>
              <a:t>设问手法</a:t>
            </a:r>
            <a:r>
              <a:rPr kumimoji="0" lang="zh-CN" altLang="en-US" sz="2800" b="1" i="0" u="none" strike="noStrike" cap="none" normalizeH="0" baseline="0" smtClean="0">
                <a:ln>
                  <a:noFill/>
                </a:ln>
                <a:solidFill>
                  <a:srgbClr val="1E1E1E"/>
                </a:solidFill>
                <a:effectLst>
                  <a:outerShdw blurRad="38100" dist="38100" dir="2700000" algn="tl">
                    <a:srgbClr val="000000">
                      <a:alpha val="43137"/>
                    </a:srgbClr>
                  </a:outerShdw>
                </a:effectLst>
                <a:latin typeface="Calibri" panose="020f0502020204030204" pitchFamily="34" charset="0"/>
                <a:ea typeface="宋体" panose="02010600030101010101" pitchFamily="2" charset="-122"/>
                <a:cs typeface="Times New Roman" panose="02020603050405020304" pitchFamily="18" charset="0"/>
              </a:rPr>
              <a:t>，自问自答，生动的表现了一个思考觉悟的过程。前后两种截然相反的回答；表明了诗人的醒悟，同时也更有力的表现了红烛精神的可贵。</a:t>
            </a:r>
            <a:endParaRPr kumimoji="0" lang="zh-CN" altLang="en-US" sz="2800" b="1" i="0" u="none" strike="noStrike" cap="none" normalizeH="0" baseline="0" smtClean="0">
              <a:ln>
                <a:noFill/>
              </a:ln>
              <a:solidFill>
                <a:srgbClr val="1E1E1E"/>
              </a:solidFill>
              <a:effectLst>
                <a:outerShdw blurRad="38100" dist="38100" dir="2700000" algn="tl">
                  <a:srgbClr val="000000">
                    <a:alpha val="43137"/>
                  </a:srgbClr>
                </a:outerShdw>
              </a:effectLst>
              <a:latin typeface="Calibri" panose="020f0502020204030204" pitchFamily="34" charset="0"/>
              <a:ea typeface="宋体" panose="02010600030101010101" pitchFamily="2" charset="-122"/>
              <a:cs typeface="Times New Roman" panose="02020603050405020304" pitchFamily="18" charset="0"/>
            </a:endParaRPr>
          </a:p>
          <a:p>
            <a:pPr marL="0" marR="0" lvl="0" indent="266700" algn="l" defTabSz="914400" rtl="0" eaLnBrk="0" fontAlgn="base" latinLnBrk="0" hangingPunct="0">
              <a:lnSpc>
                <a:spcPct val="100000"/>
              </a:lnSpc>
              <a:spcBef>
                <a:spcPct val="0"/>
              </a:spcBef>
              <a:spcAft>
                <a:spcPct val="0"/>
              </a:spcAft>
              <a:buClrTx/>
              <a:buSzTx/>
              <a:buFontTx/>
              <a:buNone/>
            </a:pPr>
            <a:r>
              <a:rPr kumimoji="0" lang="zh-CN" altLang="en-US" sz="2800" b="1" i="0" u="none" strike="noStrike" cap="none" normalizeH="0" baseline="0" smtClean="0">
                <a:ln>
                  <a:noFill/>
                </a:ln>
                <a:solidFill>
                  <a:srgbClr val="1E1E1E"/>
                </a:solidFill>
                <a:effectLst>
                  <a:outerShdw blurRad="38100" dist="38100" dir="2700000" algn="tl">
                    <a:srgbClr val="000000">
                      <a:alpha val="43137"/>
                    </a:srgbClr>
                  </a:outerShdw>
                </a:effectLst>
                <a:latin typeface="Calibri" panose="020f0502020204030204" pitchFamily="34" charset="0"/>
                <a:ea typeface="宋体" panose="02010600030101010101" pitchFamily="2" charset="-122"/>
                <a:cs typeface="Times New Roman" panose="02020603050405020304" pitchFamily="18" charset="0"/>
              </a:rPr>
              <a:t>诗人运用</a:t>
            </a:r>
            <a:r>
              <a:rPr kumimoji="0" lang="zh-CN" altLang="en-US" sz="2800" b="1" i="0" u="none" strike="noStrike" cap="none" normalizeH="0" baseline="0" smtClean="0">
                <a:ln>
                  <a:noFill/>
                </a:ln>
                <a:solidFill>
                  <a:srgbClr val="FF0000"/>
                </a:solidFill>
                <a:effectLst>
                  <a:outerShdw blurRad="38100" dist="38100" dir="2700000" algn="tl">
                    <a:srgbClr val="000000">
                      <a:alpha val="43137"/>
                    </a:srgbClr>
                  </a:outerShdw>
                </a:effectLst>
                <a:latin typeface="Calibri" panose="020f0502020204030204" pitchFamily="34" charset="0"/>
                <a:ea typeface="宋体" panose="02010600030101010101" pitchFamily="2" charset="-122"/>
                <a:cs typeface="Times New Roman" panose="02020603050405020304" pitchFamily="18" charset="0"/>
              </a:rPr>
              <a:t>比喻修辞</a:t>
            </a:r>
            <a:r>
              <a:rPr kumimoji="0" lang="zh-CN" altLang="en-US" sz="2800" b="1" i="0" u="none" strike="noStrike" cap="none" normalizeH="0" baseline="0" smtClean="0">
                <a:ln>
                  <a:noFill/>
                </a:ln>
                <a:solidFill>
                  <a:srgbClr val="1E1E1E"/>
                </a:solidFill>
                <a:effectLst>
                  <a:outerShdw blurRad="38100" dist="38100" dir="2700000" algn="tl">
                    <a:srgbClr val="000000">
                      <a:alpha val="43137"/>
                    </a:srgbClr>
                  </a:outerShdw>
                </a:effectLst>
                <a:latin typeface="Calibri" panose="020f0502020204030204" pitchFamily="34" charset="0"/>
                <a:ea typeface="宋体" panose="02010600030101010101" pitchFamily="2" charset="-122"/>
                <a:cs typeface="Times New Roman" panose="02020603050405020304" pitchFamily="18" charset="0"/>
              </a:rPr>
              <a:t>手法，把蜡比作躯体，把火比做灵魂。作者认为，躯体和灵魂应该是互相依存的，这样就产生了一个问题：“为何更须烧蜡成灰，</a:t>
            </a:r>
            <a:r>
              <a:rPr kumimoji="0" lang="en-US" altLang="zh-CN" sz="2800" b="1" i="0" u="none" strike="noStrike" cap="none" normalizeH="0" baseline="0" smtClean="0">
                <a:ln>
                  <a:noFill/>
                </a:ln>
                <a:solidFill>
                  <a:srgbClr val="1E1E1E"/>
                </a:solidFill>
                <a:effectLst>
                  <a:outerShdw blurRad="38100" dist="38100" dir="2700000" algn="tl">
                    <a:srgbClr val="000000">
                      <a:alpha val="43137"/>
                    </a:srgbClr>
                  </a:outerShdw>
                </a:effectLst>
                <a:latin typeface="Calibri" panose="020f0502020204030204" pitchFamily="34" charset="0"/>
                <a:ea typeface="宋体" panose="02010600030101010101" pitchFamily="2" charset="-122"/>
                <a:cs typeface="Calibri" panose="020f0502020204030204" pitchFamily="34" charset="0"/>
              </a:rPr>
              <a:t>/</a:t>
            </a:r>
            <a:r>
              <a:rPr kumimoji="0" lang="zh-CN" altLang="en-US" sz="2800" b="1" i="0" u="none" strike="noStrike" cap="none" normalizeH="0" baseline="0" smtClean="0">
                <a:ln>
                  <a:noFill/>
                </a:ln>
                <a:solidFill>
                  <a:srgbClr val="1E1E1E"/>
                </a:solidFill>
                <a:effectLst>
                  <a:outerShdw blurRad="38100" dist="38100" dir="2700000" algn="tl">
                    <a:srgbClr val="000000">
                      <a:alpha val="43137"/>
                    </a:srgbClr>
                  </a:outerShdw>
                </a:effectLst>
                <a:latin typeface="Calibri" panose="020f0502020204030204" pitchFamily="34" charset="0"/>
                <a:ea typeface="宋体" panose="02010600030101010101" pitchFamily="2" charset="-122"/>
                <a:cs typeface="Times New Roman" panose="02020603050405020304" pitchFamily="18" charset="0"/>
              </a:rPr>
              <a:t>然后才放光出？”起初觉得这是大惑不解的，认为红烛自己“一误再误”，诗人认为这真“矛盾”，自相冲突，不可理解。但诗人最终理解了红烛，彻悟了，对先前的认识来了一个彻底的自我否定。诗人理解了红烛，由衷的赞美红烛的奉献精神。</a:t>
            </a:r>
            <a:r>
              <a:rPr kumimoji="0" lang="zh-CN" altLang="en-US" sz="2800" b="1" i="0" u="none" strike="noStrike" cap="none" normalizeH="0" baseline="0" smtClean="0">
                <a:ln>
                  <a:noFill/>
                </a:ln>
                <a:solidFill>
                  <a:schemeClr val="tx1"/>
                </a:solidFill>
                <a:effectLst>
                  <a:outerShdw blurRad="38100" dist="38100" dir="2700000" algn="tl">
                    <a:srgbClr val="000000">
                      <a:alpha val="43137"/>
                    </a:srgbClr>
                  </a:outerShdw>
                </a:effectLst>
                <a:latin typeface="Arial" panose="020b0604020202020204" pitchFamily="34" charset="0"/>
                <a:ea typeface="宋体" panose="02010600030101010101" pitchFamily="2" charset="-122"/>
                <a:cs typeface="宋体" panose="02010600030101010101" pitchFamily="2" charset="-122"/>
              </a:rPr>
              <a:t> </a:t>
            </a:r>
            <a:endParaRPr kumimoji="0" lang="zh-CN" altLang="en-US" sz="2800" b="1" i="0" u="none" strike="noStrike" cap="none" normalizeH="0" baseline="0" smtClean="0">
              <a:ln>
                <a:noFill/>
              </a:ln>
              <a:solidFill>
                <a:schemeClr val="tx1"/>
              </a:solidFill>
              <a:effectLst>
                <a:outerShdw blurRad="38100" dist="38100" dir="2700000" algn="tl">
                  <a:srgbClr val="000000">
                    <a:alpha val="43137"/>
                  </a:srgbClr>
                </a:outerShdw>
              </a:effectLst>
              <a:latin typeface="Arial" panose="020b0604020202020204" pitchFamily="34" charset="0"/>
              <a:ea typeface="宋体" panose="02010600030101010101" pitchFamily="2" charset="-122"/>
              <a:cs typeface="宋体" panose="02010600030101010101" pitchFamily="2" charset="-122"/>
            </a:endParaRPr>
          </a:p>
        </p:txBody>
      </p:sp>
    </p:spTree>
  </p:cSld>
  <p:clrMapOvr>
    <a:masterClrMapping/>
  </p:clrMapOvr>
  <p:transition/>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16770" name="Text Box 2"/>
          <p:cNvSpPr txBox="1"/>
          <p:nvPr/>
        </p:nvSpPr>
        <p:spPr>
          <a:xfrm>
            <a:off x="1042988" y="1273175"/>
            <a:ext cx="7315200" cy="5584825"/>
          </a:xfrm>
          <a:prstGeom prst="rect">
            <a:avLst/>
          </a:prstGeom>
          <a:noFill/>
          <a:ln w="9525">
            <a:noFill/>
          </a:ln>
        </p:spPr>
        <p:txBody>
          <a:bodyPr anchor="t">
            <a:spAutoFit/>
          </a:bodyPr>
          <a:lstStyle>
            <a:defPPr/>
          </a:lstStyle>
          <a:p>
            <a:pPr algn="just">
              <a:spcBef>
                <a:spcPct val="50000"/>
              </a:spcBef>
            </a:pPr>
            <a:r>
              <a:rPr lang="zh-CN" altLang="en-US" sz="3600" b="1">
                <a:solidFill>
                  <a:srgbClr val="996633"/>
                </a:solidFill>
                <a:latin typeface="Times New Roman" panose="02020603050405020304" pitchFamily="18" charset="0"/>
                <a:ea typeface="隶书" panose="02010509060101010101" pitchFamily="49" charset="-122"/>
              </a:rPr>
              <a:t>闻一多先生，你熟悉他吗？</a:t>
            </a:r>
            <a:endParaRPr lang="zh-CN" altLang="en-US" sz="3600" b="1">
              <a:solidFill>
                <a:srgbClr val="996633"/>
              </a:solidFill>
              <a:latin typeface="Arial Unicode MS" panose="020b0604020202020204" charset="-122"/>
              <a:ea typeface="隶书" pitchFamily="49" charset="-122"/>
            </a:endParaRPr>
          </a:p>
          <a:p>
            <a:pPr algn="just">
              <a:spcBef>
                <a:spcPct val="50000"/>
              </a:spcBef>
            </a:pPr>
            <a:r>
              <a:rPr lang="zh-CN" altLang="en-US" sz="3600" b="1">
                <a:solidFill>
                  <a:srgbClr val="996633"/>
                </a:solidFill>
                <a:latin typeface="Times New Roman" panose="02020603050405020304" pitchFamily="18" charset="0"/>
                <a:ea typeface="隶书" panose="02010509060101010101" pitchFamily="49" charset="-122"/>
              </a:rPr>
              <a:t>他是谁？</a:t>
            </a:r>
            <a:endParaRPr lang="zh-CN" altLang="en-US" sz="3600" b="1">
              <a:solidFill>
                <a:srgbClr val="996633"/>
              </a:solidFill>
              <a:latin typeface="Arial Unicode MS" panose="020b0604020202020204" charset="-122"/>
              <a:ea typeface="隶书" panose="02010509060101010101" pitchFamily="49" charset="-122"/>
            </a:endParaRPr>
          </a:p>
          <a:p>
            <a:pPr algn="just">
              <a:spcBef>
                <a:spcPct val="50000"/>
              </a:spcBef>
            </a:pPr>
            <a:r>
              <a:rPr lang="zh-CN" altLang="en-US" sz="3600" b="1">
                <a:solidFill>
                  <a:srgbClr val="996633"/>
                </a:solidFill>
                <a:latin typeface="Times New Roman" panose="02020603050405020304" pitchFamily="18" charset="0"/>
                <a:ea typeface="隶书" panose="02010509060101010101" pitchFamily="49" charset="-122"/>
              </a:rPr>
              <a:t>他是学者？</a:t>
            </a:r>
            <a:endParaRPr lang="zh-CN" altLang="en-US" sz="3600" b="1">
              <a:solidFill>
                <a:srgbClr val="996633"/>
              </a:solidFill>
              <a:latin typeface="Arial Unicode MS" panose="020b0604020202020204" charset="-122"/>
              <a:ea typeface="隶书" panose="02010509060101010101" pitchFamily="49" charset="-122"/>
            </a:endParaRPr>
          </a:p>
          <a:p>
            <a:pPr algn="just">
              <a:spcBef>
                <a:spcPct val="50000"/>
              </a:spcBef>
            </a:pPr>
            <a:r>
              <a:rPr lang="zh-CN" altLang="en-US" sz="3600" b="1">
                <a:solidFill>
                  <a:srgbClr val="996633"/>
                </a:solidFill>
                <a:latin typeface="Times New Roman" panose="02020603050405020304" pitchFamily="18" charset="0"/>
                <a:ea typeface="隶书" panose="02010509060101010101" pitchFamily="49" charset="-122"/>
              </a:rPr>
              <a:t>他是诗人？</a:t>
            </a:r>
            <a:endParaRPr lang="zh-CN" altLang="en-US" sz="3600" b="1">
              <a:solidFill>
                <a:srgbClr val="996633"/>
              </a:solidFill>
              <a:latin typeface="Arial Unicode MS" panose="020b0604020202020204" charset="-122"/>
              <a:ea typeface="隶书" panose="02010509060101010101" pitchFamily="49" charset="-122"/>
            </a:endParaRPr>
          </a:p>
          <a:p>
            <a:pPr algn="just">
              <a:spcBef>
                <a:spcPct val="50000"/>
              </a:spcBef>
            </a:pPr>
            <a:r>
              <a:rPr lang="zh-CN" altLang="en-US" sz="3600" b="1">
                <a:solidFill>
                  <a:srgbClr val="996633"/>
                </a:solidFill>
                <a:latin typeface="Times New Roman" panose="02020603050405020304" pitchFamily="18" charset="0"/>
                <a:ea typeface="隶书" panose="02010509060101010101" pitchFamily="49" charset="-122"/>
              </a:rPr>
              <a:t>他是战士？</a:t>
            </a:r>
            <a:endParaRPr lang="zh-CN" altLang="en-US" sz="3600" b="1">
              <a:solidFill>
                <a:srgbClr val="996633"/>
              </a:solidFill>
              <a:latin typeface="Arial Unicode MS" panose="020b0604020202020204" charset="-122"/>
              <a:ea typeface="隶书" panose="02010509060101010101" pitchFamily="49" charset="-122"/>
            </a:endParaRPr>
          </a:p>
          <a:p>
            <a:pPr algn="just">
              <a:spcBef>
                <a:spcPct val="50000"/>
              </a:spcBef>
            </a:pPr>
            <a:r>
              <a:rPr lang="zh-CN" altLang="en-US" sz="3600" b="1">
                <a:solidFill>
                  <a:srgbClr val="996633"/>
                </a:solidFill>
                <a:latin typeface="Times New Roman" panose="02020603050405020304" pitchFamily="18" charset="0"/>
                <a:ea typeface="隶书" panose="02010509060101010101" pitchFamily="49" charset="-122"/>
              </a:rPr>
              <a:t>他是一个什么样的人？</a:t>
            </a:r>
            <a:endParaRPr lang="zh-CN" altLang="en-US" sz="3600" b="1">
              <a:solidFill>
                <a:srgbClr val="996633"/>
              </a:solidFill>
              <a:latin typeface="Arial Unicode MS" panose="020b0604020202020204" charset="-122"/>
              <a:ea typeface="隶书" panose="02010509060101010101" pitchFamily="49" charset="-122"/>
            </a:endParaRPr>
          </a:p>
          <a:p>
            <a:pPr>
              <a:spcBef>
                <a:spcPct val="50000"/>
              </a:spcBef>
            </a:pPr>
            <a:endParaRPr lang="en-US" altLang="zh-CN" sz="3600" b="1">
              <a:solidFill>
                <a:srgbClr val="996633"/>
              </a:solidFill>
              <a:latin typeface="Times New Roman" pitchFamily="18" charset="0"/>
              <a:ea typeface="隶书" pitchFamily="49" charset="-122"/>
            </a:endParaRPr>
          </a:p>
        </p:txBody>
      </p:sp>
      <p:pic>
        <p:nvPicPr>
          <p:cNvPr id="11266" name="Picture 3" descr="y1c003"/>
          <p:cNvPicPr>
            <a:picLocks noChangeAspect="1"/>
          </p:cNvPicPr>
          <p:nvPr/>
        </p:nvPicPr>
        <p:blipFill>
          <a:blip r:embed="rId2"/>
          <a:stretch>
            <a:fillRect/>
          </a:stretch>
        </p:blipFill>
        <p:spPr>
          <a:xfrm>
            <a:off x="5729605" y="2260600"/>
            <a:ext cx="2628900" cy="3429000"/>
          </a:xfrm>
          <a:prstGeom prst="rect">
            <a:avLst/>
          </a:prstGeom>
          <a:noFill/>
          <a:ln w="9525">
            <a:noFill/>
          </a:ln>
        </p:spPr>
      </p:pic>
    </p:spTree>
  </p:cSld>
  <p:clrMapOvr>
    <a:masterClrMapping/>
  </p:clrMapOvr>
  <p:transition spd="slow">
    <p:zoom dir="in"/>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1" fill="hold" nodeType="clickEffect">
                                  <p:stCondLst>
                                    <p:cond delay="0"/>
                                  </p:stCondLst>
                                  <p:iterate type="lt">
                                    <p:tmPct val="10000"/>
                                  </p:iterate>
                                  <p:childTnLst>
                                    <p:set>
                                      <p:cBhvr>
                                        <p:cTn id="6" dur="1" fill="hold">
                                          <p:stCondLst>
                                            <p:cond delay="0"/>
                                          </p:stCondLst>
                                        </p:cTn>
                                        <p:tgtEl>
                                          <p:spTgt spid="416770">
                                            <p:txEl>
                                              <p:pRg st="0" end="0"/>
                                            </p:txEl>
                                          </p:spTgt>
                                        </p:tgtEl>
                                        <p:attrNameLst>
                                          <p:attrName>style.visibility</p:attrName>
                                        </p:attrNameLst>
                                      </p:cBhvr>
                                      <p:to>
                                        <p:strVal val="visible"/>
                                      </p:to>
                                    </p:set>
                                    <p:anim calcmode="lin" valueType="num">
                                      <p:cBhvr additive="base">
                                        <p:cTn id="7" dur="500" fill="hold"/>
                                        <p:tgtEl>
                                          <p:spTgt spid="416770">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16770">
                                            <p:txEl>
                                              <p:pRg st="0" end="0"/>
                                            </p:txEl>
                                          </p:spTgt>
                                        </p:tgtEl>
                                        <p:attrNameLst>
                                          <p:attrName>ppt_y</p:attrName>
                                        </p:attrNameLst>
                                      </p:cBhvr>
                                      <p:tavLst>
                                        <p:tav tm="0">
                                          <p:val>
                                            <p:strVal val="0-#ppt_h/2"/>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3" name="type.wav"/>
                                        </p:tgtEl>
                                      </p:cMediaNode>
                                    </p:audio>
                                  </p:sub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8" fill="hold" nodeType="clickEffect">
                                  <p:stCondLst>
                                    <p:cond delay="0"/>
                                  </p:stCondLst>
                                  <p:childTnLst>
                                    <p:set>
                                      <p:cBhvr>
                                        <p:cTn id="12" dur="1" fill="hold">
                                          <p:stCondLst>
                                            <p:cond delay="0"/>
                                          </p:stCondLst>
                                        </p:cTn>
                                        <p:tgtEl>
                                          <p:spTgt spid="416770">
                                            <p:txEl>
                                              <p:pRg st="1" end="1"/>
                                            </p:txEl>
                                          </p:spTgt>
                                        </p:tgtEl>
                                        <p:attrNameLst>
                                          <p:attrName>style.visibility</p:attrName>
                                        </p:attrNameLst>
                                      </p:cBhvr>
                                      <p:to>
                                        <p:strVal val="visible"/>
                                      </p:to>
                                    </p:set>
                                    <p:anim calcmode="lin" valueType="num">
                                      <p:cBhvr additive="base">
                                        <p:cTn id="13" dur="500" fill="hold"/>
                                        <p:tgtEl>
                                          <p:spTgt spid="416770">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416770">
                                            <p:txEl>
                                              <p:pRg st="1" end="1"/>
                                            </p:txEl>
                                          </p:spTgt>
                                        </p:tgtEl>
                                        <p:attrNameLst>
                                          <p:attrName>ppt_y</p:attrName>
                                        </p:attrNameLst>
                                      </p:cBhvr>
                                      <p:tavLst>
                                        <p:tav tm="0">
                                          <p:val>
                                            <p:strVal val="#ppt_y"/>
                                          </p:val>
                                        </p:tav>
                                        <p:tav tm="100000">
                                          <p:val>
                                            <p:strVal val="#ppt_y"/>
                                          </p:val>
                                        </p:tav>
                                      </p:tavLst>
                                    </p:anim>
                                  </p:childTnLst>
                                </p:cTn>
                              </p:par>
                              <p:par>
                                <p:cTn id="15" presetID="2" presetClass="entr" presetSubtype="8" fill="hold" nodeType="withEffect">
                                  <p:stCondLst>
                                    <p:cond delay="0"/>
                                  </p:stCondLst>
                                  <p:childTnLst>
                                    <p:set>
                                      <p:cBhvr>
                                        <p:cTn id="16" dur="1" fill="hold">
                                          <p:stCondLst>
                                            <p:cond delay="0"/>
                                          </p:stCondLst>
                                        </p:cTn>
                                        <p:tgtEl>
                                          <p:spTgt spid="416770">
                                            <p:txEl>
                                              <p:pRg st="2" end="2"/>
                                            </p:txEl>
                                          </p:spTgt>
                                        </p:tgtEl>
                                        <p:attrNameLst>
                                          <p:attrName>style.visibility</p:attrName>
                                        </p:attrNameLst>
                                      </p:cBhvr>
                                      <p:to>
                                        <p:strVal val="visible"/>
                                      </p:to>
                                    </p:set>
                                    <p:anim calcmode="lin" valueType="num">
                                      <p:cBhvr additive="base">
                                        <p:cTn id="17" dur="500" fill="hold"/>
                                        <p:tgtEl>
                                          <p:spTgt spid="416770">
                                            <p:txEl>
                                              <p:pRg st="2" end="2"/>
                                            </p:txEl>
                                          </p:spTgt>
                                        </p:tgtEl>
                                        <p:attrNameLst>
                                          <p:attrName>ppt_x</p:attrName>
                                        </p:attrNameLst>
                                      </p:cBhvr>
                                      <p:tavLst>
                                        <p:tav tm="0">
                                          <p:val>
                                            <p:strVal val="0-#ppt_w/2"/>
                                          </p:val>
                                        </p:tav>
                                        <p:tav tm="100000">
                                          <p:val>
                                            <p:strVal val="#ppt_x"/>
                                          </p:val>
                                        </p:tav>
                                      </p:tavLst>
                                    </p:anim>
                                    <p:anim calcmode="lin" valueType="num">
                                      <p:cBhvr additive="base">
                                        <p:cTn id="18" dur="500" fill="hold"/>
                                        <p:tgtEl>
                                          <p:spTgt spid="416770">
                                            <p:txEl>
                                              <p:pRg st="2" end="2"/>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5"/>
                                            </p:cond>
                                          </p:stCondLst>
                                          <p:endCondLst>
                                            <p:cond evt="onStopAudio" delay="0">
                                              <p:tgtEl>
                                                <p:sldTgt/>
                                              </p:tgtEl>
                                            </p:cond>
                                          </p:endCondLst>
                                        </p:cTn>
                                        <p:tgtEl>
                                          <p:sndTgt r:embed="rId3" name="type.wav"/>
                                        </p:tgtEl>
                                      </p:cMediaNode>
                                    </p:audio>
                                  </p:subTnLst>
                                </p:cTn>
                              </p:par>
                              <p:par>
                                <p:cTn id="19" presetID="2" presetClass="entr" presetSubtype="8" fill="hold" nodeType="withEffect">
                                  <p:stCondLst>
                                    <p:cond delay="0"/>
                                  </p:stCondLst>
                                  <p:childTnLst>
                                    <p:set>
                                      <p:cBhvr>
                                        <p:cTn id="20" dur="1" fill="hold">
                                          <p:stCondLst>
                                            <p:cond delay="0"/>
                                          </p:stCondLst>
                                        </p:cTn>
                                        <p:tgtEl>
                                          <p:spTgt spid="416770">
                                            <p:txEl>
                                              <p:pRg st="3" end="3"/>
                                            </p:txEl>
                                          </p:spTgt>
                                        </p:tgtEl>
                                        <p:attrNameLst>
                                          <p:attrName>style.visibility</p:attrName>
                                        </p:attrNameLst>
                                      </p:cBhvr>
                                      <p:to>
                                        <p:strVal val="visible"/>
                                      </p:to>
                                    </p:set>
                                    <p:anim calcmode="lin" valueType="num">
                                      <p:cBhvr additive="base">
                                        <p:cTn id="21" dur="500" fill="hold"/>
                                        <p:tgtEl>
                                          <p:spTgt spid="416770">
                                            <p:txEl>
                                              <p:pRg st="3" end="3"/>
                                            </p:txEl>
                                          </p:spTgt>
                                        </p:tgtEl>
                                        <p:attrNameLst>
                                          <p:attrName>ppt_x</p:attrName>
                                        </p:attrNameLst>
                                      </p:cBhvr>
                                      <p:tavLst>
                                        <p:tav tm="0">
                                          <p:val>
                                            <p:strVal val="0-#ppt_w/2"/>
                                          </p:val>
                                        </p:tav>
                                        <p:tav tm="100000">
                                          <p:val>
                                            <p:strVal val="#ppt_x"/>
                                          </p:val>
                                        </p:tav>
                                      </p:tavLst>
                                    </p:anim>
                                    <p:anim calcmode="lin" valueType="num">
                                      <p:cBhvr additive="base">
                                        <p:cTn id="22" dur="500" fill="hold"/>
                                        <p:tgtEl>
                                          <p:spTgt spid="416770">
                                            <p:txEl>
                                              <p:pRg st="3" end="3"/>
                                            </p:txEl>
                                          </p:spTgt>
                                        </p:tgtEl>
                                        <p:attrNameLst>
                                          <p:attrName>ppt_y</p:attrName>
                                        </p:attrNameLst>
                                      </p:cBhvr>
                                      <p:tavLst>
                                        <p:tav tm="0">
                                          <p:val>
                                            <p:strVal val="#ppt_y"/>
                                          </p:val>
                                        </p:tav>
                                        <p:tav tm="100000">
                                          <p:val>
                                            <p:strVal val="#ppt_y"/>
                                          </p:val>
                                        </p:tav>
                                      </p:tavLst>
                                    </p:anim>
                                  </p:childTnLst>
                                </p:cTn>
                              </p:par>
                              <p:par>
                                <p:cTn id="23" presetID="2" presetClass="entr" presetSubtype="8" fill="hold" nodeType="withEffect">
                                  <p:stCondLst>
                                    <p:cond delay="0"/>
                                  </p:stCondLst>
                                  <p:childTnLst>
                                    <p:set>
                                      <p:cBhvr>
                                        <p:cTn id="24" dur="1" fill="hold">
                                          <p:stCondLst>
                                            <p:cond delay="0"/>
                                          </p:stCondLst>
                                        </p:cTn>
                                        <p:tgtEl>
                                          <p:spTgt spid="416770">
                                            <p:txEl>
                                              <p:pRg st="4" end="4"/>
                                            </p:txEl>
                                          </p:spTgt>
                                        </p:tgtEl>
                                        <p:attrNameLst>
                                          <p:attrName>style.visibility</p:attrName>
                                        </p:attrNameLst>
                                      </p:cBhvr>
                                      <p:to>
                                        <p:strVal val="visible"/>
                                      </p:to>
                                    </p:set>
                                    <p:anim calcmode="lin" valueType="num">
                                      <p:cBhvr additive="base">
                                        <p:cTn id="25" dur="500" fill="hold"/>
                                        <p:tgtEl>
                                          <p:spTgt spid="416770">
                                            <p:txEl>
                                              <p:pRg st="4" end="4"/>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416770">
                                            <p:txEl>
                                              <p:pRg st="4" end="4"/>
                                            </p:txEl>
                                          </p:spTgt>
                                        </p:tgtEl>
                                        <p:attrNameLst>
                                          <p:attrName>ppt_y</p:attrName>
                                        </p:attrNameLst>
                                      </p:cBhvr>
                                      <p:tavLst>
                                        <p:tav tm="0">
                                          <p:val>
                                            <p:strVal val="#ppt_y"/>
                                          </p:val>
                                        </p:tav>
                                        <p:tav tm="100000">
                                          <p:val>
                                            <p:strVal val="#ppt_y"/>
                                          </p:val>
                                        </p:tav>
                                      </p:tavLst>
                                    </p:anim>
                                  </p:childTnLst>
                                </p:cTn>
                              </p:par>
                              <p:par>
                                <p:cTn id="27" presetID="2" presetClass="entr" presetSubtype="8" fill="hold" nodeType="withEffect">
                                  <p:stCondLst>
                                    <p:cond delay="0"/>
                                  </p:stCondLst>
                                  <p:childTnLst>
                                    <p:set>
                                      <p:cBhvr>
                                        <p:cTn id="28" dur="1" fill="hold">
                                          <p:stCondLst>
                                            <p:cond delay="0"/>
                                          </p:stCondLst>
                                        </p:cTn>
                                        <p:tgtEl>
                                          <p:spTgt spid="416770">
                                            <p:txEl>
                                              <p:pRg st="5" end="5"/>
                                            </p:txEl>
                                          </p:spTgt>
                                        </p:tgtEl>
                                        <p:attrNameLst>
                                          <p:attrName>style.visibility</p:attrName>
                                        </p:attrNameLst>
                                      </p:cBhvr>
                                      <p:to>
                                        <p:strVal val="visible"/>
                                      </p:to>
                                    </p:set>
                                    <p:anim calcmode="lin" valueType="num">
                                      <p:cBhvr additive="base">
                                        <p:cTn id="29" dur="500" fill="hold"/>
                                        <p:tgtEl>
                                          <p:spTgt spid="416770">
                                            <p:txEl>
                                              <p:pRg st="5" end="5"/>
                                            </p:txEl>
                                          </p:spTgt>
                                        </p:tgtEl>
                                        <p:attrNameLst>
                                          <p:attrName>ppt_x</p:attrName>
                                        </p:attrNameLst>
                                      </p:cBhvr>
                                      <p:tavLst>
                                        <p:tav tm="0">
                                          <p:val>
                                            <p:strVal val="0-#ppt_w/2"/>
                                          </p:val>
                                        </p:tav>
                                        <p:tav tm="100000">
                                          <p:val>
                                            <p:strVal val="#ppt_x"/>
                                          </p:val>
                                        </p:tav>
                                      </p:tavLst>
                                    </p:anim>
                                    <p:anim calcmode="lin" valueType="num">
                                      <p:cBhvr additive="base">
                                        <p:cTn id="30" dur="500" fill="hold"/>
                                        <p:tgtEl>
                                          <p:spTgt spid="416770">
                                            <p:txEl>
                                              <p:pRg st="5" end="5"/>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4097" name="Rectangle 1"/>
          <p:cNvSpPr>
            <a:spLocks noChangeArrowheads="1"/>
          </p:cNvSpPr>
          <p:nvPr/>
        </p:nvSpPr>
        <p:spPr bwMode="auto">
          <a:xfrm>
            <a:off x="500034" y="571480"/>
            <a:ext cx="8429684" cy="4832092"/>
          </a:xfrm>
          <a:prstGeom prst="rect">
            <a:avLst/>
          </a:prstGeom>
          <a:noFill/>
          <a:ln w="9525">
            <a:noFill/>
            <a:miter lim="800000"/>
          </a:ln>
          <a:effectLst/>
        </p:spPr>
        <p:txBody>
          <a:bodyPr vert="horz" wrap="square" lIns="91440" tIns="45720" rIns="91440" bIns="45720" numCol="1" anchor="ctr" anchorCtr="0" compatLnSpc="1">
            <a:spAutoFit/>
          </a:bodyPr>
          <a:lstStyle>
            <a:defPPr/>
          </a:lstStyle>
          <a:p>
            <a:pPr marL="0" marR="0" lvl="0" indent="266700" algn="l" defTabSz="914400" rtl="0" eaLnBrk="1" fontAlgn="base" latinLnBrk="0" hangingPunct="1">
              <a:lnSpc>
                <a:spcPct val="100000"/>
              </a:lnSpc>
              <a:spcBef>
                <a:spcPct val="0"/>
              </a:spcBef>
              <a:spcAft>
                <a:spcPct val="0"/>
              </a:spcAft>
              <a:buClrTx/>
              <a:buSzTx/>
              <a:buFontTx/>
              <a:buNone/>
            </a:pPr>
            <a:r>
              <a:rPr kumimoji="0" lang="zh-CN" sz="2800" b="1" i="0" u="none" strike="noStrike" cap="none" normalizeH="0" baseline="0" smtClean="0">
                <a:ln>
                  <a:noFill/>
                </a:ln>
                <a:solidFill>
                  <a:srgbClr val="1E1E1E"/>
                </a:solidFill>
                <a:effectLst>
                  <a:outerShdw blurRad="38100" dist="38100" dir="2700000" algn="tl">
                    <a:srgbClr val="000000">
                      <a:alpha val="43137"/>
                    </a:srgbClr>
                  </a:outerShdw>
                </a:effectLst>
                <a:latin typeface="Calibri" panose="020f0502020204030204" pitchFamily="34" charset="0"/>
                <a:ea typeface="宋体" panose="02010600030101010101" pitchFamily="2" charset="-122"/>
                <a:cs typeface="Times New Roman" panose="02020603050405020304" pitchFamily="18" charset="0"/>
              </a:rPr>
              <a:t>上一节说“一误再误”，错怪红烛的语气很强烈，又包含着自作聪明的意味；下一节说“不误，不误”，用了</a:t>
            </a:r>
            <a:r>
              <a:rPr kumimoji="0" lang="zh-CN" sz="2800" b="1" i="0" u="none" strike="noStrike" cap="none" normalizeH="0" baseline="0" smtClean="0">
                <a:ln>
                  <a:noFill/>
                </a:ln>
                <a:solidFill>
                  <a:srgbClr val="FF0000"/>
                </a:solidFill>
                <a:effectLst>
                  <a:outerShdw blurRad="38100" dist="38100" dir="2700000" algn="tl">
                    <a:srgbClr val="000000">
                      <a:alpha val="43137"/>
                    </a:srgbClr>
                  </a:outerShdw>
                </a:effectLst>
                <a:latin typeface="Calibri" panose="020f0502020204030204" pitchFamily="34" charset="0"/>
                <a:ea typeface="宋体" panose="02010600030101010101" pitchFamily="2" charset="-122"/>
                <a:cs typeface="Times New Roman" panose="02020603050405020304" pitchFamily="18" charset="0"/>
              </a:rPr>
              <a:t>反复手法</a:t>
            </a:r>
            <a:r>
              <a:rPr kumimoji="0" lang="zh-CN" sz="2800" b="1" i="0" u="none" strike="noStrike" cap="none" normalizeH="0" baseline="0" smtClean="0">
                <a:ln>
                  <a:noFill/>
                </a:ln>
                <a:solidFill>
                  <a:srgbClr val="1E1E1E"/>
                </a:solidFill>
                <a:effectLst>
                  <a:outerShdw blurRad="38100" dist="38100" dir="2700000" algn="tl">
                    <a:srgbClr val="000000">
                      <a:alpha val="43137"/>
                    </a:srgbClr>
                  </a:outerShdw>
                </a:effectLst>
                <a:latin typeface="Calibri" panose="020f0502020204030204" pitchFamily="34" charset="0"/>
                <a:ea typeface="宋体" panose="02010600030101010101" pitchFamily="2" charset="-122"/>
                <a:cs typeface="Times New Roman" panose="02020603050405020304" pitchFamily="18" charset="0"/>
              </a:rPr>
              <a:t>，否定语气更加强烈。一反一正两种回答，相形之下，更强烈的表现了认识的根本转变，包含着对先前自作聪明的惭愧，由顿悟而对红烛产生了深为敬仰的感情。诗人悟彻了，光是要“烧”出来的，只有自我燃烧，只有无私奉献，才能放出光芒。这正是与利已主义哲学完全对立的一种新的人生观。</a:t>
            </a:r>
            <a:r>
              <a:rPr kumimoji="0" lang="zh-CN" altLang="en-US" sz="2800" b="1" i="0" u="none" strike="noStrike" cap="none" normalizeH="0" baseline="0" smtClean="0">
                <a:ln>
                  <a:noFill/>
                </a:ln>
                <a:solidFill>
                  <a:srgbClr val="1E1E1E"/>
                </a:solidFill>
                <a:effectLst>
                  <a:outerShdw blurRad="38100" dist="38100" dir="2700000" algn="tl">
                    <a:srgbClr val="000000">
                      <a:alpha val="43137"/>
                    </a:srgbClr>
                  </a:outerShdw>
                </a:effectLst>
                <a:latin typeface="Calibri" panose="020f0502020204030204" pitchFamily="34" charset="0"/>
                <a:ea typeface="宋体" panose="02010600030101010101" pitchFamily="2" charset="-122"/>
                <a:cs typeface="Times New Roman" panose="02020603050405020304" pitchFamily="18" charset="0"/>
              </a:rPr>
              <a:t> </a:t>
            </a:r>
            <a:endParaRPr kumimoji="0" lang="zh-CN" altLang="en-US" sz="2800" b="1" i="0" u="none" strike="noStrike" cap="none" normalizeH="0" baseline="0" smtClean="0">
              <a:ln>
                <a:noFill/>
              </a:ln>
              <a:solidFill>
                <a:schemeClr val="tx1"/>
              </a:solidFill>
              <a:effectLst>
                <a:outerShdw blurRad="38100" dist="38100" dir="2700000" algn="tl">
                  <a:srgbClr val="000000">
                    <a:alpha val="43137"/>
                  </a:srgbClr>
                </a:outerShdw>
              </a:effectLst>
              <a:latin typeface="Arial" panose="020b0604020202020204" pitchFamily="34" charset="0"/>
              <a:ea typeface="宋体" panose="02010600030101010101" pitchFamily="2" charset="-122"/>
              <a:cs typeface="宋体" panose="02010600030101010101" pitchFamily="2" charset="-122"/>
            </a:endParaRPr>
          </a:p>
          <a:p>
            <a:pPr marL="0" marR="0" lvl="0" indent="266700" algn="l" defTabSz="914400" rtl="0" eaLnBrk="0" fontAlgn="base" latinLnBrk="0" hangingPunct="0">
              <a:lnSpc>
                <a:spcPct val="100000"/>
              </a:lnSpc>
              <a:spcBef>
                <a:spcPct val="0"/>
              </a:spcBef>
              <a:spcAft>
                <a:spcPct val="0"/>
              </a:spcAft>
              <a:buClrTx/>
              <a:buSzTx/>
              <a:buFontTx/>
              <a:buNone/>
            </a:pPr>
            <a:r>
              <a:rPr kumimoji="0" lang="zh-CN" altLang="en-US" sz="2800" b="1" i="0" u="none" strike="noStrike" cap="none" normalizeH="0" baseline="0" smtClean="0">
                <a:ln>
                  <a:noFill/>
                </a:ln>
                <a:solidFill>
                  <a:srgbClr val="1E1E1E"/>
                </a:solidFill>
                <a:effectLst>
                  <a:outerShdw blurRad="38100" dist="38100" dir="2700000" algn="tl">
                    <a:srgbClr val="000000">
                      <a:alpha val="43137"/>
                    </a:srgbClr>
                  </a:outerShdw>
                </a:effectLst>
                <a:latin typeface="Calibri" panose="020f0502020204030204" pitchFamily="34" charset="0"/>
                <a:ea typeface="宋体" panose="02010600030101010101" pitchFamily="2" charset="-122"/>
                <a:cs typeface="Times New Roman" panose="02020603050405020304" pitchFamily="18" charset="0"/>
              </a:rPr>
              <a:t>     诗人的思考，实际上反映了那个时代进步青年在探索人生真谛的思想历程中所遇到的矛盾和获得的觉悟。</a:t>
            </a:r>
            <a:endParaRPr kumimoji="0" lang="zh-CN" altLang="en-US" sz="2800" b="1" i="0" u="none" strike="noStrike" cap="none" normalizeH="0" baseline="0" smtClean="0">
              <a:ln>
                <a:noFill/>
              </a:ln>
              <a:solidFill>
                <a:schemeClr val="tx1"/>
              </a:solidFill>
              <a:effectLst>
                <a:outerShdw blurRad="38100" dist="38100" dir="2700000" algn="tl">
                  <a:srgbClr val="000000">
                    <a:alpha val="43137"/>
                  </a:srgbClr>
                </a:outerShdw>
              </a:effectLst>
              <a:latin typeface="Arial" panose="020b0604020202020204" pitchFamily="34" charset="0"/>
              <a:ea typeface="宋体" panose="02010600030101010101" pitchFamily="2" charset="-122"/>
              <a:cs typeface="宋体" panose="02010600030101010101" pitchFamily="2" charset="-122"/>
            </a:endParaRPr>
          </a:p>
        </p:txBody>
      </p:sp>
    </p:spTree>
  </p:cSld>
  <p:clrMapOvr>
    <a:masterClrMapping/>
  </p:clrMapOvr>
  <p:transition/>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35841" name="Rectangle 1"/>
          <p:cNvSpPr>
            <a:spLocks noChangeArrowheads="1"/>
          </p:cNvSpPr>
          <p:nvPr/>
        </p:nvSpPr>
        <p:spPr bwMode="auto">
          <a:xfrm>
            <a:off x="642910" y="428604"/>
            <a:ext cx="7143800" cy="3970318"/>
          </a:xfrm>
          <a:prstGeom prst="rect">
            <a:avLst/>
          </a:prstGeom>
          <a:noFill/>
          <a:ln w="9525">
            <a:noFill/>
            <a:miter lim="800000"/>
          </a:ln>
          <a:effectLst/>
        </p:spPr>
        <p:txBody>
          <a:bodyPr vert="horz" wrap="square" lIns="91440" tIns="45720" rIns="91440" bIns="45720" numCol="1" anchor="ctr" anchorCtr="0" compatLnSpc="1">
            <a:spAutoFit/>
          </a:bodyPr>
          <a:lstStyle>
            <a:defPPr/>
          </a:lstStyle>
          <a:p>
            <a:pPr marL="0" marR="0" lvl="0" indent="266700" algn="l" defTabSz="914400" rtl="0" eaLnBrk="1" fontAlgn="base" latinLnBrk="0" hangingPunct="1">
              <a:lnSpc>
                <a:spcPct val="100000"/>
              </a:lnSpc>
              <a:spcBef>
                <a:spcPct val="0"/>
              </a:spcBef>
              <a:spcAft>
                <a:spcPct val="0"/>
              </a:spcAft>
              <a:buClrTx/>
              <a:buSzTx/>
              <a:buFontTx/>
              <a:buNone/>
            </a:pPr>
            <a:r>
              <a:rPr kumimoji="0" lang="zh-CN" altLang="zh-CN" sz="2800" b="1" i="0" u="none" cap="none" normalizeH="0" baseline="0" smtClean="0">
                <a:ln>
                  <a:noFill/>
                </a:ln>
                <a:solidFill>
                  <a:srgbClr val="1E1E1E"/>
                </a:solidFill>
                <a:effectLst>
                  <a:outerShdw blurRad="38100" dist="38100" dir="2700000" algn="tl">
                    <a:srgbClr val="000000">
                      <a:alpha val="43137"/>
                    </a:srgbClr>
                  </a:outerShdw>
                </a:effectLst>
                <a:latin typeface="Calibri" panose="020f0502020204030204" pitchFamily="34" charset="0"/>
                <a:ea typeface="宋体" panose="02010600030101010101" pitchFamily="2" charset="-122"/>
                <a:cs typeface="Times New Roman" panose="02020603050405020304" pitchFamily="18" charset="0"/>
              </a:rPr>
              <a:t>③</a:t>
            </a:r>
            <a:r>
              <a:rPr kumimoji="0" lang="zh-CN" sz="2800" b="1" i="0" u="none" cap="none" normalizeH="0" baseline="0" smtClean="0">
                <a:ln>
                  <a:noFill/>
                </a:ln>
                <a:solidFill>
                  <a:srgbClr val="1E1E1E"/>
                </a:solidFill>
                <a:effectLst>
                  <a:outerShdw blurRad="38100" dist="38100" dir="2700000" algn="tl">
                    <a:srgbClr val="000000">
                      <a:alpha val="43137"/>
                    </a:srgbClr>
                  </a:outerShdw>
                </a:effectLst>
                <a:latin typeface="Calibri" panose="020f0502020204030204" pitchFamily="34" charset="0"/>
                <a:ea typeface="宋体" panose="02010600030101010101" pitchFamily="2" charset="-122"/>
                <a:cs typeface="Times New Roman" panose="02020603050405020304" pitchFamily="18" charset="0"/>
              </a:rPr>
              <a:t>第四节：诗人对红烛的殷殷寄语，也是诗人的自勉自励。</a:t>
            </a:r>
            <a:endParaRPr kumimoji="0" lang="zh-CN" altLang="en-US" sz="2800" b="1" i="0" u="none" cap="none" normalizeH="0" baseline="0" smtClean="0">
              <a:ln>
                <a:noFill/>
              </a:ln>
              <a:solidFill>
                <a:srgbClr val="1E1E1E"/>
              </a:solidFill>
              <a:effectLst>
                <a:outerShdw blurRad="38100" dist="38100" dir="2700000" algn="tl">
                  <a:srgbClr val="000000">
                    <a:alpha val="43137"/>
                  </a:srgbClr>
                </a:outerShdw>
              </a:effectLst>
              <a:latin typeface="Calibri" pitchFamily="34" charset="0"/>
              <a:ea typeface="宋体" pitchFamily="2" charset="-122"/>
              <a:cs typeface="Calibri" panose="020f0502020204030204" pitchFamily="34" charset="0"/>
            </a:endParaRPr>
          </a:p>
          <a:p>
            <a:pPr marL="0" marR="0" lvl="0" indent="266700" algn="l" defTabSz="914400" rtl="0" eaLnBrk="0" fontAlgn="base" latinLnBrk="0" hangingPunct="0">
              <a:lnSpc>
                <a:spcPct val="100000"/>
              </a:lnSpc>
              <a:spcBef>
                <a:spcPct val="0"/>
              </a:spcBef>
              <a:spcAft>
                <a:spcPct val="0"/>
              </a:spcAft>
              <a:buClrTx/>
              <a:buSzTx/>
              <a:buFontTx/>
              <a:buNone/>
            </a:pPr>
            <a:r>
              <a:rPr kumimoji="0" lang="zh-CN" altLang="en-US" sz="2800" b="1" i="0" u="none" cap="none" normalizeH="0" baseline="0" smtClean="0">
                <a:ln>
                  <a:noFill/>
                </a:ln>
                <a:solidFill>
                  <a:srgbClr val="1E1E1E"/>
                </a:solidFill>
                <a:effectLst>
                  <a:outerShdw blurRad="38100" dist="38100" dir="2700000" algn="tl">
                    <a:srgbClr val="000000">
                      <a:alpha val="43137"/>
                    </a:srgbClr>
                  </a:outerShdw>
                </a:effectLst>
                <a:latin typeface="Calibri" panose="020f0502020204030204" pitchFamily="34" charset="0"/>
                <a:ea typeface="宋体" panose="02010600030101010101" pitchFamily="2" charset="-122"/>
                <a:cs typeface="Calibri" panose="020f0502020204030204" pitchFamily="34" charset="0"/>
              </a:rPr>
              <a:t> </a:t>
            </a:r>
            <a:endParaRPr kumimoji="0" lang="en-US" altLang="zh-CN" sz="2800" b="1" i="0" u="none" cap="none" normalizeH="0" baseline="0" smtClean="0">
              <a:ln>
                <a:noFill/>
              </a:ln>
              <a:solidFill>
                <a:srgbClr val="1E1E1E"/>
              </a:solidFill>
              <a:effectLst>
                <a:outerShdw blurRad="38100" dist="38100" dir="2700000" algn="tl">
                  <a:srgbClr val="000000">
                    <a:alpha val="43137"/>
                  </a:srgbClr>
                </a:outerShdw>
              </a:effectLst>
              <a:latin typeface="Calibri" pitchFamily="34" charset="0"/>
              <a:ea typeface="宋体" pitchFamily="2" charset="-122"/>
              <a:cs typeface="Calibri" panose="020f0502020204030204" pitchFamily="34" charset="0"/>
            </a:endParaRPr>
          </a:p>
          <a:p>
            <a:pPr marL="0" marR="0" lvl="0" indent="266700" algn="l" defTabSz="914400" rtl="0" eaLnBrk="0" fontAlgn="base" latinLnBrk="0" hangingPunct="0">
              <a:lnSpc>
                <a:spcPct val="100000"/>
              </a:lnSpc>
              <a:spcBef>
                <a:spcPct val="0"/>
              </a:spcBef>
              <a:spcAft>
                <a:spcPct val="0"/>
              </a:spcAft>
              <a:buClrTx/>
              <a:buSzTx/>
              <a:buFontTx/>
              <a:buNone/>
            </a:pPr>
            <a:endParaRPr lang="en-US" altLang="zh-CN" sz="2800" b="1">
              <a:solidFill>
                <a:srgbClr val="1E1E1E"/>
              </a:solidFill>
              <a:effectLst>
                <a:outerShdw blurRad="38100" dist="38100" dir="2700000" algn="tl">
                  <a:srgbClr val="000000">
                    <a:alpha val="43137"/>
                  </a:srgbClr>
                </a:outerShdw>
              </a:effectLst>
              <a:latin typeface="Calibri" pitchFamily="34" charset="0"/>
              <a:ea typeface="宋体" pitchFamily="2" charset="-122"/>
              <a:cs typeface="Calibri" panose="020f0502020204030204" pitchFamily="34" charset="0"/>
            </a:endParaRPr>
          </a:p>
          <a:p>
            <a:pPr marL="0" marR="0" lvl="0" indent="266700" algn="l" defTabSz="914400" rtl="0" eaLnBrk="0" fontAlgn="base" latinLnBrk="0" hangingPunct="0">
              <a:lnSpc>
                <a:spcPct val="100000"/>
              </a:lnSpc>
              <a:spcBef>
                <a:spcPct val="0"/>
              </a:spcBef>
              <a:spcAft>
                <a:spcPct val="0"/>
              </a:spcAft>
              <a:buClrTx/>
              <a:buSzTx/>
              <a:buFontTx/>
              <a:buNone/>
            </a:pPr>
            <a:r>
              <a:rPr kumimoji="0" lang="zh-CN" altLang="en-US" sz="2800" b="1" i="0" u="none" cap="none" normalizeH="0" baseline="0" smtClean="0">
                <a:ln>
                  <a:noFill/>
                </a:ln>
                <a:solidFill>
                  <a:srgbClr val="1E1E1E"/>
                </a:solidFill>
                <a:effectLst>
                  <a:outerShdw blurRad="38100" dist="38100" dir="2700000" algn="tl">
                    <a:srgbClr val="000000">
                      <a:alpha val="43137"/>
                    </a:srgbClr>
                  </a:outerShdw>
                </a:effectLst>
                <a:latin typeface="Calibri" panose="020f0502020204030204" pitchFamily="34" charset="0"/>
                <a:ea typeface="宋体" panose="02010600030101010101" pitchFamily="2" charset="-122"/>
                <a:cs typeface="Times New Roman" panose="02020603050405020304" pitchFamily="18" charset="0"/>
              </a:rPr>
              <a:t>“既制了，便烧着”，便要燃烧不息，“有一分热，发一分光”。人生的天职也在于奉献，活着就要让生命之火熊熊燃烧，让智慧和才能放出灿烂的火光。诗人借着红烛的形象激励自己，表达自己的信念和心愿。</a:t>
            </a:r>
            <a:r>
              <a:rPr kumimoji="0" lang="zh-CN" altLang="en-US" sz="2800" b="1" i="0" u="none" cap="none" normalizeH="0" baseline="0" smtClean="0">
                <a:ln>
                  <a:noFill/>
                </a:ln>
                <a:solidFill>
                  <a:schemeClr val="tx1"/>
                </a:solidFill>
                <a:effectLst>
                  <a:outerShdw blurRad="38100" dist="38100" dir="2700000" algn="tl">
                    <a:srgbClr val="000000">
                      <a:alpha val="43137"/>
                    </a:srgbClr>
                  </a:outerShdw>
                </a:effectLst>
                <a:latin typeface="Arial" panose="020b0604020202020204" pitchFamily="34" charset="0"/>
                <a:ea typeface="宋体" panose="02010600030101010101" pitchFamily="2" charset="-122"/>
                <a:cs typeface="宋体" panose="02010600030101010101" pitchFamily="2" charset="-122"/>
              </a:rPr>
              <a:t> </a:t>
            </a:r>
            <a:endParaRPr kumimoji="0" lang="zh-CN" altLang="en-US" sz="2800" b="1" i="0" u="none" cap="none" normalizeH="0" baseline="0" smtClean="0">
              <a:ln>
                <a:noFill/>
              </a:ln>
              <a:solidFill>
                <a:schemeClr val="tx1"/>
              </a:solidFill>
              <a:effectLst>
                <a:outerShdw blurRad="38100" dist="38100" dir="2700000" algn="tl">
                  <a:srgbClr val="000000">
                    <a:alpha val="43137"/>
                  </a:srgbClr>
                </a:outerShdw>
              </a:effectLst>
              <a:latin typeface="Arial" pitchFamily="34" charset="0"/>
              <a:ea typeface="宋体" pitchFamily="2" charset="-122"/>
              <a:cs typeface="宋体" pitchFamily="2" charset="-122"/>
            </a:endParaRPr>
          </a:p>
        </p:txBody>
      </p:sp>
    </p:spTree>
  </p:cSld>
  <p:clrMapOvr>
    <a:masterClrMapping/>
  </p:clrMapOvr>
  <p:transition/>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34817" name="Rectangle 1"/>
          <p:cNvSpPr>
            <a:spLocks noChangeArrowheads="1"/>
          </p:cNvSpPr>
          <p:nvPr/>
        </p:nvSpPr>
        <p:spPr bwMode="auto">
          <a:xfrm>
            <a:off x="571472" y="571480"/>
            <a:ext cx="7643866" cy="4401205"/>
          </a:xfrm>
          <a:prstGeom prst="rect">
            <a:avLst/>
          </a:prstGeom>
          <a:noFill/>
          <a:ln w="9525">
            <a:noFill/>
            <a:miter lim="800000"/>
          </a:ln>
          <a:effectLst/>
        </p:spPr>
        <p:txBody>
          <a:bodyPr vert="horz" wrap="square" lIns="91440" tIns="45720" rIns="91440" bIns="45720" numCol="1" anchor="ctr" anchorCtr="0" compatLnSpc="1">
            <a:spAutoFit/>
          </a:bodyPr>
          <a:lstStyle>
            <a:defPPr/>
          </a:lstStyle>
          <a:p>
            <a:pPr marL="0" marR="0" lvl="0" indent="266700" algn="l" defTabSz="914400" rtl="0" eaLnBrk="1" fontAlgn="base" latinLnBrk="0" hangingPunct="1">
              <a:lnSpc>
                <a:spcPct val="100000"/>
              </a:lnSpc>
              <a:spcBef>
                <a:spcPct val="0"/>
              </a:spcBef>
              <a:spcAft>
                <a:spcPct val="0"/>
              </a:spcAft>
              <a:buClrTx/>
              <a:buSzTx/>
              <a:buFontTx/>
              <a:buNone/>
            </a:pPr>
            <a:r>
              <a:rPr kumimoji="0" lang="zh-CN" altLang="zh-CN" sz="2800" b="1" i="0" u="none" strike="noStrike" cap="none" normalizeH="0" baseline="0" smtClean="0">
                <a:ln>
                  <a:noFill/>
                </a:ln>
                <a:solidFill>
                  <a:srgbClr val="1E1E1E"/>
                </a:solidFill>
                <a:effectLst>
                  <a:outerShdw blurRad="38100" dist="38100" dir="2700000" algn="tl">
                    <a:srgbClr val="000000">
                      <a:alpha val="43137"/>
                    </a:srgbClr>
                  </a:outerShdw>
                </a:effectLst>
                <a:latin typeface="Calibri" panose="020f0502020204030204" pitchFamily="34" charset="0"/>
                <a:ea typeface="宋体" panose="02010600030101010101" pitchFamily="2" charset="-122"/>
                <a:cs typeface="Times New Roman" panose="02020603050405020304" pitchFamily="18" charset="0"/>
              </a:rPr>
              <a:t>“</a:t>
            </a:r>
            <a:r>
              <a:rPr kumimoji="0" lang="zh-CN" sz="2800" b="1" i="0" u="none" strike="noStrike" cap="none" normalizeH="0" baseline="0" smtClean="0">
                <a:ln>
                  <a:noFill/>
                </a:ln>
                <a:solidFill>
                  <a:srgbClr val="1E1E1E"/>
                </a:solidFill>
                <a:effectLst>
                  <a:outerShdw blurRad="38100" dist="38100" dir="2700000" algn="tl">
                    <a:srgbClr val="000000">
                      <a:alpha val="43137"/>
                    </a:srgbClr>
                  </a:outerShdw>
                </a:effectLst>
                <a:latin typeface="Calibri" panose="020f0502020204030204" pitchFamily="34" charset="0"/>
                <a:ea typeface="宋体" panose="02010600030101010101" pitchFamily="2" charset="-122"/>
                <a:cs typeface="Times New Roman" panose="02020603050405020304" pitchFamily="18" charset="0"/>
              </a:rPr>
              <a:t>烧罢！烧罢！</a:t>
            </a:r>
            <a:r>
              <a:rPr kumimoji="0" lang="zh-CN" altLang="zh-CN" sz="2800" b="1" i="0" u="none" strike="noStrike" cap="none" normalizeH="0" baseline="0" smtClean="0">
                <a:ln>
                  <a:noFill/>
                </a:ln>
                <a:solidFill>
                  <a:srgbClr val="1E1E1E"/>
                </a:solidFill>
                <a:effectLst>
                  <a:outerShdw blurRad="38100" dist="38100" dir="2700000" algn="tl">
                    <a:srgbClr val="000000">
                      <a:alpha val="43137"/>
                    </a:srgbClr>
                  </a:outerShdw>
                </a:effectLst>
                <a:latin typeface="Calibri" panose="020f0502020204030204" pitchFamily="34" charset="0"/>
                <a:ea typeface="宋体" panose="02010600030101010101" pitchFamily="2" charset="-122"/>
                <a:cs typeface="Times New Roman" panose="02020603050405020304" pitchFamily="18" charset="0"/>
              </a:rPr>
              <a:t>……</a:t>
            </a:r>
            <a:r>
              <a:rPr kumimoji="0" lang="zh-CN" sz="2800" b="1" i="0" u="none" strike="noStrike" cap="none" normalizeH="0" baseline="0" smtClean="0">
                <a:ln>
                  <a:noFill/>
                </a:ln>
                <a:solidFill>
                  <a:srgbClr val="1E1E1E"/>
                </a:solidFill>
                <a:effectLst>
                  <a:outerShdw blurRad="38100" dist="38100" dir="2700000" algn="tl">
                    <a:srgbClr val="000000">
                      <a:alpha val="43137"/>
                    </a:srgbClr>
                  </a:outerShdw>
                </a:effectLst>
                <a:latin typeface="Calibri" panose="020f0502020204030204" pitchFamily="34" charset="0"/>
                <a:ea typeface="宋体" panose="02010600030101010101" pitchFamily="2" charset="-122"/>
                <a:cs typeface="Times New Roman" panose="02020603050405020304" pitchFamily="18" charset="0"/>
              </a:rPr>
              <a:t>监狱！”当时，民众深受封建主义帝国主义思想文化的毒害，如沉睡梦中尚未觉醒，血性犹存然而麻木不仁，有如身陷囵圄受着禁锢。诗人认为：自己的职责，就在于从梦中唤醒世人、救治世人的灵魂。使民众觉悟，使民众奋起，使民众热血沸腾，使民众走向光明，从封建主义帝国主义所设置的精神监狱中解放出来。</a:t>
            </a:r>
            <a:r>
              <a:rPr kumimoji="0" lang="zh-CN" altLang="en-US" sz="2800" b="1" i="0" u="none" strike="noStrike" cap="none" normalizeH="0" baseline="0" smtClean="0">
                <a:ln>
                  <a:noFill/>
                </a:ln>
                <a:solidFill>
                  <a:srgbClr val="1E1E1E"/>
                </a:solidFill>
                <a:effectLst>
                  <a:outerShdw blurRad="38100" dist="38100" dir="2700000" algn="tl">
                    <a:srgbClr val="000000">
                      <a:alpha val="43137"/>
                    </a:srgbClr>
                  </a:outerShdw>
                </a:effectLst>
                <a:latin typeface="Calibri" panose="020f0502020204030204" pitchFamily="34" charset="0"/>
                <a:ea typeface="宋体" panose="02010600030101010101" pitchFamily="2" charset="-122"/>
                <a:cs typeface="Times New Roman" panose="02020603050405020304" pitchFamily="18" charset="0"/>
              </a:rPr>
              <a:t> </a:t>
            </a:r>
            <a:endParaRPr kumimoji="0" lang="zh-CN" altLang="en-US" sz="2800" b="1" i="0" u="none" strike="noStrike" cap="none" normalizeH="0" baseline="0" smtClean="0">
              <a:ln>
                <a:noFill/>
              </a:ln>
              <a:solidFill>
                <a:schemeClr val="tx1"/>
              </a:solidFill>
              <a:effectLst>
                <a:outerShdw blurRad="38100" dist="38100" dir="2700000" algn="tl">
                  <a:srgbClr val="000000">
                    <a:alpha val="43137"/>
                  </a:srgbClr>
                </a:outerShdw>
              </a:effectLst>
              <a:latin typeface="Arial" panose="020b0604020202020204" pitchFamily="34" charset="0"/>
              <a:ea typeface="宋体" panose="02010600030101010101" pitchFamily="2" charset="-122"/>
              <a:cs typeface="宋体" panose="02010600030101010101" pitchFamily="2" charset="-122"/>
            </a:endParaRPr>
          </a:p>
          <a:p>
            <a:pPr marL="0" marR="0" lvl="0" indent="266700" algn="l" defTabSz="914400" rtl="0" eaLnBrk="0" fontAlgn="base" latinLnBrk="0" hangingPunct="0">
              <a:lnSpc>
                <a:spcPct val="100000"/>
              </a:lnSpc>
              <a:spcBef>
                <a:spcPct val="0"/>
              </a:spcBef>
              <a:spcAft>
                <a:spcPct val="0"/>
              </a:spcAft>
              <a:buClrTx/>
              <a:buSzTx/>
              <a:buFontTx/>
              <a:buNone/>
            </a:pPr>
            <a:r>
              <a:rPr kumimoji="0" lang="zh-CN" altLang="en-US" sz="2800" b="1" i="0" u="none" strike="noStrike" cap="none" normalizeH="0" baseline="0" smtClean="0">
                <a:ln>
                  <a:noFill/>
                </a:ln>
                <a:solidFill>
                  <a:srgbClr val="1E1E1E"/>
                </a:solidFill>
                <a:effectLst>
                  <a:outerShdw blurRad="38100" dist="38100" dir="2700000" algn="tl">
                    <a:srgbClr val="000000">
                      <a:alpha val="43137"/>
                    </a:srgbClr>
                  </a:outerShdw>
                </a:effectLst>
                <a:latin typeface="Calibri" panose="020f0502020204030204" pitchFamily="34" charset="0"/>
                <a:ea typeface="宋体" panose="02010600030101010101" pitchFamily="2" charset="-122"/>
                <a:cs typeface="Times New Roman" panose="02020603050405020304" pitchFamily="18" charset="0"/>
              </a:rPr>
              <a:t>诗人爱国的赤诚之心是与祖国人民的命运，联系在一起的。 </a:t>
            </a:r>
            <a:endParaRPr kumimoji="0" lang="zh-CN" altLang="en-US" sz="2800" b="1" i="0" u="none" strike="noStrike" cap="none" normalizeH="0" baseline="0" smtClean="0">
              <a:ln>
                <a:noFill/>
              </a:ln>
              <a:solidFill>
                <a:schemeClr val="tx1"/>
              </a:solidFill>
              <a:effectLst>
                <a:outerShdw blurRad="38100" dist="38100" dir="2700000" algn="tl">
                  <a:srgbClr val="000000">
                    <a:alpha val="43137"/>
                  </a:srgbClr>
                </a:outerShdw>
              </a:effectLst>
              <a:latin typeface="Arial" panose="020b0604020202020204" pitchFamily="34" charset="0"/>
              <a:ea typeface="宋体" panose="02010600030101010101" pitchFamily="2" charset="-122"/>
              <a:cs typeface="宋体" panose="02010600030101010101" pitchFamily="2" charset="-122"/>
            </a:endParaRPr>
          </a:p>
        </p:txBody>
      </p:sp>
    </p:spTree>
  </p:cSld>
  <p:clrMapOvr>
    <a:masterClrMapping/>
  </p:clrMapOvr>
  <p:transition/>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33793" name="Rectangle 1"/>
          <p:cNvSpPr>
            <a:spLocks noChangeArrowheads="1"/>
          </p:cNvSpPr>
          <p:nvPr/>
        </p:nvSpPr>
        <p:spPr bwMode="auto">
          <a:xfrm>
            <a:off x="571472" y="571480"/>
            <a:ext cx="6858048" cy="4216539"/>
          </a:xfrm>
          <a:prstGeom prst="rect">
            <a:avLst/>
          </a:prstGeom>
          <a:noFill/>
          <a:ln w="9525">
            <a:noFill/>
            <a:miter lim="800000"/>
          </a:ln>
          <a:effectLst/>
        </p:spPr>
        <p:txBody>
          <a:bodyPr vert="horz" wrap="square" lIns="91440" tIns="45720" rIns="91440" bIns="45720" numCol="1" anchor="ctr" anchorCtr="0" compatLnSpc="1">
            <a:spAutoFit/>
          </a:bodyPr>
          <a:lstStyle>
            <a:defPPr/>
          </a:lstStyle>
          <a:p>
            <a:pPr marL="0" marR="0" lvl="0" indent="266700" algn="l" defTabSz="914400" rtl="0" eaLnBrk="1" fontAlgn="base" latinLnBrk="0" hangingPunct="1">
              <a:lnSpc>
                <a:spcPct val="100000"/>
              </a:lnSpc>
              <a:spcBef>
                <a:spcPct val="0"/>
              </a:spcBef>
              <a:spcAft>
                <a:spcPct val="0"/>
              </a:spcAft>
              <a:buClrTx/>
              <a:buSzTx/>
              <a:buFontTx/>
              <a:buNone/>
            </a:pPr>
            <a:r>
              <a:rPr kumimoji="0" lang="zh-CN" altLang="zh-CN" sz="3600" b="1" i="0" u="none" strike="noStrike" cap="none" normalizeH="0" baseline="0" smtClean="0">
                <a:ln>
                  <a:noFill/>
                </a:ln>
                <a:solidFill>
                  <a:srgbClr val="1E1E1E"/>
                </a:solidFill>
                <a:effectLst>
                  <a:outerShdw blurRad="38100" dist="38100" dir="2700000" algn="tl">
                    <a:srgbClr val="000000">
                      <a:alpha val="43137"/>
                    </a:srgbClr>
                  </a:outerShdw>
                </a:effectLst>
                <a:latin typeface="Calibri" panose="020f0502020204030204" pitchFamily="34" charset="0"/>
                <a:ea typeface="宋体" panose="02010600030101010101" pitchFamily="2" charset="-122"/>
                <a:cs typeface="Times New Roman" panose="02020603050405020304" pitchFamily="18" charset="0"/>
              </a:rPr>
              <a:t>④</a:t>
            </a:r>
            <a:r>
              <a:rPr kumimoji="0" lang="zh-CN" sz="3600" b="1" i="0" u="none" strike="noStrike" cap="none" normalizeH="0" baseline="0" smtClean="0">
                <a:ln>
                  <a:noFill/>
                </a:ln>
                <a:solidFill>
                  <a:srgbClr val="1E1E1E"/>
                </a:solidFill>
                <a:effectLst>
                  <a:outerShdw blurRad="38100" dist="38100" dir="2700000" algn="tl">
                    <a:srgbClr val="000000">
                      <a:alpha val="43137"/>
                    </a:srgbClr>
                  </a:outerShdw>
                </a:effectLst>
                <a:latin typeface="Calibri" panose="020f0502020204030204" pitchFamily="34" charset="0"/>
                <a:ea typeface="宋体" panose="02010600030101010101" pitchFamily="2" charset="-122"/>
                <a:cs typeface="Times New Roman" panose="02020603050405020304" pitchFamily="18" charset="0"/>
              </a:rPr>
              <a:t>第五至第七节：诗人对烛泪的思考、对红烛的劝慰。</a:t>
            </a:r>
            <a:r>
              <a:rPr kumimoji="0" lang="zh-CN" altLang="en-US" sz="2800" b="0" i="0" u="none" strike="noStrike" cap="none" normalizeH="0" baseline="0" smtClean="0">
                <a:ln>
                  <a:noFill/>
                </a:ln>
                <a:solidFill>
                  <a:srgbClr val="1E1E1E"/>
                </a:solidFill>
                <a:effectLst/>
                <a:latin typeface="Calibri" panose="020f0502020204030204" pitchFamily="34" charset="0"/>
                <a:ea typeface="宋体" panose="02010600030101010101" pitchFamily="2" charset="-122"/>
                <a:cs typeface="Times New Roman" panose="02020603050405020304" pitchFamily="18" charset="0"/>
              </a:rPr>
              <a:t> </a:t>
            </a:r>
            <a:endParaRPr kumimoji="0" lang="zh-CN" altLang="en-US" sz="2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a:p>
            <a:pPr marL="0" marR="0" lvl="0" indent="266700" algn="l" defTabSz="914400" rtl="0" eaLnBrk="0" fontAlgn="base" latinLnBrk="0" hangingPunct="0">
              <a:lnSpc>
                <a:spcPct val="100000"/>
              </a:lnSpc>
              <a:spcBef>
                <a:spcPct val="0"/>
              </a:spcBef>
              <a:spcAft>
                <a:spcPct val="0"/>
              </a:spcAft>
              <a:buClrTx/>
              <a:buSzTx/>
              <a:buFontTx/>
              <a:buNone/>
            </a:pPr>
            <a:r>
              <a:rPr kumimoji="0" lang="zh-CN" altLang="en-US" sz="2800" b="0" i="0" u="none" strike="noStrike" cap="none" normalizeH="0" baseline="0" smtClean="0">
                <a:ln>
                  <a:noFill/>
                </a:ln>
                <a:solidFill>
                  <a:srgbClr val="1E1E1E"/>
                </a:solidFill>
                <a:effectLst/>
                <a:latin typeface="Calibri" panose="020f0502020204030204" pitchFamily="34" charset="0"/>
                <a:ea typeface="宋体" panose="02010600030101010101" pitchFamily="2" charset="-122"/>
                <a:cs typeface="Times New Roman" panose="02020603050405020304" pitchFamily="18" charset="0"/>
              </a:rPr>
              <a:t>   </a:t>
            </a:r>
            <a:endParaRPr kumimoji="0" lang="en-US" altLang="zh-CN" sz="2800" b="0" i="0" u="none" strike="noStrike" cap="none" normalizeH="0" baseline="0" smtClean="0">
              <a:ln>
                <a:noFill/>
              </a:ln>
              <a:solidFill>
                <a:srgbClr val="1E1E1E"/>
              </a:solidFill>
              <a:effectLst/>
              <a:latin typeface="Calibri" pitchFamily="34" charset="0"/>
              <a:ea typeface="宋体" pitchFamily="2" charset="-122"/>
              <a:cs typeface="Times New Roman" panose="02020603050405020304" pitchFamily="18" charset="0"/>
            </a:endParaRPr>
          </a:p>
          <a:p>
            <a:pPr marL="0" marR="0" lvl="0" indent="266700" algn="l" defTabSz="914400" rtl="0" eaLnBrk="0" fontAlgn="base" latinLnBrk="0" hangingPunct="0">
              <a:lnSpc>
                <a:spcPct val="100000"/>
              </a:lnSpc>
              <a:spcBef>
                <a:spcPct val="0"/>
              </a:spcBef>
              <a:spcAft>
                <a:spcPct val="0"/>
              </a:spcAft>
              <a:buClrTx/>
              <a:buSzTx/>
              <a:buFontTx/>
              <a:buNone/>
            </a:pPr>
            <a:r>
              <a:rPr kumimoji="0" lang="zh-CN" altLang="en-US" sz="2800" b="1" i="0" u="none" strike="noStrike" cap="none" normalizeH="0" baseline="0" smtClean="0">
                <a:ln>
                  <a:noFill/>
                </a:ln>
                <a:solidFill>
                  <a:srgbClr val="1E1E1E"/>
                </a:solidFill>
                <a:effectLst/>
                <a:latin typeface="Calibri" panose="020f0502020204030204" pitchFamily="34" charset="0"/>
                <a:ea typeface="宋体" panose="02010600030101010101" pitchFamily="2" charset="-122"/>
                <a:cs typeface="Times New Roman" panose="02020603050405020304" pitchFamily="18" charset="0"/>
              </a:rPr>
              <a:t>使用</a:t>
            </a:r>
            <a:r>
              <a:rPr kumimoji="0" lang="zh-CN" altLang="en-US" sz="2800" b="1" i="0" u="none" strike="noStrike" cap="none" normalizeH="0" baseline="0" smtClean="0">
                <a:ln>
                  <a:noFill/>
                </a:ln>
                <a:solidFill>
                  <a:srgbClr val="FF0000"/>
                </a:solidFill>
                <a:effectLst/>
                <a:latin typeface="Calibri" panose="020f0502020204030204" pitchFamily="34" charset="0"/>
                <a:ea typeface="宋体" panose="02010600030101010101" pitchFamily="2" charset="-122"/>
                <a:cs typeface="Times New Roman" panose="02020603050405020304" pitchFamily="18" charset="0"/>
              </a:rPr>
              <a:t>拟人手法</a:t>
            </a:r>
            <a:r>
              <a:rPr kumimoji="0" lang="zh-CN" altLang="en-US" sz="2800" b="1" i="0" u="none" strike="noStrike" cap="none" normalizeH="0" baseline="0" smtClean="0">
                <a:ln>
                  <a:noFill/>
                </a:ln>
                <a:solidFill>
                  <a:srgbClr val="1E1E1E"/>
                </a:solidFill>
                <a:effectLst/>
                <a:latin typeface="Calibri" panose="020f0502020204030204" pitchFamily="34" charset="0"/>
                <a:ea typeface="宋体" panose="02010600030101010101" pitchFamily="2" charset="-122"/>
                <a:cs typeface="Times New Roman" panose="02020603050405020304" pitchFamily="18" charset="0"/>
              </a:rPr>
              <a:t>，一开始，首先揭示了一种很矛盾的现象：“你心火发光之期，正是泪流开始之日。”诗人的注意力转到烛泪上面，矛盾的现象已经包含着疑问。这一节开头的呼唤，是同情的呼唤，是惊疑的呼唤。 </a:t>
            </a:r>
            <a:endParaRPr kumimoji="0" lang="zh-CN" altLang="en-US" sz="2800" b="1"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Tree>
  </p:cSld>
  <p:clrMapOvr>
    <a:masterClrMapping/>
  </p:clrMapOvr>
  <p:transition/>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3" name="矩形 2"/>
          <p:cNvSpPr/>
          <p:nvPr/>
        </p:nvSpPr>
        <p:spPr>
          <a:xfrm>
            <a:off x="469900" y="920750"/>
            <a:ext cx="8388350" cy="5015865"/>
          </a:xfrm>
          <a:prstGeom prst="rect">
            <a:avLst/>
          </a:prstGeom>
        </p:spPr>
        <p:txBody>
          <a:bodyPr wrap="square">
            <a:spAutoFit/>
          </a:bodyPr>
          <a:lstStyle>
            <a:defPPr/>
          </a:lstStyle>
          <a:p>
            <a:pPr/>
            <a:r>
              <a:rPr lang="zh-CN" altLang="en-US" sz="3200" b="1">
                <a:solidFill>
                  <a:srgbClr val="FF0000"/>
                </a:solidFill>
              </a:rPr>
              <a:t>第六节</a:t>
            </a:r>
            <a:r>
              <a:rPr lang="zh-CN" altLang="en-US" sz="2400" b="1">
                <a:effectLst>
                  <a:outerShdw blurRad="38100" dist="38100" dir="2700000" algn="tl">
                    <a:srgbClr val="000000">
                      <a:alpha val="43137"/>
                    </a:srgbClr>
                  </a:outerShdw>
                </a:effectLst>
              </a:rPr>
              <a:t>诗人驰骋想象，亲切的问讯红烛：“何苦伤心流泪？”诗人同情，惊疑，思索。这里抒发的正是诗人在现实生活的漩涡中，内心所涌现的矛盾，痛苦和挣扎。诗人经过一番求索，他恍然大悟：“哦，我知道了！”他寻求到的答案，是还有“残风”的存在。红烛“心火发光”，自身“烧蜡成灰”，世上并非都像诗人自己那样怀着敬意，那种邪恶的势力不但毫无敬意，相反“来侵你的光芒”。红烛流泪，是为烧得不稳而急得流泪。红烛不怕牺牲自己，相反，他要充分的牺牲自己，为世人创造光明，他“急”的只是不能给世人带来更多的光明，诗人自己怀着拯救祖国文明的美好意愿，不是同样受到黑暗丑恶势力的干扰和阻挠，感到壮志难酬，为此而痛哭流涕么？冷酷的现实就是这样，你要创造光明，不但要牺牲了自己，还要“流一滴泪，灰一分心”。</a:t>
            </a:r>
            <a:endParaRPr lang="zh-CN" altLang="en-US" sz="2400" b="1">
              <a:effectLst>
                <a:outerShdw blurRad="38100" dist="38100" dir="2700000" algn="tl">
                  <a:srgbClr val="000000">
                    <a:alpha val="43137"/>
                  </a:srgbClr>
                </a:outerShdw>
              </a:effectLst>
            </a:endParaRPr>
          </a:p>
        </p:txBody>
      </p:sp>
    </p:spTree>
  </p:cSld>
  <p:clrMapOvr>
    <a:masterClrMapping/>
  </p:clrMapOvr>
  <p:transition/>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39937" name="Rectangle 1"/>
          <p:cNvSpPr>
            <a:spLocks noChangeArrowheads="1"/>
          </p:cNvSpPr>
          <p:nvPr/>
        </p:nvSpPr>
        <p:spPr bwMode="auto">
          <a:xfrm>
            <a:off x="714348" y="428604"/>
            <a:ext cx="8143932" cy="6124754"/>
          </a:xfrm>
          <a:prstGeom prst="rect">
            <a:avLst/>
          </a:prstGeom>
          <a:noFill/>
          <a:ln w="9525">
            <a:noFill/>
            <a:miter lim="800000"/>
          </a:ln>
          <a:effectLst/>
        </p:spPr>
        <p:txBody>
          <a:bodyPr vert="horz" wrap="square" lIns="91440" tIns="45720" rIns="91440" bIns="45720" numCol="1" anchor="ctr" anchorCtr="0" compatLnSpc="1">
            <a:spAutoFit/>
          </a:bodyPr>
          <a:lstStyle>
            <a:defPPr/>
          </a:lstStyle>
          <a:p>
            <a:pPr marL="0" marR="0" lvl="0" indent="266700" algn="l" defTabSz="914400" rtl="0" eaLnBrk="1" fontAlgn="base" latinLnBrk="0" hangingPunct="1">
              <a:lnSpc>
                <a:spcPct val="100000"/>
              </a:lnSpc>
              <a:spcBef>
                <a:spcPct val="0"/>
              </a:spcBef>
              <a:spcAft>
                <a:spcPct val="0"/>
              </a:spcAft>
              <a:buClrTx/>
              <a:buSzTx/>
              <a:buFontTx/>
              <a:buNone/>
            </a:pPr>
            <a:r>
              <a:rPr kumimoji="0" lang="zh-CN" altLang="zh-CN" sz="2800" b="1" i="0" u="none" strike="noStrike" cap="none" normalizeH="0" baseline="0" smtClean="0">
                <a:ln>
                  <a:noFill/>
                </a:ln>
                <a:solidFill>
                  <a:srgbClr val="1E1E1E"/>
                </a:solidFill>
                <a:effectLst>
                  <a:outerShdw blurRad="38100" dist="38100" dir="2700000" algn="tl">
                    <a:srgbClr val="000000">
                      <a:alpha val="43137"/>
                    </a:srgbClr>
                  </a:outerShdw>
                </a:effectLst>
                <a:latin typeface="Calibri" panose="020f0502020204030204" pitchFamily="34" charset="0"/>
                <a:ea typeface="宋体" panose="02010600030101010101" pitchFamily="2" charset="-122"/>
                <a:cs typeface="Times New Roman" panose="02020603050405020304" pitchFamily="18" charset="0"/>
              </a:rPr>
              <a:t>⑤</a:t>
            </a:r>
            <a:r>
              <a:rPr kumimoji="0" lang="zh-CN" sz="2800" b="1" i="0" u="none" strike="noStrike" cap="none" normalizeH="0" baseline="0" smtClean="0">
                <a:ln>
                  <a:noFill/>
                </a:ln>
                <a:solidFill>
                  <a:srgbClr val="1E1E1E"/>
                </a:solidFill>
                <a:effectLst>
                  <a:outerShdw blurRad="38100" dist="38100" dir="2700000" algn="tl">
                    <a:srgbClr val="000000">
                      <a:alpha val="43137"/>
                    </a:srgbClr>
                  </a:outerShdw>
                </a:effectLst>
                <a:latin typeface="Calibri" panose="020f0502020204030204" pitchFamily="34" charset="0"/>
                <a:ea typeface="宋体" panose="02010600030101010101" pitchFamily="2" charset="-122"/>
                <a:cs typeface="Times New Roman" panose="02020603050405020304" pitchFamily="18" charset="0"/>
              </a:rPr>
              <a:t>第八、九节：深情呼唤，一声是同情的呼唤，一声是劝导鼓励的呼唤。</a:t>
            </a:r>
            <a:r>
              <a:rPr kumimoji="0" lang="zh-CN" altLang="en-US" sz="2800" b="1" i="0" u="none" strike="noStrike" cap="none" normalizeH="0" baseline="0" smtClean="0">
                <a:ln>
                  <a:noFill/>
                </a:ln>
                <a:solidFill>
                  <a:srgbClr val="1E1E1E"/>
                </a:solidFill>
                <a:effectLst>
                  <a:outerShdw blurRad="38100" dist="38100" dir="2700000" algn="tl">
                    <a:srgbClr val="000000">
                      <a:alpha val="43137"/>
                    </a:srgbClr>
                  </a:outerShdw>
                </a:effectLst>
                <a:latin typeface="Calibri" panose="020f0502020204030204" pitchFamily="34" charset="0"/>
                <a:ea typeface="宋体" panose="02010600030101010101" pitchFamily="2" charset="-122"/>
                <a:cs typeface="Times New Roman" panose="02020603050405020304" pitchFamily="18" charset="0"/>
              </a:rPr>
              <a:t> </a:t>
            </a:r>
            <a:endParaRPr kumimoji="0" lang="zh-CN" altLang="en-US" sz="2800" b="1" i="0" u="none" strike="noStrike" cap="none" normalizeH="0" baseline="0" smtClean="0">
              <a:ln>
                <a:noFill/>
              </a:ln>
              <a:solidFill>
                <a:schemeClr val="tx1"/>
              </a:solidFill>
              <a:effectLst>
                <a:outerShdw blurRad="38100" dist="38100" dir="2700000" algn="tl">
                  <a:srgbClr val="000000">
                    <a:alpha val="43137"/>
                  </a:srgbClr>
                </a:outerShdw>
              </a:effectLst>
              <a:latin typeface="Arial" panose="020b0604020202020204" pitchFamily="34" charset="0"/>
              <a:ea typeface="宋体" panose="02010600030101010101" pitchFamily="2" charset="-122"/>
              <a:cs typeface="宋体" panose="02010600030101010101" pitchFamily="2" charset="-122"/>
            </a:endParaRPr>
          </a:p>
          <a:p>
            <a:pPr marL="0" marR="0" lvl="0" indent="266700" algn="l" defTabSz="914400" rtl="0" eaLnBrk="0" fontAlgn="base" latinLnBrk="0" hangingPunct="0">
              <a:lnSpc>
                <a:spcPct val="100000"/>
              </a:lnSpc>
              <a:spcBef>
                <a:spcPct val="0"/>
              </a:spcBef>
              <a:spcAft>
                <a:spcPct val="0"/>
              </a:spcAft>
              <a:buClrTx/>
              <a:buSzTx/>
              <a:buFontTx/>
              <a:buNone/>
            </a:pPr>
            <a:r>
              <a:rPr kumimoji="0" lang="zh-CN" altLang="en-US" sz="2800" b="1" i="0" u="none" strike="noStrike" cap="none" normalizeH="0" baseline="0" smtClean="0">
                <a:ln>
                  <a:noFill/>
                </a:ln>
                <a:solidFill>
                  <a:srgbClr val="1E1E1E"/>
                </a:solidFill>
                <a:effectLst>
                  <a:outerShdw blurRad="38100" dist="38100" dir="2700000" algn="tl">
                    <a:srgbClr val="000000">
                      <a:alpha val="43137"/>
                    </a:srgbClr>
                  </a:outerShdw>
                </a:effectLst>
                <a:latin typeface="Calibri" panose="020f0502020204030204" pitchFamily="34" charset="0"/>
                <a:ea typeface="宋体" panose="02010600030101010101" pitchFamily="2" charset="-122"/>
                <a:cs typeface="Times New Roman" panose="02020603050405020304" pitchFamily="18" charset="0"/>
              </a:rPr>
              <a:t>    “灰心流泪你的果，创造光明你的因。”这样的因果关系是多么不公平，不合理，为着“创造光明”，结果只落得“灰心流泪”，但这是社会使然。在这样的社会中生活，只有作不屈的奉献，诗人劝勉红烛，也就是劝勉自己：“红烛啊！</a:t>
            </a:r>
            <a:r>
              <a:rPr kumimoji="0" lang="en-US" altLang="zh-CN" sz="2800" b="1" i="0" u="none" strike="noStrike" cap="none" normalizeH="0" baseline="0" smtClean="0">
                <a:ln>
                  <a:noFill/>
                </a:ln>
                <a:solidFill>
                  <a:srgbClr val="1E1E1E"/>
                </a:solidFill>
                <a:effectLst>
                  <a:outerShdw blurRad="38100" dist="38100" dir="2700000" algn="tl">
                    <a:srgbClr val="000000">
                      <a:alpha val="43137"/>
                    </a:srgbClr>
                  </a:outerShdw>
                </a:effectLst>
                <a:latin typeface="Calibri" panose="020f0502020204030204" pitchFamily="34" charset="0"/>
                <a:ea typeface="宋体" panose="02010600030101010101" pitchFamily="2" charset="-122"/>
                <a:cs typeface="Times New Roman" panose="02020603050405020304" pitchFamily="18" charset="0"/>
              </a:rPr>
              <a:t>/‘</a:t>
            </a:r>
            <a:r>
              <a:rPr kumimoji="0" lang="zh-CN" altLang="en-US" sz="2800" b="1" i="0" u="none" strike="noStrike" cap="none" normalizeH="0" baseline="0" smtClean="0">
                <a:ln>
                  <a:noFill/>
                </a:ln>
                <a:solidFill>
                  <a:srgbClr val="1E1E1E"/>
                </a:solidFill>
                <a:effectLst>
                  <a:outerShdw blurRad="38100" dist="38100" dir="2700000" algn="tl">
                    <a:srgbClr val="000000">
                      <a:alpha val="43137"/>
                    </a:srgbClr>
                  </a:outerShdw>
                </a:effectLst>
                <a:latin typeface="Calibri" panose="020f0502020204030204" pitchFamily="34" charset="0"/>
                <a:ea typeface="宋体" panose="02010600030101010101" pitchFamily="2" charset="-122"/>
                <a:cs typeface="Times New Roman" panose="02020603050405020304" pitchFamily="18" charset="0"/>
              </a:rPr>
              <a:t>莫问收获，但问耕耘’。”收束得精警有力，诗情得到了凝聚与升华。人们常说，“一分耕耘，一分收获”，这本是理所当然的。但是，在不合理的社会里，耕耘者需要更高的思想品格，只要创造光明，个人的得失荣辱一切在所不计。这正是闻一多人格美的集中体现。他热爱祖国，热爱人民，毫不顾惜个人的得失荣辱，那是极其伟大崇高的献身精神。 </a:t>
            </a:r>
            <a:endParaRPr kumimoji="0" lang="zh-CN" altLang="en-US" sz="2800" b="1" i="0" u="none" strike="noStrike" cap="none" normalizeH="0" baseline="0" smtClean="0">
              <a:ln>
                <a:noFill/>
              </a:ln>
              <a:solidFill>
                <a:schemeClr val="tx1"/>
              </a:solidFill>
              <a:effectLst>
                <a:outerShdw blurRad="38100" dist="38100" dir="2700000" algn="tl">
                  <a:srgbClr val="000000">
                    <a:alpha val="43137"/>
                  </a:srgbClr>
                </a:outerShdw>
              </a:effectLst>
              <a:latin typeface="Arial" panose="020b0604020202020204" pitchFamily="34" charset="0"/>
              <a:ea typeface="宋体" panose="02010600030101010101" pitchFamily="2" charset="-122"/>
              <a:cs typeface="宋体" panose="02010600030101010101" pitchFamily="2" charset="-122"/>
            </a:endParaRPr>
          </a:p>
        </p:txBody>
      </p:sp>
    </p:spTree>
  </p:cSld>
  <p:clrMapOvr>
    <a:masterClrMapping/>
  </p:clrMapOvr>
  <p:transition/>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36865" name="Rectangle 1"/>
          <p:cNvSpPr>
            <a:spLocks noChangeArrowheads="1"/>
          </p:cNvSpPr>
          <p:nvPr/>
        </p:nvSpPr>
        <p:spPr bwMode="auto">
          <a:xfrm>
            <a:off x="214282" y="214290"/>
            <a:ext cx="8215370" cy="5509200"/>
          </a:xfrm>
          <a:prstGeom prst="rect">
            <a:avLst/>
          </a:prstGeom>
          <a:noFill/>
          <a:ln w="9525">
            <a:noFill/>
            <a:miter lim="800000"/>
          </a:ln>
          <a:effectLst/>
        </p:spPr>
        <p:txBody>
          <a:bodyPr vert="horz" wrap="square" lIns="91440" tIns="45720" rIns="91440" bIns="45720" numCol="1" anchor="ctr" anchorCtr="0" compatLnSpc="1">
            <a:spAutoFit/>
          </a:bodyPr>
          <a:lstStyle>
            <a:defPPr/>
          </a:lstStyle>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4400" b="1" i="0" u="none" strike="noStrike" cap="none" normalizeH="0" baseline="0" smtClean="0">
                <a:ln>
                  <a:noFill/>
                </a:ln>
                <a:solidFill>
                  <a:srgbClr val="FF0000"/>
                </a:solidFill>
                <a:effectLst>
                  <a:outerShdw blurRad="38100" dist="38100" dir="2700000" algn="tl">
                    <a:srgbClr val="000000">
                      <a:alpha val="43137"/>
                    </a:srgbClr>
                  </a:outerShdw>
                </a:effectLst>
                <a:latin typeface="Calibri" panose="020f0502020204030204" pitchFamily="34" charset="0"/>
                <a:ea typeface="宋体" panose="02010600030101010101" pitchFamily="2" charset="-122"/>
                <a:cs typeface="Times New Roman" panose="02020603050405020304" pitchFamily="18" charset="0"/>
              </a:rPr>
              <a:t>4.</a:t>
            </a:r>
            <a:r>
              <a:rPr kumimoji="0" lang="zh-CN" altLang="en-US" sz="4400" b="1" i="0" u="none" strike="noStrike" cap="none" normalizeH="0" baseline="0" smtClean="0">
                <a:ln>
                  <a:noFill/>
                </a:ln>
                <a:solidFill>
                  <a:srgbClr val="FF0000"/>
                </a:solidFill>
                <a:effectLst>
                  <a:outerShdw blurRad="38100" dist="38100" dir="2700000" algn="tl">
                    <a:srgbClr val="000000">
                      <a:alpha val="43137"/>
                    </a:srgbClr>
                  </a:outerShdw>
                </a:effectLst>
                <a:latin typeface="Calibri" panose="020f0502020204030204" pitchFamily="34" charset="0"/>
                <a:ea typeface="宋体" panose="02010600030101010101" pitchFamily="2" charset="-122"/>
                <a:cs typeface="Times New Roman" panose="02020603050405020304" pitchFamily="18" charset="0"/>
              </a:rPr>
              <a:t>小结：</a:t>
            </a:r>
            <a:endParaRPr kumimoji="0" lang="en-US" altLang="zh-CN" sz="4400" b="1" i="0" u="none" strike="noStrike" cap="none" normalizeH="0" baseline="0" smtClean="0">
              <a:ln>
                <a:noFill/>
              </a:ln>
              <a:solidFill>
                <a:srgbClr val="FF0000"/>
              </a:solidFill>
              <a:effectLst>
                <a:outerShdw blurRad="38100" dist="38100" dir="2700000" algn="tl">
                  <a:srgbClr val="000000">
                    <a:alpha val="43137"/>
                  </a:srgbClr>
                </a:outerShdw>
              </a:effectLst>
              <a:latin typeface="Calibri" pitchFamily="34" charset="0"/>
              <a:ea typeface="宋体" pitchFamily="2" charset="-122"/>
              <a:cs typeface="Times New Roman" panose="02020603050405020304" pitchFamily="18" charset="0"/>
            </a:endParaRPr>
          </a:p>
          <a:p>
            <a:pPr marL="0" marR="0" lvl="0" indent="266700" algn="l" defTabSz="914400" rtl="0" eaLnBrk="1" fontAlgn="base" latinLnBrk="0" hangingPunct="1">
              <a:lnSpc>
                <a:spcPct val="100000"/>
              </a:lnSpc>
              <a:spcBef>
                <a:spcPct val="0"/>
              </a:spcBef>
              <a:spcAft>
                <a:spcPct val="0"/>
              </a:spcAft>
              <a:buClrTx/>
              <a:buSzTx/>
              <a:buFontTx/>
              <a:buNone/>
            </a:pPr>
            <a:r>
              <a:rPr lang="en-US" altLang="zh-CN" sz="2800">
                <a:solidFill>
                  <a:srgbClr val="1E1E1E"/>
                </a:solidFill>
                <a:latin typeface="Calibri" panose="020f0502020204030204" pitchFamily="34" charset="0"/>
                <a:ea typeface="宋体" panose="02010600030101010101" pitchFamily="2" charset="-122"/>
                <a:cs typeface="Times New Roman" panose="02020603050405020304" pitchFamily="18" charset="0"/>
              </a:rPr>
              <a:t> </a:t>
            </a:r>
            <a:r>
              <a:rPr lang="en-US" altLang="zh-CN" sz="2800" smtClean="0">
                <a:solidFill>
                  <a:srgbClr val="1E1E1E"/>
                </a:solidFill>
                <a:latin typeface="Calibri" panose="020f0502020204030204" pitchFamily="34" charset="0"/>
                <a:ea typeface="宋体" panose="02010600030101010101" pitchFamily="2" charset="-122"/>
                <a:cs typeface="Times New Roman" panose="02020603050405020304" pitchFamily="18" charset="0"/>
              </a:rPr>
              <a:t>    </a:t>
            </a:r>
            <a:endParaRPr lang="en-US" altLang="zh-CN" sz="2800" smtClean="0">
              <a:solidFill>
                <a:srgbClr val="1E1E1E"/>
              </a:solidFill>
              <a:latin typeface="Calibri" pitchFamily="34" charset="0"/>
              <a:ea typeface="宋体" pitchFamily="2" charset="-122"/>
              <a:cs typeface="Times New Roman" panose="02020603050405020304" pitchFamily="18"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2800" b="0" i="0" u="none" strike="noStrike" cap="none" normalizeH="0" baseline="0">
                <a:ln>
                  <a:noFill/>
                </a:ln>
                <a:solidFill>
                  <a:srgbClr val="1E1E1E"/>
                </a:solidFill>
                <a:effectLst/>
                <a:latin typeface="Calibri" panose="020f0502020204030204" pitchFamily="34" charset="0"/>
                <a:ea typeface="宋体" panose="02010600030101010101" pitchFamily="2" charset="-122"/>
                <a:cs typeface="Times New Roman" panose="02020603050405020304" pitchFamily="18" charset="0"/>
              </a:rPr>
              <a:t> </a:t>
            </a:r>
            <a:r>
              <a:rPr kumimoji="0" lang="en-US" altLang="zh-CN" sz="2800" b="0" i="0" u="none" strike="noStrike" cap="none" normalizeH="0" baseline="0" smtClean="0">
                <a:ln>
                  <a:noFill/>
                </a:ln>
                <a:solidFill>
                  <a:srgbClr val="1E1E1E"/>
                </a:solidFill>
                <a:effectLst/>
                <a:latin typeface="Calibri" panose="020f0502020204030204" pitchFamily="34" charset="0"/>
                <a:ea typeface="宋体" panose="02010600030101010101" pitchFamily="2" charset="-122"/>
                <a:cs typeface="Times New Roman" panose="02020603050405020304" pitchFamily="18" charset="0"/>
              </a:rPr>
              <a:t>     </a:t>
            </a:r>
            <a:r>
              <a:rPr kumimoji="0" lang="zh-CN" altLang="en-US" sz="2800" b="1" i="0" u="none" strike="noStrike" cap="none" normalizeH="0" baseline="0" smtClean="0">
                <a:ln>
                  <a:noFill/>
                </a:ln>
                <a:solidFill>
                  <a:srgbClr val="1E1E1E"/>
                </a:solidFill>
                <a:effectLst>
                  <a:outerShdw blurRad="38100" dist="38100" dir="2700000" algn="tl">
                    <a:srgbClr val="000000">
                      <a:alpha val="43137"/>
                    </a:srgbClr>
                  </a:outerShdw>
                </a:effectLst>
                <a:latin typeface="Calibri" panose="020f0502020204030204" pitchFamily="34" charset="0"/>
                <a:ea typeface="宋体" panose="02010600030101010101" pitchFamily="2" charset="-122"/>
                <a:cs typeface="Times New Roman" panose="02020603050405020304" pitchFamily="18" charset="0"/>
              </a:rPr>
              <a:t>本诗抒发的爱国主义激情，具有震撼人们灵魂的力量。红烛的精神是献身祖国的精神。红烛烧蜡成灰，为创造光明而彻底的自我牺牲；红烛伤心落泪，为创造光明而忍受被摧残的痛苦，红烛以“莫问收获，但问耕耘”为宗旨，唯愿为世人创造光明。这首诗是一个伟大的爱国者的心声，他赤诚的热爱祖国，热爱人民。拯救世人的灵魂，结成快乐的果子，表明作者的诗歌创作一开始就有严肃的社会责任感。红烛的形象是诗人光辉人格的写照。诗篇闪耀着诗人人格美的光辉。 </a:t>
            </a:r>
            <a:endParaRPr kumimoji="0" lang="zh-CN" altLang="en-US" sz="2800" b="1" i="0" u="none" strike="noStrike" cap="none" normalizeH="0" baseline="0" smtClean="0">
              <a:ln>
                <a:noFill/>
              </a:ln>
              <a:solidFill>
                <a:schemeClr val="tx1"/>
              </a:solidFill>
              <a:effectLst>
                <a:outerShdw blurRad="38100" dist="38100" dir="2700000" algn="tl">
                  <a:srgbClr val="000000">
                    <a:alpha val="43137"/>
                  </a:srgbClr>
                </a:outerShdw>
              </a:effectLst>
              <a:latin typeface="Arial" panose="020b0604020202020204" pitchFamily="34" charset="0"/>
              <a:ea typeface="宋体" panose="02010600030101010101" pitchFamily="2" charset="-122"/>
              <a:cs typeface="宋体" panose="02010600030101010101" pitchFamily="2" charset="-122"/>
            </a:endParaRPr>
          </a:p>
        </p:txBody>
      </p:sp>
    </p:spTree>
  </p:cSld>
  <p:clrMapOvr>
    <a:masterClrMapping/>
  </p:clrMapOvr>
  <p:transition/>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40961" name="Rectangle 1"/>
          <p:cNvSpPr>
            <a:spLocks noChangeArrowheads="1"/>
          </p:cNvSpPr>
          <p:nvPr/>
        </p:nvSpPr>
        <p:spPr bwMode="auto">
          <a:xfrm>
            <a:off x="571472" y="285728"/>
            <a:ext cx="8286808" cy="3539430"/>
          </a:xfrm>
          <a:prstGeom prst="rect">
            <a:avLst/>
          </a:prstGeom>
          <a:noFill/>
          <a:ln w="9525">
            <a:noFill/>
            <a:miter lim="800000"/>
          </a:ln>
          <a:effectLst/>
        </p:spPr>
        <p:txBody>
          <a:bodyPr vert="horz" wrap="square" lIns="91440" tIns="45720" rIns="91440" bIns="45720" numCol="1" anchor="ctr" anchorCtr="0" compatLnSpc="1">
            <a:spAutoFit/>
          </a:bodyPr>
          <a:lstStyle>
            <a:defPPr/>
          </a:lstStyle>
          <a:p>
            <a:pPr marL="0" marR="0" lvl="0" indent="266700" algn="l" defTabSz="914400" rtl="0" eaLnBrk="1" fontAlgn="base" latinLnBrk="0" hangingPunct="1">
              <a:lnSpc>
                <a:spcPct val="100000"/>
              </a:lnSpc>
              <a:spcBef>
                <a:spcPct val="0"/>
              </a:spcBef>
              <a:spcAft>
                <a:spcPct val="0"/>
              </a:spcAft>
              <a:buClrTx/>
              <a:buSzTx/>
              <a:buFontTx/>
              <a:buNone/>
            </a:pPr>
            <a:endParaRPr kumimoji="0" lang="en-US" altLang="zh-CN" sz="3200" b="1" i="0" u="none" strike="noStrike" cap="none" normalizeH="0" baseline="0" smtClean="0">
              <a:ln>
                <a:noFill/>
              </a:ln>
              <a:solidFill>
                <a:srgbClr val="1E1E1E"/>
              </a:solidFill>
              <a:effectLst>
                <a:outerShdw blurRad="38100" dist="38100" dir="2700000" algn="tl">
                  <a:srgbClr val="000000">
                    <a:alpha val="43137"/>
                  </a:srgbClr>
                </a:outerShdw>
              </a:effectLst>
              <a:latin typeface="Calibri" pitchFamily="34" charset="0"/>
              <a:ea typeface="宋体" pitchFamily="2" charset="-122"/>
              <a:cs typeface="Times New Roman" panose="02020603050405020304" pitchFamily="18" charset="0"/>
            </a:endParaRPr>
          </a:p>
          <a:p>
            <a:pPr marL="0" marR="0" lvl="0" indent="266700" algn="l" defTabSz="914400" rtl="0" eaLnBrk="1" fontAlgn="base" latinLnBrk="0" hangingPunct="1">
              <a:lnSpc>
                <a:spcPct val="100000"/>
              </a:lnSpc>
              <a:spcBef>
                <a:spcPct val="0"/>
              </a:spcBef>
              <a:spcAft>
                <a:spcPct val="0"/>
              </a:spcAft>
              <a:buClrTx/>
              <a:buSzTx/>
              <a:buFontTx/>
              <a:buNone/>
            </a:pPr>
            <a:r>
              <a:rPr lang="en-US" altLang="zh-CN" sz="3200" b="1">
                <a:solidFill>
                  <a:srgbClr val="1E1E1E"/>
                </a:solidFill>
                <a:effectLst>
                  <a:outerShdw blurRad="38100" dist="38100" dir="2700000" algn="tl">
                    <a:srgbClr val="000000">
                      <a:alpha val="43137"/>
                    </a:srgbClr>
                  </a:outerShdw>
                </a:effectLst>
                <a:latin typeface="Calibri" panose="020f0502020204030204" pitchFamily="34" charset="0"/>
                <a:ea typeface="宋体" panose="02010600030101010101" pitchFamily="2" charset="-122"/>
                <a:cs typeface="Times New Roman" panose="02020603050405020304" pitchFamily="18" charset="0"/>
              </a:rPr>
              <a:t> </a:t>
            </a:r>
            <a:r>
              <a:rPr lang="en-US" altLang="zh-CN" sz="3200" b="1" smtClean="0">
                <a:solidFill>
                  <a:srgbClr val="1E1E1E"/>
                </a:solidFill>
                <a:effectLst>
                  <a:outerShdw blurRad="38100" dist="38100" dir="2700000" algn="tl">
                    <a:srgbClr val="000000">
                      <a:alpha val="43137"/>
                    </a:srgbClr>
                  </a:outerShdw>
                </a:effectLst>
                <a:latin typeface="Calibri" panose="020f0502020204030204" pitchFamily="34" charset="0"/>
                <a:ea typeface="宋体" panose="02010600030101010101" pitchFamily="2" charset="-122"/>
                <a:cs typeface="Times New Roman" panose="02020603050405020304" pitchFamily="18" charset="0"/>
              </a:rPr>
              <a:t>    </a:t>
            </a:r>
            <a:endParaRPr lang="en-US" altLang="zh-CN" sz="3200" b="1" smtClean="0">
              <a:solidFill>
                <a:srgbClr val="1E1E1E"/>
              </a:solidFill>
              <a:effectLst>
                <a:outerShdw blurRad="38100" dist="38100" dir="2700000" algn="tl">
                  <a:srgbClr val="000000">
                    <a:alpha val="43137"/>
                  </a:srgbClr>
                </a:outerShdw>
              </a:effectLst>
              <a:latin typeface="Calibri" pitchFamily="34" charset="0"/>
              <a:ea typeface="宋体" pitchFamily="2" charset="-122"/>
              <a:cs typeface="Times New Roman" panose="02020603050405020304" pitchFamily="18"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3200" b="1" i="0" u="none" strike="noStrike" cap="none" normalizeH="0" baseline="0">
                <a:ln>
                  <a:noFill/>
                </a:ln>
                <a:solidFill>
                  <a:srgbClr val="1E1E1E"/>
                </a:solidFill>
                <a:effectLst>
                  <a:outerShdw blurRad="38100" dist="38100" dir="2700000" algn="tl">
                    <a:srgbClr val="000000">
                      <a:alpha val="43137"/>
                    </a:srgbClr>
                  </a:outerShdw>
                </a:effectLst>
                <a:latin typeface="Calibri" panose="020f0502020204030204" pitchFamily="34" charset="0"/>
                <a:ea typeface="宋体" panose="02010600030101010101" pitchFamily="2" charset="-122"/>
                <a:cs typeface="Times New Roman" panose="02020603050405020304" pitchFamily="18" charset="0"/>
              </a:rPr>
              <a:t> </a:t>
            </a:r>
            <a:r>
              <a:rPr kumimoji="0" lang="en-US" altLang="zh-CN" sz="3200" b="1" i="0" u="none" strike="noStrike" cap="none" normalizeH="0" baseline="0" smtClean="0">
                <a:ln>
                  <a:noFill/>
                </a:ln>
                <a:solidFill>
                  <a:srgbClr val="1E1E1E"/>
                </a:solidFill>
                <a:effectLst>
                  <a:outerShdw blurRad="38100" dist="38100" dir="2700000" algn="tl">
                    <a:srgbClr val="000000">
                      <a:alpha val="43137"/>
                    </a:srgbClr>
                  </a:outerShdw>
                </a:effectLst>
                <a:latin typeface="Calibri" panose="020f0502020204030204" pitchFamily="34" charset="0"/>
                <a:ea typeface="宋体" panose="02010600030101010101" pitchFamily="2" charset="-122"/>
                <a:cs typeface="Times New Roman" panose="02020603050405020304" pitchFamily="18" charset="0"/>
              </a:rPr>
              <a:t>   </a:t>
            </a:r>
            <a:r>
              <a:rPr kumimoji="0" lang="zh-CN" sz="3200" b="1" i="0" u="none" strike="noStrike" cap="none" normalizeH="0" baseline="0" smtClean="0">
                <a:ln>
                  <a:noFill/>
                </a:ln>
                <a:solidFill>
                  <a:srgbClr val="1E1E1E"/>
                </a:solidFill>
                <a:effectLst>
                  <a:outerShdw blurRad="38100" dist="38100" dir="2700000" algn="tl">
                    <a:srgbClr val="000000">
                      <a:alpha val="43137"/>
                    </a:srgbClr>
                  </a:outerShdw>
                </a:effectLst>
                <a:latin typeface="Calibri" panose="020f0502020204030204" pitchFamily="34" charset="0"/>
                <a:ea typeface="宋体" panose="02010600030101010101" pitchFamily="2" charset="-122"/>
                <a:cs typeface="Times New Roman" panose="02020603050405020304" pitchFamily="18" charset="0"/>
              </a:rPr>
              <a:t>第七小节</a:t>
            </a:r>
            <a:r>
              <a:rPr kumimoji="0" lang="zh-CN" sz="3200" b="1" i="0" u="none" strike="noStrike" cap="none" normalizeH="0" baseline="0" smtClean="0">
                <a:ln>
                  <a:noFill/>
                </a:ln>
                <a:solidFill>
                  <a:srgbClr val="FF0000"/>
                </a:solidFill>
                <a:effectLst>
                  <a:outerShdw blurRad="38100" dist="38100" dir="2700000" algn="tl">
                    <a:srgbClr val="000000">
                      <a:alpha val="43137"/>
                    </a:srgbClr>
                  </a:outerShdw>
                </a:effectLst>
                <a:latin typeface="Calibri" panose="020f0502020204030204" pitchFamily="34" charset="0"/>
                <a:ea typeface="宋体" panose="02010600030101010101" pitchFamily="2" charset="-122"/>
                <a:cs typeface="Times New Roman" panose="02020603050405020304" pitchFamily="18" charset="0"/>
              </a:rPr>
              <a:t>托物言志</a:t>
            </a:r>
            <a:r>
              <a:rPr kumimoji="0" lang="zh-CN" sz="3200" b="1" i="0" u="none" strike="noStrike" cap="none" normalizeH="0" baseline="0" smtClean="0">
                <a:ln>
                  <a:noFill/>
                </a:ln>
                <a:solidFill>
                  <a:srgbClr val="1E1E1E"/>
                </a:solidFill>
                <a:effectLst>
                  <a:outerShdw blurRad="38100" dist="38100" dir="2700000" algn="tl">
                    <a:srgbClr val="000000">
                      <a:alpha val="43137"/>
                    </a:srgbClr>
                  </a:outerShdw>
                </a:effectLst>
                <a:latin typeface="Calibri" panose="020f0502020204030204" pitchFamily="34" charset="0"/>
                <a:ea typeface="宋体" panose="02010600030101010101" pitchFamily="2" charset="-122"/>
                <a:cs typeface="Times New Roman" panose="02020603050405020304" pitchFamily="18" charset="0"/>
              </a:rPr>
              <a:t>，以烛泪比喻自己带泪的诗行，这些诗行中有诗人爱国之情，忧国之心，它能慰藉人间，使痛苦而麻木的世人感到欣慰，唤起他们的爱国之情，使祖国走向光明。</a:t>
            </a:r>
            <a:r>
              <a:rPr kumimoji="0" lang="zh-CN" altLang="en-US" sz="3200" b="1" i="0" u="none" strike="noStrike" cap="none" normalizeH="0" baseline="0" smtClean="0">
                <a:ln>
                  <a:noFill/>
                </a:ln>
                <a:solidFill>
                  <a:srgbClr val="1E1E1E"/>
                </a:solidFill>
                <a:effectLst>
                  <a:outerShdw blurRad="38100" dist="38100" dir="2700000" algn="tl">
                    <a:srgbClr val="000000">
                      <a:alpha val="43137"/>
                    </a:srgbClr>
                  </a:outerShdw>
                </a:effectLst>
                <a:latin typeface="Calibri" panose="020f0502020204030204" pitchFamily="34" charset="0"/>
                <a:ea typeface="宋体" panose="02010600030101010101" pitchFamily="2" charset="-122"/>
                <a:cs typeface="Times New Roman" panose="02020603050405020304" pitchFamily="18" charset="0"/>
              </a:rPr>
              <a:t> </a:t>
            </a:r>
            <a:endParaRPr kumimoji="0" lang="zh-CN" altLang="en-US" sz="3200" b="1" i="0" u="none" strike="noStrike" cap="none" normalizeH="0" baseline="0" smtClean="0">
              <a:ln>
                <a:noFill/>
              </a:ln>
              <a:solidFill>
                <a:schemeClr val="tx1"/>
              </a:solidFill>
              <a:effectLst>
                <a:outerShdw blurRad="38100" dist="38100" dir="2700000" algn="tl">
                  <a:srgbClr val="000000">
                    <a:alpha val="43137"/>
                  </a:srgbClr>
                </a:outerShdw>
              </a:effectLst>
              <a:latin typeface="Arial" pitchFamily="34" charset="0"/>
              <a:ea typeface="宋体" pitchFamily="2" charset="-122"/>
              <a:cs typeface="宋体" pitchFamily="2" charset="-122"/>
            </a:endParaRPr>
          </a:p>
        </p:txBody>
      </p:sp>
    </p:spTree>
  </p:cSld>
  <p:clrMapOvr>
    <a:masterClrMapping/>
  </p:clrMapOvr>
  <p:transition/>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45057" name="Rectangle 1"/>
          <p:cNvSpPr>
            <a:spLocks noChangeArrowheads="1"/>
          </p:cNvSpPr>
          <p:nvPr/>
        </p:nvSpPr>
        <p:spPr bwMode="auto">
          <a:xfrm>
            <a:off x="785789" y="2521455"/>
            <a:ext cx="7572428" cy="1814830"/>
          </a:xfrm>
          <a:prstGeom prst="rect">
            <a:avLst/>
          </a:prstGeom>
          <a:noFill/>
          <a:ln w="9525">
            <a:noFill/>
            <a:miter lim="800000"/>
          </a:ln>
          <a:effectLst/>
        </p:spPr>
        <p:txBody>
          <a:bodyPr vert="horz" wrap="square" lIns="91440" tIns="45720" rIns="91440" bIns="45720" numCol="1" anchor="ctr" anchorCtr="0" compatLnSpc="1">
            <a:spAutoFit/>
          </a:bodyPr>
          <a:lstStyle>
            <a:defPPr/>
          </a:lstStyle>
          <a:p>
            <a:pPr marL="0" marR="0" lvl="0" indent="266700" algn="l" defTabSz="914400" rtl="0" eaLnBrk="0" fontAlgn="base" latinLnBrk="0" hangingPunct="0">
              <a:lnSpc>
                <a:spcPct val="100000"/>
              </a:lnSpc>
              <a:spcBef>
                <a:spcPct val="0"/>
              </a:spcBef>
              <a:spcAft>
                <a:spcPct val="0"/>
              </a:spcAft>
              <a:buClrTx/>
              <a:buSzTx/>
              <a:buFontTx/>
              <a:buNone/>
            </a:pPr>
            <a:r>
              <a:rPr kumimoji="0" lang="en-US" altLang="zh-CN" sz="2800" b="1" i="0" u="none" strike="noStrike" cap="none" normalizeH="0" baseline="0" smtClean="0">
                <a:ln>
                  <a:noFill/>
                </a:ln>
                <a:solidFill>
                  <a:srgbClr val="1E1E1E"/>
                </a:solidFill>
                <a:effectLst>
                  <a:outerShdw blurRad="38100" dist="38100" dir="2700000" algn="tl">
                    <a:srgbClr val="000000">
                      <a:alpha val="43137"/>
                    </a:srgbClr>
                  </a:outerShdw>
                </a:effectLst>
                <a:latin typeface="Calibri" panose="020f0502020204030204" pitchFamily="34" charset="0"/>
                <a:ea typeface="宋体" panose="02010600030101010101" pitchFamily="2" charset="-122"/>
                <a:cs typeface="Times New Roman" panose="02020603050405020304" pitchFamily="18" charset="0"/>
              </a:rPr>
              <a:t>       </a:t>
            </a:r>
            <a:r>
              <a:rPr kumimoji="0" lang="zh-CN" sz="2800" b="1" i="0" u="none" strike="noStrike" cap="none" normalizeH="0" baseline="0" smtClean="0">
                <a:ln>
                  <a:noFill/>
                </a:ln>
                <a:solidFill>
                  <a:srgbClr val="1E1E1E"/>
                </a:solidFill>
                <a:effectLst>
                  <a:outerShdw blurRad="38100" dist="38100" dir="2700000" algn="tl">
                    <a:srgbClr val="000000">
                      <a:alpha val="43137"/>
                    </a:srgbClr>
                  </a:outerShdw>
                </a:effectLst>
                <a:latin typeface="Calibri" panose="020f0502020204030204" pitchFamily="34" charset="0"/>
                <a:ea typeface="宋体" panose="02010600030101010101" pitchFamily="2" charset="-122"/>
                <a:cs typeface="Times New Roman" panose="02020603050405020304" pitchFamily="18" charset="0"/>
              </a:rPr>
              <a:t>学了这首诗歌，结合初中学过的</a:t>
            </a:r>
            <a:r>
              <a:rPr kumimoji="0" lang="zh-CN" altLang="zh-CN" sz="2800" b="1" i="0" u="none" strike="noStrike" cap="none" normalizeH="0" baseline="0" smtClean="0">
                <a:ln>
                  <a:noFill/>
                </a:ln>
                <a:solidFill>
                  <a:srgbClr val="1E1E1E"/>
                </a:solidFill>
                <a:effectLst>
                  <a:outerShdw blurRad="38100" dist="38100" dir="2700000" algn="tl">
                    <a:srgbClr val="000000">
                      <a:alpha val="43137"/>
                    </a:srgbClr>
                  </a:outerShdw>
                </a:effectLst>
                <a:latin typeface="Calibri" panose="020f0502020204030204" pitchFamily="34" charset="0"/>
                <a:ea typeface="宋体" panose="02010600030101010101" pitchFamily="2" charset="-122"/>
                <a:cs typeface="Times New Roman" panose="02020603050405020304" pitchFamily="18" charset="0"/>
              </a:rPr>
              <a:t>《</a:t>
            </a:r>
            <a:r>
              <a:rPr kumimoji="0" lang="zh-CN" sz="2800" b="1" i="0" u="none" strike="noStrike" cap="none" normalizeH="0" baseline="0" smtClean="0">
                <a:ln>
                  <a:noFill/>
                </a:ln>
                <a:solidFill>
                  <a:srgbClr val="1E1E1E"/>
                </a:solidFill>
                <a:effectLst>
                  <a:outerShdw blurRad="38100" dist="38100" dir="2700000" algn="tl">
                    <a:srgbClr val="000000">
                      <a:alpha val="43137"/>
                    </a:srgbClr>
                  </a:outerShdw>
                </a:effectLst>
                <a:latin typeface="Calibri" panose="020f0502020204030204" pitchFamily="34" charset="0"/>
                <a:ea typeface="宋体" panose="02010600030101010101" pitchFamily="2" charset="-122"/>
                <a:cs typeface="Times New Roman" panose="02020603050405020304" pitchFamily="18" charset="0"/>
              </a:rPr>
              <a:t>最后一次的演讲</a:t>
            </a:r>
            <a:r>
              <a:rPr kumimoji="0" lang="zh-CN" altLang="zh-CN" sz="2800" b="1" i="0" u="none" strike="noStrike" cap="none" normalizeH="0" baseline="0" smtClean="0">
                <a:ln>
                  <a:noFill/>
                </a:ln>
                <a:solidFill>
                  <a:srgbClr val="1E1E1E"/>
                </a:solidFill>
                <a:effectLst>
                  <a:outerShdw blurRad="38100" dist="38100" dir="2700000" algn="tl">
                    <a:srgbClr val="000000">
                      <a:alpha val="43137"/>
                    </a:srgbClr>
                  </a:outerShdw>
                </a:effectLst>
                <a:latin typeface="Calibri" panose="020f0502020204030204" pitchFamily="34" charset="0"/>
                <a:ea typeface="宋体" panose="02010600030101010101" pitchFamily="2" charset="-122"/>
                <a:cs typeface="Times New Roman" panose="02020603050405020304" pitchFamily="18" charset="0"/>
              </a:rPr>
              <a:t>》《</a:t>
            </a:r>
            <a:r>
              <a:rPr kumimoji="0" lang="zh-CN" sz="2800" b="1" i="0" u="none" strike="noStrike" cap="none" normalizeH="0" baseline="0" smtClean="0">
                <a:ln>
                  <a:noFill/>
                </a:ln>
                <a:solidFill>
                  <a:srgbClr val="1E1E1E"/>
                </a:solidFill>
                <a:effectLst>
                  <a:outerShdw blurRad="38100" dist="38100" dir="2700000" algn="tl">
                    <a:srgbClr val="000000">
                      <a:alpha val="43137"/>
                    </a:srgbClr>
                  </a:outerShdw>
                </a:effectLst>
                <a:latin typeface="Calibri" panose="020f0502020204030204" pitchFamily="34" charset="0"/>
                <a:ea typeface="宋体" panose="02010600030101010101" pitchFamily="2" charset="-122"/>
                <a:cs typeface="Times New Roman" panose="02020603050405020304" pitchFamily="18" charset="0"/>
              </a:rPr>
              <a:t>闻一多先生的说和做</a:t>
            </a:r>
            <a:r>
              <a:rPr kumimoji="0" lang="zh-CN" altLang="zh-CN" sz="2800" b="1" i="0" u="none" strike="noStrike" cap="none" normalizeH="0" baseline="0" smtClean="0">
                <a:ln>
                  <a:noFill/>
                </a:ln>
                <a:solidFill>
                  <a:srgbClr val="1E1E1E"/>
                </a:solidFill>
                <a:effectLst>
                  <a:outerShdw blurRad="38100" dist="38100" dir="2700000" algn="tl">
                    <a:srgbClr val="000000">
                      <a:alpha val="43137"/>
                    </a:srgbClr>
                  </a:outerShdw>
                </a:effectLst>
                <a:latin typeface="Calibri" panose="020f0502020204030204" pitchFamily="34" charset="0"/>
                <a:ea typeface="宋体" panose="02010600030101010101" pitchFamily="2" charset="-122"/>
                <a:cs typeface="Times New Roman" panose="02020603050405020304" pitchFamily="18" charset="0"/>
              </a:rPr>
              <a:t>》</a:t>
            </a:r>
            <a:r>
              <a:rPr kumimoji="0" lang="zh-CN" sz="2800" b="1" i="0" u="none" strike="noStrike" cap="none" normalizeH="0" baseline="0" smtClean="0">
                <a:ln>
                  <a:noFill/>
                </a:ln>
                <a:solidFill>
                  <a:srgbClr val="1E1E1E"/>
                </a:solidFill>
                <a:effectLst>
                  <a:outerShdw blurRad="38100" dist="38100" dir="2700000" algn="tl">
                    <a:srgbClr val="000000">
                      <a:alpha val="43137"/>
                    </a:srgbClr>
                  </a:outerShdw>
                </a:effectLst>
                <a:latin typeface="Calibri" panose="020f0502020204030204" pitchFamily="34" charset="0"/>
                <a:ea typeface="宋体" panose="02010600030101010101" pitchFamily="2" charset="-122"/>
                <a:cs typeface="Times New Roman" panose="02020603050405020304" pitchFamily="18" charset="0"/>
              </a:rPr>
              <a:t>和闻一多的事迹，给闻一多先生写几句墓志铭来表达对闻先生的纪念和崇敬。</a:t>
            </a:r>
            <a:endParaRPr kumimoji="0" lang="zh-CN" sz="2800" b="1" i="0" u="none" strike="noStrike" cap="none" normalizeH="0" baseline="0" smtClean="0">
              <a:ln>
                <a:noFill/>
              </a:ln>
              <a:solidFill>
                <a:schemeClr val="tx1"/>
              </a:solidFill>
              <a:effectLst>
                <a:outerShdw blurRad="38100" dist="38100" dir="2700000" algn="tl">
                  <a:srgbClr val="000000">
                    <a:alpha val="43137"/>
                  </a:srgbClr>
                </a:outerShdw>
              </a:effectLst>
              <a:latin typeface="Arial" pitchFamily="34" charset="0"/>
              <a:ea typeface="宋体" pitchFamily="2" charset="-122"/>
              <a:cs typeface="宋体" pitchFamily="2" charset="-122"/>
            </a:endParaRPr>
          </a:p>
        </p:txBody>
      </p:sp>
      <p:sp>
        <p:nvSpPr>
          <p:cNvPr id="24577" name="Rectangle 1"/>
          <p:cNvSpPr>
            <a:spLocks noChangeArrowheads="1"/>
          </p:cNvSpPr>
          <p:nvPr/>
        </p:nvSpPr>
        <p:spPr bwMode="auto">
          <a:xfrm>
            <a:off x="629892" y="1572051"/>
            <a:ext cx="7572428" cy="583565"/>
          </a:xfrm>
          <a:prstGeom prst="rect">
            <a:avLst/>
          </a:prstGeom>
          <a:noFill/>
          <a:ln w="9525">
            <a:noFill/>
            <a:miter lim="800000"/>
          </a:ln>
          <a:effectLst/>
        </p:spPr>
        <p:txBody>
          <a:bodyPr vert="horz" wrap="square" lIns="91440" tIns="45720" rIns="91440" bIns="45720" numCol="1" anchor="ctr" anchorCtr="0" compatLnSpc="1">
            <a:spAutoFit/>
          </a:bodyPr>
          <a:lstStyle>
            <a:defPPr/>
          </a:lstStyle>
          <a:p>
            <a:pPr marL="0" marR="0" lvl="0" indent="0" algn="l" defTabSz="914400" rtl="0" eaLnBrk="1" fontAlgn="base" latinLnBrk="0" hangingPunct="1">
              <a:lnSpc>
                <a:spcPct val="100000"/>
              </a:lnSpc>
              <a:buClrTx/>
              <a:buSzTx/>
              <a:buFontTx/>
              <a:buNone/>
            </a:pPr>
            <a:r>
              <a:rPr lang="zh-CN" sz="3200" b="1" smtClean="0">
                <a:ln>
                  <a:noFill/>
                </a:ln>
                <a:effectLst/>
                <a:latin typeface="黑体" panose="02010609060101010101" charset="-122"/>
                <a:ea typeface="黑体" panose="02010609060101010101" charset="-122"/>
                <a:cs typeface="黑体" panose="02010609060101010101" charset="-122"/>
                <a:sym typeface="+mn-ea"/>
              </a:rPr>
              <a:t>四、写作练习</a:t>
            </a:r>
            <a:endParaRPr lang="zh-CN" sz="3200" b="1" smtClean="0">
              <a:ln>
                <a:noFill/>
              </a:ln>
              <a:effectLst/>
              <a:latin typeface="黑体"/>
              <a:ea typeface="黑体"/>
              <a:cs typeface="黑体"/>
              <a:sym typeface="+mn-ea"/>
            </a:endParaRPr>
          </a:p>
        </p:txBody>
      </p:sp>
    </p:spTree>
  </p:cSld>
  <p:clrMapOvr>
    <a:masterClrMapping/>
  </p:clrMapOvr>
  <p:transition/>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46081" name="Rectangle 1"/>
          <p:cNvSpPr>
            <a:spLocks noChangeArrowheads="1"/>
          </p:cNvSpPr>
          <p:nvPr/>
        </p:nvSpPr>
        <p:spPr bwMode="auto">
          <a:xfrm>
            <a:off x="500034" y="357166"/>
            <a:ext cx="7643866" cy="5262979"/>
          </a:xfrm>
          <a:prstGeom prst="rect">
            <a:avLst/>
          </a:prstGeom>
          <a:noFill/>
          <a:ln w="9525">
            <a:noFill/>
            <a:miter lim="800000"/>
          </a:ln>
          <a:effectLst/>
        </p:spPr>
        <p:txBody>
          <a:bodyPr vert="horz" wrap="square" lIns="91440" tIns="45720" rIns="91440" bIns="45720" numCol="1" anchor="ctr" anchorCtr="0" compatLnSpc="1">
            <a:spAutoFit/>
          </a:bodyPr>
          <a:lstStyle>
            <a:defPPr/>
          </a:lstStyle>
          <a:p>
            <a:pPr marL="0" marR="0" lvl="0" indent="266700" algn="l" defTabSz="914400" rtl="0" eaLnBrk="1" fontAlgn="base" latinLnBrk="0" hangingPunct="1">
              <a:lnSpc>
                <a:spcPct val="100000"/>
              </a:lnSpc>
              <a:spcBef>
                <a:spcPct val="0"/>
              </a:spcBef>
              <a:spcAft>
                <a:spcPct val="0"/>
              </a:spcAft>
              <a:buClrTx/>
              <a:buSzTx/>
              <a:buFontTx/>
              <a:buNone/>
            </a:pPr>
            <a:endParaRPr kumimoji="0" lang="en-US" altLang="zh-CN" sz="2800" b="0" i="0" u="none" strike="noStrike" cap="none" normalizeH="0" baseline="0" smtClean="0">
              <a:ln>
                <a:noFill/>
              </a:ln>
              <a:solidFill>
                <a:srgbClr val="1E1E1E"/>
              </a:solidFill>
              <a:effectLst/>
              <a:latin typeface="Calibri" panose="020f0502020204030204" pitchFamily="34" charset="0"/>
              <a:ea typeface="宋体" panose="02010600030101010101" pitchFamily="2" charset="-122"/>
              <a:cs typeface="Times New Roman" panose="02020603050405020304" pitchFamily="18" charset="0"/>
            </a:endParaRPr>
          </a:p>
          <a:p>
            <a:pPr marL="0" marR="0" lvl="0" indent="266700" algn="l" defTabSz="914400" rtl="0" eaLnBrk="1" fontAlgn="base" latinLnBrk="0" hangingPunct="1">
              <a:lnSpc>
                <a:spcPct val="100000"/>
              </a:lnSpc>
              <a:spcBef>
                <a:spcPct val="0"/>
              </a:spcBef>
              <a:spcAft>
                <a:spcPct val="0"/>
              </a:spcAft>
              <a:buClrTx/>
              <a:buSzTx/>
              <a:buFontTx/>
              <a:buNone/>
            </a:pPr>
            <a:endParaRPr lang="en-US" altLang="zh-CN" sz="2800">
              <a:solidFill>
                <a:srgbClr val="1E1E1E"/>
              </a:solidFill>
              <a:latin typeface="Calibri" pitchFamily="34" charset="0"/>
              <a:ea typeface="宋体" pitchFamily="2" charset="-122"/>
              <a:cs typeface="Times New Roman" panose="02020603050405020304" pitchFamily="18" charset="0"/>
            </a:endParaRPr>
          </a:p>
          <a:p>
            <a:pPr marL="0" marR="0" lvl="0" indent="266700" algn="l" defTabSz="914400" rtl="0" eaLnBrk="1" fontAlgn="base" latinLnBrk="0" hangingPunct="1">
              <a:lnSpc>
                <a:spcPct val="100000"/>
              </a:lnSpc>
              <a:spcBef>
                <a:spcPct val="0"/>
              </a:spcBef>
              <a:spcAft>
                <a:spcPct val="0"/>
              </a:spcAft>
              <a:buClrTx/>
              <a:buSzTx/>
              <a:buFontTx/>
              <a:buNone/>
            </a:pPr>
            <a:endParaRPr kumimoji="0" lang="en-US" altLang="zh-CN" sz="2800" b="0" i="0" u="none" strike="noStrike" cap="none" normalizeH="0" baseline="0" smtClean="0">
              <a:ln>
                <a:noFill/>
              </a:ln>
              <a:solidFill>
                <a:srgbClr val="1E1E1E"/>
              </a:solidFill>
              <a:effectLst/>
              <a:latin typeface="Calibri" panose="020f0502020204030204" pitchFamily="34" charset="0"/>
              <a:ea typeface="宋体" panose="02010600030101010101" pitchFamily="2" charset="-122"/>
              <a:cs typeface="Times New Roman" panose="02020603050405020304" pitchFamily="18"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zh-CN" sz="2800" b="1" i="0" u="none" strike="noStrike" cap="none" normalizeH="0" baseline="0" smtClean="0">
                <a:ln>
                  <a:noFill/>
                </a:ln>
                <a:solidFill>
                  <a:srgbClr val="1E1E1E"/>
                </a:solidFill>
                <a:effectLst>
                  <a:outerShdw blurRad="38100" dist="38100" dir="2700000" algn="tl">
                    <a:srgbClr val="000000">
                      <a:alpha val="43137"/>
                    </a:srgbClr>
                  </a:outerShdw>
                </a:effectLst>
                <a:latin typeface="Calibri" panose="020f0502020204030204" pitchFamily="34" charset="0"/>
                <a:ea typeface="宋体" panose="02010600030101010101" pitchFamily="2" charset="-122"/>
                <a:cs typeface="Times New Roman" panose="02020603050405020304" pitchFamily="18" charset="0"/>
              </a:rPr>
              <a:t>示例</a:t>
            </a:r>
            <a:r>
              <a:rPr kumimoji="0" lang="en-US" altLang="zh-CN" sz="2800" b="1" i="0" u="none" strike="noStrike" cap="none" normalizeH="0" baseline="0" smtClean="0">
                <a:ln>
                  <a:noFill/>
                </a:ln>
                <a:solidFill>
                  <a:srgbClr val="1E1E1E"/>
                </a:solidFill>
                <a:effectLst>
                  <a:outerShdw blurRad="38100" dist="38100" dir="2700000" algn="tl">
                    <a:srgbClr val="000000">
                      <a:alpha val="43137"/>
                    </a:srgbClr>
                  </a:outerShdw>
                </a:effectLst>
                <a:latin typeface="Calibri" panose="020f0502020204030204" pitchFamily="34" charset="0"/>
                <a:ea typeface="宋体" panose="02010600030101010101" pitchFamily="2" charset="-122"/>
                <a:cs typeface="Times New Roman" panose="02020603050405020304" pitchFamily="18" charset="0"/>
              </a:rPr>
              <a:t>1</a:t>
            </a:r>
            <a:r>
              <a:rPr kumimoji="0" lang="zh-CN" altLang="en-US" sz="2800" b="1" i="0" u="none" strike="noStrike" cap="none" normalizeH="0" baseline="0" smtClean="0">
                <a:ln>
                  <a:noFill/>
                </a:ln>
                <a:solidFill>
                  <a:srgbClr val="1E1E1E"/>
                </a:solidFill>
                <a:effectLst>
                  <a:outerShdw blurRad="38100" dist="38100" dir="2700000" algn="tl">
                    <a:srgbClr val="000000">
                      <a:alpha val="43137"/>
                    </a:srgbClr>
                  </a:outerShdw>
                </a:effectLst>
                <a:latin typeface="Calibri" panose="020f0502020204030204" pitchFamily="34" charset="0"/>
                <a:ea typeface="宋体" panose="02010600030101010101" pitchFamily="2" charset="-122"/>
                <a:cs typeface="Times New Roman" panose="02020603050405020304" pitchFamily="18" charset="0"/>
              </a:rPr>
              <a:t>：红烛发光照死水，一多著作青史垂。诗与热血共铸就，一座丰碑爱国魂。 </a:t>
            </a:r>
            <a:endParaRPr kumimoji="0" lang="zh-CN" altLang="en-US" sz="2800" b="1" i="0" u="none" strike="noStrike" cap="none" normalizeH="0" baseline="0" smtClean="0">
              <a:ln>
                <a:noFill/>
              </a:ln>
              <a:solidFill>
                <a:schemeClr val="tx1"/>
              </a:solidFill>
              <a:effectLst>
                <a:outerShdw blurRad="38100" dist="38100" dir="2700000" algn="tl">
                  <a:srgbClr val="000000">
                    <a:alpha val="43137"/>
                  </a:srgbClr>
                </a:outerShdw>
              </a:effectLst>
              <a:latin typeface="Arial" panose="020b0604020202020204" pitchFamily="34" charset="0"/>
              <a:ea typeface="宋体" panose="02010600030101010101" pitchFamily="2" charset="-122"/>
              <a:cs typeface="宋体" panose="02010600030101010101" pitchFamily="2" charset="-122"/>
            </a:endParaRPr>
          </a:p>
          <a:p>
            <a:pPr marL="0" marR="0" lvl="0" indent="266700" algn="l" defTabSz="914400" rtl="0" eaLnBrk="0" fontAlgn="base" latinLnBrk="0" hangingPunct="0">
              <a:lnSpc>
                <a:spcPct val="100000"/>
              </a:lnSpc>
              <a:spcBef>
                <a:spcPct val="0"/>
              </a:spcBef>
              <a:spcAft>
                <a:spcPct val="0"/>
              </a:spcAft>
              <a:buClrTx/>
              <a:buSzTx/>
              <a:buFontTx/>
              <a:buNone/>
            </a:pPr>
            <a:r>
              <a:rPr kumimoji="0" lang="zh-CN" altLang="en-US" sz="2800" b="1" i="0" u="none" strike="noStrike" cap="none" normalizeH="0" baseline="0" smtClean="0">
                <a:ln>
                  <a:noFill/>
                </a:ln>
                <a:solidFill>
                  <a:srgbClr val="1E1E1E"/>
                </a:solidFill>
                <a:effectLst>
                  <a:outerShdw blurRad="38100" dist="38100" dir="2700000" algn="tl">
                    <a:srgbClr val="000000">
                      <a:alpha val="43137"/>
                    </a:srgbClr>
                  </a:outerShdw>
                </a:effectLst>
                <a:latin typeface="Calibri" panose="020f0502020204030204" pitchFamily="34" charset="0"/>
                <a:ea typeface="宋体" panose="02010600030101010101" pitchFamily="2" charset="-122"/>
                <a:cs typeface="Times New Roman" panose="02020603050405020304" pitchFamily="18" charset="0"/>
              </a:rPr>
              <a:t>示例</a:t>
            </a:r>
            <a:r>
              <a:rPr kumimoji="0" lang="en-US" altLang="zh-CN" sz="2800" b="1" i="0" u="none" strike="noStrike" cap="none" normalizeH="0" baseline="0" smtClean="0">
                <a:ln>
                  <a:noFill/>
                </a:ln>
                <a:solidFill>
                  <a:srgbClr val="1E1E1E"/>
                </a:solidFill>
                <a:effectLst>
                  <a:outerShdw blurRad="38100" dist="38100" dir="2700000" algn="tl">
                    <a:srgbClr val="000000">
                      <a:alpha val="43137"/>
                    </a:srgbClr>
                  </a:outerShdw>
                </a:effectLst>
                <a:latin typeface="Calibri" panose="020f0502020204030204" pitchFamily="34" charset="0"/>
                <a:ea typeface="宋体" panose="02010600030101010101" pitchFamily="2" charset="-122"/>
                <a:cs typeface="Times New Roman" panose="02020603050405020304" pitchFamily="18" charset="0"/>
              </a:rPr>
              <a:t>2</a:t>
            </a:r>
            <a:r>
              <a:rPr kumimoji="0" lang="zh-CN" altLang="en-US" sz="2800" b="1" i="0" u="none" strike="noStrike" cap="none" normalizeH="0" baseline="0" smtClean="0">
                <a:ln>
                  <a:noFill/>
                </a:ln>
                <a:solidFill>
                  <a:srgbClr val="1E1E1E"/>
                </a:solidFill>
                <a:effectLst>
                  <a:outerShdw blurRad="38100" dist="38100" dir="2700000" algn="tl">
                    <a:srgbClr val="000000">
                      <a:alpha val="43137"/>
                    </a:srgbClr>
                  </a:outerShdw>
                </a:effectLst>
                <a:latin typeface="Calibri" panose="020f0502020204030204" pitchFamily="34" charset="0"/>
                <a:ea typeface="宋体" panose="02010600030101010101" pitchFamily="2" charset="-122"/>
                <a:cs typeface="Times New Roman" panose="02020603050405020304" pitchFamily="18" charset="0"/>
              </a:rPr>
              <a:t>：写写写，写出累累硕果；做做做，做出惊天伟业；说说说，说的痛痛快快，行行行，行的人中高标！</a:t>
            </a:r>
            <a:endParaRPr kumimoji="0" lang="zh-CN" altLang="en-US" sz="2800" b="1" i="0" u="none" strike="noStrike" cap="none" normalizeH="0" baseline="0" smtClean="0">
              <a:ln>
                <a:noFill/>
              </a:ln>
              <a:solidFill>
                <a:schemeClr val="tx1"/>
              </a:solidFill>
              <a:effectLst>
                <a:outerShdw blurRad="38100" dist="38100" dir="2700000" algn="tl">
                  <a:srgbClr val="000000">
                    <a:alpha val="43137"/>
                  </a:srgbClr>
                </a:outerShdw>
              </a:effectLst>
              <a:latin typeface="Arial" panose="020b0604020202020204" pitchFamily="34" charset="0"/>
              <a:ea typeface="宋体" panose="02010600030101010101" pitchFamily="2" charset="-122"/>
              <a:cs typeface="宋体" panose="02010600030101010101" pitchFamily="2" charset="-122"/>
            </a:endParaRPr>
          </a:p>
          <a:p>
            <a:pPr marL="0" marR="0" lvl="0" indent="266700" algn="l" defTabSz="914400" rtl="0" eaLnBrk="0" fontAlgn="base" latinLnBrk="0" hangingPunct="0">
              <a:lnSpc>
                <a:spcPct val="100000"/>
              </a:lnSpc>
              <a:spcBef>
                <a:spcPct val="0"/>
              </a:spcBef>
              <a:spcAft>
                <a:spcPct val="0"/>
              </a:spcAft>
              <a:buClrTx/>
              <a:buSzTx/>
              <a:buFontTx/>
              <a:buNone/>
            </a:pPr>
            <a:r>
              <a:rPr kumimoji="0" lang="zh-CN" altLang="en-US" sz="2800" b="1" i="0" u="none" strike="noStrike" cap="none" normalizeH="0" baseline="0" smtClean="0">
                <a:ln>
                  <a:noFill/>
                </a:ln>
                <a:solidFill>
                  <a:srgbClr val="1E1E1E"/>
                </a:solidFill>
                <a:effectLst>
                  <a:outerShdw blurRad="38100" dist="38100" dir="2700000" algn="tl">
                    <a:srgbClr val="000000">
                      <a:alpha val="43137"/>
                    </a:srgbClr>
                  </a:outerShdw>
                </a:effectLst>
                <a:latin typeface="Calibri" panose="020f0502020204030204" pitchFamily="34" charset="0"/>
                <a:ea typeface="宋体" panose="02010600030101010101" pitchFamily="2" charset="-122"/>
                <a:cs typeface="Times New Roman" panose="02020603050405020304" pitchFamily="18" charset="0"/>
              </a:rPr>
              <a:t>示例</a:t>
            </a:r>
            <a:r>
              <a:rPr kumimoji="0" lang="en-US" altLang="zh-CN" sz="2800" b="1" i="0" u="none" strike="noStrike" cap="none" normalizeH="0" baseline="0" smtClean="0">
                <a:ln>
                  <a:noFill/>
                </a:ln>
                <a:solidFill>
                  <a:srgbClr val="1E1E1E"/>
                </a:solidFill>
                <a:effectLst>
                  <a:outerShdw blurRad="38100" dist="38100" dir="2700000" algn="tl">
                    <a:srgbClr val="000000">
                      <a:alpha val="43137"/>
                    </a:srgbClr>
                  </a:outerShdw>
                </a:effectLst>
                <a:latin typeface="Calibri" panose="020f0502020204030204" pitchFamily="34" charset="0"/>
                <a:ea typeface="宋体" panose="02010600030101010101" pitchFamily="2" charset="-122"/>
                <a:cs typeface="Times New Roman" panose="02020603050405020304" pitchFamily="18" charset="0"/>
              </a:rPr>
              <a:t>3</a:t>
            </a:r>
            <a:r>
              <a:rPr kumimoji="0" lang="zh-CN" altLang="en-US" sz="2800" b="1" i="0" u="none" strike="noStrike" cap="none" normalizeH="0" baseline="0" smtClean="0">
                <a:ln>
                  <a:noFill/>
                </a:ln>
                <a:solidFill>
                  <a:srgbClr val="1E1E1E"/>
                </a:solidFill>
                <a:effectLst>
                  <a:outerShdw blurRad="38100" dist="38100" dir="2700000" algn="tl">
                    <a:srgbClr val="000000">
                      <a:alpha val="43137"/>
                    </a:srgbClr>
                  </a:outerShdw>
                </a:effectLst>
                <a:latin typeface="Calibri" panose="020f0502020204030204" pitchFamily="34" charset="0"/>
                <a:ea typeface="宋体" panose="02010600030101010101" pitchFamily="2" charset="-122"/>
                <a:cs typeface="Times New Roman" panose="02020603050405020304" pitchFamily="18" charset="0"/>
              </a:rPr>
              <a:t>：开口说话，掷地有声；脚不下楼，著作甚丰；唐诗杂论，楚辞校补，深刻钻研，一丝不苟，大声疾呼，为民请命，言行一致，名垂青史。</a:t>
            </a:r>
            <a:endParaRPr kumimoji="0" lang="zh-CN" altLang="en-US" sz="2800" b="1" i="0" u="none" strike="noStrike" cap="none" normalizeH="0" baseline="0" smtClean="0">
              <a:ln>
                <a:noFill/>
              </a:ln>
              <a:solidFill>
                <a:schemeClr val="tx1"/>
              </a:solidFill>
              <a:effectLst>
                <a:outerShdw blurRad="38100" dist="38100" dir="2700000" algn="tl">
                  <a:srgbClr val="000000">
                    <a:alpha val="43137"/>
                  </a:srgbClr>
                </a:outerShdw>
              </a:effectLst>
              <a:latin typeface="Arial" panose="020b0604020202020204" pitchFamily="34" charset="0"/>
              <a:ea typeface="宋体" panose="02010600030101010101" pitchFamily="2" charset="-122"/>
              <a:cs typeface="宋体" panose="02010600030101010101" pitchFamily="2" charset="-122"/>
            </a:endParaRPr>
          </a:p>
        </p:txBody>
      </p:sp>
      <p:pic>
        <p:nvPicPr>
          <p:cNvPr id="46082" name="New picture" hidden="1"/>
          <p:cNvPicPr/>
          <p:nvPr/>
        </p:nvPicPr>
        <p:blipFill>
          <a:blip r:embed="rId2"/>
          <a:stretch>
            <a:fillRect/>
          </a:stretch>
        </p:blipFill>
        <p:spPr>
          <a:xfrm>
            <a:off x="11747500" y="11747500"/>
            <a:ext cx="406400" cy="406400"/>
          </a:xfrm>
          <a:prstGeom prst="cube">
            <a:avLst/>
          </a:prstGeom>
        </p:spPr>
      </p:pic>
    </p:spTree>
  </p:cSld>
  <p:clrMapOvr>
    <a:masterClrMapping/>
  </p:clrMapOvr>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17794" name="Text Box 2"/>
          <p:cNvSpPr txBox="1"/>
          <p:nvPr/>
        </p:nvSpPr>
        <p:spPr>
          <a:xfrm>
            <a:off x="4495800" y="381000"/>
            <a:ext cx="4419600" cy="5881688"/>
          </a:xfrm>
          <a:prstGeom prst="rect">
            <a:avLst/>
          </a:prstGeom>
          <a:noFill/>
          <a:ln w="9525">
            <a:noFill/>
          </a:ln>
        </p:spPr>
        <p:txBody>
          <a:bodyPr anchor="t">
            <a:spAutoFit/>
          </a:bodyPr>
          <a:lstStyle>
            <a:defPPr/>
          </a:lstStyle>
          <a:p>
            <a:pPr>
              <a:spcBef>
                <a:spcPct val="50000"/>
              </a:spcBef>
            </a:pPr>
            <a:r>
              <a:rPr lang="zh-CN" altLang="en-US" sz="4400" b="1">
                <a:solidFill>
                  <a:srgbClr val="996633"/>
                </a:solidFill>
                <a:latin typeface="Times New Roman" panose="02020603050405020304" pitchFamily="18" charset="0"/>
                <a:ea typeface="隶书" panose="02010509060101010101" pitchFamily="49" charset="-122"/>
              </a:rPr>
              <a:t>闻一多先生</a:t>
            </a:r>
            <a:endParaRPr lang="zh-CN" altLang="en-US" sz="4400" b="1">
              <a:solidFill>
                <a:srgbClr val="996633"/>
              </a:solidFill>
              <a:latin typeface="Times New Roman" pitchFamily="18" charset="0"/>
              <a:ea typeface="隶书" pitchFamily="49" charset="-122"/>
            </a:endParaRPr>
          </a:p>
          <a:p>
            <a:pPr>
              <a:spcBef>
                <a:spcPct val="50000"/>
              </a:spcBef>
            </a:pPr>
            <a:r>
              <a:rPr lang="zh-CN" altLang="en-US" sz="3200" b="1">
                <a:solidFill>
                  <a:srgbClr val="996633"/>
                </a:solidFill>
                <a:latin typeface="Times New Roman" panose="02020603050405020304" pitchFamily="18" charset="0"/>
                <a:ea typeface="隶书" panose="02010509060101010101" pitchFamily="49" charset="-122"/>
              </a:rPr>
              <a:t>他出生于书香世族，</a:t>
            </a:r>
            <a:r>
              <a:rPr lang="en-US" altLang="zh-CN" sz="3200" b="1">
                <a:solidFill>
                  <a:srgbClr val="996633"/>
                </a:solidFill>
                <a:latin typeface="Arial Unicode MS" panose="020b0604020202020204" charset="-122"/>
                <a:ea typeface="隶书" panose="02010509060101010101" pitchFamily="49" charset="-122"/>
              </a:rPr>
              <a:t>14</a:t>
            </a:r>
            <a:r>
              <a:rPr lang="zh-CN" altLang="en-US" sz="3200" b="1">
                <a:solidFill>
                  <a:srgbClr val="996633"/>
                </a:solidFill>
                <a:latin typeface="Times New Roman" panose="02020603050405020304" pitchFamily="18" charset="0"/>
                <a:ea typeface="隶书" panose="02010509060101010101" pitchFamily="49" charset="-122"/>
              </a:rPr>
              <a:t>岁考入北京清华学校，</a:t>
            </a:r>
            <a:r>
              <a:rPr lang="en-US" altLang="zh-CN" sz="3200" b="1">
                <a:solidFill>
                  <a:srgbClr val="996633"/>
                </a:solidFill>
                <a:latin typeface="Arial Unicode MS" panose="020b0604020202020204" charset="-122"/>
                <a:ea typeface="隶书" panose="02010509060101010101" pitchFamily="49" charset="-122"/>
              </a:rPr>
              <a:t>22</a:t>
            </a:r>
            <a:r>
              <a:rPr lang="zh-CN" altLang="en-US" sz="3200" b="1">
                <a:solidFill>
                  <a:srgbClr val="996633"/>
                </a:solidFill>
                <a:latin typeface="Times New Roman" panose="02020603050405020304" pitchFamily="18" charset="0"/>
                <a:ea typeface="隶书" panose="02010509060101010101" pitchFamily="49" charset="-122"/>
              </a:rPr>
              <a:t>年赴美留学深造，</a:t>
            </a:r>
            <a:r>
              <a:rPr lang="en-US" altLang="zh-CN" sz="3200" b="1">
                <a:solidFill>
                  <a:srgbClr val="996633"/>
                </a:solidFill>
                <a:latin typeface="Arial Unicode MS" panose="020b0604020202020204" charset="-122"/>
                <a:ea typeface="隶书" panose="02010509060101010101" pitchFamily="49" charset="-122"/>
              </a:rPr>
              <a:t>25</a:t>
            </a:r>
            <a:r>
              <a:rPr lang="zh-CN" altLang="en-US" sz="3200" b="1">
                <a:solidFill>
                  <a:srgbClr val="996633"/>
                </a:solidFill>
                <a:latin typeface="Times New Roman" panose="02020603050405020304" pitchFamily="18" charset="0"/>
                <a:ea typeface="隶书" panose="02010509060101010101" pitchFamily="49" charset="-122"/>
              </a:rPr>
              <a:t>年回国</a:t>
            </a:r>
            <a:endParaRPr lang="zh-CN" altLang="en-US" sz="3200" b="1">
              <a:solidFill>
                <a:srgbClr val="996633"/>
              </a:solidFill>
              <a:latin typeface="Arial Unicode MS" panose="020b0604020202020204" charset="-122"/>
              <a:ea typeface="隶书" pitchFamily="49" charset="-122"/>
            </a:endParaRPr>
          </a:p>
          <a:p>
            <a:pPr>
              <a:spcBef>
                <a:spcPct val="50000"/>
              </a:spcBef>
            </a:pPr>
            <a:r>
              <a:rPr lang="zh-CN" altLang="en-US" sz="3200" b="1">
                <a:solidFill>
                  <a:srgbClr val="996633"/>
                </a:solidFill>
                <a:latin typeface="Arial Unicode MS" panose="020b0604020202020204" charset="-122"/>
                <a:ea typeface="隶书" panose="02010509060101010101" pitchFamily="49" charset="-122"/>
              </a:rPr>
              <a:t>  </a:t>
            </a:r>
            <a:r>
              <a:rPr lang="en-US" altLang="zh-CN" sz="3200" b="1">
                <a:solidFill>
                  <a:srgbClr val="996633"/>
                </a:solidFill>
                <a:latin typeface="Arial Unicode MS" panose="020b0604020202020204" charset="-122"/>
                <a:ea typeface="隶书" panose="02010509060101010101" pitchFamily="49" charset="-122"/>
              </a:rPr>
              <a:t>32</a:t>
            </a:r>
            <a:r>
              <a:rPr lang="zh-CN" altLang="en-US" sz="3200" b="1">
                <a:solidFill>
                  <a:srgbClr val="996633"/>
                </a:solidFill>
                <a:latin typeface="Times New Roman" panose="02020603050405020304" pitchFamily="18" charset="0"/>
                <a:ea typeface="隶书" panose="02010509060101010101" pitchFamily="49" charset="-122"/>
              </a:rPr>
              <a:t>年到清华任教。抗战胜利以后，随清华南迁昆明，任西南联合大学教授，中文系主任。</a:t>
            </a:r>
            <a:endParaRPr lang="zh-CN" altLang="en-US" sz="3200" b="1">
              <a:solidFill>
                <a:srgbClr val="996633"/>
              </a:solidFill>
              <a:latin typeface="Arial Unicode MS" panose="020b0604020202020204" charset="-122"/>
              <a:ea typeface="隶书" panose="02010509060101010101" pitchFamily="49" charset="-122"/>
            </a:endParaRPr>
          </a:p>
          <a:p>
            <a:pPr>
              <a:spcBef>
                <a:spcPct val="50000"/>
              </a:spcBef>
            </a:pPr>
            <a:endParaRPr lang="en-US" altLang="zh-CN" sz="3200" b="1">
              <a:solidFill>
                <a:srgbClr val="66FF33"/>
              </a:solidFill>
              <a:latin typeface="Times New Roman" pitchFamily="18" charset="0"/>
              <a:ea typeface="隶书" pitchFamily="49" charset="-122"/>
            </a:endParaRPr>
          </a:p>
        </p:txBody>
      </p:sp>
      <p:pic>
        <p:nvPicPr>
          <p:cNvPr id="12290" name="Picture 3" descr="wen yi duo"/>
          <p:cNvPicPr>
            <a:picLocks noChangeAspect="1"/>
          </p:cNvPicPr>
          <p:nvPr/>
        </p:nvPicPr>
        <p:blipFill>
          <a:blip r:embed="rId2"/>
          <a:stretch>
            <a:fillRect/>
          </a:stretch>
        </p:blipFill>
        <p:spPr>
          <a:xfrm>
            <a:off x="609600" y="1447800"/>
            <a:ext cx="3184525" cy="4495800"/>
          </a:xfrm>
          <a:prstGeom prst="rect">
            <a:avLst/>
          </a:prstGeom>
          <a:noFill/>
          <a:ln w="9525">
            <a:noFill/>
          </a:ln>
        </p:spPr>
      </p:pic>
    </p:spTree>
  </p:cSld>
  <p:clrMapOvr>
    <a:masterClrMapping/>
  </p:clrMapOvr>
  <p:transition spd="slow">
    <p:zoom dir="in"/>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5" presetClass="entr" presetSubtype="0" fill="hold" nodeType="clickEffect">
                                  <p:stCondLst>
                                    <p:cond delay="0"/>
                                  </p:stCondLst>
                                  <p:iterate type="lt">
                                    <p:tmPct val="10000"/>
                                  </p:iterate>
                                  <p:childTnLst>
                                    <p:set>
                                      <p:cBhvr>
                                        <p:cTn id="6" dur="1" fill="hold">
                                          <p:stCondLst>
                                            <p:cond delay="0"/>
                                          </p:stCondLst>
                                        </p:cTn>
                                        <p:tgtEl>
                                          <p:spTgt spid="417794">
                                            <p:txEl>
                                              <p:pRg st="0" end="0"/>
                                            </p:txEl>
                                          </p:spTgt>
                                        </p:tgtEl>
                                        <p:attrNameLst>
                                          <p:attrName>style.visibility</p:attrName>
                                        </p:attrNameLst>
                                      </p:cBhvr>
                                      <p:to>
                                        <p:strVal val="visible"/>
                                      </p:to>
                                    </p:set>
                                    <p:anim calcmode="lin" valueType="num">
                                      <p:cBhvr>
                                        <p:cTn id="7" dur="1000" fill="hold"/>
                                        <p:tgtEl>
                                          <p:spTgt spid="417794">
                                            <p:txEl>
                                              <p:pRg st="0" end="0"/>
                                            </p:txEl>
                                          </p:spTgt>
                                        </p:tgtEl>
                                        <p:attrNameLst>
                                          <p:attrName>ppt_w</p:attrName>
                                        </p:attrNameLst>
                                      </p:cBhvr>
                                      <p:tavLst>
                                        <p:tav tm="0">
                                          <p:val>
                                            <p:strVal val="#ppt_w*0.70"/>
                                          </p:val>
                                        </p:tav>
                                        <p:tav tm="100000">
                                          <p:val>
                                            <p:strVal val="#ppt_w"/>
                                          </p:val>
                                        </p:tav>
                                      </p:tavLst>
                                    </p:anim>
                                    <p:anim calcmode="lin" valueType="num">
                                      <p:cBhvr>
                                        <p:cTn id="8" dur="1000" fill="hold"/>
                                        <p:tgtEl>
                                          <p:spTgt spid="417794">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417794">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3" name="chimes.wav"/>
                                        </p:tgtEl>
                                      </p:cMediaNode>
                                    </p:audio>
                                  </p:subTnLst>
                                </p:cTn>
                              </p:par>
                            </p:childTnLst>
                          </p:cTn>
                        </p:par>
                      </p:childTnLst>
                    </p:cTn>
                  </p:par>
                  <p:par>
                    <p:cTn id="10" fill="hold" nodeType="clickPar">
                      <p:stCondLst>
                        <p:cond delay="indefinite"/>
                      </p:stCondLst>
                      <p:childTnLst>
                        <p:par>
                          <p:cTn id="11" fill="hold" nodeType="afterGroup">
                            <p:stCondLst>
                              <p:cond delay="0"/>
                            </p:stCondLst>
                            <p:childTnLst>
                              <p:par>
                                <p:cTn id="12" presetID="2" presetClass="entr" presetSubtype="2" fill="hold" nodeType="clickEffect">
                                  <p:stCondLst>
                                    <p:cond delay="0"/>
                                  </p:stCondLst>
                                  <p:childTnLst>
                                    <p:set>
                                      <p:cBhvr>
                                        <p:cTn id="13" dur="1" fill="hold">
                                          <p:stCondLst>
                                            <p:cond delay="0"/>
                                          </p:stCondLst>
                                        </p:cTn>
                                        <p:tgtEl>
                                          <p:spTgt spid="417794">
                                            <p:txEl>
                                              <p:pRg st="1" end="1"/>
                                            </p:txEl>
                                          </p:spTgt>
                                        </p:tgtEl>
                                        <p:attrNameLst>
                                          <p:attrName>style.visibility</p:attrName>
                                        </p:attrNameLst>
                                      </p:cBhvr>
                                      <p:to>
                                        <p:strVal val="visible"/>
                                      </p:to>
                                    </p:set>
                                    <p:anim calcmode="lin" valueType="num">
                                      <p:cBhvr additive="base">
                                        <p:cTn id="14" dur="500" fill="hold"/>
                                        <p:tgtEl>
                                          <p:spTgt spid="417794">
                                            <p:txEl>
                                              <p:pRg st="1" end="1"/>
                                            </p:txEl>
                                          </p:spTgt>
                                        </p:tgtEl>
                                        <p:attrNameLst>
                                          <p:attrName>ppt_x</p:attrName>
                                        </p:attrNameLst>
                                      </p:cBhvr>
                                      <p:tavLst>
                                        <p:tav tm="0">
                                          <p:val>
                                            <p:strVal val="1+#ppt_w/2"/>
                                          </p:val>
                                        </p:tav>
                                        <p:tav tm="100000">
                                          <p:val>
                                            <p:strVal val="#ppt_x"/>
                                          </p:val>
                                        </p:tav>
                                      </p:tavLst>
                                    </p:anim>
                                    <p:anim calcmode="lin" valueType="num">
                                      <p:cBhvr additive="base">
                                        <p:cTn id="15" dur="500" fill="hold"/>
                                        <p:tgtEl>
                                          <p:spTgt spid="417794">
                                            <p:txEl>
                                              <p:pRg st="1" end="1"/>
                                            </p:txEl>
                                          </p:spTgt>
                                        </p:tgtEl>
                                        <p:attrNameLst>
                                          <p:attrName>ppt_y</p:attrName>
                                        </p:attrNameLst>
                                      </p:cBhvr>
                                      <p:tavLst>
                                        <p:tav tm="0">
                                          <p:val>
                                            <p:strVal val="#ppt_y"/>
                                          </p:val>
                                        </p:tav>
                                        <p:tav tm="100000">
                                          <p:val>
                                            <p:strVal val="#ppt_y"/>
                                          </p:val>
                                        </p:tav>
                                      </p:tavLst>
                                    </p:anim>
                                  </p:childTnLst>
                                </p:cTn>
                              </p:par>
                              <p:par>
                                <p:cTn id="16" presetID="2" presetClass="entr" presetSubtype="2" fill="hold" nodeType="withEffect">
                                  <p:stCondLst>
                                    <p:cond delay="0"/>
                                  </p:stCondLst>
                                  <p:childTnLst>
                                    <p:set>
                                      <p:cBhvr>
                                        <p:cTn id="17" dur="1" fill="hold">
                                          <p:stCondLst>
                                            <p:cond delay="0"/>
                                          </p:stCondLst>
                                        </p:cTn>
                                        <p:tgtEl>
                                          <p:spTgt spid="417794">
                                            <p:txEl>
                                              <p:pRg st="2" end="2"/>
                                            </p:txEl>
                                          </p:spTgt>
                                        </p:tgtEl>
                                        <p:attrNameLst>
                                          <p:attrName>style.visibility</p:attrName>
                                        </p:attrNameLst>
                                      </p:cBhvr>
                                      <p:to>
                                        <p:strVal val="visible"/>
                                      </p:to>
                                    </p:set>
                                    <p:anim calcmode="lin" valueType="num">
                                      <p:cBhvr additive="base">
                                        <p:cTn id="18" dur="500" fill="hold"/>
                                        <p:tgtEl>
                                          <p:spTgt spid="417794">
                                            <p:txEl>
                                              <p:pRg st="2" end="2"/>
                                            </p:txEl>
                                          </p:spTgt>
                                        </p:tgtEl>
                                        <p:attrNameLst>
                                          <p:attrName>ppt_x</p:attrName>
                                        </p:attrNameLst>
                                      </p:cBhvr>
                                      <p:tavLst>
                                        <p:tav tm="0">
                                          <p:val>
                                            <p:strVal val="1+#ppt_w/2"/>
                                          </p:val>
                                        </p:tav>
                                        <p:tav tm="100000">
                                          <p:val>
                                            <p:strVal val="#ppt_x"/>
                                          </p:val>
                                        </p:tav>
                                      </p:tavLst>
                                    </p:anim>
                                    <p:anim calcmode="lin" valueType="num">
                                      <p:cBhvr additive="base">
                                        <p:cTn id="19" dur="500" fill="hold"/>
                                        <p:tgtEl>
                                          <p:spTgt spid="417794">
                                            <p:txEl>
                                              <p:pRg st="2" end="2"/>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18818" name="Text Box 2"/>
          <p:cNvSpPr txBox="1"/>
          <p:nvPr/>
        </p:nvSpPr>
        <p:spPr>
          <a:xfrm>
            <a:off x="762000" y="1524000"/>
            <a:ext cx="7696200" cy="4849813"/>
          </a:xfrm>
          <a:prstGeom prst="rect">
            <a:avLst/>
          </a:prstGeom>
          <a:noFill/>
          <a:ln w="9525">
            <a:noFill/>
          </a:ln>
        </p:spPr>
        <p:txBody>
          <a:bodyPr anchor="t">
            <a:spAutoFit/>
          </a:bodyPr>
          <a:lstStyle>
            <a:defPPr/>
          </a:lstStyle>
          <a:p>
            <a:pPr algn="just">
              <a:spcBef>
                <a:spcPct val="50000"/>
              </a:spcBef>
            </a:pPr>
            <a:r>
              <a:rPr lang="en-US" altLang="zh-CN" sz="2400" b="1">
                <a:solidFill>
                  <a:srgbClr val="000080"/>
                </a:solidFill>
                <a:latin typeface="Times New Roman" panose="02020603050405020304" pitchFamily="18" charset="0"/>
                <a:ea typeface="隶书" panose="02010509060101010101" pitchFamily="49" charset="-122"/>
              </a:rPr>
              <a:t> </a:t>
            </a:r>
            <a:r>
              <a:rPr lang="en-US" altLang="zh-CN" sz="4800" b="1">
                <a:solidFill>
                  <a:srgbClr val="996633"/>
                </a:solidFill>
                <a:latin typeface="Times New Roman" panose="02020603050405020304" pitchFamily="18" charset="0"/>
                <a:ea typeface="隶书" panose="02010509060101010101" pitchFamily="49" charset="-122"/>
              </a:rPr>
              <a:t>“</a:t>
            </a:r>
            <a:r>
              <a:rPr lang="zh-CN" altLang="en-US" sz="4800" b="1">
                <a:solidFill>
                  <a:srgbClr val="996633"/>
                </a:solidFill>
                <a:latin typeface="Times New Roman" panose="02020603050405020304" pitchFamily="18" charset="0"/>
                <a:ea typeface="隶书" panose="02010509060101010101" pitchFamily="49" charset="-122"/>
              </a:rPr>
              <a:t>五四”前后开始进行新诗创作，有著名诗集</a:t>
            </a:r>
            <a:r>
              <a:rPr lang="en-US" altLang="zh-CN" sz="4800" b="1">
                <a:solidFill>
                  <a:srgbClr val="996633"/>
                </a:solidFill>
                <a:latin typeface="Times New Roman" panose="02020603050405020304" pitchFamily="18" charset="0"/>
                <a:ea typeface="隶书" panose="02010509060101010101" pitchFamily="49" charset="-122"/>
              </a:rPr>
              <a:t>《</a:t>
            </a:r>
            <a:r>
              <a:rPr lang="zh-CN" altLang="en-US" sz="4800" b="1">
                <a:solidFill>
                  <a:srgbClr val="996633"/>
                </a:solidFill>
                <a:latin typeface="Times New Roman" panose="02020603050405020304" pitchFamily="18" charset="0"/>
                <a:ea typeface="隶书" panose="02010509060101010101" pitchFamily="49" charset="-122"/>
              </a:rPr>
              <a:t>红烛</a:t>
            </a:r>
            <a:r>
              <a:rPr lang="en-US" altLang="zh-CN" sz="4800" b="1">
                <a:solidFill>
                  <a:srgbClr val="996633"/>
                </a:solidFill>
                <a:latin typeface="Times New Roman" panose="02020603050405020304" pitchFamily="18" charset="0"/>
                <a:ea typeface="隶书" panose="02010509060101010101" pitchFamily="49" charset="-122"/>
              </a:rPr>
              <a:t>》</a:t>
            </a:r>
            <a:r>
              <a:rPr lang="zh-CN" altLang="en-US" sz="4800" b="1">
                <a:solidFill>
                  <a:srgbClr val="996633"/>
                </a:solidFill>
                <a:latin typeface="Times New Roman" panose="02020603050405020304" pitchFamily="18" charset="0"/>
                <a:ea typeface="隶书" panose="02010509060101010101" pitchFamily="49" charset="-122"/>
              </a:rPr>
              <a:t>、</a:t>
            </a:r>
            <a:r>
              <a:rPr lang="en-US" altLang="zh-CN" sz="4800" b="1">
                <a:solidFill>
                  <a:srgbClr val="996633"/>
                </a:solidFill>
                <a:latin typeface="Times New Roman" panose="02020603050405020304" pitchFamily="18" charset="0"/>
                <a:ea typeface="隶书" panose="02010509060101010101" pitchFamily="49" charset="-122"/>
              </a:rPr>
              <a:t>《</a:t>
            </a:r>
            <a:r>
              <a:rPr lang="zh-CN" altLang="en-US" sz="4800" b="1">
                <a:solidFill>
                  <a:srgbClr val="996633"/>
                </a:solidFill>
                <a:latin typeface="Times New Roman" panose="02020603050405020304" pitchFamily="18" charset="0"/>
                <a:ea typeface="隶书" panose="02010509060101010101" pitchFamily="49" charset="-122"/>
              </a:rPr>
              <a:t>死水</a:t>
            </a:r>
            <a:r>
              <a:rPr lang="en-US" altLang="zh-CN" sz="4800" b="1">
                <a:solidFill>
                  <a:srgbClr val="996633"/>
                </a:solidFill>
                <a:latin typeface="Times New Roman" panose="02020603050405020304" pitchFamily="18" charset="0"/>
                <a:ea typeface="隶书" panose="02010509060101010101" pitchFamily="49" charset="-122"/>
              </a:rPr>
              <a:t>》</a:t>
            </a:r>
            <a:r>
              <a:rPr lang="zh-CN" altLang="en-US" sz="4800" b="1">
                <a:solidFill>
                  <a:srgbClr val="996633"/>
                </a:solidFill>
                <a:latin typeface="Times New Roman" panose="02020603050405020304" pitchFamily="18" charset="0"/>
                <a:ea typeface="隶书" panose="02010509060101010101" pitchFamily="49" charset="-122"/>
              </a:rPr>
              <a:t>，从生活中捕捉具体的形象，以诗的意象再现生活的美。</a:t>
            </a:r>
            <a:endParaRPr lang="zh-CN" altLang="en-US" sz="4800" b="1">
              <a:solidFill>
                <a:srgbClr val="996633"/>
              </a:solidFill>
              <a:latin typeface="Times New Roman" pitchFamily="18" charset="0"/>
              <a:ea typeface="Arial Unicode MS" panose="020b0604020202020204" charset="-122"/>
            </a:endParaRPr>
          </a:p>
          <a:p>
            <a:pPr>
              <a:spcBef>
                <a:spcPct val="50000"/>
              </a:spcBef>
            </a:pPr>
            <a:endParaRPr lang="en-US" altLang="zh-CN" sz="4800" b="1">
              <a:solidFill>
                <a:srgbClr val="996633"/>
              </a:solidFill>
              <a:latin typeface="Times New Roman" pitchFamily="18" charset="0"/>
              <a:ea typeface="宋体" pitchFamily="2" charset="-122"/>
            </a:endParaRPr>
          </a:p>
        </p:txBody>
      </p:sp>
      <p:sp>
        <p:nvSpPr>
          <p:cNvPr id="418819" name="Text Box 3"/>
          <p:cNvSpPr txBox="1"/>
          <p:nvPr/>
        </p:nvSpPr>
        <p:spPr>
          <a:xfrm>
            <a:off x="395288" y="260350"/>
            <a:ext cx="3114675" cy="823913"/>
          </a:xfrm>
          <a:prstGeom prst="rect">
            <a:avLst/>
          </a:prstGeom>
          <a:noFill/>
          <a:ln w="9525">
            <a:noFill/>
          </a:ln>
        </p:spPr>
        <p:txBody>
          <a:bodyPr anchor="t">
            <a:spAutoFit/>
          </a:bodyPr>
          <a:lstStyle>
            <a:defPPr/>
          </a:lstStyle>
          <a:p>
            <a:pPr algn="ctr">
              <a:buFont typeface="Wingdings" panose="05000000000000000000" pitchFamily="2" charset="2"/>
            </a:pPr>
            <a:r>
              <a:rPr lang="zh-CN" altLang="en-US" sz="4800" b="1" i="1">
                <a:solidFill>
                  <a:srgbClr val="996633"/>
                </a:solidFill>
                <a:latin typeface="Times New Roman" panose="02020603050405020304" pitchFamily="18" charset="0"/>
                <a:ea typeface="楷体_GB2312" pitchFamily="49" charset="-122"/>
              </a:rPr>
              <a:t>一个诗人</a:t>
            </a:r>
            <a:endParaRPr lang="zh-CN" altLang="en-US" sz="4800" b="1" i="1">
              <a:solidFill>
                <a:srgbClr val="996633"/>
              </a:solidFill>
              <a:latin typeface="Times New Roman" pitchFamily="18" charset="0"/>
              <a:ea typeface="楷体_GB2312" pitchFamily="49" charset="-122"/>
            </a:endParaRPr>
          </a:p>
        </p:txBody>
      </p:sp>
    </p:spTree>
  </p:cSld>
  <p:clrMapOvr>
    <a:masterClrMapping/>
  </p:clrMapOvr>
  <p:transition spd="slow">
    <p:zoom dir="in"/>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5" presetClass="entr" presetSubtype="0" fill="hold" nodeType="clickEffect">
                                  <p:stCondLst>
                                    <p:cond delay="0"/>
                                  </p:stCondLst>
                                  <p:iterate type="lt">
                                    <p:tmPct val="10000"/>
                                  </p:iterate>
                                  <p:childTnLst>
                                    <p:set>
                                      <p:cBhvr>
                                        <p:cTn id="6" dur="1" fill="hold">
                                          <p:stCondLst>
                                            <p:cond delay="0"/>
                                          </p:stCondLst>
                                        </p:cTn>
                                        <p:tgtEl>
                                          <p:spTgt spid="418819">
                                            <p:txEl>
                                              <p:pRg st="0" end="0"/>
                                            </p:txEl>
                                          </p:spTgt>
                                        </p:tgtEl>
                                        <p:attrNameLst>
                                          <p:attrName>style.visibility</p:attrName>
                                        </p:attrNameLst>
                                      </p:cBhvr>
                                      <p:to>
                                        <p:strVal val="visible"/>
                                      </p:to>
                                    </p:set>
                                    <p:anim calcmode="lin" valueType="num">
                                      <p:cBhvr>
                                        <p:cTn id="7" dur="1000" fill="hold"/>
                                        <p:tgtEl>
                                          <p:spTgt spid="418819">
                                            <p:txEl>
                                              <p:pRg st="0" end="0"/>
                                            </p:txEl>
                                          </p:spTgt>
                                        </p:tgtEl>
                                        <p:attrNameLst>
                                          <p:attrName>ppt_w</p:attrName>
                                        </p:attrNameLst>
                                      </p:cBhvr>
                                      <p:tavLst>
                                        <p:tav tm="0">
                                          <p:val>
                                            <p:strVal val="#ppt_w*0.70"/>
                                          </p:val>
                                        </p:tav>
                                        <p:tav tm="100000">
                                          <p:val>
                                            <p:strVal val="#ppt_w"/>
                                          </p:val>
                                        </p:tav>
                                      </p:tavLst>
                                    </p:anim>
                                    <p:anim calcmode="lin" valueType="num">
                                      <p:cBhvr>
                                        <p:cTn id="8" dur="1000" fill="hold"/>
                                        <p:tgtEl>
                                          <p:spTgt spid="418819">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418819">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2" name="type.wav"/>
                                        </p:tgtEl>
                                      </p:cMediaNode>
                                    </p:audio>
                                  </p:subTnLst>
                                </p:cTn>
                              </p:par>
                            </p:childTnLst>
                          </p:cTn>
                        </p:par>
                      </p:childTnLst>
                    </p:cTn>
                  </p:par>
                  <p:par>
                    <p:cTn id="10" fill="hold" nodeType="clickPar">
                      <p:stCondLst>
                        <p:cond delay="indefinite"/>
                      </p:stCondLst>
                      <p:childTnLst>
                        <p:par>
                          <p:cTn id="11" fill="hold" nodeType="afterGroup">
                            <p:stCondLst>
                              <p:cond delay="0"/>
                            </p:stCondLst>
                            <p:childTnLst>
                              <p:par>
                                <p:cTn id="12" presetID="2" presetClass="entr" presetSubtype="4" fill="hold" nodeType="clickEffect">
                                  <p:stCondLst>
                                    <p:cond delay="0"/>
                                  </p:stCondLst>
                                  <p:childTnLst>
                                    <p:set>
                                      <p:cBhvr>
                                        <p:cTn id="13" dur="1" fill="hold">
                                          <p:stCondLst>
                                            <p:cond delay="0"/>
                                          </p:stCondLst>
                                        </p:cTn>
                                        <p:tgtEl>
                                          <p:spTgt spid="418818">
                                            <p:txEl>
                                              <p:pRg st="0" end="0"/>
                                            </p:txEl>
                                          </p:spTgt>
                                        </p:tgtEl>
                                        <p:attrNameLst>
                                          <p:attrName>style.visibility</p:attrName>
                                        </p:attrNameLst>
                                      </p:cBhvr>
                                      <p:to>
                                        <p:strVal val="visible"/>
                                      </p:to>
                                    </p:set>
                                    <p:anim calcmode="lin" valueType="num">
                                      <p:cBhvr additive="base">
                                        <p:cTn id="14" dur="500" fill="hold"/>
                                        <p:tgtEl>
                                          <p:spTgt spid="418818">
                                            <p:txEl>
                                              <p:pRg st="0" end="0"/>
                                            </p:txEl>
                                          </p:spTgt>
                                        </p:tgtEl>
                                        <p:attrNameLst>
                                          <p:attrName>ppt_x</p:attrName>
                                        </p:attrNameLst>
                                      </p:cBhvr>
                                      <p:tavLst>
                                        <p:tav tm="0">
                                          <p:val>
                                            <p:strVal val="#ppt_x"/>
                                          </p:val>
                                        </p:tav>
                                        <p:tav tm="100000">
                                          <p:val>
                                            <p:strVal val="#ppt_x"/>
                                          </p:val>
                                        </p:tav>
                                      </p:tavLst>
                                    </p:anim>
                                    <p:anim calcmode="lin" valueType="num">
                                      <p:cBhvr additive="base">
                                        <p:cTn id="15" dur="500" fill="hold"/>
                                        <p:tgtEl>
                                          <p:spTgt spid="418818">
                                            <p:txEl>
                                              <p:pRg st="0" end="0"/>
                                            </p:txEl>
                                          </p:spTgt>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12"/>
                                            </p:cond>
                                          </p:stCondLst>
                                          <p:endCondLst>
                                            <p:cond evt="onStopAudio" delay="0">
                                              <p:tgtEl>
                                                <p:sldTgt/>
                                              </p:tgtEl>
                                            </p:cond>
                                          </p:endCondLst>
                                        </p:cTn>
                                        <p:tgtEl>
                                          <p:sndTgt r:embed="rId2" name="typ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19842" name="Text Box 2"/>
          <p:cNvSpPr txBox="1"/>
          <p:nvPr/>
        </p:nvSpPr>
        <p:spPr>
          <a:xfrm>
            <a:off x="4211638" y="1557338"/>
            <a:ext cx="4191000" cy="4446587"/>
          </a:xfrm>
          <a:prstGeom prst="rect">
            <a:avLst/>
          </a:prstGeom>
          <a:noFill/>
          <a:ln w="9525">
            <a:noFill/>
          </a:ln>
        </p:spPr>
        <p:txBody>
          <a:bodyPr anchor="t">
            <a:spAutoFit/>
          </a:bodyPr>
          <a:lstStyle>
            <a:defPPr/>
          </a:lstStyle>
          <a:p>
            <a:pPr algn="just">
              <a:spcBef>
                <a:spcPct val="50000"/>
              </a:spcBef>
            </a:pPr>
            <a:r>
              <a:rPr lang="en-US" altLang="zh-CN" sz="4400" b="1">
                <a:solidFill>
                  <a:srgbClr val="996633"/>
                </a:solidFill>
                <a:latin typeface="Arial Unicode MS" panose="020b0604020202020204" charset="-122"/>
                <a:ea typeface="隶书" panose="02010509060101010101" pitchFamily="49" charset="-122"/>
              </a:rPr>
              <a:t>32</a:t>
            </a:r>
            <a:r>
              <a:rPr lang="zh-CN" altLang="en-US" sz="4400" b="1">
                <a:solidFill>
                  <a:srgbClr val="996633"/>
                </a:solidFill>
                <a:latin typeface="Times New Roman" panose="02020603050405020304" pitchFamily="18" charset="0"/>
                <a:ea typeface="隶书" panose="02010509060101010101" pitchFamily="49" charset="-122"/>
              </a:rPr>
              <a:t>年到清华任教以后，全力专攻古典文学，潜心钻研古籍，无所不通。</a:t>
            </a:r>
            <a:endParaRPr lang="zh-CN" altLang="en-US" sz="4400" b="1">
              <a:solidFill>
                <a:srgbClr val="996633"/>
              </a:solidFill>
              <a:latin typeface="Arial Unicode MS" panose="020b0604020202020204" charset="-122"/>
              <a:ea typeface="隶书" pitchFamily="49" charset="-122"/>
            </a:endParaRPr>
          </a:p>
          <a:p>
            <a:pPr>
              <a:spcBef>
                <a:spcPct val="50000"/>
              </a:spcBef>
            </a:pPr>
            <a:endParaRPr lang="en-US" altLang="zh-CN" sz="4400" b="1">
              <a:solidFill>
                <a:srgbClr val="00FF00"/>
              </a:solidFill>
              <a:latin typeface="Times New Roman" pitchFamily="18" charset="0"/>
              <a:ea typeface="隶书" pitchFamily="49" charset="-122"/>
            </a:endParaRPr>
          </a:p>
        </p:txBody>
      </p:sp>
      <p:pic>
        <p:nvPicPr>
          <p:cNvPr id="14338" name="Picture 3" descr="闻一多纪念亭（清华）"/>
          <p:cNvPicPr>
            <a:picLocks noChangeAspect="1"/>
          </p:cNvPicPr>
          <p:nvPr/>
        </p:nvPicPr>
        <p:blipFill>
          <a:blip r:embed="rId2"/>
          <a:stretch>
            <a:fillRect/>
          </a:stretch>
        </p:blipFill>
        <p:spPr>
          <a:xfrm>
            <a:off x="762000" y="1600200"/>
            <a:ext cx="2768600" cy="3733800"/>
          </a:xfrm>
          <a:prstGeom prst="rect">
            <a:avLst/>
          </a:prstGeom>
          <a:noFill/>
          <a:ln w="9525">
            <a:noFill/>
          </a:ln>
        </p:spPr>
      </p:pic>
      <p:sp>
        <p:nvSpPr>
          <p:cNvPr id="14339" name="Text Box 4"/>
          <p:cNvSpPr txBox="1"/>
          <p:nvPr/>
        </p:nvSpPr>
        <p:spPr>
          <a:xfrm>
            <a:off x="533400" y="5715000"/>
            <a:ext cx="3657600" cy="579438"/>
          </a:xfrm>
          <a:prstGeom prst="rect">
            <a:avLst/>
          </a:prstGeom>
          <a:noFill/>
          <a:ln w="9525">
            <a:noFill/>
          </a:ln>
        </p:spPr>
        <p:txBody>
          <a:bodyPr anchor="t">
            <a:spAutoFit/>
          </a:bodyPr>
          <a:lstStyle>
            <a:defPPr/>
          </a:lstStyle>
          <a:p>
            <a:pPr>
              <a:spcBef>
                <a:spcPct val="50000"/>
              </a:spcBef>
            </a:pPr>
            <a:r>
              <a:rPr lang="en-US" altLang="zh-CN" sz="3200">
                <a:solidFill>
                  <a:srgbClr val="FFFF66"/>
                </a:solidFill>
                <a:latin typeface="Times New Roman" panose="02020603050405020304" pitchFamily="18" charset="0"/>
                <a:ea typeface="隶书" panose="02010509060101010101" pitchFamily="49" charset="-122"/>
              </a:rPr>
              <a:t>  </a:t>
            </a:r>
            <a:r>
              <a:rPr lang="zh-CN" altLang="en-US" sz="3200">
                <a:solidFill>
                  <a:schemeClr val="bg1"/>
                </a:solidFill>
                <a:latin typeface="Times New Roman" panose="02020603050405020304" pitchFamily="18" charset="0"/>
                <a:ea typeface="隶书" panose="02010509060101010101" pitchFamily="49" charset="-122"/>
              </a:rPr>
              <a:t>清华大学一多亭</a:t>
            </a:r>
            <a:endParaRPr lang="zh-CN" altLang="en-US" sz="3200">
              <a:solidFill>
                <a:schemeClr val="bg1"/>
              </a:solidFill>
              <a:latin typeface="Times New Roman" pitchFamily="18" charset="0"/>
              <a:ea typeface="隶书" pitchFamily="49" charset="-122"/>
            </a:endParaRPr>
          </a:p>
        </p:txBody>
      </p:sp>
      <p:sp>
        <p:nvSpPr>
          <p:cNvPr id="419845" name="Text Box 5"/>
          <p:cNvSpPr txBox="1"/>
          <p:nvPr/>
        </p:nvSpPr>
        <p:spPr>
          <a:xfrm>
            <a:off x="3276600" y="260350"/>
            <a:ext cx="2667000" cy="823913"/>
          </a:xfrm>
          <a:prstGeom prst="rect">
            <a:avLst/>
          </a:prstGeom>
          <a:noFill/>
          <a:ln w="9525">
            <a:noFill/>
          </a:ln>
        </p:spPr>
        <p:txBody>
          <a:bodyPr anchor="t">
            <a:spAutoFit/>
          </a:bodyPr>
          <a:lstStyle>
            <a:defPPr/>
          </a:lstStyle>
          <a:p>
            <a:pPr algn="ctr">
              <a:buFont typeface="Wingdings" panose="05000000000000000000" pitchFamily="2" charset="2"/>
            </a:pPr>
            <a:r>
              <a:rPr lang="zh-CN" altLang="en-US" sz="4800" b="1" i="1">
                <a:solidFill>
                  <a:srgbClr val="996633"/>
                </a:solidFill>
                <a:latin typeface="Times New Roman" panose="02020603050405020304" pitchFamily="18" charset="0"/>
                <a:ea typeface="楷体_GB2312" pitchFamily="49" charset="-122"/>
              </a:rPr>
              <a:t>一个学者</a:t>
            </a:r>
            <a:endParaRPr lang="zh-CN" altLang="en-US" sz="4800" b="1" i="1">
              <a:solidFill>
                <a:srgbClr val="996633"/>
              </a:solidFill>
              <a:latin typeface="Times New Roman" panose="02020603050405020304" pitchFamily="18" charset="0"/>
              <a:ea typeface="楷体_GB2312" pitchFamily="49" charset="-122"/>
            </a:endParaRPr>
          </a:p>
        </p:txBody>
      </p:sp>
    </p:spTree>
  </p:cSld>
  <p:clrMapOvr>
    <a:masterClrMapping/>
  </p:clrMapOvr>
  <p:transition spd="slow">
    <p:zoom dir="in"/>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5" presetClass="entr" presetSubtype="0" fill="hold" nodeType="clickEffect">
                                  <p:stCondLst>
                                    <p:cond delay="0"/>
                                  </p:stCondLst>
                                  <p:iterate type="lt">
                                    <p:tmPct val="10000"/>
                                  </p:iterate>
                                  <p:childTnLst>
                                    <p:set>
                                      <p:cBhvr>
                                        <p:cTn id="6" dur="1" fill="hold">
                                          <p:stCondLst>
                                            <p:cond delay="0"/>
                                          </p:stCondLst>
                                        </p:cTn>
                                        <p:tgtEl>
                                          <p:spTgt spid="419845">
                                            <p:txEl>
                                              <p:pRg st="0" end="0"/>
                                            </p:txEl>
                                          </p:spTgt>
                                        </p:tgtEl>
                                        <p:attrNameLst>
                                          <p:attrName>style.visibility</p:attrName>
                                        </p:attrNameLst>
                                      </p:cBhvr>
                                      <p:to>
                                        <p:strVal val="visible"/>
                                      </p:to>
                                    </p:set>
                                    <p:anim calcmode="lin" valueType="num">
                                      <p:cBhvr>
                                        <p:cTn id="7" dur="1000" fill="hold"/>
                                        <p:tgtEl>
                                          <p:spTgt spid="419845">
                                            <p:txEl>
                                              <p:pRg st="0" end="0"/>
                                            </p:txEl>
                                          </p:spTgt>
                                        </p:tgtEl>
                                        <p:attrNameLst>
                                          <p:attrName>ppt_w</p:attrName>
                                        </p:attrNameLst>
                                      </p:cBhvr>
                                      <p:tavLst>
                                        <p:tav tm="0">
                                          <p:val>
                                            <p:strVal val="#ppt_w*0.70"/>
                                          </p:val>
                                        </p:tav>
                                        <p:tav tm="100000">
                                          <p:val>
                                            <p:strVal val="#ppt_w"/>
                                          </p:val>
                                        </p:tav>
                                      </p:tavLst>
                                    </p:anim>
                                    <p:anim calcmode="lin" valueType="num">
                                      <p:cBhvr>
                                        <p:cTn id="8" dur="1000" fill="hold"/>
                                        <p:tgtEl>
                                          <p:spTgt spid="419845">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419845">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3" name="type.wav"/>
                                        </p:tgtEl>
                                      </p:cMediaNode>
                                    </p:audio>
                                  </p:subTnLst>
                                </p:cTn>
                              </p:par>
                            </p:childTnLst>
                          </p:cTn>
                        </p:par>
                      </p:childTnLst>
                    </p:cTn>
                  </p:par>
                  <p:par>
                    <p:cTn id="10" fill="hold" nodeType="clickPar">
                      <p:stCondLst>
                        <p:cond delay="indefinite"/>
                      </p:stCondLst>
                      <p:childTnLst>
                        <p:par>
                          <p:cTn id="11" fill="hold" nodeType="afterGroup">
                            <p:stCondLst>
                              <p:cond delay="0"/>
                            </p:stCondLst>
                            <p:childTnLst>
                              <p:par>
                                <p:cTn id="12" presetID="2" presetClass="entr" presetSubtype="2" fill="hold" grpId="0" nodeType="clickEffect">
                                  <p:stCondLst>
                                    <p:cond delay="0"/>
                                  </p:stCondLst>
                                  <p:childTnLst>
                                    <p:set>
                                      <p:cBhvr>
                                        <p:cTn id="13" dur="1" fill="hold">
                                          <p:stCondLst>
                                            <p:cond delay="0"/>
                                          </p:stCondLst>
                                        </p:cTn>
                                        <p:tgtEl>
                                          <p:spTgt spid="419842"/>
                                        </p:tgtEl>
                                        <p:attrNameLst>
                                          <p:attrName>style.visibility</p:attrName>
                                        </p:attrNameLst>
                                      </p:cBhvr>
                                      <p:to>
                                        <p:strVal val="visible"/>
                                      </p:to>
                                    </p:set>
                                    <p:anim calcmode="lin" valueType="num">
                                      <p:cBhvr additive="base">
                                        <p:cTn id="14" dur="500" fill="hold"/>
                                        <p:tgtEl>
                                          <p:spTgt spid="419842"/>
                                        </p:tgtEl>
                                        <p:attrNameLst>
                                          <p:attrName>ppt_x</p:attrName>
                                        </p:attrNameLst>
                                      </p:cBhvr>
                                      <p:tavLst>
                                        <p:tav tm="0">
                                          <p:val>
                                            <p:strVal val="1+#ppt_w/2"/>
                                          </p:val>
                                        </p:tav>
                                        <p:tav tm="100000">
                                          <p:val>
                                            <p:strVal val="#ppt_x"/>
                                          </p:val>
                                        </p:tav>
                                      </p:tavLst>
                                    </p:anim>
                                    <p:anim calcmode="lin" valueType="num">
                                      <p:cBhvr additive="base">
                                        <p:cTn id="15" dur="500" fill="hold"/>
                                        <p:tgtEl>
                                          <p:spTgt spid="419842"/>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2"/>
                                            </p:cond>
                                          </p:stCondLst>
                                          <p:endCondLst>
                                            <p:cond evt="onStopAudio" delay="0">
                                              <p:tgtEl>
                                                <p:sldTgt/>
                                              </p:tgtEl>
                                            </p:cond>
                                          </p:endCondLst>
                                        </p:cTn>
                                        <p:tgtEl>
                                          <p:sndTgt r:embed="rId3" name="typ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9842" grpId="0"/>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20866" name="Text Box 2"/>
          <p:cNvSpPr txBox="1"/>
          <p:nvPr/>
        </p:nvSpPr>
        <p:spPr>
          <a:xfrm>
            <a:off x="4800600" y="1524000"/>
            <a:ext cx="3810000" cy="5273675"/>
          </a:xfrm>
          <a:prstGeom prst="rect">
            <a:avLst/>
          </a:prstGeom>
          <a:noFill/>
          <a:ln w="9525">
            <a:noFill/>
          </a:ln>
        </p:spPr>
        <p:txBody>
          <a:bodyPr anchor="t">
            <a:spAutoFit/>
          </a:bodyPr>
          <a:lstStyle>
            <a:defPPr/>
          </a:lstStyle>
          <a:p>
            <a:pPr algn="just">
              <a:spcBef>
                <a:spcPct val="50000"/>
              </a:spcBef>
            </a:pPr>
            <a:r>
              <a:rPr lang="en-US" altLang="zh-CN" sz="4000" b="1">
                <a:solidFill>
                  <a:srgbClr val="996633"/>
                </a:solidFill>
                <a:latin typeface="Arial Unicode MS" panose="020b0604020202020204" charset="-122"/>
                <a:ea typeface="隶书" panose="02010509060101010101" pitchFamily="49" charset="-122"/>
              </a:rPr>
              <a:t>1944</a:t>
            </a:r>
            <a:r>
              <a:rPr lang="zh-CN" altLang="en-US" sz="4000" b="1">
                <a:solidFill>
                  <a:srgbClr val="996633"/>
                </a:solidFill>
                <a:latin typeface="Times New Roman" panose="02020603050405020304" pitchFamily="18" charset="0"/>
                <a:ea typeface="隶书" panose="02010509060101010101" pitchFamily="49" charset="-122"/>
              </a:rPr>
              <a:t>年以后，面对国民党的日益腐朽，拍案而起</a:t>
            </a:r>
            <a:r>
              <a:rPr lang="zh-CN" altLang="en-US" sz="4000" b="1">
                <a:solidFill>
                  <a:srgbClr val="996633"/>
                </a:solidFill>
                <a:latin typeface="Arial Unicode MS" panose="020b0604020202020204" charset="-122"/>
                <a:ea typeface="隶书" panose="02010509060101010101" pitchFamily="49" charset="-122"/>
              </a:rPr>
              <a:t>。</a:t>
            </a:r>
            <a:r>
              <a:rPr lang="zh-CN" altLang="en-US" sz="4000" b="1">
                <a:solidFill>
                  <a:srgbClr val="996633"/>
                </a:solidFill>
                <a:latin typeface="Times New Roman" panose="02020603050405020304" pitchFamily="18" charset="0"/>
                <a:ea typeface="隶书" panose="02010509060101010101" pitchFamily="49" charset="-122"/>
              </a:rPr>
              <a:t>投身到反对国民党统治的洪流中去，并为之付出生命。</a:t>
            </a:r>
            <a:endParaRPr lang="zh-CN" altLang="en-US" sz="4000" b="1">
              <a:solidFill>
                <a:srgbClr val="996633"/>
              </a:solidFill>
              <a:latin typeface="Arial Unicode MS" panose="020b0604020202020204" charset="-122"/>
              <a:ea typeface="隶书" pitchFamily="49" charset="-122"/>
            </a:endParaRPr>
          </a:p>
          <a:p>
            <a:pPr>
              <a:spcBef>
                <a:spcPct val="50000"/>
              </a:spcBef>
            </a:pPr>
            <a:endParaRPr lang="en-US" altLang="zh-CN" sz="4000" b="1">
              <a:solidFill>
                <a:srgbClr val="996633"/>
              </a:solidFill>
              <a:latin typeface="Times New Roman" pitchFamily="18" charset="0"/>
              <a:ea typeface="隶书" pitchFamily="49" charset="-122"/>
            </a:endParaRPr>
          </a:p>
        </p:txBody>
      </p:sp>
      <p:pic>
        <p:nvPicPr>
          <p:cNvPr id="15362" name="Picture 3" descr="湖北浠水闻一多塑像"/>
          <p:cNvPicPr>
            <a:picLocks noChangeAspect="1"/>
          </p:cNvPicPr>
          <p:nvPr/>
        </p:nvPicPr>
        <p:blipFill>
          <a:blip r:embed="rId2"/>
          <a:stretch>
            <a:fillRect/>
          </a:stretch>
        </p:blipFill>
        <p:spPr>
          <a:xfrm>
            <a:off x="990600" y="1524000"/>
            <a:ext cx="3284538" cy="4800600"/>
          </a:xfrm>
          <a:prstGeom prst="rect">
            <a:avLst/>
          </a:prstGeom>
          <a:noFill/>
          <a:ln w="9525">
            <a:noFill/>
          </a:ln>
        </p:spPr>
      </p:pic>
      <p:sp>
        <p:nvSpPr>
          <p:cNvPr id="420868" name="Text Box 4"/>
          <p:cNvSpPr txBox="1"/>
          <p:nvPr/>
        </p:nvSpPr>
        <p:spPr>
          <a:xfrm>
            <a:off x="1116013" y="333375"/>
            <a:ext cx="3519487" cy="823913"/>
          </a:xfrm>
          <a:prstGeom prst="rect">
            <a:avLst/>
          </a:prstGeom>
          <a:noFill/>
          <a:ln w="9525">
            <a:noFill/>
          </a:ln>
        </p:spPr>
        <p:txBody>
          <a:bodyPr anchor="t">
            <a:spAutoFit/>
          </a:bodyPr>
          <a:lstStyle>
            <a:defPPr/>
          </a:lstStyle>
          <a:p>
            <a:pPr algn="ctr">
              <a:buFont typeface="Wingdings" panose="05000000000000000000" pitchFamily="2" charset="2"/>
            </a:pPr>
            <a:r>
              <a:rPr lang="zh-CN" altLang="en-US" sz="4800" b="1" i="1">
                <a:solidFill>
                  <a:srgbClr val="996633"/>
                </a:solidFill>
                <a:latin typeface="Times New Roman" panose="02020603050405020304" pitchFamily="18" charset="0"/>
                <a:ea typeface="楷体_GB2312" pitchFamily="49" charset="-122"/>
              </a:rPr>
              <a:t>一名战士</a:t>
            </a:r>
            <a:endParaRPr lang="zh-CN" altLang="en-US" sz="4800" b="1" i="1">
              <a:solidFill>
                <a:srgbClr val="996633"/>
              </a:solidFill>
              <a:latin typeface="Times New Roman" panose="02020603050405020304" pitchFamily="18" charset="0"/>
              <a:ea typeface="楷体_GB2312" pitchFamily="49" charset="-122"/>
            </a:endParaRPr>
          </a:p>
        </p:txBody>
      </p:sp>
    </p:spTree>
  </p:cSld>
  <p:clrMapOvr>
    <a:masterClrMapping/>
  </p:clrMapOvr>
  <p:transition spd="slow">
    <p:zoom dir="in"/>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5" presetClass="entr" presetSubtype="0" fill="hold" grpId="0" nodeType="clickEffect">
                                  <p:stCondLst>
                                    <p:cond delay="0"/>
                                  </p:stCondLst>
                                  <p:iterate type="lt">
                                    <p:tmPct val="10000"/>
                                  </p:iterate>
                                  <p:childTnLst>
                                    <p:set>
                                      <p:cBhvr>
                                        <p:cTn id="6" dur="1" fill="hold">
                                          <p:stCondLst>
                                            <p:cond delay="0"/>
                                          </p:stCondLst>
                                        </p:cTn>
                                        <p:tgtEl>
                                          <p:spTgt spid="420868"/>
                                        </p:tgtEl>
                                        <p:attrNameLst>
                                          <p:attrName>style.visibility</p:attrName>
                                        </p:attrNameLst>
                                      </p:cBhvr>
                                      <p:to>
                                        <p:strVal val="visible"/>
                                      </p:to>
                                    </p:set>
                                    <p:anim calcmode="lin" valueType="num">
                                      <p:cBhvr>
                                        <p:cTn id="7" dur="1000" fill="hold"/>
                                        <p:tgtEl>
                                          <p:spTgt spid="420868"/>
                                        </p:tgtEl>
                                        <p:attrNameLst>
                                          <p:attrName>ppt_w</p:attrName>
                                        </p:attrNameLst>
                                      </p:cBhvr>
                                      <p:tavLst>
                                        <p:tav tm="0">
                                          <p:val>
                                            <p:strVal val="#ppt_w*0.70"/>
                                          </p:val>
                                        </p:tav>
                                        <p:tav tm="100000">
                                          <p:val>
                                            <p:strVal val="#ppt_w"/>
                                          </p:val>
                                        </p:tav>
                                      </p:tavLst>
                                    </p:anim>
                                    <p:anim calcmode="lin" valueType="num">
                                      <p:cBhvr>
                                        <p:cTn id="8" dur="1000" fill="hold"/>
                                        <p:tgtEl>
                                          <p:spTgt spid="420868"/>
                                        </p:tgtEl>
                                        <p:attrNameLst>
                                          <p:attrName>ppt_h</p:attrName>
                                        </p:attrNameLst>
                                      </p:cBhvr>
                                      <p:tavLst>
                                        <p:tav tm="0">
                                          <p:val>
                                            <p:strVal val="#ppt_h"/>
                                          </p:val>
                                        </p:tav>
                                        <p:tav tm="100000">
                                          <p:val>
                                            <p:strVal val="#ppt_h"/>
                                          </p:val>
                                        </p:tav>
                                      </p:tavLst>
                                    </p:anim>
                                    <p:animEffect transition="in" filter="fade">
                                      <p:cBhvr>
                                        <p:cTn id="9" dur="1000"/>
                                        <p:tgtEl>
                                          <p:spTgt spid="420868"/>
                                        </p:tgtEl>
                                      </p:cBhvr>
                                    </p:animEffect>
                                  </p:childTnLst>
                                  <p:subTnLst>
                                    <p:audio>
                                      <p:cMediaNode>
                                        <p:cTn display="0" masterRel="sameClick">
                                          <p:stCondLst>
                                            <p:cond evt="begin" delay="0">
                                              <p:tn val="5"/>
                                            </p:cond>
                                          </p:stCondLst>
                                          <p:endCondLst>
                                            <p:cond evt="onStopAudio" delay="0">
                                              <p:tgtEl>
                                                <p:sldTgt/>
                                              </p:tgtEl>
                                            </p:cond>
                                          </p:endCondLst>
                                        </p:cTn>
                                        <p:tgtEl>
                                          <p:sndTgt r:embed="rId3" name="type.wav"/>
                                        </p:tgtEl>
                                      </p:cMediaNode>
                                    </p:audio>
                                  </p:subTnLst>
                                </p:cTn>
                              </p:par>
                            </p:childTnLst>
                          </p:cTn>
                        </p:par>
                      </p:childTnLst>
                    </p:cTn>
                  </p:par>
                  <p:par>
                    <p:cTn id="10" fill="hold" nodeType="clickPar">
                      <p:stCondLst>
                        <p:cond delay="indefinite"/>
                      </p:stCondLst>
                      <p:childTnLst>
                        <p:par>
                          <p:cTn id="11" fill="hold" nodeType="afterGroup">
                            <p:stCondLst>
                              <p:cond delay="0"/>
                            </p:stCondLst>
                            <p:childTnLst>
                              <p:par>
                                <p:cTn id="12" presetID="2" presetClass="entr" presetSubtype="2" fill="hold" grpId="0" nodeType="clickEffect">
                                  <p:stCondLst>
                                    <p:cond delay="0"/>
                                  </p:stCondLst>
                                  <p:childTnLst>
                                    <p:set>
                                      <p:cBhvr>
                                        <p:cTn id="13" dur="1" fill="hold">
                                          <p:stCondLst>
                                            <p:cond delay="0"/>
                                          </p:stCondLst>
                                        </p:cTn>
                                        <p:tgtEl>
                                          <p:spTgt spid="420866"/>
                                        </p:tgtEl>
                                        <p:attrNameLst>
                                          <p:attrName>style.visibility</p:attrName>
                                        </p:attrNameLst>
                                      </p:cBhvr>
                                      <p:to>
                                        <p:strVal val="visible"/>
                                      </p:to>
                                    </p:set>
                                    <p:anim calcmode="lin" valueType="num">
                                      <p:cBhvr additive="base">
                                        <p:cTn id="14" dur="500" fill="hold"/>
                                        <p:tgtEl>
                                          <p:spTgt spid="420866"/>
                                        </p:tgtEl>
                                        <p:attrNameLst>
                                          <p:attrName>ppt_x</p:attrName>
                                        </p:attrNameLst>
                                      </p:cBhvr>
                                      <p:tavLst>
                                        <p:tav tm="0">
                                          <p:val>
                                            <p:strVal val="1+#ppt_w/2"/>
                                          </p:val>
                                        </p:tav>
                                        <p:tav tm="100000">
                                          <p:val>
                                            <p:strVal val="#ppt_x"/>
                                          </p:val>
                                        </p:tav>
                                      </p:tavLst>
                                    </p:anim>
                                    <p:anim calcmode="lin" valueType="num">
                                      <p:cBhvr additive="base">
                                        <p:cTn id="15" dur="500" fill="hold"/>
                                        <p:tgtEl>
                                          <p:spTgt spid="420866"/>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2"/>
                                            </p:cond>
                                          </p:stCondLst>
                                          <p:endCondLst>
                                            <p:cond evt="onStopAudio" delay="0">
                                              <p:tgtEl>
                                                <p:sldTgt/>
                                              </p:tgtEl>
                                            </p:cond>
                                          </p:endCondLst>
                                        </p:cTn>
                                        <p:tgtEl>
                                          <p:sndTgt r:embed="rId3" name="typ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0866" grpId="0"/>
      <p:bldP spid="420868" grpId="0"/>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6386" name="Text Box 3"/>
          <p:cNvSpPr txBox="1"/>
          <p:nvPr/>
        </p:nvSpPr>
        <p:spPr>
          <a:xfrm>
            <a:off x="2971800" y="228600"/>
            <a:ext cx="5638800" cy="5381625"/>
          </a:xfrm>
          <a:prstGeom prst="rect">
            <a:avLst/>
          </a:prstGeom>
          <a:noFill/>
          <a:ln w="9525">
            <a:noFill/>
          </a:ln>
        </p:spPr>
        <p:txBody>
          <a:bodyPr anchor="t">
            <a:spAutoFit/>
          </a:bodyPr>
          <a:lstStyle>
            <a:defPPr/>
          </a:lstStyle>
          <a:p>
            <a:pPr>
              <a:lnSpc>
                <a:spcPct val="85000"/>
              </a:lnSpc>
              <a:spcBef>
                <a:spcPct val="50000"/>
              </a:spcBef>
            </a:pPr>
            <a:r>
              <a:rPr lang="en-US" altLang="zh-CN" sz="2400" b="1">
                <a:latin typeface="宋体" panose="02010600030101010101" pitchFamily="2" charset="-122"/>
                <a:ea typeface="宋体" panose="02010600030101010101" pitchFamily="2" charset="-122"/>
              </a:rPr>
              <a:t>    </a:t>
            </a:r>
            <a:r>
              <a:rPr lang="zh-CN" altLang="en-US" sz="2400" b="1">
                <a:latin typeface="宋体" panose="02010600030101010101" pitchFamily="2" charset="-122"/>
                <a:ea typeface="宋体" panose="02010600030101010101" pitchFamily="2" charset="-122"/>
              </a:rPr>
              <a:t>闻一多（</a:t>
            </a:r>
            <a:r>
              <a:rPr lang="en-US" altLang="zh-CN" sz="2400" b="1">
                <a:latin typeface="宋体" panose="02010600030101010101" pitchFamily="2" charset="-122"/>
                <a:ea typeface="宋体" panose="02010600030101010101" pitchFamily="2" charset="-122"/>
              </a:rPr>
              <a:t>1899</a:t>
            </a:r>
            <a:r>
              <a:rPr lang="en-US" altLang="zh-CN" sz="2400" b="1">
                <a:latin typeface="Tahoma" panose="020b0604030504040204" pitchFamily="34" charset="0"/>
                <a:ea typeface="宋体" panose="02010600030101010101" pitchFamily="2" charset="-122"/>
              </a:rPr>
              <a:t>—</a:t>
            </a:r>
            <a:r>
              <a:rPr lang="en-US" altLang="zh-CN" sz="2400" b="1">
                <a:latin typeface="宋体" panose="02010600030101010101" pitchFamily="2" charset="-122"/>
                <a:ea typeface="宋体" panose="02010600030101010101" pitchFamily="2" charset="-122"/>
              </a:rPr>
              <a:t>1946</a:t>
            </a:r>
            <a:r>
              <a:rPr lang="zh-CN" altLang="en-US" sz="2400" b="1">
                <a:latin typeface="宋体" panose="02010600030101010101" pitchFamily="2" charset="-122"/>
                <a:ea typeface="宋体" panose="02010600030101010101" pitchFamily="2" charset="-122"/>
              </a:rPr>
              <a:t>），原名闻家骅，湖北浠水人，中国现代著名诗人、学者和民主战士。幼年爱好古典诗词和美术。</a:t>
            </a:r>
            <a:r>
              <a:rPr lang="en-US" altLang="zh-CN" sz="2400" b="1">
                <a:latin typeface="宋体" panose="02010600030101010101" pitchFamily="2" charset="-122"/>
                <a:ea typeface="宋体" panose="02010600030101010101" pitchFamily="2" charset="-122"/>
              </a:rPr>
              <a:t>1913</a:t>
            </a:r>
            <a:r>
              <a:rPr lang="zh-CN" altLang="en-US" sz="2400" b="1">
                <a:latin typeface="宋体" panose="02010600030101010101" pitchFamily="2" charset="-122"/>
                <a:ea typeface="宋体" panose="02010600030101010101" pitchFamily="2" charset="-122"/>
              </a:rPr>
              <a:t>年考入清华学校，</a:t>
            </a:r>
            <a:r>
              <a:rPr lang="en-US" altLang="zh-CN" sz="2400" b="1">
                <a:latin typeface="宋体" panose="02010600030101010101" pitchFamily="2" charset="-122"/>
                <a:ea typeface="宋体" panose="02010600030101010101" pitchFamily="2" charset="-122"/>
              </a:rPr>
              <a:t>1922</a:t>
            </a:r>
            <a:r>
              <a:rPr lang="zh-CN" altLang="en-US" sz="2400" b="1">
                <a:latin typeface="宋体" panose="02010600030101010101" pitchFamily="2" charset="-122"/>
                <a:ea typeface="宋体" panose="02010600030101010101" pitchFamily="2" charset="-122"/>
              </a:rPr>
              <a:t>年毕业后赴美留学，研习绘画、文学。</a:t>
            </a:r>
            <a:r>
              <a:rPr lang="en-US" altLang="zh-CN" sz="2400" b="1">
                <a:solidFill>
                  <a:srgbClr val="FF0000"/>
                </a:solidFill>
                <a:latin typeface="宋体" panose="02010600030101010101" pitchFamily="2" charset="-122"/>
                <a:ea typeface="宋体" panose="02010600030101010101" pitchFamily="2" charset="-122"/>
              </a:rPr>
              <a:t>1923</a:t>
            </a:r>
            <a:r>
              <a:rPr lang="zh-CN" altLang="en-US" sz="2400" b="1">
                <a:solidFill>
                  <a:srgbClr val="FF0000"/>
                </a:solidFill>
                <a:latin typeface="宋体" panose="02010600030101010101" pitchFamily="2" charset="-122"/>
                <a:ea typeface="宋体" panose="02010600030101010101" pitchFamily="2" charset="-122"/>
              </a:rPr>
              <a:t>年出版诗集</a:t>
            </a:r>
            <a:r>
              <a:rPr lang="en-US" altLang="zh-CN" sz="2400" b="1">
                <a:solidFill>
                  <a:srgbClr val="FF0000"/>
                </a:solidFill>
                <a:latin typeface="宋体" panose="02010600030101010101" pitchFamily="2" charset="-122"/>
                <a:ea typeface="宋体" panose="02010600030101010101" pitchFamily="2" charset="-122"/>
              </a:rPr>
              <a:t>《</a:t>
            </a:r>
            <a:r>
              <a:rPr lang="zh-CN" altLang="en-US" sz="2400" b="1">
                <a:solidFill>
                  <a:srgbClr val="FF0000"/>
                </a:solidFill>
                <a:latin typeface="宋体" panose="02010600030101010101" pitchFamily="2" charset="-122"/>
                <a:ea typeface="宋体" panose="02010600030101010101" pitchFamily="2" charset="-122"/>
              </a:rPr>
              <a:t>红烛</a:t>
            </a:r>
            <a:r>
              <a:rPr lang="en-US" altLang="zh-CN" sz="2400" b="1">
                <a:solidFill>
                  <a:srgbClr val="FF0000"/>
                </a:solidFill>
                <a:latin typeface="宋体" panose="02010600030101010101" pitchFamily="2" charset="-122"/>
                <a:ea typeface="宋体" panose="02010600030101010101" pitchFamily="2" charset="-122"/>
              </a:rPr>
              <a:t>》</a:t>
            </a:r>
            <a:r>
              <a:rPr lang="zh-CN" altLang="en-US" sz="2400" b="1">
                <a:latin typeface="宋体" panose="02010600030101010101" pitchFamily="2" charset="-122"/>
                <a:ea typeface="宋体" panose="02010600030101010101" pitchFamily="2" charset="-122"/>
              </a:rPr>
              <a:t>。</a:t>
            </a:r>
            <a:r>
              <a:rPr lang="en-US" altLang="zh-CN" sz="2400" b="1">
                <a:latin typeface="宋体" panose="02010600030101010101" pitchFamily="2" charset="-122"/>
                <a:ea typeface="宋体" panose="02010600030101010101" pitchFamily="2" charset="-122"/>
              </a:rPr>
              <a:t>1925</a:t>
            </a:r>
            <a:r>
              <a:rPr lang="zh-CN" altLang="en-US" sz="2400" b="1">
                <a:latin typeface="宋体" panose="02010600030101010101" pitchFamily="2" charset="-122"/>
                <a:ea typeface="宋体" panose="02010600030101010101" pitchFamily="2" charset="-122"/>
              </a:rPr>
              <a:t>年回国，历任北京艺术专科学校、武汉大学、青岛大学、清华大学等校教授。</a:t>
            </a:r>
            <a:r>
              <a:rPr lang="en-US" altLang="zh-CN" sz="2400" b="1">
                <a:solidFill>
                  <a:srgbClr val="FF0000"/>
                </a:solidFill>
                <a:latin typeface="宋体" panose="02010600030101010101" pitchFamily="2" charset="-122"/>
                <a:ea typeface="宋体" panose="02010600030101010101" pitchFamily="2" charset="-122"/>
              </a:rPr>
              <a:t>1928</a:t>
            </a:r>
            <a:r>
              <a:rPr lang="zh-CN" altLang="en-US" sz="2400" b="1">
                <a:solidFill>
                  <a:srgbClr val="FF0000"/>
                </a:solidFill>
                <a:latin typeface="宋体" panose="02010600030101010101" pitchFamily="2" charset="-122"/>
                <a:ea typeface="宋体" panose="02010600030101010101" pitchFamily="2" charset="-122"/>
              </a:rPr>
              <a:t>年出版第二部诗集</a:t>
            </a:r>
            <a:r>
              <a:rPr lang="en-US" altLang="zh-CN" sz="2400" b="1">
                <a:solidFill>
                  <a:srgbClr val="FF0000"/>
                </a:solidFill>
                <a:latin typeface="宋体" panose="02010600030101010101" pitchFamily="2" charset="-122"/>
                <a:ea typeface="宋体" panose="02010600030101010101" pitchFamily="2" charset="-122"/>
              </a:rPr>
              <a:t>《</a:t>
            </a:r>
            <a:r>
              <a:rPr lang="zh-CN" altLang="en-US" sz="2400" b="1">
                <a:solidFill>
                  <a:srgbClr val="FF0000"/>
                </a:solidFill>
                <a:latin typeface="宋体" panose="02010600030101010101" pitchFamily="2" charset="-122"/>
                <a:ea typeface="宋体" panose="02010600030101010101" pitchFamily="2" charset="-122"/>
              </a:rPr>
              <a:t>红烛</a:t>
            </a:r>
            <a:r>
              <a:rPr lang="en-US" altLang="zh-CN" sz="2400" b="1">
                <a:solidFill>
                  <a:srgbClr val="FF0000"/>
                </a:solidFill>
                <a:latin typeface="宋体" panose="02010600030101010101" pitchFamily="2" charset="-122"/>
                <a:ea typeface="宋体" panose="02010600030101010101" pitchFamily="2" charset="-122"/>
              </a:rPr>
              <a:t>》</a:t>
            </a:r>
            <a:r>
              <a:rPr lang="zh-CN" altLang="en-US" sz="2400" b="1">
                <a:latin typeface="宋体" panose="02010600030101010101" pitchFamily="2" charset="-122"/>
                <a:ea typeface="宋体" panose="02010600030101010101" pitchFamily="2" charset="-122"/>
              </a:rPr>
              <a:t>。</a:t>
            </a:r>
            <a:r>
              <a:rPr lang="en-US" altLang="zh-CN" sz="2400" b="1">
                <a:latin typeface="宋体" panose="02010600030101010101" pitchFamily="2" charset="-122"/>
                <a:ea typeface="宋体" panose="02010600030101010101" pitchFamily="2" charset="-122"/>
              </a:rPr>
              <a:t>1946</a:t>
            </a:r>
            <a:r>
              <a:rPr lang="zh-CN" altLang="en-US" sz="2400" b="1">
                <a:latin typeface="宋体" panose="02010600030101010101" pitchFamily="2" charset="-122"/>
                <a:ea typeface="宋体" panose="02010600030101010101" pitchFamily="2" charset="-122"/>
              </a:rPr>
              <a:t>年</a:t>
            </a:r>
            <a:r>
              <a:rPr lang="en-US" altLang="zh-CN" sz="2400" b="1">
                <a:latin typeface="宋体" panose="02010600030101010101" pitchFamily="2" charset="-122"/>
                <a:ea typeface="宋体" panose="02010600030101010101" pitchFamily="2" charset="-122"/>
              </a:rPr>
              <a:t>7</a:t>
            </a:r>
            <a:r>
              <a:rPr lang="zh-CN" altLang="en-US" sz="2400" b="1">
                <a:latin typeface="宋体" panose="02010600030101010101" pitchFamily="2" charset="-122"/>
                <a:ea typeface="宋体" panose="02010600030101010101" pitchFamily="2" charset="-122"/>
              </a:rPr>
              <a:t>月</a:t>
            </a:r>
            <a:r>
              <a:rPr lang="en-US" altLang="zh-CN" sz="2400" b="1">
                <a:latin typeface="宋体" panose="02010600030101010101" pitchFamily="2" charset="-122"/>
                <a:ea typeface="宋体" panose="02010600030101010101" pitchFamily="2" charset="-122"/>
              </a:rPr>
              <a:t>15</a:t>
            </a:r>
            <a:r>
              <a:rPr lang="zh-CN" altLang="en-US" sz="2400" b="1">
                <a:latin typeface="宋体" panose="02010600030101010101" pitchFamily="2" charset="-122"/>
                <a:ea typeface="宋体" panose="02010600030101010101" pitchFamily="2" charset="-122"/>
              </a:rPr>
              <a:t>日被国民党特务杀害，用自己的鲜血谱写了爱国主义的不朽诗篇。</a:t>
            </a:r>
            <a:r>
              <a:rPr lang="zh-CN" altLang="en-US" sz="2400" b="1">
                <a:solidFill>
                  <a:srgbClr val="800000"/>
                </a:solidFill>
                <a:latin typeface="宋体" panose="02010600030101010101" pitchFamily="2" charset="-122"/>
                <a:ea typeface="宋体" panose="02010600030101010101" pitchFamily="2" charset="-122"/>
              </a:rPr>
              <a:t>闻一多的诗歌表现了对帝国主义和反动军阀的痛恨，抒写了对祖国和人民命运的深切关注，洋溢着强烈的爱国主义精神。</a:t>
            </a:r>
            <a:r>
              <a:rPr lang="zh-CN" altLang="en-US" sz="2400" b="1">
                <a:latin typeface="宋体" panose="02010600030101010101" pitchFamily="2" charset="-122"/>
                <a:ea typeface="宋体" panose="02010600030101010101" pitchFamily="2" charset="-122"/>
              </a:rPr>
              <a:t>在艺术上，闻一多的诗歌想象奇特，结构整饬，形式整齐，音节和谐，具有较高的艺术成就。 </a:t>
            </a:r>
            <a:endParaRPr lang="zh-CN" altLang="en-US" sz="2400" b="1">
              <a:latin typeface="宋体" pitchFamily="2" charset="-122"/>
              <a:ea typeface="宋体" pitchFamily="2" charset="-122"/>
            </a:endParaRPr>
          </a:p>
        </p:txBody>
      </p:sp>
      <p:graphicFrame>
        <p:nvGraphicFramePr>
          <p:cNvPr id="16387" name="Object 4"/>
          <p:cNvGraphicFramePr>
            <a:graphicFrameLocks noChangeAspect="1"/>
          </p:cNvGraphicFramePr>
          <p:nvPr/>
        </p:nvGraphicFramePr>
        <p:xfrm>
          <a:off x="609600" y="304800"/>
          <a:ext cx="2057400" cy="2743200"/>
        </p:xfrm>
        <a:graphic>
          <a:graphicData uri="http://schemas.openxmlformats.org/presentationml/2006/ole">
            <mc:AlternateContent>
              <mc:Choice xmlns:v="urn:schemas-microsoft-com:vml" Requires="v">
                <p:oleObj spid="_x0000_s1038" r:id="rId2" imgW="2133600" imgH="3067050" progId="Paint.Picture">
                  <p:embed/>
                </p:oleObj>
              </mc:Choice>
              <mc:Fallback>
                <p:oleObj r:id="rId2" imgW="2133600" imgH="3067050" progId="Paint.Picture">
                  <p:embed/>
                  <p:pic>
                    <p:nvPicPr>
                      <p:cNvPr id="0" name="OLE substitute image"/>
                      <p:cNvPicPr/>
                      <p:nvPr/>
                    </p:nvPicPr>
                    <p:blipFill>
                      <a:blip r:embed="rId3"/>
                      <a:stretch>
                        <a:fillRect/>
                      </a:stretch>
                    </p:blipFill>
                    <p:spPr>
                      <a:xfrm>
                        <a:off x="609600" y="304800"/>
                        <a:ext cx="2057400" cy="2743200"/>
                      </a:xfrm>
                      <a:prstGeom prst="rect">
                        <a:avLst/>
                      </a:prstGeom>
                      <a:noFill/>
                      <a:ln w="38100">
                        <a:noFill/>
                        <a:miter/>
                      </a:ln>
                    </p:spPr>
                  </p:pic>
                </p:oleObj>
              </mc:Fallback>
            </mc:AlternateContent>
          </a:graphicData>
        </a:graphic>
      </p:graphicFrame>
      <p:graphicFrame>
        <p:nvGraphicFramePr>
          <p:cNvPr id="16388" name="Object 5"/>
          <p:cNvGraphicFramePr>
            <a:graphicFrameLocks noChangeAspect="1"/>
          </p:cNvGraphicFramePr>
          <p:nvPr/>
        </p:nvGraphicFramePr>
        <p:xfrm>
          <a:off x="609600" y="3276600"/>
          <a:ext cx="2286000" cy="1981200"/>
        </p:xfrm>
        <a:graphic>
          <a:graphicData uri="http://schemas.openxmlformats.org/presentationml/2006/ole">
            <mc:AlternateContent>
              <mc:Choice xmlns:v="urn:schemas-microsoft-com:vml" Requires="v">
                <p:oleObj spid="_x0000_s1039" r:id="rId4" imgW="1752600" imgH="1657350" progId="Paint.Picture">
                  <p:embed/>
                </p:oleObj>
              </mc:Choice>
              <mc:Fallback>
                <p:oleObj r:id="rId4" imgW="1752600" imgH="1657350" progId="Paint.Picture">
                  <p:embed/>
                  <p:pic>
                    <p:nvPicPr>
                      <p:cNvPr id="0" name="OLE substitute image"/>
                      <p:cNvPicPr/>
                      <p:nvPr/>
                    </p:nvPicPr>
                    <p:blipFill>
                      <a:blip r:embed="rId5">
                        <a:lum contrast="12000"/>
                      </a:blip>
                      <a:stretch>
                        <a:fillRect/>
                      </a:stretch>
                    </p:blipFill>
                    <p:spPr>
                      <a:xfrm>
                        <a:off x="609600" y="3276600"/>
                        <a:ext cx="2286000" cy="1981200"/>
                      </a:xfrm>
                      <a:prstGeom prst="rect">
                        <a:avLst/>
                      </a:prstGeom>
                      <a:noFill/>
                      <a:ln w="38100">
                        <a:noFill/>
                        <a:miter/>
                      </a:ln>
                    </p:spPr>
                  </p:pic>
                </p:oleObj>
              </mc:Fallback>
            </mc:AlternateContent>
          </a:graphicData>
        </a:graphic>
      </p:graphicFrame>
      <p:graphicFrame>
        <p:nvGraphicFramePr>
          <p:cNvPr id="16389" name="Object 6"/>
          <p:cNvGraphicFramePr>
            <a:graphicFrameLocks noChangeAspect="1"/>
          </p:cNvGraphicFramePr>
          <p:nvPr/>
        </p:nvGraphicFramePr>
        <p:xfrm>
          <a:off x="1066800" y="6172200"/>
          <a:ext cx="8077200" cy="533400"/>
        </p:xfrm>
        <a:graphic>
          <a:graphicData uri="http://schemas.openxmlformats.org/presentationml/2006/ole">
            <mc:AlternateContent>
              <mc:Choice xmlns:v="urn:schemas-microsoft-com:vml" Requires="v">
                <p:oleObj spid="_x0000_s1040" r:id="rId6" imgW="7067550" imgH="552450" progId="Paint.Picture">
                  <p:embed/>
                </p:oleObj>
              </mc:Choice>
              <mc:Fallback>
                <p:oleObj r:id="rId6" imgW="7067550" imgH="552450" progId="Paint.Picture">
                  <p:embed/>
                  <p:pic>
                    <p:nvPicPr>
                      <p:cNvPr id="0" name="OLE substitute image"/>
                      <p:cNvPicPr/>
                      <p:nvPr/>
                    </p:nvPicPr>
                    <p:blipFill>
                      <a:blip r:embed="rId7"/>
                      <a:stretch>
                        <a:fillRect/>
                      </a:stretch>
                    </p:blipFill>
                    <p:spPr>
                      <a:xfrm>
                        <a:off x="1066800" y="6172200"/>
                        <a:ext cx="8077200" cy="533400"/>
                      </a:xfrm>
                      <a:prstGeom prst="rect">
                        <a:avLst/>
                      </a:prstGeom>
                      <a:noFill/>
                      <a:ln w="38100">
                        <a:noFill/>
                        <a:miter/>
                      </a:ln>
                    </p:spPr>
                  </p:pic>
                </p:oleObj>
              </mc:Fallback>
            </mc:AlternateContent>
          </a:graphicData>
        </a:graphic>
      </p:graphicFrame>
      <p:pic>
        <p:nvPicPr>
          <p:cNvPr id="16390" name="Picture 7" descr="2">
            <a:hlinkClick r:id="rId9" action="ppaction://hlinksldjump"/>
          </p:cNvPr>
          <p:cNvPicPr>
            <a:picLocks noChangeAspect="1"/>
          </p:cNvPicPr>
          <p:nvPr/>
        </p:nvPicPr>
        <p:blipFill>
          <a:blip r:embed="rId8"/>
          <a:stretch>
            <a:fillRect/>
          </a:stretch>
        </p:blipFill>
        <p:spPr>
          <a:xfrm>
            <a:off x="609600" y="6248400"/>
            <a:ext cx="347663" cy="381000"/>
          </a:xfrm>
          <a:prstGeom prst="rect">
            <a:avLst/>
          </a:prstGeom>
          <a:noFill/>
          <a:ln w="9525">
            <a:noFill/>
          </a:ln>
        </p:spPr>
      </p:pic>
    </p:spTree>
  </p:cSld>
  <p:clrMapOvr>
    <a:masterClrMapping/>
  </p:clrMapOvr>
  <p:transition>
    <p:random/>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7409" name="Picture 2" descr="PHOTO003"/>
          <p:cNvPicPr>
            <a:picLocks noChangeAspect="1"/>
          </p:cNvPicPr>
          <p:nvPr/>
        </p:nvPicPr>
        <p:blipFill>
          <a:blip r:embed="rId2"/>
          <a:stretch>
            <a:fillRect/>
          </a:stretch>
        </p:blipFill>
        <p:spPr>
          <a:xfrm>
            <a:off x="0" y="0"/>
            <a:ext cx="4114800" cy="3357563"/>
          </a:xfrm>
          <a:prstGeom prst="rect">
            <a:avLst/>
          </a:prstGeom>
          <a:noFill/>
          <a:ln w="9525">
            <a:noFill/>
          </a:ln>
        </p:spPr>
      </p:pic>
      <p:sp>
        <p:nvSpPr>
          <p:cNvPr id="5123" name="Text Box 3"/>
          <p:cNvSpPr txBox="1"/>
          <p:nvPr/>
        </p:nvSpPr>
        <p:spPr>
          <a:xfrm>
            <a:off x="4267200" y="0"/>
            <a:ext cx="4876800" cy="6924675"/>
          </a:xfrm>
          <a:prstGeom prst="rect">
            <a:avLst/>
          </a:prstGeom>
          <a:solidFill>
            <a:schemeClr val="tx1"/>
          </a:solidFill>
          <a:ln w="9525">
            <a:noFill/>
          </a:ln>
        </p:spPr>
        <p:txBody>
          <a:bodyPr anchor="t">
            <a:spAutoFit/>
          </a:bodyPr>
          <a:lstStyle>
            <a:defPPr/>
          </a:lstStyle>
          <a:p>
            <a:pPr/>
            <a:r>
              <a:rPr lang="en-US" altLang="zh-CN" sz="2800">
                <a:solidFill>
                  <a:schemeClr val="hlink"/>
                </a:solidFill>
                <a:latin typeface="隶书" panose="02010509060101010101" pitchFamily="49" charset="-122"/>
                <a:ea typeface="隶书" panose="02010509060101010101" pitchFamily="49" charset="-122"/>
              </a:rPr>
              <a:t>    </a:t>
            </a:r>
            <a:r>
              <a:rPr lang="zh-CN" altLang="en-US" sz="2800">
                <a:solidFill>
                  <a:schemeClr val="bg1"/>
                </a:solidFill>
                <a:latin typeface="隶书" panose="02010509060101010101" pitchFamily="49" charset="-122"/>
                <a:ea typeface="隶书" panose="02010509060101010101" pitchFamily="49" charset="-122"/>
              </a:rPr>
              <a:t>浓烈而真挚的爱国情思是其诗歌的灵魂。</a:t>
            </a:r>
            <a:r>
              <a:rPr lang="zh-CN" altLang="en-US" sz="2800">
                <a:solidFill>
                  <a:schemeClr val="hlink"/>
                </a:solidFill>
                <a:latin typeface="隶书" panose="02010509060101010101" pitchFamily="49" charset="-122"/>
                <a:ea typeface="隶书" panose="02010509060101010101" pitchFamily="49" charset="-122"/>
              </a:rPr>
              <a:t>朱自清曾称赞闻一多是五四时期</a:t>
            </a:r>
            <a:r>
              <a:rPr lang="zh-CN" altLang="en-US" sz="2800">
                <a:solidFill>
                  <a:schemeClr val="hlink"/>
                </a:solidFill>
                <a:latin typeface="Times New Roman" panose="02020603050405020304" pitchFamily="18" charset="0"/>
                <a:ea typeface="隶书" panose="02010509060101010101" pitchFamily="49" charset="-122"/>
              </a:rPr>
              <a:t>“</a:t>
            </a:r>
            <a:r>
              <a:rPr lang="zh-CN" altLang="en-US" sz="2800">
                <a:solidFill>
                  <a:schemeClr val="hlink"/>
                </a:solidFill>
                <a:latin typeface="隶书" panose="02010509060101010101" pitchFamily="49" charset="-122"/>
                <a:ea typeface="隶书" panose="02010509060101010101" pitchFamily="49" charset="-122"/>
              </a:rPr>
              <a:t>唯一的爱国诗人。</a:t>
            </a:r>
            <a:r>
              <a:rPr lang="zh-CN" altLang="en-US" sz="2800">
                <a:solidFill>
                  <a:schemeClr val="hlink"/>
                </a:solidFill>
                <a:latin typeface="Times New Roman" panose="02020603050405020304" pitchFamily="18" charset="0"/>
                <a:ea typeface="隶书" panose="02010509060101010101" pitchFamily="49" charset="-122"/>
              </a:rPr>
              <a:t>”</a:t>
            </a:r>
            <a:endParaRPr lang="zh-CN" altLang="en-US" sz="2800">
              <a:solidFill>
                <a:schemeClr val="hlink"/>
              </a:solidFill>
              <a:latin typeface="隶书" pitchFamily="49" charset="-122"/>
              <a:ea typeface="隶书" pitchFamily="49" charset="-122"/>
            </a:endParaRPr>
          </a:p>
          <a:p>
            <a:pPr/>
            <a:r>
              <a:rPr lang="zh-CN" altLang="en-US" sz="2800">
                <a:solidFill>
                  <a:schemeClr val="hlink"/>
                </a:solidFill>
                <a:latin typeface="隶书" panose="02010509060101010101" pitchFamily="49" charset="-122"/>
                <a:ea typeface="隶书" panose="02010509060101010101" pitchFamily="49" charset="-122"/>
              </a:rPr>
              <a:t>   闻一多诗歌理论的核心是讲究</a:t>
            </a:r>
            <a:r>
              <a:rPr lang="zh-CN" altLang="en-US" sz="2800">
                <a:solidFill>
                  <a:schemeClr val="hlink"/>
                </a:solidFill>
                <a:latin typeface="Times New Roman" panose="02020603050405020304" pitchFamily="18" charset="0"/>
                <a:ea typeface="隶书" panose="02010509060101010101" pitchFamily="49" charset="-122"/>
              </a:rPr>
              <a:t>“</a:t>
            </a:r>
            <a:r>
              <a:rPr lang="zh-CN" altLang="en-US" sz="2800" b="1">
                <a:solidFill>
                  <a:schemeClr val="hlink"/>
                </a:solidFill>
                <a:latin typeface="隶书" panose="02010509060101010101" pitchFamily="49" charset="-122"/>
                <a:ea typeface="隶书" panose="02010509060101010101" pitchFamily="49" charset="-122"/>
              </a:rPr>
              <a:t>三美</a:t>
            </a:r>
            <a:r>
              <a:rPr lang="zh-CN" altLang="en-US" sz="2800">
                <a:solidFill>
                  <a:schemeClr val="hlink"/>
                </a:solidFill>
                <a:latin typeface="Times New Roman" panose="02020603050405020304" pitchFamily="18" charset="0"/>
                <a:ea typeface="隶书" panose="02010509060101010101" pitchFamily="49" charset="-122"/>
              </a:rPr>
              <a:t>”</a:t>
            </a:r>
            <a:r>
              <a:rPr lang="zh-CN" altLang="en-US" sz="2800">
                <a:solidFill>
                  <a:schemeClr val="hlink"/>
                </a:solidFill>
                <a:latin typeface="隶书" panose="02010509060101010101" pitchFamily="49" charset="-122"/>
                <a:ea typeface="隶书" panose="02010509060101010101" pitchFamily="49" charset="-122"/>
              </a:rPr>
              <a:t>：</a:t>
            </a:r>
            <a:endParaRPr lang="zh-CN" altLang="en-US" sz="2800">
              <a:solidFill>
                <a:schemeClr val="hlink"/>
              </a:solidFill>
              <a:latin typeface="隶书" panose="02010509060101010101" pitchFamily="49" charset="-122"/>
              <a:ea typeface="隶书" panose="02010509060101010101" pitchFamily="49" charset="-122"/>
            </a:endParaRPr>
          </a:p>
          <a:p>
            <a:pPr/>
            <a:r>
              <a:rPr lang="zh-CN" altLang="en-US" sz="2800" b="1">
                <a:solidFill>
                  <a:schemeClr val="bg1"/>
                </a:solidFill>
                <a:latin typeface="隶书" panose="02010509060101010101" pitchFamily="49" charset="-122"/>
                <a:ea typeface="隶书" panose="02010509060101010101" pitchFamily="49" charset="-122"/>
              </a:rPr>
              <a:t>音乐美：</a:t>
            </a:r>
            <a:endParaRPr lang="zh-CN" altLang="en-US" sz="2800" b="1">
              <a:solidFill>
                <a:schemeClr val="bg1"/>
              </a:solidFill>
              <a:latin typeface="隶书" pitchFamily="49" charset="-122"/>
              <a:ea typeface="隶书" pitchFamily="49" charset="-122"/>
            </a:endParaRPr>
          </a:p>
          <a:p>
            <a:pPr/>
            <a:r>
              <a:rPr lang="zh-CN" altLang="en-US" sz="2800" b="1">
                <a:solidFill>
                  <a:schemeClr val="hlink"/>
                </a:solidFill>
                <a:latin typeface="隶书" panose="02010509060101010101" pitchFamily="49" charset="-122"/>
                <a:ea typeface="隶书" panose="02010509060101010101" pitchFamily="49" charset="-122"/>
              </a:rPr>
              <a:t>  </a:t>
            </a:r>
            <a:r>
              <a:rPr lang="zh-CN" altLang="en-US" sz="2800">
                <a:solidFill>
                  <a:schemeClr val="hlink"/>
                </a:solidFill>
                <a:latin typeface="隶书" panose="02010509060101010101" pitchFamily="49" charset="-122"/>
                <a:ea typeface="隶书" panose="02010509060101010101" pitchFamily="49" charset="-122"/>
              </a:rPr>
              <a:t>主要指音节和韵脚的和谐，　　　　追求诗歌的韵律感；</a:t>
            </a:r>
            <a:endParaRPr lang="zh-CN" altLang="en-US" sz="2800">
              <a:solidFill>
                <a:schemeClr val="hlink"/>
              </a:solidFill>
              <a:latin typeface="隶书" panose="02010509060101010101" pitchFamily="49" charset="-122"/>
              <a:ea typeface="隶书" panose="02010509060101010101" pitchFamily="49" charset="-122"/>
            </a:endParaRPr>
          </a:p>
          <a:p>
            <a:pPr/>
            <a:r>
              <a:rPr lang="zh-CN" altLang="en-US" sz="2800" b="1">
                <a:solidFill>
                  <a:schemeClr val="bg1"/>
                </a:solidFill>
                <a:latin typeface="隶书" panose="02010509060101010101" pitchFamily="49" charset="-122"/>
                <a:ea typeface="隶书" panose="02010509060101010101" pitchFamily="49" charset="-122"/>
              </a:rPr>
              <a:t>绘画美：</a:t>
            </a:r>
            <a:endParaRPr lang="zh-CN" altLang="en-US" sz="2800" b="1">
              <a:solidFill>
                <a:schemeClr val="bg1"/>
              </a:solidFill>
              <a:latin typeface="隶书" panose="02010509060101010101" pitchFamily="49" charset="-122"/>
              <a:ea typeface="隶书" panose="02010509060101010101" pitchFamily="49" charset="-122"/>
            </a:endParaRPr>
          </a:p>
          <a:p>
            <a:pPr/>
            <a:r>
              <a:rPr lang="zh-CN" altLang="en-US" sz="2800" b="1">
                <a:solidFill>
                  <a:schemeClr val="hlink"/>
                </a:solidFill>
                <a:latin typeface="隶书" panose="02010509060101010101" pitchFamily="49" charset="-122"/>
                <a:ea typeface="隶书" panose="02010509060101010101" pitchFamily="49" charset="-122"/>
              </a:rPr>
              <a:t>  </a:t>
            </a:r>
            <a:r>
              <a:rPr lang="zh-CN" altLang="en-US" sz="2800">
                <a:solidFill>
                  <a:schemeClr val="hlink"/>
                </a:solidFill>
                <a:latin typeface="隶书" panose="02010509060101010101" pitchFamily="49" charset="-122"/>
                <a:ea typeface="隶书" panose="02010509060101010101" pitchFamily="49" charset="-122"/>
              </a:rPr>
              <a:t>主要指辞藻的华丽，讲究诗　　　　的视觉形象和直观性；</a:t>
            </a:r>
            <a:endParaRPr lang="zh-CN" altLang="en-US" sz="2800">
              <a:solidFill>
                <a:schemeClr val="hlink"/>
              </a:solidFill>
              <a:latin typeface="隶书" panose="02010509060101010101" pitchFamily="49" charset="-122"/>
              <a:ea typeface="隶书" panose="02010509060101010101" pitchFamily="49" charset="-122"/>
            </a:endParaRPr>
          </a:p>
          <a:p>
            <a:pPr/>
            <a:r>
              <a:rPr lang="zh-CN" altLang="en-US" sz="2800" b="1">
                <a:solidFill>
                  <a:schemeClr val="bg1"/>
                </a:solidFill>
                <a:latin typeface="隶书" panose="02010509060101010101" pitchFamily="49" charset="-122"/>
                <a:ea typeface="隶书" panose="02010509060101010101" pitchFamily="49" charset="-122"/>
              </a:rPr>
              <a:t>建筑美：</a:t>
            </a:r>
            <a:endParaRPr lang="zh-CN" altLang="en-US" sz="2800" b="1">
              <a:solidFill>
                <a:schemeClr val="bg1"/>
              </a:solidFill>
              <a:latin typeface="隶书" panose="02010509060101010101" pitchFamily="49" charset="-122"/>
              <a:ea typeface="隶书" panose="02010509060101010101" pitchFamily="49" charset="-122"/>
            </a:endParaRPr>
          </a:p>
          <a:p>
            <a:pPr/>
            <a:r>
              <a:rPr lang="zh-CN" altLang="en-US" sz="2800" b="1">
                <a:solidFill>
                  <a:schemeClr val="hlink"/>
                </a:solidFill>
                <a:latin typeface="隶书" panose="02010509060101010101" pitchFamily="49" charset="-122"/>
                <a:ea typeface="隶书" panose="02010509060101010101" pitchFamily="49" charset="-122"/>
              </a:rPr>
              <a:t>  </a:t>
            </a:r>
            <a:r>
              <a:rPr lang="zh-CN" altLang="en-US" sz="2800">
                <a:solidFill>
                  <a:schemeClr val="hlink"/>
                </a:solidFill>
                <a:latin typeface="隶书" panose="02010509060101010101" pitchFamily="49" charset="-122"/>
                <a:ea typeface="隶书" panose="02010509060101010101" pitchFamily="49" charset="-122"/>
              </a:rPr>
              <a:t>主要指从诗的整体外形上，　　　　讲究节与节的匀称和行与行　　　　的整齐。</a:t>
            </a:r>
            <a:endParaRPr lang="zh-CN" altLang="en-US" sz="2800">
              <a:solidFill>
                <a:schemeClr val="hlink"/>
              </a:solidFill>
              <a:latin typeface="隶书" panose="02010509060101010101" pitchFamily="49" charset="-122"/>
              <a:ea typeface="隶书" panose="02010509060101010101" pitchFamily="49" charset="-122"/>
            </a:endParaRPr>
          </a:p>
        </p:txBody>
      </p:sp>
      <p:sp>
        <p:nvSpPr>
          <p:cNvPr id="17411" name="Text Box 4"/>
          <p:cNvSpPr txBox="1"/>
          <p:nvPr/>
        </p:nvSpPr>
        <p:spPr>
          <a:xfrm>
            <a:off x="231775" y="3651250"/>
            <a:ext cx="3763963" cy="366713"/>
          </a:xfrm>
          <a:prstGeom prst="rect">
            <a:avLst/>
          </a:prstGeom>
          <a:noFill/>
          <a:ln w="9525">
            <a:noFill/>
          </a:ln>
        </p:spPr>
        <p:txBody>
          <a:bodyPr anchor="t">
            <a:spAutoFit/>
          </a:bodyPr>
          <a:lstStyle>
            <a:defPPr/>
          </a:lstStyle>
          <a:p>
            <a:pPr/>
            <a:endParaRPr lang="zh-CN" altLang="zh-CN">
              <a:latin typeface="Arial Black" panose="020b0a04020102020204" pitchFamily="34" charset="0"/>
              <a:ea typeface="宋体" pitchFamily="2" charset="-122"/>
            </a:endParaRPr>
          </a:p>
        </p:txBody>
      </p:sp>
      <p:sp>
        <p:nvSpPr>
          <p:cNvPr id="5125" name="Text Box 5"/>
          <p:cNvSpPr txBox="1"/>
          <p:nvPr/>
        </p:nvSpPr>
        <p:spPr>
          <a:xfrm>
            <a:off x="0" y="3349625"/>
            <a:ext cx="4052888" cy="3508375"/>
          </a:xfrm>
          <a:prstGeom prst="rect">
            <a:avLst/>
          </a:prstGeom>
          <a:noFill/>
          <a:ln w="9525">
            <a:noFill/>
          </a:ln>
        </p:spPr>
        <p:txBody>
          <a:bodyPr anchor="t">
            <a:spAutoFit/>
          </a:bodyPr>
          <a:lstStyle>
            <a:defPPr/>
          </a:lstStyle>
          <a:p>
            <a:pPr/>
            <a:r>
              <a:rPr lang="zh-CN" altLang="en-US" sz="2800" b="1">
                <a:solidFill>
                  <a:schemeClr val="tx2"/>
                </a:solidFill>
                <a:latin typeface="仿宋_GB2312" pitchFamily="49" charset="-122"/>
                <a:ea typeface="仿宋_GB2312" pitchFamily="49" charset="-122"/>
              </a:rPr>
              <a:t>闻一多，湖北浠水人，前新月派诗人和新格律诗理论的奠基者，著名的诗人、学者、民主战士。其新歌创作的主要成就是两部诗集：</a:t>
            </a:r>
            <a:endParaRPr lang="zh-CN" altLang="en-US" sz="2800" b="1">
              <a:solidFill>
                <a:schemeClr val="tx2"/>
              </a:solidFill>
              <a:latin typeface="仿宋_GB2312" pitchFamily="49" charset="-122"/>
              <a:ea typeface="仿宋_GB2312" pitchFamily="49" charset="-122"/>
            </a:endParaRPr>
          </a:p>
          <a:p>
            <a:pPr/>
            <a:r>
              <a:rPr lang="en-US" altLang="zh-CN" sz="2800" b="1">
                <a:solidFill>
                  <a:schemeClr val="tx2"/>
                </a:solidFill>
                <a:latin typeface="仿宋_GB2312" pitchFamily="49" charset="-122"/>
                <a:ea typeface="仿宋_GB2312" pitchFamily="49" charset="-122"/>
              </a:rPr>
              <a:t>《</a:t>
            </a:r>
            <a:r>
              <a:rPr lang="zh-CN" altLang="en-US" sz="2800" b="1">
                <a:solidFill>
                  <a:schemeClr val="tx2"/>
                </a:solidFill>
                <a:latin typeface="仿宋_GB2312" pitchFamily="49" charset="-122"/>
                <a:ea typeface="仿宋_GB2312" pitchFamily="49" charset="-122"/>
              </a:rPr>
              <a:t>红烛</a:t>
            </a:r>
            <a:r>
              <a:rPr lang="en-US" altLang="zh-CN" sz="2800" b="1">
                <a:solidFill>
                  <a:schemeClr val="tx2"/>
                </a:solidFill>
                <a:latin typeface="仿宋_GB2312" pitchFamily="49" charset="-122"/>
                <a:ea typeface="仿宋_GB2312" pitchFamily="49" charset="-122"/>
              </a:rPr>
              <a:t>》</a:t>
            </a:r>
            <a:r>
              <a:rPr lang="zh-CN" altLang="en-US" sz="2800" b="1">
                <a:solidFill>
                  <a:schemeClr val="tx2"/>
                </a:solidFill>
                <a:latin typeface="仿宋_GB2312" pitchFamily="49" charset="-122"/>
                <a:ea typeface="仿宋_GB2312" pitchFamily="49" charset="-122"/>
              </a:rPr>
              <a:t>（</a:t>
            </a:r>
            <a:r>
              <a:rPr lang="en-US" altLang="zh-CN" sz="2800" b="1">
                <a:solidFill>
                  <a:schemeClr val="tx2"/>
                </a:solidFill>
                <a:latin typeface="仿宋_GB2312" pitchFamily="49" charset="-122"/>
                <a:ea typeface="仿宋_GB2312" pitchFamily="49" charset="-122"/>
              </a:rPr>
              <a:t>1923</a:t>
            </a:r>
            <a:r>
              <a:rPr lang="zh-CN" altLang="en-US" sz="2800" b="1">
                <a:solidFill>
                  <a:schemeClr val="tx2"/>
                </a:solidFill>
                <a:latin typeface="仿宋_GB2312" pitchFamily="49" charset="-122"/>
                <a:ea typeface="仿宋_GB2312" pitchFamily="49" charset="-122"/>
              </a:rPr>
              <a:t>）</a:t>
            </a:r>
            <a:r>
              <a:rPr lang="en-US" altLang="zh-CN" sz="2800" b="1">
                <a:solidFill>
                  <a:schemeClr val="tx2"/>
                </a:solidFill>
                <a:latin typeface="仿宋_GB2312" pitchFamily="49" charset="-122"/>
                <a:ea typeface="仿宋_GB2312" pitchFamily="49" charset="-122"/>
              </a:rPr>
              <a:t>《</a:t>
            </a:r>
            <a:r>
              <a:rPr lang="zh-CN" altLang="en-US" sz="2800" b="1">
                <a:solidFill>
                  <a:schemeClr val="tx2"/>
                </a:solidFill>
                <a:latin typeface="仿宋_GB2312" pitchFamily="49" charset="-122"/>
                <a:ea typeface="仿宋_GB2312" pitchFamily="49" charset="-122"/>
              </a:rPr>
              <a:t>死水</a:t>
            </a:r>
            <a:r>
              <a:rPr lang="en-US" altLang="zh-CN" sz="2800" b="1">
                <a:solidFill>
                  <a:schemeClr val="tx2"/>
                </a:solidFill>
                <a:latin typeface="仿宋_GB2312" pitchFamily="49" charset="-122"/>
                <a:ea typeface="仿宋_GB2312" pitchFamily="49" charset="-122"/>
              </a:rPr>
              <a:t>》</a:t>
            </a:r>
            <a:r>
              <a:rPr lang="zh-CN" altLang="en-US" sz="2800" b="1">
                <a:solidFill>
                  <a:schemeClr val="tx2"/>
                </a:solidFill>
                <a:latin typeface="仿宋_GB2312" pitchFamily="49" charset="-122"/>
                <a:ea typeface="仿宋_GB2312" pitchFamily="49" charset="-122"/>
              </a:rPr>
              <a:t>（</a:t>
            </a:r>
            <a:r>
              <a:rPr lang="en-US" altLang="zh-CN" sz="2800" b="1">
                <a:solidFill>
                  <a:schemeClr val="tx2"/>
                </a:solidFill>
                <a:latin typeface="仿宋_GB2312" pitchFamily="49" charset="-122"/>
                <a:ea typeface="仿宋_GB2312" pitchFamily="49" charset="-122"/>
              </a:rPr>
              <a:t>1928</a:t>
            </a:r>
            <a:r>
              <a:rPr lang="zh-CN" altLang="en-US" sz="2800" b="1">
                <a:solidFill>
                  <a:schemeClr val="tx2"/>
                </a:solidFill>
                <a:latin typeface="仿宋_GB2312" pitchFamily="49" charset="-122"/>
                <a:ea typeface="仿宋_GB2312" pitchFamily="49" charset="-122"/>
              </a:rPr>
              <a:t>）。</a:t>
            </a:r>
            <a:endParaRPr lang="zh-CN" altLang="en-US" sz="2800" b="1">
              <a:solidFill>
                <a:schemeClr val="tx2"/>
              </a:solidFill>
              <a:latin typeface="仿宋_GB2312" pitchFamily="49" charset="-122"/>
              <a:ea typeface="仿宋_GB2312"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125"/>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123"/>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5123">
                                            <p:txEl>
                                              <p:pRg st="0" end="0"/>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5123">
                                            <p:txEl>
                                              <p:pRg st="1" end="1"/>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5123">
                                            <p:txEl>
                                              <p:pRg st="2" end="2"/>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5123">
                                            <p:txEl>
                                              <p:pRg st="3" end="3"/>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5123">
                                            <p:txEl>
                                              <p:pRg st="4" end="4"/>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5123">
                                            <p:txEl>
                                              <p:pRg st="5" end="5"/>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5123">
                                            <p:txEl>
                                              <p:pRg st="6" end="6"/>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512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3" grpId="0" uiExpand="1" build="allAtOnce"/>
      <p:bldP spid="5125" grpId="0"/>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8433" name="Rectangle 2"/>
          <p:cNvSpPr>
            <a:spLocks noGrp="1"/>
          </p:cNvSpPr>
          <p:nvPr>
            <p:ph type="title"/>
          </p:nvPr>
        </p:nvSpPr>
        <p:spPr>
          <a:xfrm>
            <a:off x="395288" y="0"/>
            <a:ext cx="8496300" cy="6497638"/>
          </a:xfrm>
        </p:spPr>
        <p:txBody>
          <a:bodyPr wrap="square" lIns="91440" tIns="45720" rIns="91440" bIns="45720" anchor="ctr"/>
          <a:lstStyle>
            <a:defPPr/>
          </a:lstStyle>
          <a:p>
            <a:pPr algn="l" eaLnBrk="1" hangingPunct="1">
              <a:spcBef>
                <a:spcPct val="50000"/>
              </a:spcBef>
            </a:pPr>
            <a:r>
              <a:rPr lang="en-US" altLang="zh-CN" sz="3200" b="1">
                <a:solidFill>
                  <a:schemeClr val="tx1"/>
                </a:solidFill>
              </a:rPr>
              <a:t>      </a:t>
            </a:r>
            <a:r>
              <a:rPr lang="zh-CN" altLang="en-US" sz="3200" b="1">
                <a:solidFill>
                  <a:schemeClr val="tx1"/>
                </a:solidFill>
              </a:rPr>
              <a:t>他潜心钻研古籍，从唐诗出发，到楚辞、庄子、诗经、周易、神话，进而金石甲骨</a:t>
            </a:r>
            <a:r>
              <a:rPr lang="en-US" altLang="zh-CN" sz="3200" b="1">
                <a:solidFill>
                  <a:schemeClr val="tx1"/>
                </a:solidFill>
              </a:rPr>
              <a:t>......,</a:t>
            </a:r>
            <a:r>
              <a:rPr lang="zh-CN" altLang="en-US" sz="3200" b="1">
                <a:solidFill>
                  <a:schemeClr val="tx1"/>
                </a:solidFill>
              </a:rPr>
              <a:t>他在古代文化领域里尽情遨游，涉猎之广，用功之勤，考核之精，得到了郭老的高度赞扬。</a:t>
            </a:r>
            <a:r>
              <a:rPr lang="zh-CN" altLang="en-US" sz="3200" b="1">
                <a:solidFill>
                  <a:srgbClr val="FF3300"/>
                </a:solidFill>
              </a:rPr>
              <a:t>               </a:t>
            </a:r>
            <a:br>
              <a:rPr lang="zh-CN" altLang="en-US" sz="3200" b="1">
                <a:solidFill>
                  <a:srgbClr val="FF3300"/>
                </a:solidFill>
              </a:rPr>
            </a:br>
            <a:r>
              <a:rPr lang="zh-CN" altLang="en-US" sz="3200" b="1">
                <a:solidFill>
                  <a:srgbClr val="FF3300"/>
                </a:solidFill>
              </a:rPr>
              <a:t>      闻一多先生是著名的爱国诗人、学者、民主斗士。</a:t>
            </a:r>
            <a:r>
              <a:rPr lang="en-US" altLang="zh-CN" sz="3200" b="1">
                <a:solidFill>
                  <a:schemeClr val="tx1"/>
                </a:solidFill>
              </a:rPr>
              <a:t>1946</a:t>
            </a:r>
            <a:r>
              <a:rPr lang="zh-CN" altLang="en-US" sz="3200" b="1">
                <a:solidFill>
                  <a:schemeClr val="tx1"/>
                </a:solidFill>
              </a:rPr>
              <a:t>年</a:t>
            </a:r>
            <a:r>
              <a:rPr lang="en-US" altLang="zh-CN" sz="3200" b="1">
                <a:solidFill>
                  <a:schemeClr val="tx1"/>
                </a:solidFill>
              </a:rPr>
              <a:t>7</a:t>
            </a:r>
            <a:r>
              <a:rPr lang="zh-CN" altLang="en-US" sz="3200" b="1">
                <a:solidFill>
                  <a:schemeClr val="tx1"/>
                </a:solidFill>
              </a:rPr>
              <a:t>月</a:t>
            </a:r>
            <a:r>
              <a:rPr lang="en-US" altLang="zh-CN" sz="3200" b="1">
                <a:solidFill>
                  <a:schemeClr val="tx1"/>
                </a:solidFill>
              </a:rPr>
              <a:t>15</a:t>
            </a:r>
            <a:r>
              <a:rPr lang="zh-CN" altLang="en-US" sz="3200" b="1">
                <a:solidFill>
                  <a:schemeClr val="tx1"/>
                </a:solidFill>
              </a:rPr>
              <a:t>日，因怒斥国民党反动派杀害李公朴等爱国志士而遭特务用卑鄙手段暗杀于昆明。毛泽东在</a:t>
            </a:r>
            <a:r>
              <a:rPr lang="en-US" altLang="zh-CN" sz="3200" b="1">
                <a:solidFill>
                  <a:schemeClr val="tx1"/>
                </a:solidFill>
              </a:rPr>
              <a:t>《</a:t>
            </a:r>
            <a:r>
              <a:rPr lang="zh-CN" altLang="en-US" sz="3200" b="1">
                <a:solidFill>
                  <a:schemeClr val="tx1"/>
                </a:solidFill>
              </a:rPr>
              <a:t>别了，司徒雷登</a:t>
            </a:r>
            <a:r>
              <a:rPr lang="en-US" altLang="zh-CN" sz="3200" b="1">
                <a:solidFill>
                  <a:schemeClr val="tx1"/>
                </a:solidFill>
              </a:rPr>
              <a:t>》</a:t>
            </a:r>
            <a:r>
              <a:rPr lang="zh-CN" altLang="en-US" sz="3200" b="1">
                <a:solidFill>
                  <a:schemeClr val="tx1"/>
                </a:solidFill>
              </a:rPr>
              <a:t>中指出：</a:t>
            </a:r>
            <a:r>
              <a:rPr lang="zh-CN" altLang="en-US" sz="3200" b="1">
                <a:solidFill>
                  <a:srgbClr val="FF3300"/>
                </a:solidFill>
              </a:rPr>
              <a:t>“我们中国人是有骨气的，</a:t>
            </a:r>
            <a:r>
              <a:rPr lang="en-US" altLang="zh-CN" sz="3200" b="1">
                <a:solidFill>
                  <a:srgbClr val="FF3300"/>
                </a:solidFill>
              </a:rPr>
              <a:t>......</a:t>
            </a:r>
            <a:r>
              <a:rPr lang="zh-CN" altLang="en-US" sz="3200" b="1">
                <a:solidFill>
                  <a:srgbClr val="FF3300"/>
                </a:solidFill>
              </a:rPr>
              <a:t>闻一多先生拍案而起，横眉冷对国民党的手枪，宁可倒下，不愿屈服。”</a:t>
            </a:r>
            <a:r>
              <a:rPr lang="zh-CN" altLang="en-US" sz="3200" b="1">
                <a:solidFill>
                  <a:schemeClr val="tx1"/>
                </a:solidFill>
              </a:rPr>
              <a:t>这是对其不屈精神的高度评价。</a:t>
            </a:r>
            <a:endParaRPr lang="zh-CN" altLang="en-US" sz="3200" b="1">
              <a:solidFill>
                <a:schemeClr val="tx1"/>
              </a:solidFill>
            </a:endParaRPr>
          </a:p>
        </p:txBody>
      </p:sp>
    </p:spTree>
  </p:cSld>
  <p:clrMapOvr>
    <a:masterClrMapping/>
  </p:clrMapOvr>
  <p:transition/>
  <p:timing/>
</p:sld>
</file>

<file path=ppt/tags/tag1.xml><?xml version="1.0" encoding="utf-8"?>
<p:tagLst xmlns:p="http://schemas.openxmlformats.org/presentationml/2006/main">
  <p:tag name="AS_NET" val="4.0.30319.42000"/>
  <p:tag name="AS_OS" val="Microsoft Windows NT 6.1.7601 Service Pack 1"/>
  <p:tag name="AS_RELEASE_DATE" val="2020.05.14"/>
  <p:tag name="AS_TITLE" val="Aspose.Slides for .NET 4.0 Client Profile"/>
  <p:tag name="AS_VERSION" val="20.5"/>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
  <PresentationFormat>On-screen Show (4:3)</PresentationFormat>
  <Paragraphs>91</Paragraphs>
  <Slides>29</Slides>
  <Notes>0</Notes>
  <TotalTime>0</TotalTime>
  <HiddenSlides>0</HiddenSlides>
  <MMClips>0</MMClips>
  <ScaleCrop>0</ScaleCrop>
  <HeadingPairs>
    <vt:vector baseType="variant" size="6">
      <vt:variant>
        <vt:lpstr>Fonts used</vt:lpstr>
      </vt:variant>
      <vt:variant>
        <vt:i4>13</vt:i4>
      </vt:variant>
      <vt:variant>
        <vt:lpstr>Theme</vt:lpstr>
      </vt:variant>
      <vt:variant>
        <vt:i4>1</vt:i4>
      </vt:variant>
      <vt:variant>
        <vt:lpstr>Slide Titles</vt:lpstr>
      </vt:variant>
      <vt:variant>
        <vt:i4>29</vt:i4>
      </vt:variant>
    </vt:vector>
  </HeadingPairs>
  <TitlesOfParts>
    <vt:vector baseType="lpstr" size="43">
      <vt:lpstr>Arial</vt:lpstr>
      <vt:lpstr>Calibri</vt:lpstr>
      <vt:lpstr>Times New Roman</vt:lpstr>
      <vt:lpstr>隶书</vt:lpstr>
      <vt:lpstr>Arial Unicode MS</vt:lpstr>
      <vt:lpstr>宋体</vt:lpstr>
      <vt:lpstr>Wingdings</vt:lpstr>
      <vt:lpstr>楷体_GB2312</vt:lpstr>
      <vt:lpstr>Tahoma</vt:lpstr>
      <vt:lpstr>Arial Black</vt:lpstr>
      <vt:lpstr>仿宋_GB2312</vt:lpstr>
      <vt:lpstr>黑体</vt:lpstr>
      <vt:lpstr>华文新魏</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他潜心钻研古籍，从唐诗出发，到楚辞、庄子、诗经、周易、神话，进而金石甲骨......,他在古代文化领域里尽情遨游，涉猎之广，用功之勤，考核之精，得到了郭老的高度赞扬。                     闻一多先生是著名的爱国诗人、学者、民主斗士。1946年7月15日，因怒斥国民党反动派杀害李公朴等爱国志士而遭特务用卑鄙手段暗杀于昆明。毛泽东在《别了，司徒雷登》中指出：“我们中国人是有骨气的，......闻一多先生拍案而起，横眉冷对国民党的手枪，宁可倒下，不愿屈服。”这是对其不屈精神的高度评价。</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.NET</Application>
  <AppVersion>20.0500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title>幻灯片 1</dc:title>
  <dc:creator>Windows 用户</dc:creator>
  <cp:lastModifiedBy>琴</cp:lastModifiedBy>
  <cp:revision>16</cp:revision>
  <dcterms:created xsi:type="dcterms:W3CDTF">2020-07-15T04:34:00Z</dcterms:created>
  <dcterms:modified xsi:type="dcterms:W3CDTF">2020-08-19T00:41:46Z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KSOProductBuildVer">
    <vt:lpwstr>2052-11.1.0.9912</vt:lpwstr>
  </property>
</Properties>
</file>