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1"/>
  </p:notesMasterIdLst>
  <p:handoutMasterIdLst>
    <p:handoutMasterId r:id="rId42"/>
  </p:handoutMasterIdLst>
  <p:sldIdLst>
    <p:sldId id="256" r:id="rId2"/>
    <p:sldId id="305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258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299" r:id="rId35"/>
    <p:sldId id="300" r:id="rId36"/>
    <p:sldId id="301" r:id="rId37"/>
    <p:sldId id="302" r:id="rId38"/>
    <p:sldId id="303" r:id="rId39"/>
    <p:sldId id="304" r:id="rId4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/>
        <a:cs typeface="等线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1"/>
    <p:restoredTop sz="94660"/>
  </p:normalViewPr>
  <p:slideViewPr>
    <p:cSldViewPr>
      <p:cViewPr varScale="1">
        <p:scale>
          <a:sx n="56" d="100"/>
          <a:sy n="56" d="100"/>
        </p:scale>
        <p:origin x="-1080" y="-84"/>
      </p:cViewPr>
      <p:guideLst>
        <p:guide orient="horz" pos="214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D68F1CF2-81E5-4ED4-8936-B78BE7777F25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CD540472-1247-4FB7-A829-C78916C942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DF03C64-BB56-4DC3-BC4F-691227AD2935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5BA516A2-1885-402A-8859-76B9F4A1DA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AFE321-E217-4941-ABCC-7D89850E1938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00DFF-3E3A-43E3-BFFF-39F34497C8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F5E312-8C1B-451B-AB72-56910CD88DC7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8A07E3-596A-41D4-99CC-015A6856869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EECAD8-7537-4379-AA89-C36280885A6B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31034-F94F-4EF8-9538-FA4B22733E7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34D16B-9B7B-421D-8949-1F2C8BD287FE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78A591-8C8C-4C29-A17A-83129AC63F0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C64752-E86B-4B87-84FA-82348A44F88E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CBEA10-5042-4276-AC71-DDF6003D330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42F2F3-5472-4F11-B04F-6C993ED37DA2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33082-D46B-453A-8252-D4BA2E7B427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A632BF-3892-4E4A-A615-0BF714A0FC47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32C282-256C-4E85-93D1-6B2EBD06A13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AD3208-62CF-4A82-8011-29225642D60E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AF72AD-77CF-4DEE-898D-1E6D673C8DC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8ADC1-7A9D-4264-9EDD-F6EE2B2F12DF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ED8B7-45E2-4581-8452-2752D4F8AE4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FC10AD-167A-4148-A48B-7E76C8D63562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B2332C-EBF2-4097-AE1E-83C125A19A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7690759-3DFC-40DD-9921-637A2DB3B530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B2B8D-F8AF-4BD0-9FC9-4E6C8D6615C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1EA1C26A-52AE-4AFF-BBF9-DAFB070F0011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CAB37C5-2235-479B-908E-47FC0E89146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6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6.png"/><Relationship Id="rId7" Type="http://schemas.openxmlformats.org/officeDocument/2006/relationships/slide" Target="slide16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6.png"/><Relationship Id="rId7" Type="http://schemas.openxmlformats.org/officeDocument/2006/relationships/slide" Target="slide16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6.png"/><Relationship Id="rId7" Type="http://schemas.openxmlformats.org/officeDocument/2006/relationships/slide" Target="slide16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6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6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19.png"/><Relationship Id="rId7" Type="http://schemas.openxmlformats.org/officeDocument/2006/relationships/slide" Target="slide5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6.png"/><Relationship Id="rId4" Type="http://schemas.openxmlformats.org/officeDocument/2006/relationships/slide" Target="slide16.xml"/><Relationship Id="rId9" Type="http://schemas.openxmlformats.org/officeDocument/2006/relationships/slide" Target="slide2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6.png"/><Relationship Id="rId7" Type="http://schemas.openxmlformats.org/officeDocument/2006/relationships/slide" Target="slide16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16.xml"/><Relationship Id="rId7" Type="http://schemas.openxmlformats.org/officeDocument/2006/relationships/slide" Target="slide10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6.png"/><Relationship Id="rId7" Type="http://schemas.openxmlformats.org/officeDocument/2006/relationships/slide" Target="slide16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24.png"/><Relationship Id="rId7" Type="http://schemas.openxmlformats.org/officeDocument/2006/relationships/slide" Target="slide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16.xml"/><Relationship Id="rId10" Type="http://schemas.openxmlformats.org/officeDocument/2006/relationships/slide" Target="slide26.xml"/><Relationship Id="rId4" Type="http://schemas.openxmlformats.org/officeDocument/2006/relationships/image" Target="../media/image25.png"/><Relationship Id="rId9" Type="http://schemas.openxmlformats.org/officeDocument/2006/relationships/slide" Target="slide1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27.png"/><Relationship Id="rId7" Type="http://schemas.openxmlformats.org/officeDocument/2006/relationships/slide" Target="slide10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6.png"/><Relationship Id="rId9" Type="http://schemas.openxmlformats.org/officeDocument/2006/relationships/slide" Target="slide2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29.png"/><Relationship Id="rId7" Type="http://schemas.openxmlformats.org/officeDocument/2006/relationships/slide" Target="slide5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6.png"/><Relationship Id="rId4" Type="http://schemas.openxmlformats.org/officeDocument/2006/relationships/slide" Target="slide16.xml"/><Relationship Id="rId9" Type="http://schemas.openxmlformats.org/officeDocument/2006/relationships/slide" Target="slide2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31.png"/><Relationship Id="rId7" Type="http://schemas.openxmlformats.org/officeDocument/2006/relationships/slide" Target="slide10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32.png"/><Relationship Id="rId9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16.xml"/><Relationship Id="rId7" Type="http://schemas.openxmlformats.org/officeDocument/2006/relationships/slide" Target="slide5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4.png"/><Relationship Id="rId4" Type="http://schemas.openxmlformats.org/officeDocument/2006/relationships/image" Target="../media/image6.png"/><Relationship Id="rId9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36.png"/><Relationship Id="rId7" Type="http://schemas.openxmlformats.org/officeDocument/2006/relationships/slide" Target="slide5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8.png"/><Relationship Id="rId10" Type="http://schemas.openxmlformats.org/officeDocument/2006/relationships/slide" Target="slide26.xml"/><Relationship Id="rId4" Type="http://schemas.openxmlformats.org/officeDocument/2006/relationships/image" Target="../media/image37.png"/><Relationship Id="rId9" Type="http://schemas.openxmlformats.org/officeDocument/2006/relationships/slide" Target="slide1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40.png"/><Relationship Id="rId7" Type="http://schemas.openxmlformats.org/officeDocument/2006/relationships/slide" Target="slide5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6.png"/><Relationship Id="rId4" Type="http://schemas.openxmlformats.org/officeDocument/2006/relationships/slide" Target="slide16.xml"/><Relationship Id="rId9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42.png"/><Relationship Id="rId7" Type="http://schemas.openxmlformats.org/officeDocument/2006/relationships/slide" Target="slide10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6.png"/><Relationship Id="rId9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16.xml"/><Relationship Id="rId7" Type="http://schemas.openxmlformats.org/officeDocument/2006/relationships/slide" Target="slide10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6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slide" Target="slide26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6.png"/><Relationship Id="rId7" Type="http://schemas.openxmlformats.org/officeDocument/2006/relationships/slide" Target="slide16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16.xml"/><Relationship Id="rId7" Type="http://schemas.openxmlformats.org/officeDocument/2006/relationships/slide" Target="slide10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6.png"/><Relationship Id="rId7" Type="http://schemas.openxmlformats.org/officeDocument/2006/relationships/slide" Target="slide10.xm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49.png"/><Relationship Id="rId9" Type="http://schemas.openxmlformats.org/officeDocument/2006/relationships/slide" Target="slide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slide" Target="slide26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49.png"/><Relationship Id="rId7" Type="http://schemas.openxmlformats.org/officeDocument/2006/relationships/slide" Target="slide10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52.png"/><Relationship Id="rId9" Type="http://schemas.openxmlformats.org/officeDocument/2006/relationships/slide" Target="slide2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16.xml"/><Relationship Id="rId7" Type="http://schemas.openxmlformats.org/officeDocument/2006/relationships/slide" Target="slide10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49.png"/><Relationship Id="rId7" Type="http://schemas.openxmlformats.org/officeDocument/2006/relationships/slide" Target="slide16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16.xml"/><Relationship Id="rId7" Type="http://schemas.openxmlformats.org/officeDocument/2006/relationships/slide" Target="slide10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57.png"/><Relationship Id="rId7" Type="http://schemas.openxmlformats.org/officeDocument/2006/relationships/slide" Target="slide10.xm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49.png"/><Relationship Id="rId9" Type="http://schemas.openxmlformats.org/officeDocument/2006/relationships/slide" Target="slide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6.png"/><Relationship Id="rId7" Type="http://schemas.openxmlformats.org/officeDocument/2006/relationships/slide" Target="slide16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8.png"/><Relationship Id="rId7" Type="http://schemas.openxmlformats.org/officeDocument/2006/relationships/slide" Target="slide10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6.png"/><Relationship Id="rId9" Type="http://schemas.openxmlformats.org/officeDocument/2006/relationships/slide" Target="slide2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6.png"/><Relationship Id="rId7" Type="http://schemas.openxmlformats.org/officeDocument/2006/relationships/slide" Target="slide16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6.png"/><Relationship Id="rId7" Type="http://schemas.openxmlformats.org/officeDocument/2006/relationships/slide" Target="slide16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6.png"/><Relationship Id="rId7" Type="http://schemas.openxmlformats.org/officeDocument/2006/relationships/slide" Target="slide16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8775" y="2582863"/>
            <a:ext cx="5846763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5363" y="692150"/>
            <a:ext cx="7153275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6000" y="874713"/>
            <a:ext cx="6961188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2111375"/>
            <a:ext cx="4846637" cy="63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2200" y="2898775"/>
            <a:ext cx="6884988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6463" y="636588"/>
            <a:ext cx="7162800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1968500"/>
            <a:ext cx="4992687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8875" y="2665413"/>
            <a:ext cx="71247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628650"/>
            <a:ext cx="5632450" cy="528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40088" y="2035175"/>
            <a:ext cx="4037012" cy="63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2671763"/>
            <a:ext cx="6134100" cy="333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6788" y="1028700"/>
            <a:ext cx="721042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" y="655638"/>
            <a:ext cx="5562600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5800" y="654050"/>
            <a:ext cx="511492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816100"/>
            <a:ext cx="8534400" cy="275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27975" y="2146300"/>
            <a:ext cx="6477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5463" y="4156075"/>
            <a:ext cx="8313737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025" y="579438"/>
            <a:ext cx="8534400" cy="315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85125" y="579438"/>
            <a:ext cx="492125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4175" y="3233738"/>
            <a:ext cx="847725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3" y="623888"/>
            <a:ext cx="8526462" cy="344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12100" y="555625"/>
            <a:ext cx="6794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4175" y="3355975"/>
            <a:ext cx="845185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4025" y="552450"/>
            <a:ext cx="8235950" cy="373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7975" y="495300"/>
            <a:ext cx="3556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0388" y="493713"/>
            <a:ext cx="5207000" cy="560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050" y="522288"/>
            <a:ext cx="8089900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1150" y="2024063"/>
            <a:ext cx="8535988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238" y="3314700"/>
            <a:ext cx="8216900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5" action="ppaction://hlinksldjump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9413" y="522288"/>
            <a:ext cx="8308975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08900" y="2786063"/>
            <a:ext cx="73660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08900" y="3716338"/>
            <a:ext cx="73660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81925" y="4525963"/>
            <a:ext cx="73660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9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10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225" y="504825"/>
            <a:ext cx="8326438" cy="377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100" y="4376738"/>
            <a:ext cx="821372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87738" y="801688"/>
            <a:ext cx="1377950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73250" y="1241425"/>
            <a:ext cx="736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16513" y="1241425"/>
            <a:ext cx="736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51138" y="1619250"/>
            <a:ext cx="736600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29088" y="1619250"/>
            <a:ext cx="736600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83213" y="1619250"/>
            <a:ext cx="738187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6263" y="1619250"/>
            <a:ext cx="1549400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02563" y="2405063"/>
            <a:ext cx="617537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5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738" y="525463"/>
            <a:ext cx="8301037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" y="2862263"/>
            <a:ext cx="5618163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文本框 3"/>
          <p:cNvSpPr txBox="1">
            <a:spLocks noChangeArrowheads="1"/>
          </p:cNvSpPr>
          <p:nvPr/>
        </p:nvSpPr>
        <p:spPr bwMode="auto">
          <a:xfrm>
            <a:off x="1009650" y="4281488"/>
            <a:ext cx="2625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/>
              <a:t>原文见第</a:t>
            </a:r>
            <a:r>
              <a:rPr lang="en-US" altLang="zh-CN" sz="3200"/>
              <a:t>70</a:t>
            </a:r>
            <a:r>
              <a:rPr lang="zh-CN" altLang="en-US" sz="3200"/>
              <a:t>页</a:t>
            </a:r>
          </a:p>
        </p:txBody>
      </p:sp>
      <p:sp>
        <p:nvSpPr>
          <p:cNvPr id="27652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7350" y="1670050"/>
            <a:ext cx="83693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825" y="546100"/>
            <a:ext cx="8443913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863" y="1303338"/>
            <a:ext cx="8351837" cy="127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" y="3328988"/>
            <a:ext cx="8278813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639763"/>
            <a:ext cx="84772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3613" y="1477963"/>
            <a:ext cx="6969125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87438" y="2689225"/>
            <a:ext cx="7723187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28700" y="3106738"/>
            <a:ext cx="7724775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7688" y="3908425"/>
            <a:ext cx="8205787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3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3" y="581025"/>
            <a:ext cx="8154987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663" y="1811338"/>
            <a:ext cx="8154987" cy="431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150" y="936625"/>
            <a:ext cx="7897813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150" y="3333750"/>
            <a:ext cx="7897813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10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55863" y="515938"/>
            <a:ext cx="423227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625600"/>
            <a:ext cx="6980238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73200" y="4129088"/>
            <a:ext cx="744538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9775" y="4129088"/>
            <a:ext cx="3592513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938" y="555625"/>
            <a:ext cx="799465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2313" y="4070350"/>
            <a:ext cx="7472362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21563" y="1125538"/>
            <a:ext cx="501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4025" y="588963"/>
            <a:ext cx="7704138" cy="401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4025" y="2643188"/>
            <a:ext cx="8204200" cy="203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175" y="500063"/>
            <a:ext cx="7762875" cy="484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2825" y="504825"/>
            <a:ext cx="7304088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6288" y="536575"/>
            <a:ext cx="6970712" cy="549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35843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0700" y="566738"/>
            <a:ext cx="7800975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05688" y="3738563"/>
            <a:ext cx="420687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7425" y="463550"/>
            <a:ext cx="6288088" cy="552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88" y="4144963"/>
            <a:ext cx="6677025" cy="183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3888" y="533400"/>
            <a:ext cx="6958012" cy="547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500" y="1423988"/>
            <a:ext cx="5597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2500" y="4175125"/>
            <a:ext cx="6496050" cy="183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825" y="590550"/>
            <a:ext cx="60864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文本框 3"/>
          <p:cNvSpPr txBox="1">
            <a:spLocks noChangeArrowheads="1"/>
          </p:cNvSpPr>
          <p:nvPr/>
        </p:nvSpPr>
        <p:spPr bwMode="auto">
          <a:xfrm>
            <a:off x="1250950" y="1966913"/>
            <a:ext cx="2625725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/>
              <a:t>原文见第</a:t>
            </a:r>
            <a:r>
              <a:rPr lang="en-US" altLang="zh-CN" sz="3200"/>
              <a:t>72</a:t>
            </a:r>
            <a:r>
              <a:rPr lang="zh-CN" altLang="en-US" sz="3200"/>
              <a:t>页</a:t>
            </a:r>
          </a:p>
        </p:txBody>
      </p:sp>
      <p:sp>
        <p:nvSpPr>
          <p:cNvPr id="39939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39940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4675" y="550863"/>
            <a:ext cx="7845425" cy="465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675" y="3717925"/>
            <a:ext cx="7712075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6588" y="1539875"/>
            <a:ext cx="7904162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0700" y="515938"/>
            <a:ext cx="7964488" cy="426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0600" y="2768600"/>
            <a:ext cx="7712075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638" y="557213"/>
            <a:ext cx="8340725" cy="295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7263" y="1752600"/>
            <a:ext cx="7712075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675" y="649288"/>
            <a:ext cx="8502650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5963" y="1803400"/>
            <a:ext cx="8107362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225" y="512763"/>
            <a:ext cx="8474075" cy="345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6613" y="4171950"/>
            <a:ext cx="26574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文本框 3"/>
          <p:cNvSpPr txBox="1">
            <a:spLocks noChangeArrowheads="1"/>
          </p:cNvSpPr>
          <p:nvPr/>
        </p:nvSpPr>
        <p:spPr bwMode="auto">
          <a:xfrm>
            <a:off x="866775" y="4964113"/>
            <a:ext cx="2627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/>
              <a:t>原文见第</a:t>
            </a:r>
            <a:r>
              <a:rPr lang="en-US" altLang="zh-CN" sz="3200"/>
              <a:t>73</a:t>
            </a:r>
            <a:r>
              <a:rPr lang="zh-CN" altLang="en-US" sz="3200"/>
              <a:t>页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1689100"/>
            <a:ext cx="8142288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1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9175" y="1285875"/>
            <a:ext cx="71056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511175"/>
            <a:ext cx="5422900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06775" y="2006600"/>
            <a:ext cx="5873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5675" y="2006600"/>
            <a:ext cx="5111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06775" y="2603500"/>
            <a:ext cx="5111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5675" y="2603500"/>
            <a:ext cx="762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06775" y="3165475"/>
            <a:ext cx="369888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6475" y="3165475"/>
            <a:ext cx="511175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5338" y="3719513"/>
            <a:ext cx="13589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5675" y="3768725"/>
            <a:ext cx="561975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06775" y="4314825"/>
            <a:ext cx="511175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6475" y="4314825"/>
            <a:ext cx="595313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5338" y="4895850"/>
            <a:ext cx="366712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5675" y="4895850"/>
            <a:ext cx="3524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2413" y="5483225"/>
            <a:ext cx="4699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5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6650" y="555625"/>
            <a:ext cx="2322513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225" y="2527300"/>
            <a:ext cx="5418138" cy="349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7775" y="631825"/>
            <a:ext cx="3429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84450" y="1111250"/>
            <a:ext cx="5715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7775" y="1614488"/>
            <a:ext cx="5461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86038" y="2070100"/>
            <a:ext cx="477837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08225" y="3257550"/>
            <a:ext cx="4349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35513" y="3257550"/>
            <a:ext cx="4349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08225" y="3795713"/>
            <a:ext cx="434975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9088" y="3795713"/>
            <a:ext cx="434975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08225" y="4367213"/>
            <a:ext cx="4349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9088" y="4367213"/>
            <a:ext cx="4349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08225" y="4903788"/>
            <a:ext cx="4349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9088" y="4903788"/>
            <a:ext cx="4349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22600" y="5473700"/>
            <a:ext cx="436563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89525" y="5473700"/>
            <a:ext cx="434975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81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504825"/>
            <a:ext cx="4972050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35400" y="1049338"/>
            <a:ext cx="3273425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4175" y="1528763"/>
            <a:ext cx="32734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35400" y="2051050"/>
            <a:ext cx="32734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2536825"/>
            <a:ext cx="3271837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35400" y="3065463"/>
            <a:ext cx="1595438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4600" y="3560763"/>
            <a:ext cx="2224088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4600" y="4057650"/>
            <a:ext cx="24511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35400" y="4545013"/>
            <a:ext cx="249237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4600" y="5013325"/>
            <a:ext cx="3062288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35400" y="5567363"/>
            <a:ext cx="2224088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0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6563" y="550863"/>
            <a:ext cx="4916487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60750" y="550863"/>
            <a:ext cx="3163888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4575" y="1017588"/>
            <a:ext cx="22225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4575" y="1546225"/>
            <a:ext cx="22225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97363" y="2041525"/>
            <a:ext cx="2684462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06563" y="2503488"/>
            <a:ext cx="4916487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97363" y="3568700"/>
            <a:ext cx="232727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06563" y="4122738"/>
            <a:ext cx="22225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41800" y="4594225"/>
            <a:ext cx="22225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87825" y="5105400"/>
            <a:ext cx="2684463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06563" y="5610225"/>
            <a:ext cx="22225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4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8700" y="1008063"/>
            <a:ext cx="70866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08525" y="1008063"/>
            <a:ext cx="328930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8700" y="1614488"/>
            <a:ext cx="3911600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08525" y="2473325"/>
            <a:ext cx="3508375" cy="63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6450" y="3109913"/>
            <a:ext cx="350837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35525" y="3832225"/>
            <a:ext cx="3506788" cy="63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5988" y="4611688"/>
            <a:ext cx="3506787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文本框 47112"/>
          <p:cNvSpPr txBox="1">
            <a:spLocks noChangeArrowheads="1"/>
          </p:cNvSpPr>
          <p:nvPr/>
        </p:nvSpPr>
        <p:spPr bwMode="auto">
          <a:xfrm>
            <a:off x="1628775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798</Words>
  <Application>WPS 演示</Application>
  <PresentationFormat>全屏显示(4:3)</PresentationFormat>
  <Paragraphs>42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7" baseType="lpstr">
      <vt:lpstr>Calibri</vt:lpstr>
      <vt:lpstr>等线</vt:lpstr>
      <vt:lpstr>Arial</vt:lpstr>
      <vt:lpstr>Calibri Light</vt:lpstr>
      <vt:lpstr>等线 Light</vt:lpstr>
      <vt:lpstr>宋体</vt:lpstr>
      <vt:lpstr>黑体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Company>信念技术论坛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Windows 用户</cp:lastModifiedBy>
  <cp:revision>29</cp:revision>
  <dcterms:created xsi:type="dcterms:W3CDTF">2016-07-05T04:43:00Z</dcterms:created>
  <dcterms:modified xsi:type="dcterms:W3CDTF">2018-09-07T01:37:43Z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