
<file path=[Content_Types].xml><?xml version="1.0" encoding="utf-8"?>
<Types xmlns="http://schemas.openxmlformats.org/package/2006/content-types">
  <Default Extension="rels" ContentType="application/vnd.openxmlformats-package.relationships+xml"/>
  <Default Extension="xml" ContentType="application/xml"/>
  <Default Extension="gif" ContentType="image/gif"/>
  <Default Extension="png" ContentType="image/png"/>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slideMasters/slideMaster2.xml" ContentType="application/vnd.openxmlformats-officedocument.presentationml.slideMaster+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Masters/slideMaster3.xml" ContentType="application/vnd.openxmlformats-officedocument.presentationml.slideMaster+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Masters/slideMaster4.xml" ContentType="application/vnd.openxmlformats-officedocument.presentationml.slideMaster+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Masters/slideMaster5.xml" ContentType="application/vnd.openxmlformats-officedocument.presentationml.slideMaster+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Masters/slideMaster6.xml" ContentType="application/vnd.openxmlformats-officedocument.presentationml.slideMaster+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Masters/slideMaster7.xml" ContentType="application/vnd.openxmlformats-officedocument.presentationml.slideMaster+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Masters/slideMaster8.xml" ContentType="application/vnd.openxmlformats-officedocument.presentationml.slideMaster+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Masters/slideMaster9.xml" ContentType="application/vnd.openxmlformats-officedocument.presentationml.slideMaster+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Masters/slideMaster10.xml" ContentType="application/vnd.openxmlformats-officedocument.presentationml.slideMaster+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Masters/slideMaster11.xml" ContentType="application/vnd.openxmlformats-officedocument.presentationml.slideMaster+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Masters/slideMaster12.xml" ContentType="application/vnd.openxmlformats-officedocument.presentationml.slideMaster+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Masters/slideMaster13.xml" ContentType="application/vnd.openxmlformats-officedocument.presentationml.slideMaster+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Masters/slideMaster14.xml" ContentType="application/vnd.openxmlformats-officedocument.presentationml.slideMaster+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Masters/slideMaster15.xml" ContentType="application/vnd.openxmlformats-officedocument.presentationml.slideMaster+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Masters/slideMaster16.xml" ContentType="application/vnd.openxmlformats-officedocument.presentationml.slideMaster+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Masters/slideMaster17.xml" ContentType="application/vnd.openxmlformats-officedocument.presentationml.slideMaster+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notesMasters/notesMaster1.xml" ContentType="application/vnd.openxmlformats-officedocument.presentationml.notesMaster+xml"/>
  <Override PartName="/ppt/theme/theme18.xml" ContentType="application/vnd.openxmlformats-officedocument.theme+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Slides/notesSlide2.xml" ContentType="application/vnd.openxmlformats-officedocument.presentationml.notesSlide+xml"/>
  <Override PartName="/ppt/slides/slide5.xml" ContentType="application/vnd.openxmlformats-officedocument.presentationml.slide+xml"/>
  <Override PartName="/ppt/slides/slide6.xml" ContentType="application/vnd.openxmlformats-officedocument.presentationml.slide+xml"/>
  <Override PartName="/ppt/notesSlides/notesSlide3.xml" ContentType="application/vnd.openxmlformats-officedocument.presentationml.notesSlide+xml"/>
  <Override PartName="/ppt/slides/slide7.xml" ContentType="application/vnd.openxmlformats-officedocument.presentationml.slide+xml"/>
  <Override PartName="/ppt/notesSlides/notesSlide4.xml" ContentType="application/vnd.openxmlformats-officedocument.presentationml.notesSlide+xml"/>
  <Override PartName="/ppt/slides/slide8.xml" ContentType="application/vnd.openxmlformats-officedocument.presentationml.slide+xml"/>
  <Override PartName="/ppt/notesSlides/notesSlide5.xml" ContentType="application/vnd.openxmlformats-officedocument.presentationml.notes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ppt/theme/theme19.xml" ContentType="application/vnd.openxmlformats-officedocument.theme+xml"/>
  <Override PartName="/docProps/app.xml" ContentType="application/vnd.openxmlformats-officedocument.extended-properties+xml"/>
  <Override PartName="/docProps/core.xml" ContentType="application/vnd.openxmlformats-package.core-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officeDocument/2006/relationships/extended-properties" Target="docProps/app.xml"/><Relationship Id="rId3" Type="http://schemas.openxmlformats.org/package/2006/relationships/metadata/core-properties" Target="docProps/core.xml"/></Relationships>
</file>

<file path=ppt/presentation.xml><?xml version="1.0" encoding="utf-8"?>
<p:presentation xmlns:p="http://schemas.openxmlformats.org/presentationml/2006/main" xmlns:r="http://schemas.openxmlformats.org/officeDocument/2006/relationships" xmlns:a="http://schemas.openxmlformats.org/drawingml/2006/main" firstSlideNum="1" rtl="0" saveSubsetFonts="0" serverZoom="0" showSpecialPlsOnTitleSld="1">
  <p:sldMasterIdLst>
    <p:sldMasterId id="2147483673" r:id="rId1"/>
    <p:sldMasterId id="2147483674" r:id="rId2"/>
    <p:sldMasterId id="2147483675" r:id="rId3"/>
    <p:sldMasterId id="2147483676" r:id="rId4"/>
    <p:sldMasterId id="2147483677" r:id="rId5"/>
    <p:sldMasterId id="2147483678" r:id="rId6"/>
    <p:sldMasterId id="2147483679" r:id="rId7"/>
    <p:sldMasterId id="2147483680" r:id="rId8"/>
    <p:sldMasterId id="2147483681" r:id="rId9"/>
    <p:sldMasterId id="2147483682" r:id="rId10"/>
    <p:sldMasterId id="2147483683" r:id="rId11"/>
    <p:sldMasterId id="2147483684" r:id="rId12"/>
    <p:sldMasterId id="2147483685" r:id="rId13"/>
    <p:sldMasterId id="2147483686" r:id="rId14"/>
    <p:sldMasterId id="2147483687" r:id="rId15"/>
    <p:sldMasterId id="2147483688" r:id="rId16"/>
    <p:sldMasterId id="2147483689" r:id="rId17"/>
  </p:sldMasterIdLst>
  <p:notesMasterIdLst>
    <p:notesMasterId r:id="rId18"/>
  </p:notesMasterIdLst>
  <p:sldIdLst>
    <p:sldId id="303" r:id="rId19"/>
    <p:sldId id="304" r:id="rId20"/>
    <p:sldId id="305" r:id="rId21"/>
    <p:sldId id="306" r:id="rId22"/>
    <p:sldId id="307" r:id="rId23"/>
    <p:sldId id="308" r:id="rId24"/>
    <p:sldId id="309" r:id="rId25"/>
    <p:sldId id="310" r:id="rId26"/>
    <p:sldId id="311" r:id="rId27"/>
    <p:sldId id="312" r:id="rId28"/>
    <p:sldId id="314" r:id="rId29"/>
    <p:sldId id="315" r:id="rId30"/>
    <p:sldId id="316" r:id="rId31"/>
    <p:sldId id="317" r:id="rId32"/>
    <p:sldId id="318" r:id="rId33"/>
  </p:sldIdLst>
  <p:sldSz type="custom" cy="6121400" cx="9721850"/>
  <p:notesSz cx="6858000" cy="9144000"/>
  <p:defaultTex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p:defaultTextStyle>
</p:presentation>
</file>

<file path=ppt/presProps.xml><?xml version="1.0" encoding="utf-8"?>
<p:presentationPr xmlns:p="http://schemas.openxmlformats.org/presentationml/2006/main" xmlns:r="http://schemas.openxmlformats.org/officeDocument/2006/relationships" xmlns:a="http://schemas.openxmlformats.org/drawingml/2006/main"/>
</file>

<file path=ppt/tableStyles.xml><?xml version="1.0" encoding="utf-8"?>
<a:tblStyleLst xmlns:a="http://schemas.openxmlformats.org/drawingml/2006/main" def="{5C22544A-7EE6-4342-B048-85BDC9FD1C3A}"/>
</file>

<file path=ppt/viewProps.xml><?xml version="1.0" encoding="utf-8"?>
<p:viewPr xmlns:p="http://schemas.openxmlformats.org/presentationml/2006/main" xmlns:r="http://schemas.openxmlformats.org/officeDocument/2006/relationships" xmlns:a="http://schemas.openxmlformats.org/drawingml/2006/main" lastView="sldView">
  <p:normalViewPr showOutlineIcons="1" snapVertSplitter="0" vertBarState="restored" horzBarState="restored" preferSingleView="0">
    <p:restoredLeft sz="15422" autoAdjust="0"/>
    <p:restoredTop sz="94660" autoAdjust="0"/>
  </p:normalViewPr>
  <p:slideViewPr>
    <p:cSldViewPr showGuides="1" snapToGrid="1" snapToObjects="0">
      <p:cViewPr varScale="0">
        <p:scale>
          <a:sx n="66" d="100"/>
          <a:sy n="66" d="100"/>
        </p:scale>
        <p:origin x="-522" y="-270"/>
      </p:cViewPr>
      <p:guideLst>
        <p:guide orient="horz" pos="1892"/>
        <p:guide orient="vert" pos="3124"/>
      </p:guideLst>
    </p:cSldViewPr>
  </p:slideViewPr>
  <p:gridSpacing cx="0" cy="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notesMaster" Target="notesMasters/notesMaster1.xml"/><Relationship Id="rId19" Type="http://schemas.openxmlformats.org/officeDocument/2006/relationships/slide" Target="slides/slide1.xml"/><Relationship Id="rId20" Type="http://schemas.openxmlformats.org/officeDocument/2006/relationships/slide" Target="slides/slide2.xml"/><Relationship Id="rId21" Type="http://schemas.openxmlformats.org/officeDocument/2006/relationships/slide" Target="slides/slide3.xml"/><Relationship Id="rId22" Type="http://schemas.openxmlformats.org/officeDocument/2006/relationships/slide" Target="slides/slide4.xml"/><Relationship Id="rId23" Type="http://schemas.openxmlformats.org/officeDocument/2006/relationships/slide" Target="slides/slide5.xml"/><Relationship Id="rId24" Type="http://schemas.openxmlformats.org/officeDocument/2006/relationships/slide" Target="slides/slide6.xml"/><Relationship Id="rId25" Type="http://schemas.openxmlformats.org/officeDocument/2006/relationships/slide" Target="slides/slide7.xml"/><Relationship Id="rId26" Type="http://schemas.openxmlformats.org/officeDocument/2006/relationships/slide" Target="slides/slide8.xml"/><Relationship Id="rId27" Type="http://schemas.openxmlformats.org/officeDocument/2006/relationships/slide" Target="slides/slide9.xml"/><Relationship Id="rId28" Type="http://schemas.openxmlformats.org/officeDocument/2006/relationships/slide" Target="slides/slide10.xml"/><Relationship Id="rId29" Type="http://schemas.openxmlformats.org/officeDocument/2006/relationships/slide" Target="slides/slide11.xml"/><Relationship Id="rId30" Type="http://schemas.openxmlformats.org/officeDocument/2006/relationships/slide" Target="slides/slide12.xml"/><Relationship Id="rId31" Type="http://schemas.openxmlformats.org/officeDocument/2006/relationships/slide" Target="slides/slide13.xml"/><Relationship Id="rId32" Type="http://schemas.openxmlformats.org/officeDocument/2006/relationships/slide" Target="slides/slide14.xml"/><Relationship Id="rId33" Type="http://schemas.openxmlformats.org/officeDocument/2006/relationships/slide" Target="slides/slide15.xml"/><Relationship Id="rId34" Type="http://schemas.openxmlformats.org/officeDocument/2006/relationships/tableStyles" Target="tableStyles.xml"/><Relationship Id="rId35" Type="http://schemas.openxmlformats.org/officeDocument/2006/relationships/presProps" Target="presProps.xml"/><Relationship Id="rId36" Type="http://schemas.openxmlformats.org/officeDocument/2006/relationships/viewProps" Target="viewProps.xml"/><Relationship Id="rId37" Type="http://schemas.openxmlformats.org/officeDocument/2006/relationships/theme" Target="theme/theme1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449" name=""/>
        <p:cNvGrpSpPr/>
        <p:nvPr/>
      </p:nvGrpSpPr>
      <p:grpSpPr>
        <a:xfrm rot="0">
          <a:off x="0" y="0"/>
          <a:ext cx="0" cy="0"/>
          <a:chOff x="0" y="0"/>
          <a:chExt cx="0" cy="0"/>
        </a:xfrm>
      </p:grpSpPr>
      <p:sp>
        <p:nvSpPr>
          <p:cNvPr id="1049125" name=""/>
          <p:cNvSpPr/>
          <p:nvPr>
            <p:ph type="hdr" sz="quarter" idx="4294967295"/>
          </p:nvPr>
        </p:nvSpPr>
        <p:spPr>
          <a:xfrm rot="0">
            <a:off x="0" y="0"/>
            <a:ext cx="2971800" cy="457200"/>
          </a:xfrm>
          <a:prstGeom prst="rect"/>
          <a:noFill/>
          <a:ln>
            <a:noFill/>
          </a:ln>
        </p:spPr>
        <p:txBody>
          <a:bodyPr anchor="t" bIns="45720" lIns="91440" rIns="91440" tIns="45720" vert="horz"/>
          <a:p>
            <a:pPr indent="-342900" lvl="0"/>
            <a:endParaRPr altLang="en-US" sz="1200" lang="zh-CN"/>
          </a:p>
        </p:txBody>
      </p:sp>
      <p:sp>
        <p:nvSpPr>
          <p:cNvPr id="1049126" name=""/>
          <p:cNvSpPr/>
          <p:nvPr>
            <p:ph type="dt" sz="full" idx="4294967295"/>
          </p:nvPr>
        </p:nvSpPr>
        <p:spPr>
          <a:xfrm rot="0">
            <a:off x="3884612" y="0"/>
            <a:ext cx="2971800" cy="457200"/>
          </a:xfrm>
          <a:prstGeom prst="rect"/>
          <a:noFill/>
          <a:ln>
            <a:noFill/>
          </a:ln>
        </p:spPr>
        <p:txBody>
          <a:bodyPr anchor="t" bIns="45720" lIns="91440" rIns="91440" tIns="45720" vert="horz"/>
          <a:p>
            <a:pPr algn="r" indent="-342900" lvl="0"/>
            <a:endParaRPr altLang="zh-CN" sz="1200" lang="en-US"/>
          </a:p>
        </p:txBody>
      </p:sp>
      <p:sp>
        <p:nvSpPr>
          <p:cNvPr id="1049127" name=""/>
          <p:cNvSpPr/>
          <p:nvPr>
            <p:ph type="sldImg" sz="full" idx="4294967295"/>
          </p:nvPr>
        </p:nvSpPr>
        <p:spPr>
          <a:xfrm rot="0">
            <a:off x="706437" y="685800"/>
            <a:ext cx="5445125" cy="3429000"/>
          </a:xfrm>
          <a:prstGeom prst="rect"/>
          <a:noFill/>
          <a:ln>
            <a:noFill/>
          </a:ln>
        </p:spPr>
        <p:txBody>
          <a:bodyPr anchor="t" bIns="45720" lIns="91440" rIns="91440" tIns="45720" vert="horz"/>
          <a:p/>
        </p:txBody>
      </p:sp>
      <p:sp>
        <p:nvSpPr>
          <p:cNvPr id="1049128" name=""/>
          <p:cNvSpPr/>
          <p:nvPr>
            <p:ph type="body" sz="quarter" idx="4294967295"/>
          </p:nvPr>
        </p:nvSpPr>
        <p:spPr>
          <a:xfrm rot="0">
            <a:off x="685800" y="4343400"/>
            <a:ext cx="5486400" cy="4114800"/>
          </a:xfrm>
          <a:prstGeom prst="rect"/>
          <a:noFill/>
          <a:ln>
            <a:noFill/>
          </a:ln>
        </p:spPr>
        <p:txBody>
          <a:bodyPr anchor="ctr" bIns="45720" lIns="91440" rIns="91440" tIns="45720" vert="horz"/>
          <a:p>
            <a:pPr indent="0" lvl="0" marL="0"/>
            <a:r>
              <a:rPr altLang="en-US" lang="zh-CN"/>
              <a:t>单击此处编辑母版文本样式</a:t>
            </a:r>
          </a:p>
          <a:p>
            <a:pPr indent="130175" lvl="1"/>
            <a:r>
              <a:rPr altLang="en-US" lang="zh-CN"/>
              <a:t>第二级</a:t>
            </a:r>
          </a:p>
          <a:p>
            <a:pPr indent="603250" lvl="2"/>
            <a:r>
              <a:rPr altLang="en-US" lang="zh-CN"/>
              <a:t>第三级</a:t>
            </a:r>
          </a:p>
          <a:p>
            <a:pPr indent="1076325" lvl="3"/>
            <a:r>
              <a:rPr altLang="en-US" lang="zh-CN"/>
              <a:t>第四级</a:t>
            </a:r>
          </a:p>
          <a:p>
            <a:pPr indent="1549400" lvl="4"/>
            <a:r>
              <a:rPr altLang="en-US" lang="zh-CN"/>
              <a:t>第五级</a:t>
            </a:r>
          </a:p>
        </p:txBody>
      </p:sp>
      <p:sp>
        <p:nvSpPr>
          <p:cNvPr id="1049129" name=""/>
          <p:cNvSpPr/>
          <p:nvPr>
            <p:ph type="ftr" sz="quarter" idx="4294967295"/>
          </p:nvPr>
        </p:nvSpPr>
        <p:spPr>
          <a:xfrm rot="0">
            <a:off x="0" y="8685212"/>
            <a:ext cx="2971800" cy="457200"/>
          </a:xfrm>
          <a:prstGeom prst="rect"/>
          <a:noFill/>
          <a:ln>
            <a:noFill/>
          </a:ln>
        </p:spPr>
        <p:txBody>
          <a:bodyPr anchor="b" bIns="45720" lIns="91440" rIns="91440" tIns="45720" vert="horz"/>
          <a:p>
            <a:pPr indent="-342900" lvl="0"/>
            <a:endParaRPr altLang="zh-CN" sz="1200" lang="en-US"/>
          </a:p>
        </p:txBody>
      </p:sp>
      <p:sp>
        <p:nvSpPr>
          <p:cNvPr id="1049130" name=""/>
          <p:cNvSpPr/>
          <p:nvPr>
            <p:ph type="sldNum" sz="quarter" idx="4294967295"/>
          </p:nvPr>
        </p:nvSpPr>
        <p:spPr>
          <a:xfrm rot="0">
            <a:off x="3884612" y="8685212"/>
            <a:ext cx="2971800" cy="457200"/>
          </a:xfrm>
          <a:prstGeom prst="rect"/>
          <a:noFill/>
          <a:ln>
            <a:noFill/>
          </a:ln>
        </p:spPr>
        <p:txBody>
          <a:bodyPr anchor="b" bIns="45720" lIns="91440" rIns="91440" tIns="45720" vert="horz"/>
          <a:p>
            <a:pPr algn="r" indent="-342900" lvl="0"/>
            <a:fld id="{566ABCEB-ACFC-4714-9973-3DA970169C29}" type="slidenum">
              <a:rPr altLang="en-US" sz="1200" lang="zh-CN"/>
              <a:pPr algn="r" indent="-342900" lvl="0"/>
            </a:fld>
            <a:endParaRPr altLang="en-US" sz="1200" lang="zh-CN"/>
          </a:p>
        </p:txBody>
      </p:sp>
    </p:spTree>
  </p:cSld>
  <p:clrMap accent1="dk1" accent2="dk1" accent3="dk1" accent4="dk1" accent5="dk1" accent6="dk1" bg1="dk1" bg2="dk1" tx1="dk1" tx2="dk1" hlink="dk1" folHlink="dk1"/>
  <p:notesStyle>
    <a:lvl1pPr algn="l" fontAlgn="base" indent="0" latinLnBrk="1" marL="0" rtl="0">
      <a:lnSpc>
        <a:spcPct val="100000"/>
      </a:lnSpc>
      <a:spcBef>
        <a:spcPct val="30000"/>
      </a:spcBef>
      <a:spcAft>
        <a:spcPct val="0"/>
      </a:spcAft>
      <a:buFontTx/>
      <a:buNone/>
      <a:defRPr sz="1200">
        <a:solidFill>
          <a:schemeClr val="dk1"/>
        </a:solidFill>
        <a:latin typeface="Times New Roman" pitchFamily="18" charset="0"/>
        <a:ea typeface="宋体" pitchFamily="2" charset="-122"/>
      </a:defRPr>
    </a:lvl1pPr>
    <a:lvl2pPr algn="l" fontAlgn="base" indent="0" latinLnBrk="1" marL="473075" rtl="0">
      <a:lnSpc>
        <a:spcPct val="100000"/>
      </a:lnSpc>
      <a:spcBef>
        <a:spcPct val="30000"/>
      </a:spcBef>
      <a:spcAft>
        <a:spcPct val="0"/>
      </a:spcAft>
      <a:buFontTx/>
      <a:buNone/>
      <a:defRPr sz="1200">
        <a:solidFill>
          <a:schemeClr val="dk1"/>
        </a:solidFill>
        <a:latin typeface="Times New Roman" pitchFamily="18" charset="0"/>
        <a:ea typeface="宋体" pitchFamily="2" charset="-122"/>
      </a:defRPr>
    </a:lvl2pPr>
    <a:lvl3pPr algn="l" fontAlgn="base" indent="0" latinLnBrk="1" marL="946150" rtl="0">
      <a:lnSpc>
        <a:spcPct val="100000"/>
      </a:lnSpc>
      <a:spcBef>
        <a:spcPct val="30000"/>
      </a:spcBef>
      <a:spcAft>
        <a:spcPct val="0"/>
      </a:spcAft>
      <a:buFontTx/>
      <a:buNone/>
      <a:defRPr sz="1200">
        <a:solidFill>
          <a:schemeClr val="dk1"/>
        </a:solidFill>
        <a:latin typeface="Times New Roman" pitchFamily="18" charset="0"/>
        <a:ea typeface="宋体" pitchFamily="2" charset="-122"/>
      </a:defRPr>
    </a:lvl3pPr>
    <a:lvl4pPr algn="l" fontAlgn="base" indent="0" latinLnBrk="1" marL="1419225" rtl="0">
      <a:lnSpc>
        <a:spcPct val="100000"/>
      </a:lnSpc>
      <a:spcBef>
        <a:spcPct val="30000"/>
      </a:spcBef>
      <a:spcAft>
        <a:spcPct val="0"/>
      </a:spcAft>
      <a:buFontTx/>
      <a:buNone/>
      <a:defRPr sz="1200">
        <a:solidFill>
          <a:schemeClr val="dk1"/>
        </a:solidFill>
        <a:latin typeface="Times New Roman" pitchFamily="18" charset="0"/>
        <a:ea typeface="宋体" pitchFamily="2" charset="-122"/>
      </a:defRPr>
    </a:lvl4pPr>
    <a:lvl5pPr algn="l" fontAlgn="base" indent="0" latinLnBrk="1" marL="1892300" rtl="0">
      <a:lnSpc>
        <a:spcPct val="100000"/>
      </a:lnSpc>
      <a:spcBef>
        <a:spcPct val="30000"/>
      </a:spcBef>
      <a:spcAft>
        <a:spcPct val="0"/>
      </a:spcAft>
      <a:buFontTx/>
      <a:buNone/>
      <a:defRPr sz="1200">
        <a:solidFill>
          <a:schemeClr val="dk1"/>
        </a:solidFill>
        <a:latin typeface="Times New Roman" pitchFamily="18" charset="0"/>
        <a:ea typeface="宋体" pitchFamily="2" charset="-122"/>
      </a:defRPr>
    </a:lvl5pPr>
  </p:notesStyle>
</p:notesMaster>
</file>

<file path=ppt/notesSlides/_rels/notesSlide1.xml.rels><?xml version="1.0" encoding="UTF-8" standalone="yes"?>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38" name=""/>
        <p:cNvGrpSpPr/>
        <p:nvPr/>
      </p:nvGrpSpPr>
      <p:grpSpPr>
        <a:xfrm rot="0">
          <a:off x="0" y="0"/>
          <a:ext cx="0" cy="0"/>
          <a:chOff x="0" y="0"/>
          <a:chExt cx="0" cy="0"/>
        </a:xfrm>
      </p:grpSpPr>
      <p:sp>
        <p:nvSpPr>
          <p:cNvPr id="1048581" name=""/>
          <p:cNvSpPr/>
          <p:nvPr>
            <p:ph type="sldImg" sz="full" idx="4294967295"/>
          </p:nvPr>
        </p:nvSpPr>
        <p:spPr>
          <a:xfrm rot="0">
            <a:off x="706437" y="685800"/>
            <a:ext cx="5445125" cy="3429000"/>
          </a:xfrm>
          <a:prstGeom prst="rect"/>
        </p:spPr>
        <p:txBody>
          <a:bodyPr anchor="t" bIns="45720" lIns="91440" rIns="91440" tIns="45720" vert="horz"/>
          <a:p/>
        </p:txBody>
      </p:sp>
      <p:sp>
        <p:nvSpPr>
          <p:cNvPr id="1048582" name=""/>
          <p:cNvSpPr/>
          <p:nvPr>
            <p:ph type="body" sz="full" idx="4294967295"/>
          </p:nvPr>
        </p:nvSpPr>
        <p:spPr>
          <a:xfrm rot="0">
            <a:off x="685800" y="4343400"/>
            <a:ext cx="5486400" cy="4114800"/>
          </a:xfrm>
          <a:prstGeom prst="rect"/>
        </p:spPr>
        <p:txBody>
          <a:bodyPr anchor="ctr" bIns="45720" lIns="91440" rIns="91440" tIns="45720" vert="horz"/>
          <a:p>
            <a:pPr lvl="0"/>
            <a:r>
              <a:rPr altLang="en-US" lang="zh-CN"/>
              <a:t>（展示过春节的有关图片或视频） 师：看到这些画面，你一定不会陌生，这是什么时候的景象？ 师：大家说说你们家是怎样过春节的？你过春节时心情怎样？ </a:t>
            </a:r>
          </a:p>
          <a:p>
            <a:pPr lvl="0"/>
            <a:r>
              <a:rPr altLang="en-US" lang="zh-CN"/>
              <a:t>师：确实，说到过春节，大家都很兴奋，都很激动。我们中国，过春节的习俗由来已久。在过去人们是怎样过节的，他们的心情会和我们一样吗？今天，就让我们跟着林语堂先生去感受感受上世纪30年代他“庆祝旧历元旦”的氛围吧！（打出题目《庆祝旧历元旦》）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48" name=""/>
        <p:cNvGrpSpPr/>
        <p:nvPr/>
      </p:nvGrpSpPr>
      <p:grpSpPr>
        <a:xfrm rot="0">
          <a:off x="0" y="0"/>
          <a:ext cx="0" cy="0"/>
          <a:chOff x="0" y="0"/>
          <a:chExt cx="0" cy="0"/>
        </a:xfrm>
      </p:grpSpPr>
      <p:sp>
        <p:nvSpPr>
          <p:cNvPr id="1048589" name=""/>
          <p:cNvSpPr/>
          <p:nvPr>
            <p:ph type="sldImg" sz="full" idx="4294967295"/>
          </p:nvPr>
        </p:nvSpPr>
        <p:spPr>
          <a:xfrm rot="0">
            <a:off x="706437" y="685800"/>
            <a:ext cx="5445125" cy="3429000"/>
          </a:xfrm>
          <a:prstGeom prst="rect"/>
        </p:spPr>
        <p:txBody>
          <a:bodyPr anchor="t" bIns="45720" lIns="91440" rIns="91440" tIns="45720" vert="horz"/>
          <a:p/>
        </p:txBody>
      </p:sp>
      <p:sp>
        <p:nvSpPr>
          <p:cNvPr id="1048590" name=""/>
          <p:cNvSpPr/>
          <p:nvPr>
            <p:ph type="body" sz="full" idx="4294967295"/>
          </p:nvPr>
        </p:nvSpPr>
        <p:spPr>
          <a:xfrm rot="0">
            <a:off x="685800" y="4343400"/>
            <a:ext cx="5486400" cy="4114800"/>
          </a:xfrm>
          <a:prstGeom prst="rect"/>
        </p:spPr>
        <p:txBody>
          <a:bodyPr anchor="ctr" bIns="45720" lIns="91440" rIns="91440" tIns="45720" vert="horz"/>
          <a:p>
            <a:pPr lvl="0"/>
            <a:r>
              <a:rPr altLang="en-US" lang="zh-CN"/>
              <a:t>“旧历元旦”就是现在的春节。文章写到的“穿好的衣服，停止营业，闲逛，赌钱，打锣，放鞭炮，拜客，看戏”“ 红色春联贴满在每家门上”“ 街头屋前，到处是爆竹声，充塞着硫磺味”“ 春联、年夜饭、鞭炮、红蜡烛、福建橘子、清晨拜年”等等，这些景象和我们现在的春节景象基本一样。</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52" name=""/>
        <p:cNvGrpSpPr/>
        <p:nvPr/>
      </p:nvGrpSpPr>
      <p:grpSpPr>
        <a:xfrm rot="0">
          <a:off x="0" y="0"/>
          <a:ext cx="0" cy="0"/>
          <a:chOff x="0" y="0"/>
          <a:chExt cx="0" cy="0"/>
        </a:xfrm>
      </p:grpSpPr>
      <p:sp>
        <p:nvSpPr>
          <p:cNvPr id="1048603" name=""/>
          <p:cNvSpPr/>
          <p:nvPr>
            <p:ph type="sldImg" sz="full" idx="4294967295"/>
          </p:nvPr>
        </p:nvSpPr>
        <p:spPr>
          <a:xfrm rot="0">
            <a:off x="706437" y="685800"/>
            <a:ext cx="5445125" cy="3429000"/>
          </a:xfrm>
          <a:prstGeom prst="rect"/>
        </p:spPr>
        <p:txBody>
          <a:bodyPr anchor="t" bIns="45720" lIns="91440" rIns="91440" tIns="45720" vert="horz"/>
          <a:p/>
        </p:txBody>
      </p:sp>
      <p:sp>
        <p:nvSpPr>
          <p:cNvPr id="1048604" name=""/>
          <p:cNvSpPr/>
          <p:nvPr>
            <p:ph type="body" sz="full" idx="4294967295"/>
          </p:nvPr>
        </p:nvSpPr>
        <p:spPr>
          <a:xfrm rot="0">
            <a:off x="685800" y="4343400"/>
            <a:ext cx="5486400" cy="4114800"/>
          </a:xfrm>
          <a:prstGeom prst="rect"/>
        </p:spPr>
        <p:txBody>
          <a:bodyPr anchor="ctr" bIns="45720" lIns="91440" rIns="91440" tIns="45720" vert="horz"/>
          <a:p>
            <a:pPr lvl="0"/>
            <a:r>
              <a:rPr altLang="zh-CN" lang="en-US"/>
              <a:t>1.</a:t>
            </a:r>
            <a:r>
              <a:rPr altLang="en-US" lang="zh-CN"/>
              <a:t>一月初、一星期后、二月一号、二号、到二月三号、早餐后、中饭时、下午三时、五时、五时半、六时 </a:t>
            </a:r>
          </a:p>
          <a:p>
            <a:pPr lvl="0"/>
            <a:r>
              <a:rPr altLang="zh-CN" b="1" lang="en-US">
                <a:solidFill>
                  <a:srgbClr val="0000FF"/>
                </a:solidFill>
                <a:latin typeface="华文楷体" pitchFamily="2" charset="-122"/>
                <a:ea typeface="华文楷体" pitchFamily="2" charset="-122"/>
                <a:sym typeface="Arial" pitchFamily="34" charset="0"/>
              </a:rPr>
              <a:t>2.</a:t>
            </a:r>
            <a:r>
              <a:rPr altLang="en-US" b="1" lang="zh-CN">
                <a:solidFill>
                  <a:srgbClr val="0000FF"/>
                </a:solidFill>
                <a:latin typeface="华文楷体" pitchFamily="2" charset="-122"/>
                <a:ea typeface="华文楷体" pitchFamily="2" charset="-122"/>
                <a:sym typeface="Arial" pitchFamily="34" charset="0"/>
              </a:rPr>
              <a:t>我并不要旧历新年----这是我屈服的开始----儿时情景不自禁地出现在我眼前----我很激烈地感到我像一个罪人-----心旌显得有点动摇，但还能坚持-----我的科学理智已很模糊，微弱，虚空了------那不是我的科学意识，一定是另外一个意识-----向我的意识深处进攻------我不自觉的感觉到很愉快</a:t>
            </a:r>
          </a:p>
          <a:p>
            <a:pPr lvl="0"/>
            <a:endParaRPr altLang="en-US" 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55" name=""/>
        <p:cNvGrpSpPr/>
        <p:nvPr/>
      </p:nvGrpSpPr>
      <p:grpSpPr>
        <a:xfrm rot="0">
          <a:off x="0" y="0"/>
          <a:ext cx="0" cy="0"/>
          <a:chOff x="0" y="0"/>
          <a:chExt cx="0" cy="0"/>
        </a:xfrm>
      </p:grpSpPr>
      <p:sp>
        <p:nvSpPr>
          <p:cNvPr id="1048608" name=""/>
          <p:cNvSpPr/>
          <p:nvPr>
            <p:ph type="sldImg" sz="full" idx="4294967295"/>
          </p:nvPr>
        </p:nvSpPr>
        <p:spPr>
          <a:xfrm rot="0">
            <a:off x="706437" y="685800"/>
            <a:ext cx="5445125" cy="3429000"/>
          </a:xfrm>
          <a:prstGeom prst="rect"/>
        </p:spPr>
        <p:txBody>
          <a:bodyPr anchor="t" bIns="45720" lIns="91440" rIns="91440" tIns="45720" vert="horz"/>
          <a:p/>
        </p:txBody>
      </p:sp>
      <p:sp>
        <p:nvSpPr>
          <p:cNvPr id="1048609" name=""/>
          <p:cNvSpPr/>
          <p:nvPr>
            <p:ph type="body" sz="full" idx="4294967295"/>
          </p:nvPr>
        </p:nvSpPr>
        <p:spPr>
          <a:xfrm rot="0">
            <a:off x="685800" y="4343400"/>
            <a:ext cx="5486400" cy="4114800"/>
          </a:xfrm>
          <a:prstGeom prst="rect"/>
        </p:spPr>
        <p:txBody>
          <a:bodyPr anchor="ctr" bIns="45720" lIns="91440" rIns="91440" tIns="45720" vert="horz"/>
          <a:p>
            <a:pPr lvl="0"/>
            <a:endParaRPr altLang="en-US" 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58" name=""/>
        <p:cNvGrpSpPr/>
        <p:nvPr/>
      </p:nvGrpSpPr>
      <p:grpSpPr>
        <a:xfrm rot="0">
          <a:off x="0" y="0"/>
          <a:ext cx="0" cy="0"/>
          <a:chOff x="0" y="0"/>
          <a:chExt cx="0" cy="0"/>
        </a:xfrm>
      </p:grpSpPr>
      <p:sp>
        <p:nvSpPr>
          <p:cNvPr id="1048613" name=""/>
          <p:cNvSpPr/>
          <p:nvPr>
            <p:ph type="sldImg" sz="full" idx="4294967295"/>
          </p:nvPr>
        </p:nvSpPr>
        <p:spPr>
          <a:xfrm rot="0">
            <a:off x="706437" y="685800"/>
            <a:ext cx="5445125" cy="3429000"/>
          </a:xfrm>
          <a:prstGeom prst="rect"/>
        </p:spPr>
        <p:txBody>
          <a:bodyPr anchor="t" bIns="45720" lIns="91440" rIns="91440" tIns="45720" vert="horz"/>
          <a:p/>
        </p:txBody>
      </p:sp>
      <p:sp>
        <p:nvSpPr>
          <p:cNvPr id="1048614" name=""/>
          <p:cNvSpPr/>
          <p:nvPr>
            <p:ph type="body" sz="full" idx="4294967295"/>
          </p:nvPr>
        </p:nvSpPr>
        <p:spPr>
          <a:xfrm rot="0">
            <a:off x="685800" y="4343400"/>
            <a:ext cx="5486400" cy="4114800"/>
          </a:xfrm>
          <a:prstGeom prst="rect"/>
        </p:spPr>
        <p:txBody>
          <a:bodyPr anchor="ctr" bIns="45720" lIns="91440" rIns="91440" tIns="45720" vert="horz"/>
          <a:p>
            <a:pPr lvl="0"/>
            <a:r>
              <a:rPr altLang="en-US" lang="zh-CN"/>
              <a:t>课文写于那一年？</a:t>
            </a:r>
            <a:r>
              <a:rPr altLang="zh-CN" b="1" lang="en-US">
                <a:latin typeface="华文楷体" pitchFamily="2" charset="-122"/>
                <a:ea typeface="华文楷体" pitchFamily="2" charset="-122"/>
                <a:sym typeface="Arial" pitchFamily="34" charset="0"/>
              </a:rPr>
              <a:t>课文写于廿四年（民国二十四），即1935年，</a:t>
            </a:r>
            <a:r>
              <a:rPr altLang="en-US" lang="zh-CN"/>
              <a:t>当时作者所处的时代是怎样的呢？</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91" name=""/>
        <p:cNvGrpSpPr/>
        <p:nvPr/>
      </p:nvGrpSpPr>
      <p:grpSpPr>
        <a:xfrm>
          <a:off x="0" y="0"/>
          <a:ext cx="0" cy="0"/>
          <a:chOff x="0" y="0"/>
          <a:chExt cx="0" cy="0"/>
        </a:xfrm>
      </p:grpSpPr>
      <p:sp>
        <p:nvSpPr>
          <p:cNvPr id="1048660" name="Title 1"/>
          <p:cNvSpPr>
            <a:spLocks noGrp="1"/>
          </p:cNvSpPr>
          <p:nvPr>
            <p:ph type="ctrTitle"/>
          </p:nvPr>
        </p:nvSpPr>
        <p:spPr>
          <a:xfrm>
            <a:off x="1215231" y="1001812"/>
            <a:ext cx="7291387" cy="2131154"/>
          </a:xfrm>
        </p:spPr>
        <p:txBody>
          <a:bodyPr anchor="b"/>
          <a:lstStyle>
            <a:lvl1pPr>
              <a:defRPr sz="6000"/>
            </a:lvl1pPr>
          </a:lstStyle>
          <a:p>
            <a:r>
              <a:rPr altLang="zh-CN" lang="en-US" smtClean="0"/>
              <a:t>单击此处编辑母版标题样式</a:t>
            </a:r>
            <a:endParaRPr altLang="en-US" lang="zh-CN"/>
          </a:p>
        </p:txBody>
      </p:sp>
      <p:sp>
        <p:nvSpPr>
          <p:cNvPr id="1048661" name="Subtitle 2"/>
          <p:cNvSpPr>
            <a:spLocks noGrp="1"/>
          </p:cNvSpPr>
          <p:nvPr>
            <p:ph type="subTitle" idx="1"/>
          </p:nvPr>
        </p:nvSpPr>
        <p:spPr>
          <a:xfrm>
            <a:off x="1215231" y="3215152"/>
            <a:ext cx="7291387" cy="1477920"/>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109" name=""/>
        <p:cNvGrpSpPr/>
        <p:nvPr/>
      </p:nvGrpSpPr>
      <p:grpSpPr>
        <a:xfrm>
          <a:off x="0" y="0"/>
          <a:ext cx="0" cy="0"/>
          <a:chOff x="0" y="0"/>
          <a:chExt cx="0" cy="0"/>
        </a:xfrm>
      </p:grpSpPr>
      <p:sp>
        <p:nvSpPr>
          <p:cNvPr id="1048681" name="Title 1"/>
          <p:cNvSpPr>
            <a:spLocks noGrp="1"/>
          </p:cNvSpPr>
          <p:nvPr>
            <p:ph type="title"/>
          </p:nvPr>
        </p:nvSpPr>
        <p:spPr/>
        <p:txBody>
          <a:bodyPr/>
          <a:p>
            <a:r>
              <a:rPr altLang="zh-CN" lang="en-US" smtClean="0"/>
              <a:t>单击此处编辑母版标题样式</a:t>
            </a:r>
            <a:endParaRPr altLang="en-US" lang="zh-CN"/>
          </a:p>
        </p:txBody>
      </p:sp>
      <p:sp>
        <p:nvSpPr>
          <p:cNvPr id="1048682"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275" name=""/>
        <p:cNvGrpSpPr/>
        <p:nvPr/>
      </p:nvGrpSpPr>
      <p:grpSpPr>
        <a:xfrm>
          <a:off x="0" y="0"/>
          <a:ext cx="0" cy="0"/>
          <a:chOff x="0" y="0"/>
          <a:chExt cx="0" cy="0"/>
        </a:xfrm>
      </p:grpSpPr>
      <p:sp>
        <p:nvSpPr>
          <p:cNvPr id="1048895" name="Title 1"/>
          <p:cNvSpPr>
            <a:spLocks noGrp="1"/>
          </p:cNvSpPr>
          <p:nvPr>
            <p:ph type="ctrTitle"/>
          </p:nvPr>
        </p:nvSpPr>
        <p:spPr>
          <a:xfrm>
            <a:off x="1215231" y="1001812"/>
            <a:ext cx="7291387" cy="2131154"/>
          </a:xfrm>
        </p:spPr>
        <p:txBody>
          <a:bodyPr anchor="b"/>
          <a:lstStyle>
            <a:lvl1pPr>
              <a:defRPr sz="6000"/>
            </a:lvl1pPr>
          </a:lstStyle>
          <a:p>
            <a:r>
              <a:rPr altLang="zh-CN" lang="en-US" smtClean="0"/>
              <a:t>单击此处编辑母版标题样式</a:t>
            </a:r>
            <a:endParaRPr altLang="en-US" lang="zh-CN"/>
          </a:p>
        </p:txBody>
      </p:sp>
      <p:sp>
        <p:nvSpPr>
          <p:cNvPr id="1048896" name="Subtitle 2"/>
          <p:cNvSpPr>
            <a:spLocks noGrp="1"/>
          </p:cNvSpPr>
          <p:nvPr>
            <p:ph type="subTitle" idx="1"/>
          </p:nvPr>
        </p:nvSpPr>
        <p:spPr>
          <a:xfrm>
            <a:off x="1215231" y="3215152"/>
            <a:ext cx="7291387" cy="1477920"/>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
        <p:nvSpPr>
          <p:cNvPr id="104889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9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9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277" name=""/>
        <p:cNvGrpSpPr/>
        <p:nvPr/>
      </p:nvGrpSpPr>
      <p:grpSpPr>
        <a:xfrm>
          <a:off x="0" y="0"/>
          <a:ext cx="0" cy="0"/>
          <a:chOff x="0" y="0"/>
          <a:chExt cx="0" cy="0"/>
        </a:xfrm>
      </p:grpSpPr>
      <p:sp>
        <p:nvSpPr>
          <p:cNvPr id="1048897" name="Title 1"/>
          <p:cNvSpPr>
            <a:spLocks noGrp="1"/>
          </p:cNvSpPr>
          <p:nvPr>
            <p:ph type="title"/>
          </p:nvPr>
        </p:nvSpPr>
        <p:spPr/>
        <p:txBody>
          <a:bodyPr/>
          <a:p>
            <a:r>
              <a:rPr altLang="zh-CN" lang="en-US" smtClean="0"/>
              <a:t>单击此处编辑母版标题样式</a:t>
            </a:r>
            <a:endParaRPr altLang="en-US" lang="zh-CN"/>
          </a:p>
        </p:txBody>
      </p:sp>
      <p:sp>
        <p:nvSpPr>
          <p:cNvPr id="1048898"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9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9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9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279" name=""/>
        <p:cNvGrpSpPr/>
        <p:nvPr/>
      </p:nvGrpSpPr>
      <p:grpSpPr>
        <a:xfrm>
          <a:off x="0" y="0"/>
          <a:ext cx="0" cy="0"/>
          <a:chOff x="0" y="0"/>
          <a:chExt cx="0" cy="0"/>
        </a:xfrm>
      </p:grpSpPr>
      <p:sp>
        <p:nvSpPr>
          <p:cNvPr id="1048899" name="Title 1"/>
          <p:cNvSpPr>
            <a:spLocks noGrp="1"/>
          </p:cNvSpPr>
          <p:nvPr>
            <p:ph type="title"/>
          </p:nvPr>
        </p:nvSpPr>
        <p:spPr>
          <a:xfrm>
            <a:off x="663313" y="1526099"/>
            <a:ext cx="8385095" cy="2546332"/>
          </a:xfrm>
        </p:spPr>
        <p:txBody>
          <a:bodyPr anchor="b"/>
          <a:lstStyle>
            <a:lvl1pPr>
              <a:defRPr sz="6000"/>
            </a:lvl1pPr>
          </a:lstStyle>
          <a:p>
            <a:r>
              <a:rPr altLang="zh-CN" lang="en-US" smtClean="0"/>
              <a:t>单击此处编辑母版标题样式</a:t>
            </a:r>
            <a:endParaRPr altLang="en-US" lang="zh-CN"/>
          </a:p>
        </p:txBody>
      </p:sp>
      <p:sp>
        <p:nvSpPr>
          <p:cNvPr id="1048900" name="Text Placeholder 2"/>
          <p:cNvSpPr>
            <a:spLocks noGrp="1"/>
          </p:cNvSpPr>
          <p:nvPr>
            <p:ph type="body" idx="1"/>
          </p:nvPr>
        </p:nvSpPr>
        <p:spPr>
          <a:xfrm>
            <a:off x="663313" y="4096520"/>
            <a:ext cx="8385095" cy="1339055"/>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
        <p:nvSpPr>
          <p:cNvPr id="104889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9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9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281" name=""/>
        <p:cNvGrpSpPr/>
        <p:nvPr/>
      </p:nvGrpSpPr>
      <p:grpSpPr>
        <a:xfrm>
          <a:off x="0" y="0"/>
          <a:ext cx="0" cy="0"/>
          <a:chOff x="0" y="0"/>
          <a:chExt cx="0" cy="0"/>
        </a:xfrm>
      </p:grpSpPr>
      <p:sp>
        <p:nvSpPr>
          <p:cNvPr id="1048901" name="Title 1"/>
          <p:cNvSpPr>
            <a:spLocks noGrp="1"/>
          </p:cNvSpPr>
          <p:nvPr>
            <p:ph type="title"/>
          </p:nvPr>
        </p:nvSpPr>
        <p:spPr/>
        <p:txBody>
          <a:bodyPr/>
          <a:p>
            <a:r>
              <a:rPr altLang="zh-CN" lang="en-US" smtClean="0"/>
              <a:t>单击此处编辑母版标题样式</a:t>
            </a:r>
            <a:endParaRPr altLang="en-US" lang="zh-CN"/>
          </a:p>
        </p:txBody>
      </p:sp>
      <p:sp>
        <p:nvSpPr>
          <p:cNvPr id="1048902" name="Content Placeholder 2"/>
          <p:cNvSpPr>
            <a:spLocks noGrp="1"/>
          </p:cNvSpPr>
          <p:nvPr>
            <p:ph sz="half" idx="1"/>
          </p:nvPr>
        </p:nvSpPr>
        <p:spPr>
          <a:xfrm>
            <a:off x="668377"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03" name="Content Placeholder 3"/>
          <p:cNvSpPr>
            <a:spLocks noGrp="1"/>
          </p:cNvSpPr>
          <p:nvPr>
            <p:ph sz="half" idx="2"/>
          </p:nvPr>
        </p:nvSpPr>
        <p:spPr>
          <a:xfrm>
            <a:off x="4921686"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9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9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9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283" name=""/>
        <p:cNvGrpSpPr/>
        <p:nvPr/>
      </p:nvGrpSpPr>
      <p:grpSpPr>
        <a:xfrm>
          <a:off x="0" y="0"/>
          <a:ext cx="0" cy="0"/>
          <a:chOff x="0" y="0"/>
          <a:chExt cx="0" cy="0"/>
        </a:xfrm>
      </p:grpSpPr>
      <p:sp>
        <p:nvSpPr>
          <p:cNvPr id="1048904" name="Title 1"/>
          <p:cNvSpPr>
            <a:spLocks noGrp="1"/>
          </p:cNvSpPr>
          <p:nvPr>
            <p:ph type="title"/>
          </p:nvPr>
        </p:nvSpPr>
        <p:spPr>
          <a:xfrm>
            <a:off x="669643" y="325907"/>
            <a:ext cx="8385095" cy="1183187"/>
          </a:xfrm>
        </p:spPr>
        <p:txBody>
          <a:bodyPr/>
          <a:p>
            <a:r>
              <a:rPr altLang="zh-CN" lang="en-US" smtClean="0"/>
              <a:t>单击此处编辑母版标题样式</a:t>
            </a:r>
            <a:endParaRPr altLang="en-US" lang="zh-CN"/>
          </a:p>
        </p:txBody>
      </p:sp>
      <p:sp>
        <p:nvSpPr>
          <p:cNvPr id="1048905" name="Text Placeholder 2"/>
          <p:cNvSpPr>
            <a:spLocks noGrp="1"/>
          </p:cNvSpPr>
          <p:nvPr>
            <p:ph type="body" idx="1"/>
          </p:nvPr>
        </p:nvSpPr>
        <p:spPr>
          <a:xfrm>
            <a:off x="669643" y="1500593"/>
            <a:ext cx="4112797"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906" name="Content Placeholder 3"/>
          <p:cNvSpPr>
            <a:spLocks noGrp="1"/>
          </p:cNvSpPr>
          <p:nvPr>
            <p:ph sz="half" idx="2"/>
          </p:nvPr>
        </p:nvSpPr>
        <p:spPr>
          <a:xfrm>
            <a:off x="669643" y="2236011"/>
            <a:ext cx="4112797"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07" name="Text Placeholder 4"/>
          <p:cNvSpPr>
            <a:spLocks noGrp="1"/>
          </p:cNvSpPr>
          <p:nvPr>
            <p:ph type="body" sz="quarter" idx="3"/>
          </p:nvPr>
        </p:nvSpPr>
        <p:spPr>
          <a:xfrm>
            <a:off x="4921686" y="1500593"/>
            <a:ext cx="4133052"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908" name="Content Placeholder 5"/>
          <p:cNvSpPr>
            <a:spLocks noGrp="1"/>
          </p:cNvSpPr>
          <p:nvPr>
            <p:ph sz="quarter" idx="4"/>
          </p:nvPr>
        </p:nvSpPr>
        <p:spPr>
          <a:xfrm>
            <a:off x="4921686" y="2236011"/>
            <a:ext cx="4133052"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9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9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9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285" name=""/>
        <p:cNvGrpSpPr/>
        <p:nvPr/>
      </p:nvGrpSpPr>
      <p:grpSpPr>
        <a:xfrm>
          <a:off x="0" y="0"/>
          <a:ext cx="0" cy="0"/>
          <a:chOff x="0" y="0"/>
          <a:chExt cx="0" cy="0"/>
        </a:xfrm>
      </p:grpSpPr>
      <p:sp>
        <p:nvSpPr>
          <p:cNvPr id="1048909" name="Title 1"/>
          <p:cNvSpPr>
            <a:spLocks noGrp="1"/>
          </p:cNvSpPr>
          <p:nvPr>
            <p:ph type="title"/>
          </p:nvPr>
        </p:nvSpPr>
        <p:spPr/>
        <p:txBody>
          <a:bodyPr/>
          <a:p>
            <a:r>
              <a:rPr altLang="zh-CN" lang="en-US" smtClean="0"/>
              <a:t>单击此处编辑母版标题样式</a:t>
            </a:r>
            <a:endParaRPr altLang="en-US" lang="zh-CN"/>
          </a:p>
        </p:txBody>
      </p:sp>
      <p:sp>
        <p:nvSpPr>
          <p:cNvPr id="104889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9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9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287" name=""/>
        <p:cNvGrpSpPr/>
        <p:nvPr/>
      </p:nvGrpSpPr>
      <p:grpSpPr>
        <a:xfrm>
          <a:off x="0" y="0"/>
          <a:ext cx="0" cy="0"/>
          <a:chOff x="0" y="0"/>
          <a:chExt cx="0" cy="0"/>
        </a:xfrm>
      </p:grpSpPr>
      <p:sp>
        <p:nvSpPr>
          <p:cNvPr id="104889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9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9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289" name=""/>
        <p:cNvGrpSpPr/>
        <p:nvPr/>
      </p:nvGrpSpPr>
      <p:grpSpPr>
        <a:xfrm>
          <a:off x="0" y="0"/>
          <a:ext cx="0" cy="0"/>
          <a:chOff x="0" y="0"/>
          <a:chExt cx="0" cy="0"/>
        </a:xfrm>
      </p:grpSpPr>
      <p:sp>
        <p:nvSpPr>
          <p:cNvPr id="1048910"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911"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912" name="Content Placeholder 2"/>
          <p:cNvSpPr>
            <a:spLocks noGrp="1"/>
          </p:cNvSpPr>
          <p:nvPr>
            <p:ph idx="1"/>
          </p:nvPr>
        </p:nvSpPr>
        <p:spPr>
          <a:xfrm>
            <a:off x="4133052" y="881368"/>
            <a:ext cx="4921686" cy="43501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9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9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9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291" name=""/>
        <p:cNvGrpSpPr/>
        <p:nvPr/>
      </p:nvGrpSpPr>
      <p:grpSpPr>
        <a:xfrm>
          <a:off x="0" y="0"/>
          <a:ext cx="0" cy="0"/>
          <a:chOff x="0" y="0"/>
          <a:chExt cx="0" cy="0"/>
        </a:xfrm>
      </p:grpSpPr>
      <p:sp>
        <p:nvSpPr>
          <p:cNvPr id="1048913"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914"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915" name="Picture Placeholder 2"/>
          <p:cNvSpPr>
            <a:spLocks noGrp="1"/>
          </p:cNvSpPr>
          <p:nvPr>
            <p:ph type="pic" idx="1"/>
          </p:nvPr>
        </p:nvSpPr>
        <p:spPr>
          <a:xfrm>
            <a:off x="4133052" y="881368"/>
            <a:ext cx="4921686" cy="4350161"/>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889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9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9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293" name=""/>
        <p:cNvGrpSpPr/>
        <p:nvPr/>
      </p:nvGrpSpPr>
      <p:grpSpPr>
        <a:xfrm>
          <a:off x="0" y="0"/>
          <a:ext cx="0" cy="0"/>
          <a:chOff x="0" y="0"/>
          <a:chExt cx="0" cy="0"/>
        </a:xfrm>
      </p:grpSpPr>
      <p:sp>
        <p:nvSpPr>
          <p:cNvPr id="1048916" name="Title 1"/>
          <p:cNvSpPr>
            <a:spLocks noGrp="1"/>
          </p:cNvSpPr>
          <p:nvPr>
            <p:ph type="title"/>
          </p:nvPr>
        </p:nvSpPr>
        <p:spPr/>
        <p:txBody>
          <a:bodyPr/>
          <a:p>
            <a:r>
              <a:rPr altLang="zh-CN" lang="en-US" smtClean="0"/>
              <a:t>单击此处编辑母版标题样式</a:t>
            </a:r>
            <a:endParaRPr altLang="en-US" lang="zh-CN"/>
          </a:p>
        </p:txBody>
      </p:sp>
      <p:sp>
        <p:nvSpPr>
          <p:cNvPr id="1048917"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9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9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9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111" name=""/>
        <p:cNvGrpSpPr/>
        <p:nvPr/>
      </p:nvGrpSpPr>
      <p:grpSpPr>
        <a:xfrm>
          <a:off x="0" y="0"/>
          <a:ext cx="0" cy="0"/>
          <a:chOff x="0" y="0"/>
          <a:chExt cx="0" cy="0"/>
        </a:xfrm>
      </p:grpSpPr>
      <p:sp>
        <p:nvSpPr>
          <p:cNvPr id="1048683" name="Vertical Title 1"/>
          <p:cNvSpPr>
            <a:spLocks noGrp="1"/>
          </p:cNvSpPr>
          <p:nvPr>
            <p:ph type="title" orient="vert"/>
          </p:nvPr>
        </p:nvSpPr>
        <p:spPr>
          <a:xfrm>
            <a:off x="6957199" y="325907"/>
            <a:ext cx="2096273" cy="5187603"/>
          </a:xfrm>
        </p:spPr>
        <p:txBody>
          <a:bodyPr vert="eaVert"/>
          <a:p>
            <a:r>
              <a:rPr altLang="zh-CN" lang="en-US" smtClean="0"/>
              <a:t>单击此处编辑母版标题样式</a:t>
            </a:r>
            <a:endParaRPr altLang="en-US" lang="zh-CN"/>
          </a:p>
        </p:txBody>
      </p:sp>
      <p:sp>
        <p:nvSpPr>
          <p:cNvPr id="1048684" name="Vertical Text Placeholder 2"/>
          <p:cNvSpPr>
            <a:spLocks noGrp="1"/>
          </p:cNvSpPr>
          <p:nvPr>
            <p:ph type="body" orient="vert" idx="1"/>
          </p:nvPr>
        </p:nvSpPr>
        <p:spPr>
          <a:xfrm>
            <a:off x="668377" y="325907"/>
            <a:ext cx="6167299" cy="5187603"/>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295" name=""/>
        <p:cNvGrpSpPr/>
        <p:nvPr/>
      </p:nvGrpSpPr>
      <p:grpSpPr>
        <a:xfrm>
          <a:off x="0" y="0"/>
          <a:ext cx="0" cy="0"/>
          <a:chOff x="0" y="0"/>
          <a:chExt cx="0" cy="0"/>
        </a:xfrm>
      </p:grpSpPr>
      <p:sp>
        <p:nvSpPr>
          <p:cNvPr id="1048918" name="Vertical Title 1"/>
          <p:cNvSpPr>
            <a:spLocks noGrp="1"/>
          </p:cNvSpPr>
          <p:nvPr>
            <p:ph type="title" orient="vert"/>
          </p:nvPr>
        </p:nvSpPr>
        <p:spPr>
          <a:xfrm>
            <a:off x="6957199" y="325907"/>
            <a:ext cx="2096273" cy="5187603"/>
          </a:xfrm>
        </p:spPr>
        <p:txBody>
          <a:bodyPr vert="eaVert"/>
          <a:p>
            <a:r>
              <a:rPr altLang="zh-CN" lang="en-US" smtClean="0"/>
              <a:t>单击此处编辑母版标题样式</a:t>
            </a:r>
            <a:endParaRPr altLang="en-US" lang="zh-CN"/>
          </a:p>
        </p:txBody>
      </p:sp>
      <p:sp>
        <p:nvSpPr>
          <p:cNvPr id="1048919" name="Vertical Text Placeholder 2"/>
          <p:cNvSpPr>
            <a:spLocks noGrp="1"/>
          </p:cNvSpPr>
          <p:nvPr>
            <p:ph type="body" orient="vert" idx="1"/>
          </p:nvPr>
        </p:nvSpPr>
        <p:spPr>
          <a:xfrm>
            <a:off x="668377" y="325907"/>
            <a:ext cx="6167299" cy="5187603"/>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9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9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9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298" name=""/>
        <p:cNvGrpSpPr/>
        <p:nvPr/>
      </p:nvGrpSpPr>
      <p:grpSpPr>
        <a:xfrm>
          <a:off x="0" y="0"/>
          <a:ext cx="0" cy="0"/>
          <a:chOff x="0" y="0"/>
          <a:chExt cx="0" cy="0"/>
        </a:xfrm>
      </p:grpSpPr>
      <p:sp>
        <p:nvSpPr>
          <p:cNvPr id="1048925" name="Title 1"/>
          <p:cNvSpPr>
            <a:spLocks noGrp="1"/>
          </p:cNvSpPr>
          <p:nvPr>
            <p:ph type="ctrTitle"/>
          </p:nvPr>
        </p:nvSpPr>
        <p:spPr>
          <a:xfrm>
            <a:off x="1215231" y="1001812"/>
            <a:ext cx="7291387" cy="2131154"/>
          </a:xfrm>
        </p:spPr>
        <p:txBody>
          <a:bodyPr anchor="b"/>
          <a:lstStyle>
            <a:lvl1pPr>
              <a:defRPr sz="6000"/>
            </a:lvl1pPr>
          </a:lstStyle>
          <a:p>
            <a:r>
              <a:rPr altLang="zh-CN" lang="en-US" smtClean="0"/>
              <a:t>单击此处编辑母版标题样式</a:t>
            </a:r>
            <a:endParaRPr altLang="en-US" lang="zh-CN"/>
          </a:p>
        </p:txBody>
      </p:sp>
      <p:sp>
        <p:nvSpPr>
          <p:cNvPr id="1048926" name="Subtitle 2"/>
          <p:cNvSpPr>
            <a:spLocks noGrp="1"/>
          </p:cNvSpPr>
          <p:nvPr>
            <p:ph type="subTitle" idx="1"/>
          </p:nvPr>
        </p:nvSpPr>
        <p:spPr>
          <a:xfrm>
            <a:off x="1215231" y="3215152"/>
            <a:ext cx="7291387" cy="1477920"/>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
        <p:nvSpPr>
          <p:cNvPr id="104892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2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2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300" name=""/>
        <p:cNvGrpSpPr/>
        <p:nvPr/>
      </p:nvGrpSpPr>
      <p:grpSpPr>
        <a:xfrm>
          <a:off x="0" y="0"/>
          <a:ext cx="0" cy="0"/>
          <a:chOff x="0" y="0"/>
          <a:chExt cx="0" cy="0"/>
        </a:xfrm>
      </p:grpSpPr>
      <p:sp>
        <p:nvSpPr>
          <p:cNvPr id="1048927" name="Title 1"/>
          <p:cNvSpPr>
            <a:spLocks noGrp="1"/>
          </p:cNvSpPr>
          <p:nvPr>
            <p:ph type="title"/>
          </p:nvPr>
        </p:nvSpPr>
        <p:spPr/>
        <p:txBody>
          <a:bodyPr/>
          <a:p>
            <a:r>
              <a:rPr altLang="zh-CN" lang="en-US" smtClean="0"/>
              <a:t>单击此处编辑母版标题样式</a:t>
            </a:r>
            <a:endParaRPr altLang="en-US" lang="zh-CN"/>
          </a:p>
        </p:txBody>
      </p:sp>
      <p:sp>
        <p:nvSpPr>
          <p:cNvPr id="1048928"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2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2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2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302" name=""/>
        <p:cNvGrpSpPr/>
        <p:nvPr/>
      </p:nvGrpSpPr>
      <p:grpSpPr>
        <a:xfrm>
          <a:off x="0" y="0"/>
          <a:ext cx="0" cy="0"/>
          <a:chOff x="0" y="0"/>
          <a:chExt cx="0" cy="0"/>
        </a:xfrm>
      </p:grpSpPr>
      <p:sp>
        <p:nvSpPr>
          <p:cNvPr id="1048929" name="Title 1"/>
          <p:cNvSpPr>
            <a:spLocks noGrp="1"/>
          </p:cNvSpPr>
          <p:nvPr>
            <p:ph type="title"/>
          </p:nvPr>
        </p:nvSpPr>
        <p:spPr>
          <a:xfrm>
            <a:off x="663313" y="1526099"/>
            <a:ext cx="8385095" cy="2546332"/>
          </a:xfrm>
        </p:spPr>
        <p:txBody>
          <a:bodyPr anchor="b"/>
          <a:lstStyle>
            <a:lvl1pPr>
              <a:defRPr sz="6000"/>
            </a:lvl1pPr>
          </a:lstStyle>
          <a:p>
            <a:r>
              <a:rPr altLang="zh-CN" lang="en-US" smtClean="0"/>
              <a:t>单击此处编辑母版标题样式</a:t>
            </a:r>
            <a:endParaRPr altLang="en-US" lang="zh-CN"/>
          </a:p>
        </p:txBody>
      </p:sp>
      <p:sp>
        <p:nvSpPr>
          <p:cNvPr id="1048930" name="Text Placeholder 2"/>
          <p:cNvSpPr>
            <a:spLocks noGrp="1"/>
          </p:cNvSpPr>
          <p:nvPr>
            <p:ph type="body" idx="1"/>
          </p:nvPr>
        </p:nvSpPr>
        <p:spPr>
          <a:xfrm>
            <a:off x="663313" y="4096520"/>
            <a:ext cx="8385095" cy="1339055"/>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
        <p:nvSpPr>
          <p:cNvPr id="104892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2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2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304" name=""/>
        <p:cNvGrpSpPr/>
        <p:nvPr/>
      </p:nvGrpSpPr>
      <p:grpSpPr>
        <a:xfrm>
          <a:off x="0" y="0"/>
          <a:ext cx="0" cy="0"/>
          <a:chOff x="0" y="0"/>
          <a:chExt cx="0" cy="0"/>
        </a:xfrm>
      </p:grpSpPr>
      <p:sp>
        <p:nvSpPr>
          <p:cNvPr id="1048931" name="Title 1"/>
          <p:cNvSpPr>
            <a:spLocks noGrp="1"/>
          </p:cNvSpPr>
          <p:nvPr>
            <p:ph type="title"/>
          </p:nvPr>
        </p:nvSpPr>
        <p:spPr/>
        <p:txBody>
          <a:bodyPr/>
          <a:p>
            <a:r>
              <a:rPr altLang="zh-CN" lang="en-US" smtClean="0"/>
              <a:t>单击此处编辑母版标题样式</a:t>
            </a:r>
            <a:endParaRPr altLang="en-US" lang="zh-CN"/>
          </a:p>
        </p:txBody>
      </p:sp>
      <p:sp>
        <p:nvSpPr>
          <p:cNvPr id="1048932" name="Content Placeholder 2"/>
          <p:cNvSpPr>
            <a:spLocks noGrp="1"/>
          </p:cNvSpPr>
          <p:nvPr>
            <p:ph sz="half" idx="1"/>
          </p:nvPr>
        </p:nvSpPr>
        <p:spPr>
          <a:xfrm>
            <a:off x="668377"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33" name="Content Placeholder 3"/>
          <p:cNvSpPr>
            <a:spLocks noGrp="1"/>
          </p:cNvSpPr>
          <p:nvPr>
            <p:ph sz="half" idx="2"/>
          </p:nvPr>
        </p:nvSpPr>
        <p:spPr>
          <a:xfrm>
            <a:off x="4921686"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2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2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2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306" name=""/>
        <p:cNvGrpSpPr/>
        <p:nvPr/>
      </p:nvGrpSpPr>
      <p:grpSpPr>
        <a:xfrm>
          <a:off x="0" y="0"/>
          <a:ext cx="0" cy="0"/>
          <a:chOff x="0" y="0"/>
          <a:chExt cx="0" cy="0"/>
        </a:xfrm>
      </p:grpSpPr>
      <p:sp>
        <p:nvSpPr>
          <p:cNvPr id="1048934" name="Title 1"/>
          <p:cNvSpPr>
            <a:spLocks noGrp="1"/>
          </p:cNvSpPr>
          <p:nvPr>
            <p:ph type="title"/>
          </p:nvPr>
        </p:nvSpPr>
        <p:spPr>
          <a:xfrm>
            <a:off x="669643" y="325907"/>
            <a:ext cx="8385095" cy="1183187"/>
          </a:xfrm>
        </p:spPr>
        <p:txBody>
          <a:bodyPr/>
          <a:p>
            <a:r>
              <a:rPr altLang="zh-CN" lang="en-US" smtClean="0"/>
              <a:t>单击此处编辑母版标题样式</a:t>
            </a:r>
            <a:endParaRPr altLang="en-US" lang="zh-CN"/>
          </a:p>
        </p:txBody>
      </p:sp>
      <p:sp>
        <p:nvSpPr>
          <p:cNvPr id="1048935" name="Text Placeholder 2"/>
          <p:cNvSpPr>
            <a:spLocks noGrp="1"/>
          </p:cNvSpPr>
          <p:nvPr>
            <p:ph type="body" idx="1"/>
          </p:nvPr>
        </p:nvSpPr>
        <p:spPr>
          <a:xfrm>
            <a:off x="669643" y="1500593"/>
            <a:ext cx="4112797"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936" name="Content Placeholder 3"/>
          <p:cNvSpPr>
            <a:spLocks noGrp="1"/>
          </p:cNvSpPr>
          <p:nvPr>
            <p:ph sz="half" idx="2"/>
          </p:nvPr>
        </p:nvSpPr>
        <p:spPr>
          <a:xfrm>
            <a:off x="669643" y="2236011"/>
            <a:ext cx="4112797"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37" name="Text Placeholder 4"/>
          <p:cNvSpPr>
            <a:spLocks noGrp="1"/>
          </p:cNvSpPr>
          <p:nvPr>
            <p:ph type="body" sz="quarter" idx="3"/>
          </p:nvPr>
        </p:nvSpPr>
        <p:spPr>
          <a:xfrm>
            <a:off x="4921686" y="1500593"/>
            <a:ext cx="4133052"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938" name="Content Placeholder 5"/>
          <p:cNvSpPr>
            <a:spLocks noGrp="1"/>
          </p:cNvSpPr>
          <p:nvPr>
            <p:ph sz="quarter" idx="4"/>
          </p:nvPr>
        </p:nvSpPr>
        <p:spPr>
          <a:xfrm>
            <a:off x="4921686" y="2236011"/>
            <a:ext cx="4133052"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2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2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2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308" name=""/>
        <p:cNvGrpSpPr/>
        <p:nvPr/>
      </p:nvGrpSpPr>
      <p:grpSpPr>
        <a:xfrm>
          <a:off x="0" y="0"/>
          <a:ext cx="0" cy="0"/>
          <a:chOff x="0" y="0"/>
          <a:chExt cx="0" cy="0"/>
        </a:xfrm>
      </p:grpSpPr>
      <p:sp>
        <p:nvSpPr>
          <p:cNvPr id="1048939" name="Title 1"/>
          <p:cNvSpPr>
            <a:spLocks noGrp="1"/>
          </p:cNvSpPr>
          <p:nvPr>
            <p:ph type="title"/>
          </p:nvPr>
        </p:nvSpPr>
        <p:spPr/>
        <p:txBody>
          <a:bodyPr/>
          <a:p>
            <a:r>
              <a:rPr altLang="zh-CN" lang="en-US" smtClean="0"/>
              <a:t>单击此处编辑母版标题样式</a:t>
            </a:r>
            <a:endParaRPr altLang="en-US" lang="zh-CN"/>
          </a:p>
        </p:txBody>
      </p:sp>
      <p:sp>
        <p:nvSpPr>
          <p:cNvPr id="104892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2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2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310" name=""/>
        <p:cNvGrpSpPr/>
        <p:nvPr/>
      </p:nvGrpSpPr>
      <p:grpSpPr>
        <a:xfrm>
          <a:off x="0" y="0"/>
          <a:ext cx="0" cy="0"/>
          <a:chOff x="0" y="0"/>
          <a:chExt cx="0" cy="0"/>
        </a:xfrm>
      </p:grpSpPr>
      <p:sp>
        <p:nvSpPr>
          <p:cNvPr id="104892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2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2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312" name=""/>
        <p:cNvGrpSpPr/>
        <p:nvPr/>
      </p:nvGrpSpPr>
      <p:grpSpPr>
        <a:xfrm>
          <a:off x="0" y="0"/>
          <a:ext cx="0" cy="0"/>
          <a:chOff x="0" y="0"/>
          <a:chExt cx="0" cy="0"/>
        </a:xfrm>
      </p:grpSpPr>
      <p:sp>
        <p:nvSpPr>
          <p:cNvPr id="1048940"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941"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942" name="Content Placeholder 2"/>
          <p:cNvSpPr>
            <a:spLocks noGrp="1"/>
          </p:cNvSpPr>
          <p:nvPr>
            <p:ph idx="1"/>
          </p:nvPr>
        </p:nvSpPr>
        <p:spPr>
          <a:xfrm>
            <a:off x="4133052" y="881368"/>
            <a:ext cx="4921686" cy="43501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2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2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2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314" name=""/>
        <p:cNvGrpSpPr/>
        <p:nvPr/>
      </p:nvGrpSpPr>
      <p:grpSpPr>
        <a:xfrm>
          <a:off x="0" y="0"/>
          <a:ext cx="0" cy="0"/>
          <a:chOff x="0" y="0"/>
          <a:chExt cx="0" cy="0"/>
        </a:xfrm>
      </p:grpSpPr>
      <p:sp>
        <p:nvSpPr>
          <p:cNvPr id="1048943"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944"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945" name="Picture Placeholder 2"/>
          <p:cNvSpPr>
            <a:spLocks noGrp="1"/>
          </p:cNvSpPr>
          <p:nvPr>
            <p:ph type="pic" idx="1"/>
          </p:nvPr>
        </p:nvSpPr>
        <p:spPr>
          <a:xfrm>
            <a:off x="4133052" y="881368"/>
            <a:ext cx="4921686" cy="4350161"/>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892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2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2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114" name=""/>
        <p:cNvGrpSpPr/>
        <p:nvPr/>
      </p:nvGrpSpPr>
      <p:grpSpPr>
        <a:xfrm>
          <a:off x="0" y="0"/>
          <a:ext cx="0" cy="0"/>
          <a:chOff x="0" y="0"/>
          <a:chExt cx="0" cy="0"/>
        </a:xfrm>
      </p:grpSpPr>
      <p:sp>
        <p:nvSpPr>
          <p:cNvPr id="1048685" name="Title 1"/>
          <p:cNvSpPr>
            <a:spLocks noGrp="1"/>
          </p:cNvSpPr>
          <p:nvPr>
            <p:ph type="ctrTitle"/>
          </p:nvPr>
        </p:nvSpPr>
        <p:spPr>
          <a:xfrm>
            <a:off x="1215231" y="1001812"/>
            <a:ext cx="7291387" cy="2131154"/>
          </a:xfrm>
        </p:spPr>
        <p:txBody>
          <a:bodyPr anchor="b"/>
          <a:lstStyle>
            <a:lvl1pPr>
              <a:defRPr sz="6000"/>
            </a:lvl1pPr>
          </a:lstStyle>
          <a:p>
            <a:r>
              <a:rPr altLang="zh-CN" lang="en-US" smtClean="0"/>
              <a:t>单击此处编辑母版标题样式</a:t>
            </a:r>
            <a:endParaRPr altLang="en-US" lang="zh-CN"/>
          </a:p>
        </p:txBody>
      </p:sp>
      <p:sp>
        <p:nvSpPr>
          <p:cNvPr id="1048686" name="Subtitle 2"/>
          <p:cNvSpPr>
            <a:spLocks noGrp="1"/>
          </p:cNvSpPr>
          <p:nvPr>
            <p:ph type="subTitle" idx="1"/>
          </p:nvPr>
        </p:nvSpPr>
        <p:spPr>
          <a:xfrm>
            <a:off x="1215231" y="3215152"/>
            <a:ext cx="7291387" cy="1477920"/>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316" name=""/>
        <p:cNvGrpSpPr/>
        <p:nvPr/>
      </p:nvGrpSpPr>
      <p:grpSpPr>
        <a:xfrm>
          <a:off x="0" y="0"/>
          <a:ext cx="0" cy="0"/>
          <a:chOff x="0" y="0"/>
          <a:chExt cx="0" cy="0"/>
        </a:xfrm>
      </p:grpSpPr>
      <p:sp>
        <p:nvSpPr>
          <p:cNvPr id="1048946" name="Title 1"/>
          <p:cNvSpPr>
            <a:spLocks noGrp="1"/>
          </p:cNvSpPr>
          <p:nvPr>
            <p:ph type="title"/>
          </p:nvPr>
        </p:nvSpPr>
        <p:spPr/>
        <p:txBody>
          <a:bodyPr/>
          <a:p>
            <a:r>
              <a:rPr altLang="zh-CN" lang="en-US" smtClean="0"/>
              <a:t>单击此处编辑母版标题样式</a:t>
            </a:r>
            <a:endParaRPr altLang="en-US" lang="zh-CN"/>
          </a:p>
        </p:txBody>
      </p:sp>
      <p:sp>
        <p:nvSpPr>
          <p:cNvPr id="1048947"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2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2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2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318" name=""/>
        <p:cNvGrpSpPr/>
        <p:nvPr/>
      </p:nvGrpSpPr>
      <p:grpSpPr>
        <a:xfrm>
          <a:off x="0" y="0"/>
          <a:ext cx="0" cy="0"/>
          <a:chOff x="0" y="0"/>
          <a:chExt cx="0" cy="0"/>
        </a:xfrm>
      </p:grpSpPr>
      <p:sp>
        <p:nvSpPr>
          <p:cNvPr id="1048948" name="Vertical Title 1"/>
          <p:cNvSpPr>
            <a:spLocks noGrp="1"/>
          </p:cNvSpPr>
          <p:nvPr>
            <p:ph type="title" orient="vert"/>
          </p:nvPr>
        </p:nvSpPr>
        <p:spPr>
          <a:xfrm>
            <a:off x="6957199" y="325907"/>
            <a:ext cx="2096273" cy="5187603"/>
          </a:xfrm>
        </p:spPr>
        <p:txBody>
          <a:bodyPr vert="eaVert"/>
          <a:p>
            <a:r>
              <a:rPr altLang="zh-CN" lang="en-US" smtClean="0"/>
              <a:t>单击此处编辑母版标题样式</a:t>
            </a:r>
            <a:endParaRPr altLang="en-US" lang="zh-CN"/>
          </a:p>
        </p:txBody>
      </p:sp>
      <p:sp>
        <p:nvSpPr>
          <p:cNvPr id="1048949" name="Vertical Text Placeholder 2"/>
          <p:cNvSpPr>
            <a:spLocks noGrp="1"/>
          </p:cNvSpPr>
          <p:nvPr>
            <p:ph type="body" orient="vert" idx="1"/>
          </p:nvPr>
        </p:nvSpPr>
        <p:spPr>
          <a:xfrm>
            <a:off x="668377" y="325907"/>
            <a:ext cx="6167299" cy="5187603"/>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2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2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2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319" name=""/>
        <p:cNvGrpSpPr/>
        <p:nvPr/>
      </p:nvGrpSpPr>
      <p:grpSpPr>
        <a:xfrm>
          <a:off x="0" y="0"/>
          <a:ext cx="0" cy="0"/>
          <a:chOff x="0" y="0"/>
          <a:chExt cx="0" cy="0"/>
        </a:xfrm>
      </p:grpSpPr>
      <p:sp>
        <p:nvSpPr>
          <p:cNvPr id="1048950" name="Title 1"/>
          <p:cNvSpPr>
            <a:spLocks noGrp="1"/>
          </p:cNvSpPr>
          <p:nvPr>
            <p:ph type="ctrTitle"/>
          </p:nvPr>
        </p:nvSpPr>
        <p:spPr>
          <a:xfrm>
            <a:off x="1215231" y="1001812"/>
            <a:ext cx="7291387" cy="2131154"/>
          </a:xfrm>
        </p:spPr>
        <p:txBody>
          <a:bodyPr anchor="b"/>
          <a:lstStyle>
            <a:lvl1pPr>
              <a:defRPr sz="6000"/>
            </a:lvl1pPr>
          </a:lstStyle>
          <a:p>
            <a:r>
              <a:rPr altLang="zh-CN" lang="en-US" smtClean="0"/>
              <a:t>单击此处编辑母版标题样式</a:t>
            </a:r>
            <a:endParaRPr altLang="en-US" lang="zh-CN"/>
          </a:p>
        </p:txBody>
      </p:sp>
      <p:sp>
        <p:nvSpPr>
          <p:cNvPr id="1048951" name="Subtitle 2"/>
          <p:cNvSpPr>
            <a:spLocks noGrp="1"/>
          </p:cNvSpPr>
          <p:nvPr>
            <p:ph type="subTitle" idx="1"/>
          </p:nvPr>
        </p:nvSpPr>
        <p:spPr>
          <a:xfrm>
            <a:off x="1215231" y="3215152"/>
            <a:ext cx="7291387" cy="1477920"/>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
        <p:nvSpPr>
          <p:cNvPr id="1048578"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580"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579"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320" name=""/>
        <p:cNvGrpSpPr/>
        <p:nvPr/>
      </p:nvGrpSpPr>
      <p:grpSpPr>
        <a:xfrm>
          <a:off x="0" y="0"/>
          <a:ext cx="0" cy="0"/>
          <a:chOff x="0" y="0"/>
          <a:chExt cx="0" cy="0"/>
        </a:xfrm>
      </p:grpSpPr>
      <p:sp>
        <p:nvSpPr>
          <p:cNvPr id="1048952" name="Title 1"/>
          <p:cNvSpPr>
            <a:spLocks noGrp="1"/>
          </p:cNvSpPr>
          <p:nvPr>
            <p:ph type="title"/>
          </p:nvPr>
        </p:nvSpPr>
        <p:spPr/>
        <p:txBody>
          <a:bodyPr/>
          <a:p>
            <a:r>
              <a:rPr altLang="zh-CN" lang="en-US" smtClean="0"/>
              <a:t>单击此处编辑母版标题样式</a:t>
            </a:r>
            <a:endParaRPr altLang="en-US" lang="zh-CN"/>
          </a:p>
        </p:txBody>
      </p:sp>
      <p:sp>
        <p:nvSpPr>
          <p:cNvPr id="1048953"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578"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580"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579"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321" name=""/>
        <p:cNvGrpSpPr/>
        <p:nvPr/>
      </p:nvGrpSpPr>
      <p:grpSpPr>
        <a:xfrm>
          <a:off x="0" y="0"/>
          <a:ext cx="0" cy="0"/>
          <a:chOff x="0" y="0"/>
          <a:chExt cx="0" cy="0"/>
        </a:xfrm>
      </p:grpSpPr>
      <p:sp>
        <p:nvSpPr>
          <p:cNvPr id="1048954" name="Title 1"/>
          <p:cNvSpPr>
            <a:spLocks noGrp="1"/>
          </p:cNvSpPr>
          <p:nvPr>
            <p:ph type="title"/>
          </p:nvPr>
        </p:nvSpPr>
        <p:spPr>
          <a:xfrm>
            <a:off x="663313" y="1526099"/>
            <a:ext cx="8385095" cy="2546332"/>
          </a:xfrm>
        </p:spPr>
        <p:txBody>
          <a:bodyPr anchor="b"/>
          <a:lstStyle>
            <a:lvl1pPr>
              <a:defRPr sz="6000"/>
            </a:lvl1pPr>
          </a:lstStyle>
          <a:p>
            <a:r>
              <a:rPr altLang="zh-CN" lang="en-US" smtClean="0"/>
              <a:t>单击此处编辑母版标题样式</a:t>
            </a:r>
            <a:endParaRPr altLang="en-US" lang="zh-CN"/>
          </a:p>
        </p:txBody>
      </p:sp>
      <p:sp>
        <p:nvSpPr>
          <p:cNvPr id="1048955" name="Text Placeholder 2"/>
          <p:cNvSpPr>
            <a:spLocks noGrp="1"/>
          </p:cNvSpPr>
          <p:nvPr>
            <p:ph type="body" idx="1"/>
          </p:nvPr>
        </p:nvSpPr>
        <p:spPr>
          <a:xfrm>
            <a:off x="663313" y="4096520"/>
            <a:ext cx="8385095" cy="1339055"/>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
        <p:nvSpPr>
          <p:cNvPr id="1048578"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580"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579"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322" name=""/>
        <p:cNvGrpSpPr/>
        <p:nvPr/>
      </p:nvGrpSpPr>
      <p:grpSpPr>
        <a:xfrm>
          <a:off x="0" y="0"/>
          <a:ext cx="0" cy="0"/>
          <a:chOff x="0" y="0"/>
          <a:chExt cx="0" cy="0"/>
        </a:xfrm>
      </p:grpSpPr>
      <p:sp>
        <p:nvSpPr>
          <p:cNvPr id="1048956" name="Title 1"/>
          <p:cNvSpPr>
            <a:spLocks noGrp="1"/>
          </p:cNvSpPr>
          <p:nvPr>
            <p:ph type="title"/>
          </p:nvPr>
        </p:nvSpPr>
        <p:spPr/>
        <p:txBody>
          <a:bodyPr/>
          <a:p>
            <a:r>
              <a:rPr altLang="zh-CN" lang="en-US" smtClean="0"/>
              <a:t>单击此处编辑母版标题样式</a:t>
            </a:r>
            <a:endParaRPr altLang="en-US" lang="zh-CN"/>
          </a:p>
        </p:txBody>
      </p:sp>
      <p:sp>
        <p:nvSpPr>
          <p:cNvPr id="1048957" name="Content Placeholder 2"/>
          <p:cNvSpPr>
            <a:spLocks noGrp="1"/>
          </p:cNvSpPr>
          <p:nvPr>
            <p:ph sz="half" idx="1"/>
          </p:nvPr>
        </p:nvSpPr>
        <p:spPr>
          <a:xfrm>
            <a:off x="668377"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58" name="Content Placeholder 3"/>
          <p:cNvSpPr>
            <a:spLocks noGrp="1"/>
          </p:cNvSpPr>
          <p:nvPr>
            <p:ph sz="half" idx="2"/>
          </p:nvPr>
        </p:nvSpPr>
        <p:spPr>
          <a:xfrm>
            <a:off x="4921686"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578"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580"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579"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323" name=""/>
        <p:cNvGrpSpPr/>
        <p:nvPr/>
      </p:nvGrpSpPr>
      <p:grpSpPr>
        <a:xfrm>
          <a:off x="0" y="0"/>
          <a:ext cx="0" cy="0"/>
          <a:chOff x="0" y="0"/>
          <a:chExt cx="0" cy="0"/>
        </a:xfrm>
      </p:grpSpPr>
      <p:sp>
        <p:nvSpPr>
          <p:cNvPr id="1048959" name="Title 1"/>
          <p:cNvSpPr>
            <a:spLocks noGrp="1"/>
          </p:cNvSpPr>
          <p:nvPr>
            <p:ph type="title"/>
          </p:nvPr>
        </p:nvSpPr>
        <p:spPr>
          <a:xfrm>
            <a:off x="669643" y="325907"/>
            <a:ext cx="8385095" cy="1183187"/>
          </a:xfrm>
        </p:spPr>
        <p:txBody>
          <a:bodyPr/>
          <a:p>
            <a:r>
              <a:rPr altLang="zh-CN" lang="en-US" smtClean="0"/>
              <a:t>单击此处编辑母版标题样式</a:t>
            </a:r>
            <a:endParaRPr altLang="en-US" lang="zh-CN"/>
          </a:p>
        </p:txBody>
      </p:sp>
      <p:sp>
        <p:nvSpPr>
          <p:cNvPr id="1048960" name="Text Placeholder 2"/>
          <p:cNvSpPr>
            <a:spLocks noGrp="1"/>
          </p:cNvSpPr>
          <p:nvPr>
            <p:ph type="body" idx="1"/>
          </p:nvPr>
        </p:nvSpPr>
        <p:spPr>
          <a:xfrm>
            <a:off x="669643" y="1500593"/>
            <a:ext cx="4112797"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961" name="Content Placeholder 3"/>
          <p:cNvSpPr>
            <a:spLocks noGrp="1"/>
          </p:cNvSpPr>
          <p:nvPr>
            <p:ph sz="half" idx="2"/>
          </p:nvPr>
        </p:nvSpPr>
        <p:spPr>
          <a:xfrm>
            <a:off x="669643" y="2236011"/>
            <a:ext cx="4112797"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62" name="Text Placeholder 4"/>
          <p:cNvSpPr>
            <a:spLocks noGrp="1"/>
          </p:cNvSpPr>
          <p:nvPr>
            <p:ph type="body" sz="quarter" idx="3"/>
          </p:nvPr>
        </p:nvSpPr>
        <p:spPr>
          <a:xfrm>
            <a:off x="4921686" y="1500593"/>
            <a:ext cx="4133052"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963" name="Content Placeholder 5"/>
          <p:cNvSpPr>
            <a:spLocks noGrp="1"/>
          </p:cNvSpPr>
          <p:nvPr>
            <p:ph sz="quarter" idx="4"/>
          </p:nvPr>
        </p:nvSpPr>
        <p:spPr>
          <a:xfrm>
            <a:off x="4921686" y="2236011"/>
            <a:ext cx="4133052"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578"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580"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579"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324" name=""/>
        <p:cNvGrpSpPr/>
        <p:nvPr/>
      </p:nvGrpSpPr>
      <p:grpSpPr>
        <a:xfrm>
          <a:off x="0" y="0"/>
          <a:ext cx="0" cy="0"/>
          <a:chOff x="0" y="0"/>
          <a:chExt cx="0" cy="0"/>
        </a:xfrm>
      </p:grpSpPr>
      <p:sp>
        <p:nvSpPr>
          <p:cNvPr id="1048964" name="Title 1"/>
          <p:cNvSpPr>
            <a:spLocks noGrp="1"/>
          </p:cNvSpPr>
          <p:nvPr>
            <p:ph type="title"/>
          </p:nvPr>
        </p:nvSpPr>
        <p:spPr/>
        <p:txBody>
          <a:bodyPr/>
          <a:p>
            <a:r>
              <a:rPr altLang="zh-CN" lang="en-US" smtClean="0"/>
              <a:t>单击此处编辑母版标题样式</a:t>
            </a:r>
            <a:endParaRPr altLang="en-US" lang="zh-CN"/>
          </a:p>
        </p:txBody>
      </p:sp>
      <p:sp>
        <p:nvSpPr>
          <p:cNvPr id="1048578"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580"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579"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36" name=""/>
        <p:cNvGrpSpPr/>
        <p:nvPr/>
      </p:nvGrpSpPr>
      <p:grpSpPr>
        <a:xfrm>
          <a:off x="0" y="0"/>
          <a:ext cx="0" cy="0"/>
          <a:chOff x="0" y="0"/>
          <a:chExt cx="0" cy="0"/>
        </a:xfrm>
      </p:grpSpPr>
      <p:sp>
        <p:nvSpPr>
          <p:cNvPr id="1048578"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580"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579"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326" name=""/>
        <p:cNvGrpSpPr/>
        <p:nvPr/>
      </p:nvGrpSpPr>
      <p:grpSpPr>
        <a:xfrm>
          <a:off x="0" y="0"/>
          <a:ext cx="0" cy="0"/>
          <a:chOff x="0" y="0"/>
          <a:chExt cx="0" cy="0"/>
        </a:xfrm>
      </p:grpSpPr>
      <p:sp>
        <p:nvSpPr>
          <p:cNvPr id="1048965"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966"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967" name="Content Placeholder 2"/>
          <p:cNvSpPr>
            <a:spLocks noGrp="1"/>
          </p:cNvSpPr>
          <p:nvPr>
            <p:ph idx="1"/>
          </p:nvPr>
        </p:nvSpPr>
        <p:spPr>
          <a:xfrm>
            <a:off x="4133052" y="881368"/>
            <a:ext cx="4921686" cy="43501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578"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580"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579"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116" name=""/>
        <p:cNvGrpSpPr/>
        <p:nvPr/>
      </p:nvGrpSpPr>
      <p:grpSpPr>
        <a:xfrm>
          <a:off x="0" y="0"/>
          <a:ext cx="0" cy="0"/>
          <a:chOff x="0" y="0"/>
          <a:chExt cx="0" cy="0"/>
        </a:xfrm>
      </p:grpSpPr>
      <p:sp>
        <p:nvSpPr>
          <p:cNvPr id="1048687" name="Title 1"/>
          <p:cNvSpPr>
            <a:spLocks noGrp="1"/>
          </p:cNvSpPr>
          <p:nvPr>
            <p:ph type="title"/>
          </p:nvPr>
        </p:nvSpPr>
        <p:spPr/>
        <p:txBody>
          <a:bodyPr/>
          <a:p>
            <a:r>
              <a:rPr altLang="zh-CN" lang="en-US" smtClean="0"/>
              <a:t>单击此处编辑母版标题样式</a:t>
            </a:r>
            <a:endParaRPr altLang="en-US" lang="zh-CN"/>
          </a:p>
        </p:txBody>
      </p:sp>
      <p:sp>
        <p:nvSpPr>
          <p:cNvPr id="1048688"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328" name=""/>
        <p:cNvGrpSpPr/>
        <p:nvPr/>
      </p:nvGrpSpPr>
      <p:grpSpPr>
        <a:xfrm>
          <a:off x="0" y="0"/>
          <a:ext cx="0" cy="0"/>
          <a:chOff x="0" y="0"/>
          <a:chExt cx="0" cy="0"/>
        </a:xfrm>
      </p:grpSpPr>
      <p:sp>
        <p:nvSpPr>
          <p:cNvPr id="1048968"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969"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970" name="Picture Placeholder 2"/>
          <p:cNvSpPr>
            <a:spLocks noGrp="1"/>
          </p:cNvSpPr>
          <p:nvPr>
            <p:ph type="pic" idx="1"/>
          </p:nvPr>
        </p:nvSpPr>
        <p:spPr>
          <a:xfrm>
            <a:off x="4133052" y="881368"/>
            <a:ext cx="4921686" cy="4350161"/>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8578"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580"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579"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330" name=""/>
        <p:cNvGrpSpPr/>
        <p:nvPr/>
      </p:nvGrpSpPr>
      <p:grpSpPr>
        <a:xfrm>
          <a:off x="0" y="0"/>
          <a:ext cx="0" cy="0"/>
          <a:chOff x="0" y="0"/>
          <a:chExt cx="0" cy="0"/>
        </a:xfrm>
      </p:grpSpPr>
      <p:sp>
        <p:nvSpPr>
          <p:cNvPr id="1048971" name="Title 1"/>
          <p:cNvSpPr>
            <a:spLocks noGrp="1"/>
          </p:cNvSpPr>
          <p:nvPr>
            <p:ph type="title"/>
          </p:nvPr>
        </p:nvSpPr>
        <p:spPr/>
        <p:txBody>
          <a:bodyPr/>
          <a:p>
            <a:r>
              <a:rPr altLang="zh-CN" lang="en-US" smtClean="0"/>
              <a:t>单击此处编辑母版标题样式</a:t>
            </a:r>
            <a:endParaRPr altLang="en-US" lang="zh-CN"/>
          </a:p>
        </p:txBody>
      </p:sp>
      <p:sp>
        <p:nvSpPr>
          <p:cNvPr id="1048972"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578"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580"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579"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332" name=""/>
        <p:cNvGrpSpPr/>
        <p:nvPr/>
      </p:nvGrpSpPr>
      <p:grpSpPr>
        <a:xfrm>
          <a:off x="0" y="0"/>
          <a:ext cx="0" cy="0"/>
          <a:chOff x="0" y="0"/>
          <a:chExt cx="0" cy="0"/>
        </a:xfrm>
      </p:grpSpPr>
      <p:sp>
        <p:nvSpPr>
          <p:cNvPr id="1048973" name="Vertical Title 1"/>
          <p:cNvSpPr>
            <a:spLocks noGrp="1"/>
          </p:cNvSpPr>
          <p:nvPr>
            <p:ph type="title" orient="vert"/>
          </p:nvPr>
        </p:nvSpPr>
        <p:spPr>
          <a:xfrm>
            <a:off x="6957199" y="325907"/>
            <a:ext cx="2096273" cy="5187603"/>
          </a:xfrm>
        </p:spPr>
        <p:txBody>
          <a:bodyPr vert="eaVert"/>
          <a:p>
            <a:r>
              <a:rPr altLang="zh-CN" lang="en-US" smtClean="0"/>
              <a:t>单击此处编辑母版标题样式</a:t>
            </a:r>
            <a:endParaRPr altLang="en-US" lang="zh-CN"/>
          </a:p>
        </p:txBody>
      </p:sp>
      <p:sp>
        <p:nvSpPr>
          <p:cNvPr id="1048974" name="Vertical Text Placeholder 2"/>
          <p:cNvSpPr>
            <a:spLocks noGrp="1"/>
          </p:cNvSpPr>
          <p:nvPr>
            <p:ph type="body" orient="vert" idx="1"/>
          </p:nvPr>
        </p:nvSpPr>
        <p:spPr>
          <a:xfrm>
            <a:off x="668377" y="325907"/>
            <a:ext cx="6167299" cy="5187603"/>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578"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580"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579"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335" name=""/>
        <p:cNvGrpSpPr/>
        <p:nvPr/>
      </p:nvGrpSpPr>
      <p:grpSpPr>
        <a:xfrm>
          <a:off x="0" y="0"/>
          <a:ext cx="0" cy="0"/>
          <a:chOff x="0" y="0"/>
          <a:chExt cx="0" cy="0"/>
        </a:xfrm>
      </p:grpSpPr>
      <p:sp>
        <p:nvSpPr>
          <p:cNvPr id="1048980" name="Title 1"/>
          <p:cNvSpPr>
            <a:spLocks noGrp="1"/>
          </p:cNvSpPr>
          <p:nvPr>
            <p:ph type="ctrTitle"/>
          </p:nvPr>
        </p:nvSpPr>
        <p:spPr>
          <a:xfrm>
            <a:off x="1215231" y="1001812"/>
            <a:ext cx="7291387" cy="2131154"/>
          </a:xfrm>
        </p:spPr>
        <p:txBody>
          <a:bodyPr anchor="b"/>
          <a:lstStyle>
            <a:lvl1pPr>
              <a:defRPr sz="6000"/>
            </a:lvl1pPr>
          </a:lstStyle>
          <a:p>
            <a:r>
              <a:rPr altLang="zh-CN" lang="en-US" smtClean="0"/>
              <a:t>单击此处编辑母版标题样式</a:t>
            </a:r>
            <a:endParaRPr altLang="en-US" lang="zh-CN"/>
          </a:p>
        </p:txBody>
      </p:sp>
      <p:sp>
        <p:nvSpPr>
          <p:cNvPr id="1048981" name="Subtitle 2"/>
          <p:cNvSpPr>
            <a:spLocks noGrp="1"/>
          </p:cNvSpPr>
          <p:nvPr>
            <p:ph type="subTitle" idx="1"/>
          </p:nvPr>
        </p:nvSpPr>
        <p:spPr>
          <a:xfrm>
            <a:off x="1215231" y="3215152"/>
            <a:ext cx="7291387" cy="1477920"/>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
        <p:nvSpPr>
          <p:cNvPr id="104897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7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7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337" name=""/>
        <p:cNvGrpSpPr/>
        <p:nvPr/>
      </p:nvGrpSpPr>
      <p:grpSpPr>
        <a:xfrm>
          <a:off x="0" y="0"/>
          <a:ext cx="0" cy="0"/>
          <a:chOff x="0" y="0"/>
          <a:chExt cx="0" cy="0"/>
        </a:xfrm>
      </p:grpSpPr>
      <p:sp>
        <p:nvSpPr>
          <p:cNvPr id="1048982" name="Title 1"/>
          <p:cNvSpPr>
            <a:spLocks noGrp="1"/>
          </p:cNvSpPr>
          <p:nvPr>
            <p:ph type="title"/>
          </p:nvPr>
        </p:nvSpPr>
        <p:spPr/>
        <p:txBody>
          <a:bodyPr/>
          <a:p>
            <a:r>
              <a:rPr altLang="zh-CN" lang="en-US" smtClean="0"/>
              <a:t>单击此处编辑母版标题样式</a:t>
            </a:r>
            <a:endParaRPr altLang="en-US" lang="zh-CN"/>
          </a:p>
        </p:txBody>
      </p:sp>
      <p:sp>
        <p:nvSpPr>
          <p:cNvPr id="1048983"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7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7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7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339" name=""/>
        <p:cNvGrpSpPr/>
        <p:nvPr/>
      </p:nvGrpSpPr>
      <p:grpSpPr>
        <a:xfrm>
          <a:off x="0" y="0"/>
          <a:ext cx="0" cy="0"/>
          <a:chOff x="0" y="0"/>
          <a:chExt cx="0" cy="0"/>
        </a:xfrm>
      </p:grpSpPr>
      <p:sp>
        <p:nvSpPr>
          <p:cNvPr id="1048984" name="Title 1"/>
          <p:cNvSpPr>
            <a:spLocks noGrp="1"/>
          </p:cNvSpPr>
          <p:nvPr>
            <p:ph type="title"/>
          </p:nvPr>
        </p:nvSpPr>
        <p:spPr>
          <a:xfrm>
            <a:off x="663313" y="1526099"/>
            <a:ext cx="8385095" cy="2546332"/>
          </a:xfrm>
        </p:spPr>
        <p:txBody>
          <a:bodyPr anchor="b"/>
          <a:lstStyle>
            <a:lvl1pPr>
              <a:defRPr sz="6000"/>
            </a:lvl1pPr>
          </a:lstStyle>
          <a:p>
            <a:r>
              <a:rPr altLang="zh-CN" lang="en-US" smtClean="0"/>
              <a:t>单击此处编辑母版标题样式</a:t>
            </a:r>
            <a:endParaRPr altLang="en-US" lang="zh-CN"/>
          </a:p>
        </p:txBody>
      </p:sp>
      <p:sp>
        <p:nvSpPr>
          <p:cNvPr id="1048985" name="Text Placeholder 2"/>
          <p:cNvSpPr>
            <a:spLocks noGrp="1"/>
          </p:cNvSpPr>
          <p:nvPr>
            <p:ph type="body" idx="1"/>
          </p:nvPr>
        </p:nvSpPr>
        <p:spPr>
          <a:xfrm>
            <a:off x="663313" y="4096520"/>
            <a:ext cx="8385095" cy="1339055"/>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
        <p:nvSpPr>
          <p:cNvPr id="104897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7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7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341" name=""/>
        <p:cNvGrpSpPr/>
        <p:nvPr/>
      </p:nvGrpSpPr>
      <p:grpSpPr>
        <a:xfrm>
          <a:off x="0" y="0"/>
          <a:ext cx="0" cy="0"/>
          <a:chOff x="0" y="0"/>
          <a:chExt cx="0" cy="0"/>
        </a:xfrm>
      </p:grpSpPr>
      <p:sp>
        <p:nvSpPr>
          <p:cNvPr id="1048986" name="Title 1"/>
          <p:cNvSpPr>
            <a:spLocks noGrp="1"/>
          </p:cNvSpPr>
          <p:nvPr>
            <p:ph type="title"/>
          </p:nvPr>
        </p:nvSpPr>
        <p:spPr/>
        <p:txBody>
          <a:bodyPr/>
          <a:p>
            <a:r>
              <a:rPr altLang="zh-CN" lang="en-US" smtClean="0"/>
              <a:t>单击此处编辑母版标题样式</a:t>
            </a:r>
            <a:endParaRPr altLang="en-US" lang="zh-CN"/>
          </a:p>
        </p:txBody>
      </p:sp>
      <p:sp>
        <p:nvSpPr>
          <p:cNvPr id="1048987" name="Content Placeholder 2"/>
          <p:cNvSpPr>
            <a:spLocks noGrp="1"/>
          </p:cNvSpPr>
          <p:nvPr>
            <p:ph sz="half" idx="1"/>
          </p:nvPr>
        </p:nvSpPr>
        <p:spPr>
          <a:xfrm>
            <a:off x="668377"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88" name="Content Placeholder 3"/>
          <p:cNvSpPr>
            <a:spLocks noGrp="1"/>
          </p:cNvSpPr>
          <p:nvPr>
            <p:ph sz="half" idx="2"/>
          </p:nvPr>
        </p:nvSpPr>
        <p:spPr>
          <a:xfrm>
            <a:off x="4921686"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7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7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7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343" name=""/>
        <p:cNvGrpSpPr/>
        <p:nvPr/>
      </p:nvGrpSpPr>
      <p:grpSpPr>
        <a:xfrm>
          <a:off x="0" y="0"/>
          <a:ext cx="0" cy="0"/>
          <a:chOff x="0" y="0"/>
          <a:chExt cx="0" cy="0"/>
        </a:xfrm>
      </p:grpSpPr>
      <p:sp>
        <p:nvSpPr>
          <p:cNvPr id="1048989" name="Title 1"/>
          <p:cNvSpPr>
            <a:spLocks noGrp="1"/>
          </p:cNvSpPr>
          <p:nvPr>
            <p:ph type="title"/>
          </p:nvPr>
        </p:nvSpPr>
        <p:spPr>
          <a:xfrm>
            <a:off x="669643" y="325907"/>
            <a:ext cx="8385095" cy="1183187"/>
          </a:xfrm>
        </p:spPr>
        <p:txBody>
          <a:bodyPr/>
          <a:p>
            <a:r>
              <a:rPr altLang="zh-CN" lang="en-US" smtClean="0"/>
              <a:t>单击此处编辑母版标题样式</a:t>
            </a:r>
            <a:endParaRPr altLang="en-US" lang="zh-CN"/>
          </a:p>
        </p:txBody>
      </p:sp>
      <p:sp>
        <p:nvSpPr>
          <p:cNvPr id="1048990" name="Text Placeholder 2"/>
          <p:cNvSpPr>
            <a:spLocks noGrp="1"/>
          </p:cNvSpPr>
          <p:nvPr>
            <p:ph type="body" idx="1"/>
          </p:nvPr>
        </p:nvSpPr>
        <p:spPr>
          <a:xfrm>
            <a:off x="669643" y="1500593"/>
            <a:ext cx="4112797"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991" name="Content Placeholder 3"/>
          <p:cNvSpPr>
            <a:spLocks noGrp="1"/>
          </p:cNvSpPr>
          <p:nvPr>
            <p:ph sz="half" idx="2"/>
          </p:nvPr>
        </p:nvSpPr>
        <p:spPr>
          <a:xfrm>
            <a:off x="669643" y="2236011"/>
            <a:ext cx="4112797"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92" name="Text Placeholder 4"/>
          <p:cNvSpPr>
            <a:spLocks noGrp="1"/>
          </p:cNvSpPr>
          <p:nvPr>
            <p:ph type="body" sz="quarter" idx="3"/>
          </p:nvPr>
        </p:nvSpPr>
        <p:spPr>
          <a:xfrm>
            <a:off x="4921686" y="1500593"/>
            <a:ext cx="4133052"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993" name="Content Placeholder 5"/>
          <p:cNvSpPr>
            <a:spLocks noGrp="1"/>
          </p:cNvSpPr>
          <p:nvPr>
            <p:ph sz="quarter" idx="4"/>
          </p:nvPr>
        </p:nvSpPr>
        <p:spPr>
          <a:xfrm>
            <a:off x="4921686" y="2236011"/>
            <a:ext cx="4133052"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7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7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7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345" name=""/>
        <p:cNvGrpSpPr/>
        <p:nvPr/>
      </p:nvGrpSpPr>
      <p:grpSpPr>
        <a:xfrm>
          <a:off x="0" y="0"/>
          <a:ext cx="0" cy="0"/>
          <a:chOff x="0" y="0"/>
          <a:chExt cx="0" cy="0"/>
        </a:xfrm>
      </p:grpSpPr>
      <p:sp>
        <p:nvSpPr>
          <p:cNvPr id="1048994" name="Title 1"/>
          <p:cNvSpPr>
            <a:spLocks noGrp="1"/>
          </p:cNvSpPr>
          <p:nvPr>
            <p:ph type="title"/>
          </p:nvPr>
        </p:nvSpPr>
        <p:spPr/>
        <p:txBody>
          <a:bodyPr/>
          <a:p>
            <a:r>
              <a:rPr altLang="zh-CN" lang="en-US" smtClean="0"/>
              <a:t>单击此处编辑母版标题样式</a:t>
            </a:r>
            <a:endParaRPr altLang="en-US" lang="zh-CN"/>
          </a:p>
        </p:txBody>
      </p:sp>
      <p:sp>
        <p:nvSpPr>
          <p:cNvPr id="104897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7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7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347" name=""/>
        <p:cNvGrpSpPr/>
        <p:nvPr/>
      </p:nvGrpSpPr>
      <p:grpSpPr>
        <a:xfrm>
          <a:off x="0" y="0"/>
          <a:ext cx="0" cy="0"/>
          <a:chOff x="0" y="0"/>
          <a:chExt cx="0" cy="0"/>
        </a:xfrm>
      </p:grpSpPr>
      <p:sp>
        <p:nvSpPr>
          <p:cNvPr id="104897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7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7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118" name=""/>
        <p:cNvGrpSpPr/>
        <p:nvPr/>
      </p:nvGrpSpPr>
      <p:grpSpPr>
        <a:xfrm>
          <a:off x="0" y="0"/>
          <a:ext cx="0" cy="0"/>
          <a:chOff x="0" y="0"/>
          <a:chExt cx="0" cy="0"/>
        </a:xfrm>
      </p:grpSpPr>
      <p:sp>
        <p:nvSpPr>
          <p:cNvPr id="1048689" name="Title 1"/>
          <p:cNvSpPr>
            <a:spLocks noGrp="1"/>
          </p:cNvSpPr>
          <p:nvPr>
            <p:ph type="title"/>
          </p:nvPr>
        </p:nvSpPr>
        <p:spPr>
          <a:xfrm>
            <a:off x="663313" y="1526099"/>
            <a:ext cx="8385095" cy="2546332"/>
          </a:xfrm>
        </p:spPr>
        <p:txBody>
          <a:bodyPr anchor="b"/>
          <a:lstStyle>
            <a:lvl1pPr>
              <a:defRPr sz="6000"/>
            </a:lvl1pPr>
          </a:lstStyle>
          <a:p>
            <a:r>
              <a:rPr altLang="zh-CN" lang="en-US" smtClean="0"/>
              <a:t>单击此处编辑母版标题样式</a:t>
            </a:r>
            <a:endParaRPr altLang="en-US" lang="zh-CN"/>
          </a:p>
        </p:txBody>
      </p:sp>
      <p:sp>
        <p:nvSpPr>
          <p:cNvPr id="1048690" name="Text Placeholder 2"/>
          <p:cNvSpPr>
            <a:spLocks noGrp="1"/>
          </p:cNvSpPr>
          <p:nvPr>
            <p:ph type="body" idx="1"/>
          </p:nvPr>
        </p:nvSpPr>
        <p:spPr>
          <a:xfrm>
            <a:off x="663313" y="4096520"/>
            <a:ext cx="8385095" cy="1339055"/>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349" name=""/>
        <p:cNvGrpSpPr/>
        <p:nvPr/>
      </p:nvGrpSpPr>
      <p:grpSpPr>
        <a:xfrm>
          <a:off x="0" y="0"/>
          <a:ext cx="0" cy="0"/>
          <a:chOff x="0" y="0"/>
          <a:chExt cx="0" cy="0"/>
        </a:xfrm>
      </p:grpSpPr>
      <p:sp>
        <p:nvSpPr>
          <p:cNvPr id="1048995"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996"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997" name="Content Placeholder 2"/>
          <p:cNvSpPr>
            <a:spLocks noGrp="1"/>
          </p:cNvSpPr>
          <p:nvPr>
            <p:ph idx="1"/>
          </p:nvPr>
        </p:nvSpPr>
        <p:spPr>
          <a:xfrm>
            <a:off x="4133052" y="881368"/>
            <a:ext cx="4921686" cy="43501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7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7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7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351" name=""/>
        <p:cNvGrpSpPr/>
        <p:nvPr/>
      </p:nvGrpSpPr>
      <p:grpSpPr>
        <a:xfrm>
          <a:off x="0" y="0"/>
          <a:ext cx="0" cy="0"/>
          <a:chOff x="0" y="0"/>
          <a:chExt cx="0" cy="0"/>
        </a:xfrm>
      </p:grpSpPr>
      <p:sp>
        <p:nvSpPr>
          <p:cNvPr id="1048998"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999"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9000" name="Picture Placeholder 2"/>
          <p:cNvSpPr>
            <a:spLocks noGrp="1"/>
          </p:cNvSpPr>
          <p:nvPr>
            <p:ph type="pic" idx="1"/>
          </p:nvPr>
        </p:nvSpPr>
        <p:spPr>
          <a:xfrm>
            <a:off x="4133052" y="881368"/>
            <a:ext cx="4921686" cy="4350161"/>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897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7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7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353" name=""/>
        <p:cNvGrpSpPr/>
        <p:nvPr/>
      </p:nvGrpSpPr>
      <p:grpSpPr>
        <a:xfrm>
          <a:off x="0" y="0"/>
          <a:ext cx="0" cy="0"/>
          <a:chOff x="0" y="0"/>
          <a:chExt cx="0" cy="0"/>
        </a:xfrm>
      </p:grpSpPr>
      <p:sp>
        <p:nvSpPr>
          <p:cNvPr id="1049001" name="Title 1"/>
          <p:cNvSpPr>
            <a:spLocks noGrp="1"/>
          </p:cNvSpPr>
          <p:nvPr>
            <p:ph type="title"/>
          </p:nvPr>
        </p:nvSpPr>
        <p:spPr/>
        <p:txBody>
          <a:bodyPr/>
          <a:p>
            <a:r>
              <a:rPr altLang="zh-CN" lang="en-US" smtClean="0"/>
              <a:t>单击此处编辑母版标题样式</a:t>
            </a:r>
            <a:endParaRPr altLang="en-US" lang="zh-CN"/>
          </a:p>
        </p:txBody>
      </p:sp>
      <p:sp>
        <p:nvSpPr>
          <p:cNvPr id="1049002"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7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7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7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355" name=""/>
        <p:cNvGrpSpPr/>
        <p:nvPr/>
      </p:nvGrpSpPr>
      <p:grpSpPr>
        <a:xfrm>
          <a:off x="0" y="0"/>
          <a:ext cx="0" cy="0"/>
          <a:chOff x="0" y="0"/>
          <a:chExt cx="0" cy="0"/>
        </a:xfrm>
      </p:grpSpPr>
      <p:sp>
        <p:nvSpPr>
          <p:cNvPr id="1049003" name="Vertical Title 1"/>
          <p:cNvSpPr>
            <a:spLocks noGrp="1"/>
          </p:cNvSpPr>
          <p:nvPr>
            <p:ph type="title" orient="vert"/>
          </p:nvPr>
        </p:nvSpPr>
        <p:spPr>
          <a:xfrm>
            <a:off x="6957199" y="325907"/>
            <a:ext cx="2096273" cy="5187603"/>
          </a:xfrm>
        </p:spPr>
        <p:txBody>
          <a:bodyPr vert="eaVert"/>
          <a:p>
            <a:r>
              <a:rPr altLang="zh-CN" lang="en-US" smtClean="0"/>
              <a:t>单击此处编辑母版标题样式</a:t>
            </a:r>
            <a:endParaRPr altLang="en-US" lang="zh-CN"/>
          </a:p>
        </p:txBody>
      </p:sp>
      <p:sp>
        <p:nvSpPr>
          <p:cNvPr id="1049004" name="Vertical Text Placeholder 2"/>
          <p:cNvSpPr>
            <a:spLocks noGrp="1"/>
          </p:cNvSpPr>
          <p:nvPr>
            <p:ph type="body" orient="vert" idx="1"/>
          </p:nvPr>
        </p:nvSpPr>
        <p:spPr>
          <a:xfrm>
            <a:off x="668377" y="325907"/>
            <a:ext cx="6167299" cy="5187603"/>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97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7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97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358" name=""/>
        <p:cNvGrpSpPr/>
        <p:nvPr/>
      </p:nvGrpSpPr>
      <p:grpSpPr>
        <a:xfrm>
          <a:off x="0" y="0"/>
          <a:ext cx="0" cy="0"/>
          <a:chOff x="0" y="0"/>
          <a:chExt cx="0" cy="0"/>
        </a:xfrm>
      </p:grpSpPr>
      <p:sp>
        <p:nvSpPr>
          <p:cNvPr id="1049010" name="Title 1"/>
          <p:cNvSpPr>
            <a:spLocks noGrp="1"/>
          </p:cNvSpPr>
          <p:nvPr>
            <p:ph type="ctrTitle"/>
          </p:nvPr>
        </p:nvSpPr>
        <p:spPr>
          <a:xfrm>
            <a:off x="1215231" y="1001812"/>
            <a:ext cx="7291387" cy="2131154"/>
          </a:xfrm>
        </p:spPr>
        <p:txBody>
          <a:bodyPr anchor="b"/>
          <a:lstStyle>
            <a:lvl1pPr>
              <a:defRPr sz="6000"/>
            </a:lvl1pPr>
          </a:lstStyle>
          <a:p>
            <a:r>
              <a:rPr altLang="zh-CN" lang="en-US" smtClean="0"/>
              <a:t>单击此处编辑母版标题样式</a:t>
            </a:r>
            <a:endParaRPr altLang="en-US" lang="zh-CN"/>
          </a:p>
        </p:txBody>
      </p:sp>
      <p:sp>
        <p:nvSpPr>
          <p:cNvPr id="1049011" name="Subtitle 2"/>
          <p:cNvSpPr>
            <a:spLocks noGrp="1"/>
          </p:cNvSpPr>
          <p:nvPr>
            <p:ph type="subTitle" idx="1"/>
          </p:nvPr>
        </p:nvSpPr>
        <p:spPr>
          <a:xfrm>
            <a:off x="1215231" y="3215152"/>
            <a:ext cx="7291387" cy="1477920"/>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
        <p:nvSpPr>
          <p:cNvPr id="104900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0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0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360" name=""/>
        <p:cNvGrpSpPr/>
        <p:nvPr/>
      </p:nvGrpSpPr>
      <p:grpSpPr>
        <a:xfrm>
          <a:off x="0" y="0"/>
          <a:ext cx="0" cy="0"/>
          <a:chOff x="0" y="0"/>
          <a:chExt cx="0" cy="0"/>
        </a:xfrm>
      </p:grpSpPr>
      <p:sp>
        <p:nvSpPr>
          <p:cNvPr id="1049012" name="Title 1"/>
          <p:cNvSpPr>
            <a:spLocks noGrp="1"/>
          </p:cNvSpPr>
          <p:nvPr>
            <p:ph type="title"/>
          </p:nvPr>
        </p:nvSpPr>
        <p:spPr/>
        <p:txBody>
          <a:bodyPr/>
          <a:p>
            <a:r>
              <a:rPr altLang="zh-CN" lang="en-US" smtClean="0"/>
              <a:t>单击此处编辑母版标题样式</a:t>
            </a:r>
            <a:endParaRPr altLang="en-US" lang="zh-CN"/>
          </a:p>
        </p:txBody>
      </p:sp>
      <p:sp>
        <p:nvSpPr>
          <p:cNvPr id="1049013"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0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0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0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362" name=""/>
        <p:cNvGrpSpPr/>
        <p:nvPr/>
      </p:nvGrpSpPr>
      <p:grpSpPr>
        <a:xfrm>
          <a:off x="0" y="0"/>
          <a:ext cx="0" cy="0"/>
          <a:chOff x="0" y="0"/>
          <a:chExt cx="0" cy="0"/>
        </a:xfrm>
      </p:grpSpPr>
      <p:sp>
        <p:nvSpPr>
          <p:cNvPr id="1049014" name="Title 1"/>
          <p:cNvSpPr>
            <a:spLocks noGrp="1"/>
          </p:cNvSpPr>
          <p:nvPr>
            <p:ph type="title"/>
          </p:nvPr>
        </p:nvSpPr>
        <p:spPr>
          <a:xfrm>
            <a:off x="663313" y="1526099"/>
            <a:ext cx="8385095" cy="2546332"/>
          </a:xfrm>
        </p:spPr>
        <p:txBody>
          <a:bodyPr anchor="b"/>
          <a:lstStyle>
            <a:lvl1pPr>
              <a:defRPr sz="6000"/>
            </a:lvl1pPr>
          </a:lstStyle>
          <a:p>
            <a:r>
              <a:rPr altLang="zh-CN" lang="en-US" smtClean="0"/>
              <a:t>单击此处编辑母版标题样式</a:t>
            </a:r>
            <a:endParaRPr altLang="en-US" lang="zh-CN"/>
          </a:p>
        </p:txBody>
      </p:sp>
      <p:sp>
        <p:nvSpPr>
          <p:cNvPr id="1049015" name="Text Placeholder 2"/>
          <p:cNvSpPr>
            <a:spLocks noGrp="1"/>
          </p:cNvSpPr>
          <p:nvPr>
            <p:ph type="body" idx="1"/>
          </p:nvPr>
        </p:nvSpPr>
        <p:spPr>
          <a:xfrm>
            <a:off x="663313" y="4096520"/>
            <a:ext cx="8385095" cy="1339055"/>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
        <p:nvSpPr>
          <p:cNvPr id="104900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0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0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364" name=""/>
        <p:cNvGrpSpPr/>
        <p:nvPr/>
      </p:nvGrpSpPr>
      <p:grpSpPr>
        <a:xfrm>
          <a:off x="0" y="0"/>
          <a:ext cx="0" cy="0"/>
          <a:chOff x="0" y="0"/>
          <a:chExt cx="0" cy="0"/>
        </a:xfrm>
      </p:grpSpPr>
      <p:sp>
        <p:nvSpPr>
          <p:cNvPr id="1049016" name="Title 1"/>
          <p:cNvSpPr>
            <a:spLocks noGrp="1"/>
          </p:cNvSpPr>
          <p:nvPr>
            <p:ph type="title"/>
          </p:nvPr>
        </p:nvSpPr>
        <p:spPr/>
        <p:txBody>
          <a:bodyPr/>
          <a:p>
            <a:r>
              <a:rPr altLang="zh-CN" lang="en-US" smtClean="0"/>
              <a:t>单击此处编辑母版标题样式</a:t>
            </a:r>
            <a:endParaRPr altLang="en-US" lang="zh-CN"/>
          </a:p>
        </p:txBody>
      </p:sp>
      <p:sp>
        <p:nvSpPr>
          <p:cNvPr id="1049017" name="Content Placeholder 2"/>
          <p:cNvSpPr>
            <a:spLocks noGrp="1"/>
          </p:cNvSpPr>
          <p:nvPr>
            <p:ph sz="half" idx="1"/>
          </p:nvPr>
        </p:nvSpPr>
        <p:spPr>
          <a:xfrm>
            <a:off x="668377"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18" name="Content Placeholder 3"/>
          <p:cNvSpPr>
            <a:spLocks noGrp="1"/>
          </p:cNvSpPr>
          <p:nvPr>
            <p:ph sz="half" idx="2"/>
          </p:nvPr>
        </p:nvSpPr>
        <p:spPr>
          <a:xfrm>
            <a:off x="4921686"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0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0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0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366" name=""/>
        <p:cNvGrpSpPr/>
        <p:nvPr/>
      </p:nvGrpSpPr>
      <p:grpSpPr>
        <a:xfrm>
          <a:off x="0" y="0"/>
          <a:ext cx="0" cy="0"/>
          <a:chOff x="0" y="0"/>
          <a:chExt cx="0" cy="0"/>
        </a:xfrm>
      </p:grpSpPr>
      <p:sp>
        <p:nvSpPr>
          <p:cNvPr id="1049019" name="Title 1"/>
          <p:cNvSpPr>
            <a:spLocks noGrp="1"/>
          </p:cNvSpPr>
          <p:nvPr>
            <p:ph type="title"/>
          </p:nvPr>
        </p:nvSpPr>
        <p:spPr>
          <a:xfrm>
            <a:off x="669643" y="325907"/>
            <a:ext cx="8385095" cy="1183187"/>
          </a:xfrm>
        </p:spPr>
        <p:txBody>
          <a:bodyPr/>
          <a:p>
            <a:r>
              <a:rPr altLang="zh-CN" lang="en-US" smtClean="0"/>
              <a:t>单击此处编辑母版标题样式</a:t>
            </a:r>
            <a:endParaRPr altLang="en-US" lang="zh-CN"/>
          </a:p>
        </p:txBody>
      </p:sp>
      <p:sp>
        <p:nvSpPr>
          <p:cNvPr id="1049020" name="Text Placeholder 2"/>
          <p:cNvSpPr>
            <a:spLocks noGrp="1"/>
          </p:cNvSpPr>
          <p:nvPr>
            <p:ph type="body" idx="1"/>
          </p:nvPr>
        </p:nvSpPr>
        <p:spPr>
          <a:xfrm>
            <a:off x="669643" y="1500593"/>
            <a:ext cx="4112797"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9021" name="Content Placeholder 3"/>
          <p:cNvSpPr>
            <a:spLocks noGrp="1"/>
          </p:cNvSpPr>
          <p:nvPr>
            <p:ph sz="half" idx="2"/>
          </p:nvPr>
        </p:nvSpPr>
        <p:spPr>
          <a:xfrm>
            <a:off x="669643" y="2236011"/>
            <a:ext cx="4112797"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22" name="Text Placeholder 4"/>
          <p:cNvSpPr>
            <a:spLocks noGrp="1"/>
          </p:cNvSpPr>
          <p:nvPr>
            <p:ph type="body" sz="quarter" idx="3"/>
          </p:nvPr>
        </p:nvSpPr>
        <p:spPr>
          <a:xfrm>
            <a:off x="4921686" y="1500593"/>
            <a:ext cx="4133052"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9023" name="Content Placeholder 5"/>
          <p:cNvSpPr>
            <a:spLocks noGrp="1"/>
          </p:cNvSpPr>
          <p:nvPr>
            <p:ph sz="quarter" idx="4"/>
          </p:nvPr>
        </p:nvSpPr>
        <p:spPr>
          <a:xfrm>
            <a:off x="4921686" y="2236011"/>
            <a:ext cx="4133052"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0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0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0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368" name=""/>
        <p:cNvGrpSpPr/>
        <p:nvPr/>
      </p:nvGrpSpPr>
      <p:grpSpPr>
        <a:xfrm>
          <a:off x="0" y="0"/>
          <a:ext cx="0" cy="0"/>
          <a:chOff x="0" y="0"/>
          <a:chExt cx="0" cy="0"/>
        </a:xfrm>
      </p:grpSpPr>
      <p:sp>
        <p:nvSpPr>
          <p:cNvPr id="1049024" name="Title 1"/>
          <p:cNvSpPr>
            <a:spLocks noGrp="1"/>
          </p:cNvSpPr>
          <p:nvPr>
            <p:ph type="title"/>
          </p:nvPr>
        </p:nvSpPr>
        <p:spPr/>
        <p:txBody>
          <a:bodyPr/>
          <a:p>
            <a:r>
              <a:rPr altLang="zh-CN" lang="en-US" smtClean="0"/>
              <a:t>单击此处编辑母版标题样式</a:t>
            </a:r>
            <a:endParaRPr altLang="en-US" lang="zh-CN"/>
          </a:p>
        </p:txBody>
      </p:sp>
      <p:sp>
        <p:nvSpPr>
          <p:cNvPr id="104900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0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0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120" name=""/>
        <p:cNvGrpSpPr/>
        <p:nvPr/>
      </p:nvGrpSpPr>
      <p:grpSpPr>
        <a:xfrm>
          <a:off x="0" y="0"/>
          <a:ext cx="0" cy="0"/>
          <a:chOff x="0" y="0"/>
          <a:chExt cx="0" cy="0"/>
        </a:xfrm>
      </p:grpSpPr>
      <p:sp>
        <p:nvSpPr>
          <p:cNvPr id="1048691" name="Title 1"/>
          <p:cNvSpPr>
            <a:spLocks noGrp="1"/>
          </p:cNvSpPr>
          <p:nvPr>
            <p:ph type="title"/>
          </p:nvPr>
        </p:nvSpPr>
        <p:spPr/>
        <p:txBody>
          <a:bodyPr/>
          <a:p>
            <a:r>
              <a:rPr altLang="zh-CN" lang="en-US" smtClean="0"/>
              <a:t>单击此处编辑母版标题样式</a:t>
            </a:r>
            <a:endParaRPr altLang="en-US" lang="zh-CN"/>
          </a:p>
        </p:txBody>
      </p:sp>
      <p:sp>
        <p:nvSpPr>
          <p:cNvPr id="1048692" name="Content Placeholder 2"/>
          <p:cNvSpPr>
            <a:spLocks noGrp="1"/>
          </p:cNvSpPr>
          <p:nvPr>
            <p:ph sz="half" idx="1"/>
          </p:nvPr>
        </p:nvSpPr>
        <p:spPr>
          <a:xfrm>
            <a:off x="668377"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693" name="Content Placeholder 3"/>
          <p:cNvSpPr>
            <a:spLocks noGrp="1"/>
          </p:cNvSpPr>
          <p:nvPr>
            <p:ph sz="half" idx="2"/>
          </p:nvPr>
        </p:nvSpPr>
        <p:spPr>
          <a:xfrm>
            <a:off x="4921686"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370" name=""/>
        <p:cNvGrpSpPr/>
        <p:nvPr/>
      </p:nvGrpSpPr>
      <p:grpSpPr>
        <a:xfrm>
          <a:off x="0" y="0"/>
          <a:ext cx="0" cy="0"/>
          <a:chOff x="0" y="0"/>
          <a:chExt cx="0" cy="0"/>
        </a:xfrm>
      </p:grpSpPr>
      <p:sp>
        <p:nvSpPr>
          <p:cNvPr id="104900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0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0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372" name=""/>
        <p:cNvGrpSpPr/>
        <p:nvPr/>
      </p:nvGrpSpPr>
      <p:grpSpPr>
        <a:xfrm>
          <a:off x="0" y="0"/>
          <a:ext cx="0" cy="0"/>
          <a:chOff x="0" y="0"/>
          <a:chExt cx="0" cy="0"/>
        </a:xfrm>
      </p:grpSpPr>
      <p:sp>
        <p:nvSpPr>
          <p:cNvPr id="1049025"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9026"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9027" name="Content Placeholder 2"/>
          <p:cNvSpPr>
            <a:spLocks noGrp="1"/>
          </p:cNvSpPr>
          <p:nvPr>
            <p:ph idx="1"/>
          </p:nvPr>
        </p:nvSpPr>
        <p:spPr>
          <a:xfrm>
            <a:off x="4133052" y="881368"/>
            <a:ext cx="4921686" cy="43501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0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0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0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374" name=""/>
        <p:cNvGrpSpPr/>
        <p:nvPr/>
      </p:nvGrpSpPr>
      <p:grpSpPr>
        <a:xfrm>
          <a:off x="0" y="0"/>
          <a:ext cx="0" cy="0"/>
          <a:chOff x="0" y="0"/>
          <a:chExt cx="0" cy="0"/>
        </a:xfrm>
      </p:grpSpPr>
      <p:sp>
        <p:nvSpPr>
          <p:cNvPr id="1049028"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9029"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9030" name="Picture Placeholder 2"/>
          <p:cNvSpPr>
            <a:spLocks noGrp="1"/>
          </p:cNvSpPr>
          <p:nvPr>
            <p:ph type="pic" idx="1"/>
          </p:nvPr>
        </p:nvSpPr>
        <p:spPr>
          <a:xfrm>
            <a:off x="4133052" y="881368"/>
            <a:ext cx="4921686" cy="4350161"/>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900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0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0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376" name=""/>
        <p:cNvGrpSpPr/>
        <p:nvPr/>
      </p:nvGrpSpPr>
      <p:grpSpPr>
        <a:xfrm>
          <a:off x="0" y="0"/>
          <a:ext cx="0" cy="0"/>
          <a:chOff x="0" y="0"/>
          <a:chExt cx="0" cy="0"/>
        </a:xfrm>
      </p:grpSpPr>
      <p:sp>
        <p:nvSpPr>
          <p:cNvPr id="1049031" name="Title 1"/>
          <p:cNvSpPr>
            <a:spLocks noGrp="1"/>
          </p:cNvSpPr>
          <p:nvPr>
            <p:ph type="title"/>
          </p:nvPr>
        </p:nvSpPr>
        <p:spPr/>
        <p:txBody>
          <a:bodyPr/>
          <a:p>
            <a:r>
              <a:rPr altLang="zh-CN" lang="en-US" smtClean="0"/>
              <a:t>单击此处编辑母版标题样式</a:t>
            </a:r>
            <a:endParaRPr altLang="en-US" lang="zh-CN"/>
          </a:p>
        </p:txBody>
      </p:sp>
      <p:sp>
        <p:nvSpPr>
          <p:cNvPr id="1049032"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0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0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0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378" name=""/>
        <p:cNvGrpSpPr/>
        <p:nvPr/>
      </p:nvGrpSpPr>
      <p:grpSpPr>
        <a:xfrm>
          <a:off x="0" y="0"/>
          <a:ext cx="0" cy="0"/>
          <a:chOff x="0" y="0"/>
          <a:chExt cx="0" cy="0"/>
        </a:xfrm>
      </p:grpSpPr>
      <p:sp>
        <p:nvSpPr>
          <p:cNvPr id="1049033" name="Vertical Title 1"/>
          <p:cNvSpPr>
            <a:spLocks noGrp="1"/>
          </p:cNvSpPr>
          <p:nvPr>
            <p:ph type="title" orient="vert"/>
          </p:nvPr>
        </p:nvSpPr>
        <p:spPr>
          <a:xfrm>
            <a:off x="6957199" y="325907"/>
            <a:ext cx="2096273" cy="5187603"/>
          </a:xfrm>
        </p:spPr>
        <p:txBody>
          <a:bodyPr vert="eaVert"/>
          <a:p>
            <a:r>
              <a:rPr altLang="zh-CN" lang="en-US" smtClean="0"/>
              <a:t>单击此处编辑母版标题样式</a:t>
            </a:r>
            <a:endParaRPr altLang="en-US" lang="zh-CN"/>
          </a:p>
        </p:txBody>
      </p:sp>
      <p:sp>
        <p:nvSpPr>
          <p:cNvPr id="1049034" name="Vertical Text Placeholder 2"/>
          <p:cNvSpPr>
            <a:spLocks noGrp="1"/>
          </p:cNvSpPr>
          <p:nvPr>
            <p:ph type="body" orient="vert" idx="1"/>
          </p:nvPr>
        </p:nvSpPr>
        <p:spPr>
          <a:xfrm>
            <a:off x="668377" y="325907"/>
            <a:ext cx="6167299" cy="5187603"/>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0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0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0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381" name=""/>
        <p:cNvGrpSpPr/>
        <p:nvPr/>
      </p:nvGrpSpPr>
      <p:grpSpPr>
        <a:xfrm>
          <a:off x="0" y="0"/>
          <a:ext cx="0" cy="0"/>
          <a:chOff x="0" y="0"/>
          <a:chExt cx="0" cy="0"/>
        </a:xfrm>
      </p:grpSpPr>
      <p:sp>
        <p:nvSpPr>
          <p:cNvPr id="1049040" name="Title 1"/>
          <p:cNvSpPr>
            <a:spLocks noGrp="1"/>
          </p:cNvSpPr>
          <p:nvPr>
            <p:ph type="ctrTitle"/>
          </p:nvPr>
        </p:nvSpPr>
        <p:spPr>
          <a:xfrm>
            <a:off x="1215231" y="1001812"/>
            <a:ext cx="7291387" cy="2131154"/>
          </a:xfrm>
        </p:spPr>
        <p:txBody>
          <a:bodyPr anchor="b"/>
          <a:lstStyle>
            <a:lvl1pPr>
              <a:defRPr sz="6000"/>
            </a:lvl1pPr>
          </a:lstStyle>
          <a:p>
            <a:r>
              <a:rPr altLang="zh-CN" lang="en-US" smtClean="0"/>
              <a:t>单击此处编辑母版标题样式</a:t>
            </a:r>
            <a:endParaRPr altLang="en-US" lang="zh-CN"/>
          </a:p>
        </p:txBody>
      </p:sp>
      <p:sp>
        <p:nvSpPr>
          <p:cNvPr id="1049041" name="Subtitle 2"/>
          <p:cNvSpPr>
            <a:spLocks noGrp="1"/>
          </p:cNvSpPr>
          <p:nvPr>
            <p:ph type="subTitle" idx="1"/>
          </p:nvPr>
        </p:nvSpPr>
        <p:spPr>
          <a:xfrm>
            <a:off x="1215231" y="3215152"/>
            <a:ext cx="7291387" cy="1477920"/>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
        <p:nvSpPr>
          <p:cNvPr id="104903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3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3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383" name=""/>
        <p:cNvGrpSpPr/>
        <p:nvPr/>
      </p:nvGrpSpPr>
      <p:grpSpPr>
        <a:xfrm>
          <a:off x="0" y="0"/>
          <a:ext cx="0" cy="0"/>
          <a:chOff x="0" y="0"/>
          <a:chExt cx="0" cy="0"/>
        </a:xfrm>
      </p:grpSpPr>
      <p:sp>
        <p:nvSpPr>
          <p:cNvPr id="1049042" name="Title 1"/>
          <p:cNvSpPr>
            <a:spLocks noGrp="1"/>
          </p:cNvSpPr>
          <p:nvPr>
            <p:ph type="title"/>
          </p:nvPr>
        </p:nvSpPr>
        <p:spPr/>
        <p:txBody>
          <a:bodyPr/>
          <a:p>
            <a:r>
              <a:rPr altLang="zh-CN" lang="en-US" smtClean="0"/>
              <a:t>单击此处编辑母版标题样式</a:t>
            </a:r>
            <a:endParaRPr altLang="en-US" lang="zh-CN"/>
          </a:p>
        </p:txBody>
      </p:sp>
      <p:sp>
        <p:nvSpPr>
          <p:cNvPr id="1049043"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3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3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3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385" name=""/>
        <p:cNvGrpSpPr/>
        <p:nvPr/>
      </p:nvGrpSpPr>
      <p:grpSpPr>
        <a:xfrm>
          <a:off x="0" y="0"/>
          <a:ext cx="0" cy="0"/>
          <a:chOff x="0" y="0"/>
          <a:chExt cx="0" cy="0"/>
        </a:xfrm>
      </p:grpSpPr>
      <p:sp>
        <p:nvSpPr>
          <p:cNvPr id="1049044" name="Title 1"/>
          <p:cNvSpPr>
            <a:spLocks noGrp="1"/>
          </p:cNvSpPr>
          <p:nvPr>
            <p:ph type="title"/>
          </p:nvPr>
        </p:nvSpPr>
        <p:spPr>
          <a:xfrm>
            <a:off x="663313" y="1526099"/>
            <a:ext cx="8385095" cy="2546332"/>
          </a:xfrm>
        </p:spPr>
        <p:txBody>
          <a:bodyPr anchor="b"/>
          <a:lstStyle>
            <a:lvl1pPr>
              <a:defRPr sz="6000"/>
            </a:lvl1pPr>
          </a:lstStyle>
          <a:p>
            <a:r>
              <a:rPr altLang="zh-CN" lang="en-US" smtClean="0"/>
              <a:t>单击此处编辑母版标题样式</a:t>
            </a:r>
            <a:endParaRPr altLang="en-US" lang="zh-CN"/>
          </a:p>
        </p:txBody>
      </p:sp>
      <p:sp>
        <p:nvSpPr>
          <p:cNvPr id="1049045" name="Text Placeholder 2"/>
          <p:cNvSpPr>
            <a:spLocks noGrp="1"/>
          </p:cNvSpPr>
          <p:nvPr>
            <p:ph type="body" idx="1"/>
          </p:nvPr>
        </p:nvSpPr>
        <p:spPr>
          <a:xfrm>
            <a:off x="663313" y="4096520"/>
            <a:ext cx="8385095" cy="1339055"/>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
        <p:nvSpPr>
          <p:cNvPr id="104903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3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3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387" name=""/>
        <p:cNvGrpSpPr/>
        <p:nvPr/>
      </p:nvGrpSpPr>
      <p:grpSpPr>
        <a:xfrm>
          <a:off x="0" y="0"/>
          <a:ext cx="0" cy="0"/>
          <a:chOff x="0" y="0"/>
          <a:chExt cx="0" cy="0"/>
        </a:xfrm>
      </p:grpSpPr>
      <p:sp>
        <p:nvSpPr>
          <p:cNvPr id="1049046" name="Title 1"/>
          <p:cNvSpPr>
            <a:spLocks noGrp="1"/>
          </p:cNvSpPr>
          <p:nvPr>
            <p:ph type="title"/>
          </p:nvPr>
        </p:nvSpPr>
        <p:spPr/>
        <p:txBody>
          <a:bodyPr/>
          <a:p>
            <a:r>
              <a:rPr altLang="zh-CN" lang="en-US" smtClean="0"/>
              <a:t>单击此处编辑母版标题样式</a:t>
            </a:r>
            <a:endParaRPr altLang="en-US" lang="zh-CN"/>
          </a:p>
        </p:txBody>
      </p:sp>
      <p:sp>
        <p:nvSpPr>
          <p:cNvPr id="1049047" name="Content Placeholder 2"/>
          <p:cNvSpPr>
            <a:spLocks noGrp="1"/>
          </p:cNvSpPr>
          <p:nvPr>
            <p:ph sz="half" idx="1"/>
          </p:nvPr>
        </p:nvSpPr>
        <p:spPr>
          <a:xfrm>
            <a:off x="668377"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48" name="Content Placeholder 3"/>
          <p:cNvSpPr>
            <a:spLocks noGrp="1"/>
          </p:cNvSpPr>
          <p:nvPr>
            <p:ph sz="half" idx="2"/>
          </p:nvPr>
        </p:nvSpPr>
        <p:spPr>
          <a:xfrm>
            <a:off x="4921686"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3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3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3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389" name=""/>
        <p:cNvGrpSpPr/>
        <p:nvPr/>
      </p:nvGrpSpPr>
      <p:grpSpPr>
        <a:xfrm>
          <a:off x="0" y="0"/>
          <a:ext cx="0" cy="0"/>
          <a:chOff x="0" y="0"/>
          <a:chExt cx="0" cy="0"/>
        </a:xfrm>
      </p:grpSpPr>
      <p:sp>
        <p:nvSpPr>
          <p:cNvPr id="1049049" name="Title 1"/>
          <p:cNvSpPr>
            <a:spLocks noGrp="1"/>
          </p:cNvSpPr>
          <p:nvPr>
            <p:ph type="title"/>
          </p:nvPr>
        </p:nvSpPr>
        <p:spPr>
          <a:xfrm>
            <a:off x="669643" y="325907"/>
            <a:ext cx="8385095" cy="1183187"/>
          </a:xfrm>
        </p:spPr>
        <p:txBody>
          <a:bodyPr/>
          <a:p>
            <a:r>
              <a:rPr altLang="zh-CN" lang="en-US" smtClean="0"/>
              <a:t>单击此处编辑母版标题样式</a:t>
            </a:r>
            <a:endParaRPr altLang="en-US" lang="zh-CN"/>
          </a:p>
        </p:txBody>
      </p:sp>
      <p:sp>
        <p:nvSpPr>
          <p:cNvPr id="1049050" name="Text Placeholder 2"/>
          <p:cNvSpPr>
            <a:spLocks noGrp="1"/>
          </p:cNvSpPr>
          <p:nvPr>
            <p:ph type="body" idx="1"/>
          </p:nvPr>
        </p:nvSpPr>
        <p:spPr>
          <a:xfrm>
            <a:off x="669643" y="1500593"/>
            <a:ext cx="4112797"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9051" name="Content Placeholder 3"/>
          <p:cNvSpPr>
            <a:spLocks noGrp="1"/>
          </p:cNvSpPr>
          <p:nvPr>
            <p:ph sz="half" idx="2"/>
          </p:nvPr>
        </p:nvSpPr>
        <p:spPr>
          <a:xfrm>
            <a:off x="669643" y="2236011"/>
            <a:ext cx="4112797"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52" name="Text Placeholder 4"/>
          <p:cNvSpPr>
            <a:spLocks noGrp="1"/>
          </p:cNvSpPr>
          <p:nvPr>
            <p:ph type="body" sz="quarter" idx="3"/>
          </p:nvPr>
        </p:nvSpPr>
        <p:spPr>
          <a:xfrm>
            <a:off x="4921686" y="1500593"/>
            <a:ext cx="4133052"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9053" name="Content Placeholder 5"/>
          <p:cNvSpPr>
            <a:spLocks noGrp="1"/>
          </p:cNvSpPr>
          <p:nvPr>
            <p:ph sz="quarter" idx="4"/>
          </p:nvPr>
        </p:nvSpPr>
        <p:spPr>
          <a:xfrm>
            <a:off x="4921686" y="2236011"/>
            <a:ext cx="4133052"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3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3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3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122" name=""/>
        <p:cNvGrpSpPr/>
        <p:nvPr/>
      </p:nvGrpSpPr>
      <p:grpSpPr>
        <a:xfrm>
          <a:off x="0" y="0"/>
          <a:ext cx="0" cy="0"/>
          <a:chOff x="0" y="0"/>
          <a:chExt cx="0" cy="0"/>
        </a:xfrm>
      </p:grpSpPr>
      <p:sp>
        <p:nvSpPr>
          <p:cNvPr id="1048694" name="Title 1"/>
          <p:cNvSpPr>
            <a:spLocks noGrp="1"/>
          </p:cNvSpPr>
          <p:nvPr>
            <p:ph type="title"/>
          </p:nvPr>
        </p:nvSpPr>
        <p:spPr>
          <a:xfrm>
            <a:off x="669643" y="325907"/>
            <a:ext cx="8385095" cy="1183187"/>
          </a:xfrm>
        </p:spPr>
        <p:txBody>
          <a:bodyPr/>
          <a:p>
            <a:r>
              <a:rPr altLang="zh-CN" lang="en-US" smtClean="0"/>
              <a:t>单击此处编辑母版标题样式</a:t>
            </a:r>
            <a:endParaRPr altLang="en-US" lang="zh-CN"/>
          </a:p>
        </p:txBody>
      </p:sp>
      <p:sp>
        <p:nvSpPr>
          <p:cNvPr id="1048695" name="Text Placeholder 2"/>
          <p:cNvSpPr>
            <a:spLocks noGrp="1"/>
          </p:cNvSpPr>
          <p:nvPr>
            <p:ph type="body" idx="1"/>
          </p:nvPr>
        </p:nvSpPr>
        <p:spPr>
          <a:xfrm>
            <a:off x="669643" y="1500593"/>
            <a:ext cx="4112797"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696" name="Content Placeholder 3"/>
          <p:cNvSpPr>
            <a:spLocks noGrp="1"/>
          </p:cNvSpPr>
          <p:nvPr>
            <p:ph sz="half" idx="2"/>
          </p:nvPr>
        </p:nvSpPr>
        <p:spPr>
          <a:xfrm>
            <a:off x="669643" y="2236011"/>
            <a:ext cx="4112797"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697" name="Text Placeholder 4"/>
          <p:cNvSpPr>
            <a:spLocks noGrp="1"/>
          </p:cNvSpPr>
          <p:nvPr>
            <p:ph type="body" sz="quarter" idx="3"/>
          </p:nvPr>
        </p:nvSpPr>
        <p:spPr>
          <a:xfrm>
            <a:off x="4921686" y="1500593"/>
            <a:ext cx="4133052"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698" name="Content Placeholder 5"/>
          <p:cNvSpPr>
            <a:spLocks noGrp="1"/>
          </p:cNvSpPr>
          <p:nvPr>
            <p:ph sz="quarter" idx="4"/>
          </p:nvPr>
        </p:nvSpPr>
        <p:spPr>
          <a:xfrm>
            <a:off x="4921686" y="2236011"/>
            <a:ext cx="4133052"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391" name=""/>
        <p:cNvGrpSpPr/>
        <p:nvPr/>
      </p:nvGrpSpPr>
      <p:grpSpPr>
        <a:xfrm>
          <a:off x="0" y="0"/>
          <a:ext cx="0" cy="0"/>
          <a:chOff x="0" y="0"/>
          <a:chExt cx="0" cy="0"/>
        </a:xfrm>
      </p:grpSpPr>
      <p:sp>
        <p:nvSpPr>
          <p:cNvPr id="1049054" name="Title 1"/>
          <p:cNvSpPr>
            <a:spLocks noGrp="1"/>
          </p:cNvSpPr>
          <p:nvPr>
            <p:ph type="title"/>
          </p:nvPr>
        </p:nvSpPr>
        <p:spPr/>
        <p:txBody>
          <a:bodyPr/>
          <a:p>
            <a:r>
              <a:rPr altLang="zh-CN" lang="en-US" smtClean="0"/>
              <a:t>单击此处编辑母版标题样式</a:t>
            </a:r>
            <a:endParaRPr altLang="en-US" lang="zh-CN"/>
          </a:p>
        </p:txBody>
      </p:sp>
      <p:sp>
        <p:nvSpPr>
          <p:cNvPr id="104903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3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3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393" name=""/>
        <p:cNvGrpSpPr/>
        <p:nvPr/>
      </p:nvGrpSpPr>
      <p:grpSpPr>
        <a:xfrm>
          <a:off x="0" y="0"/>
          <a:ext cx="0" cy="0"/>
          <a:chOff x="0" y="0"/>
          <a:chExt cx="0" cy="0"/>
        </a:xfrm>
      </p:grpSpPr>
      <p:sp>
        <p:nvSpPr>
          <p:cNvPr id="104903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3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3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395" name=""/>
        <p:cNvGrpSpPr/>
        <p:nvPr/>
      </p:nvGrpSpPr>
      <p:grpSpPr>
        <a:xfrm>
          <a:off x="0" y="0"/>
          <a:ext cx="0" cy="0"/>
          <a:chOff x="0" y="0"/>
          <a:chExt cx="0" cy="0"/>
        </a:xfrm>
      </p:grpSpPr>
      <p:sp>
        <p:nvSpPr>
          <p:cNvPr id="1049055"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9056"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9057" name="Content Placeholder 2"/>
          <p:cNvSpPr>
            <a:spLocks noGrp="1"/>
          </p:cNvSpPr>
          <p:nvPr>
            <p:ph idx="1"/>
          </p:nvPr>
        </p:nvSpPr>
        <p:spPr>
          <a:xfrm>
            <a:off x="4133052" y="881368"/>
            <a:ext cx="4921686" cy="43501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3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3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3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397" name=""/>
        <p:cNvGrpSpPr/>
        <p:nvPr/>
      </p:nvGrpSpPr>
      <p:grpSpPr>
        <a:xfrm>
          <a:off x="0" y="0"/>
          <a:ext cx="0" cy="0"/>
          <a:chOff x="0" y="0"/>
          <a:chExt cx="0" cy="0"/>
        </a:xfrm>
      </p:grpSpPr>
      <p:sp>
        <p:nvSpPr>
          <p:cNvPr id="1049058"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9059"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9060" name="Picture Placeholder 2"/>
          <p:cNvSpPr>
            <a:spLocks noGrp="1"/>
          </p:cNvSpPr>
          <p:nvPr>
            <p:ph type="pic" idx="1"/>
          </p:nvPr>
        </p:nvSpPr>
        <p:spPr>
          <a:xfrm>
            <a:off x="4133052" y="881368"/>
            <a:ext cx="4921686" cy="4350161"/>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903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3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3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399" name=""/>
        <p:cNvGrpSpPr/>
        <p:nvPr/>
      </p:nvGrpSpPr>
      <p:grpSpPr>
        <a:xfrm>
          <a:off x="0" y="0"/>
          <a:ext cx="0" cy="0"/>
          <a:chOff x="0" y="0"/>
          <a:chExt cx="0" cy="0"/>
        </a:xfrm>
      </p:grpSpPr>
      <p:sp>
        <p:nvSpPr>
          <p:cNvPr id="1049061" name="Title 1"/>
          <p:cNvSpPr>
            <a:spLocks noGrp="1"/>
          </p:cNvSpPr>
          <p:nvPr>
            <p:ph type="title"/>
          </p:nvPr>
        </p:nvSpPr>
        <p:spPr/>
        <p:txBody>
          <a:bodyPr/>
          <a:p>
            <a:r>
              <a:rPr altLang="zh-CN" lang="en-US" smtClean="0"/>
              <a:t>单击此处编辑母版标题样式</a:t>
            </a:r>
            <a:endParaRPr altLang="en-US" lang="zh-CN"/>
          </a:p>
        </p:txBody>
      </p:sp>
      <p:sp>
        <p:nvSpPr>
          <p:cNvPr id="1049062"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3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3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3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401" name=""/>
        <p:cNvGrpSpPr/>
        <p:nvPr/>
      </p:nvGrpSpPr>
      <p:grpSpPr>
        <a:xfrm>
          <a:off x="0" y="0"/>
          <a:ext cx="0" cy="0"/>
          <a:chOff x="0" y="0"/>
          <a:chExt cx="0" cy="0"/>
        </a:xfrm>
      </p:grpSpPr>
      <p:sp>
        <p:nvSpPr>
          <p:cNvPr id="1049063" name="Vertical Title 1"/>
          <p:cNvSpPr>
            <a:spLocks noGrp="1"/>
          </p:cNvSpPr>
          <p:nvPr>
            <p:ph type="title" orient="vert"/>
          </p:nvPr>
        </p:nvSpPr>
        <p:spPr>
          <a:xfrm>
            <a:off x="6957199" y="325907"/>
            <a:ext cx="2096273" cy="5187603"/>
          </a:xfrm>
        </p:spPr>
        <p:txBody>
          <a:bodyPr vert="eaVert"/>
          <a:p>
            <a:r>
              <a:rPr altLang="zh-CN" lang="en-US" smtClean="0"/>
              <a:t>单击此处编辑母版标题样式</a:t>
            </a:r>
            <a:endParaRPr altLang="en-US" lang="zh-CN"/>
          </a:p>
        </p:txBody>
      </p:sp>
      <p:sp>
        <p:nvSpPr>
          <p:cNvPr id="1049064" name="Vertical Text Placeholder 2"/>
          <p:cNvSpPr>
            <a:spLocks noGrp="1"/>
          </p:cNvSpPr>
          <p:nvPr>
            <p:ph type="body" orient="vert" idx="1"/>
          </p:nvPr>
        </p:nvSpPr>
        <p:spPr>
          <a:xfrm>
            <a:off x="668377" y="325907"/>
            <a:ext cx="6167299" cy="5187603"/>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3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3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3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404" name=""/>
        <p:cNvGrpSpPr/>
        <p:nvPr/>
      </p:nvGrpSpPr>
      <p:grpSpPr>
        <a:xfrm>
          <a:off x="0" y="0"/>
          <a:ext cx="0" cy="0"/>
          <a:chOff x="0" y="0"/>
          <a:chExt cx="0" cy="0"/>
        </a:xfrm>
      </p:grpSpPr>
      <p:sp>
        <p:nvSpPr>
          <p:cNvPr id="1049070" name="Title 1"/>
          <p:cNvSpPr>
            <a:spLocks noGrp="1"/>
          </p:cNvSpPr>
          <p:nvPr>
            <p:ph type="ctrTitle"/>
          </p:nvPr>
        </p:nvSpPr>
        <p:spPr>
          <a:xfrm>
            <a:off x="1215231" y="1001812"/>
            <a:ext cx="7291387" cy="2131154"/>
          </a:xfrm>
        </p:spPr>
        <p:txBody>
          <a:bodyPr anchor="b"/>
          <a:lstStyle>
            <a:lvl1pPr>
              <a:defRPr sz="6000"/>
            </a:lvl1pPr>
          </a:lstStyle>
          <a:p>
            <a:r>
              <a:rPr altLang="zh-CN" lang="en-US" smtClean="0"/>
              <a:t>单击此处编辑母版标题样式</a:t>
            </a:r>
            <a:endParaRPr altLang="en-US" lang="zh-CN"/>
          </a:p>
        </p:txBody>
      </p:sp>
      <p:sp>
        <p:nvSpPr>
          <p:cNvPr id="1049071" name="Subtitle 2"/>
          <p:cNvSpPr>
            <a:spLocks noGrp="1"/>
          </p:cNvSpPr>
          <p:nvPr>
            <p:ph type="subTitle" idx="1"/>
          </p:nvPr>
        </p:nvSpPr>
        <p:spPr>
          <a:xfrm>
            <a:off x="1215231" y="3215152"/>
            <a:ext cx="7291387" cy="1477920"/>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
        <p:nvSpPr>
          <p:cNvPr id="104906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6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6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406" name=""/>
        <p:cNvGrpSpPr/>
        <p:nvPr/>
      </p:nvGrpSpPr>
      <p:grpSpPr>
        <a:xfrm>
          <a:off x="0" y="0"/>
          <a:ext cx="0" cy="0"/>
          <a:chOff x="0" y="0"/>
          <a:chExt cx="0" cy="0"/>
        </a:xfrm>
      </p:grpSpPr>
      <p:sp>
        <p:nvSpPr>
          <p:cNvPr id="1049072" name="Title 1"/>
          <p:cNvSpPr>
            <a:spLocks noGrp="1"/>
          </p:cNvSpPr>
          <p:nvPr>
            <p:ph type="title"/>
          </p:nvPr>
        </p:nvSpPr>
        <p:spPr/>
        <p:txBody>
          <a:bodyPr/>
          <a:p>
            <a:r>
              <a:rPr altLang="zh-CN" lang="en-US" smtClean="0"/>
              <a:t>单击此处编辑母版标题样式</a:t>
            </a:r>
            <a:endParaRPr altLang="en-US" lang="zh-CN"/>
          </a:p>
        </p:txBody>
      </p:sp>
      <p:sp>
        <p:nvSpPr>
          <p:cNvPr id="1049073"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6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6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6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408" name=""/>
        <p:cNvGrpSpPr/>
        <p:nvPr/>
      </p:nvGrpSpPr>
      <p:grpSpPr>
        <a:xfrm>
          <a:off x="0" y="0"/>
          <a:ext cx="0" cy="0"/>
          <a:chOff x="0" y="0"/>
          <a:chExt cx="0" cy="0"/>
        </a:xfrm>
      </p:grpSpPr>
      <p:sp>
        <p:nvSpPr>
          <p:cNvPr id="1049074" name="Title 1"/>
          <p:cNvSpPr>
            <a:spLocks noGrp="1"/>
          </p:cNvSpPr>
          <p:nvPr>
            <p:ph type="title"/>
          </p:nvPr>
        </p:nvSpPr>
        <p:spPr>
          <a:xfrm>
            <a:off x="663313" y="1526099"/>
            <a:ext cx="8385095" cy="2546332"/>
          </a:xfrm>
        </p:spPr>
        <p:txBody>
          <a:bodyPr anchor="b"/>
          <a:lstStyle>
            <a:lvl1pPr>
              <a:defRPr sz="6000"/>
            </a:lvl1pPr>
          </a:lstStyle>
          <a:p>
            <a:r>
              <a:rPr altLang="zh-CN" lang="en-US" smtClean="0"/>
              <a:t>单击此处编辑母版标题样式</a:t>
            </a:r>
            <a:endParaRPr altLang="en-US" lang="zh-CN"/>
          </a:p>
        </p:txBody>
      </p:sp>
      <p:sp>
        <p:nvSpPr>
          <p:cNvPr id="1049075" name="Text Placeholder 2"/>
          <p:cNvSpPr>
            <a:spLocks noGrp="1"/>
          </p:cNvSpPr>
          <p:nvPr>
            <p:ph type="body" idx="1"/>
          </p:nvPr>
        </p:nvSpPr>
        <p:spPr>
          <a:xfrm>
            <a:off x="663313" y="4096520"/>
            <a:ext cx="8385095" cy="1339055"/>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
        <p:nvSpPr>
          <p:cNvPr id="104906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6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6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410" name=""/>
        <p:cNvGrpSpPr/>
        <p:nvPr/>
      </p:nvGrpSpPr>
      <p:grpSpPr>
        <a:xfrm>
          <a:off x="0" y="0"/>
          <a:ext cx="0" cy="0"/>
          <a:chOff x="0" y="0"/>
          <a:chExt cx="0" cy="0"/>
        </a:xfrm>
      </p:grpSpPr>
      <p:sp>
        <p:nvSpPr>
          <p:cNvPr id="1049076" name="Title 1"/>
          <p:cNvSpPr>
            <a:spLocks noGrp="1"/>
          </p:cNvSpPr>
          <p:nvPr>
            <p:ph type="title"/>
          </p:nvPr>
        </p:nvSpPr>
        <p:spPr/>
        <p:txBody>
          <a:bodyPr/>
          <a:p>
            <a:r>
              <a:rPr altLang="zh-CN" lang="en-US" smtClean="0"/>
              <a:t>单击此处编辑母版标题样式</a:t>
            </a:r>
            <a:endParaRPr altLang="en-US" lang="zh-CN"/>
          </a:p>
        </p:txBody>
      </p:sp>
      <p:sp>
        <p:nvSpPr>
          <p:cNvPr id="1049077" name="Content Placeholder 2"/>
          <p:cNvSpPr>
            <a:spLocks noGrp="1"/>
          </p:cNvSpPr>
          <p:nvPr>
            <p:ph sz="half" idx="1"/>
          </p:nvPr>
        </p:nvSpPr>
        <p:spPr>
          <a:xfrm>
            <a:off x="668377"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78" name="Content Placeholder 3"/>
          <p:cNvSpPr>
            <a:spLocks noGrp="1"/>
          </p:cNvSpPr>
          <p:nvPr>
            <p:ph sz="half" idx="2"/>
          </p:nvPr>
        </p:nvSpPr>
        <p:spPr>
          <a:xfrm>
            <a:off x="4921686"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6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6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6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124" name=""/>
        <p:cNvGrpSpPr/>
        <p:nvPr/>
      </p:nvGrpSpPr>
      <p:grpSpPr>
        <a:xfrm>
          <a:off x="0" y="0"/>
          <a:ext cx="0" cy="0"/>
          <a:chOff x="0" y="0"/>
          <a:chExt cx="0" cy="0"/>
        </a:xfrm>
      </p:grpSpPr>
      <p:sp>
        <p:nvSpPr>
          <p:cNvPr id="1048699" name="Title 1"/>
          <p:cNvSpPr>
            <a:spLocks noGrp="1"/>
          </p:cNvSpPr>
          <p:nvPr>
            <p:ph type="title"/>
          </p:nvPr>
        </p:nvSpPr>
        <p:spPr/>
        <p:txBody>
          <a:bodyPr/>
          <a:p>
            <a:r>
              <a:rPr altLang="zh-CN" lang="en-US" smtClean="0"/>
              <a:t>单击此处编辑母版标题样式</a:t>
            </a:r>
            <a:endParaRPr altLang="en-US" lang="zh-CN"/>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412" name=""/>
        <p:cNvGrpSpPr/>
        <p:nvPr/>
      </p:nvGrpSpPr>
      <p:grpSpPr>
        <a:xfrm>
          <a:off x="0" y="0"/>
          <a:ext cx="0" cy="0"/>
          <a:chOff x="0" y="0"/>
          <a:chExt cx="0" cy="0"/>
        </a:xfrm>
      </p:grpSpPr>
      <p:sp>
        <p:nvSpPr>
          <p:cNvPr id="1049079" name="Title 1"/>
          <p:cNvSpPr>
            <a:spLocks noGrp="1"/>
          </p:cNvSpPr>
          <p:nvPr>
            <p:ph type="title"/>
          </p:nvPr>
        </p:nvSpPr>
        <p:spPr>
          <a:xfrm>
            <a:off x="669643" y="325907"/>
            <a:ext cx="8385095" cy="1183187"/>
          </a:xfrm>
        </p:spPr>
        <p:txBody>
          <a:bodyPr/>
          <a:p>
            <a:r>
              <a:rPr altLang="zh-CN" lang="en-US" smtClean="0"/>
              <a:t>单击此处编辑母版标题样式</a:t>
            </a:r>
            <a:endParaRPr altLang="en-US" lang="zh-CN"/>
          </a:p>
        </p:txBody>
      </p:sp>
      <p:sp>
        <p:nvSpPr>
          <p:cNvPr id="1049080" name="Text Placeholder 2"/>
          <p:cNvSpPr>
            <a:spLocks noGrp="1"/>
          </p:cNvSpPr>
          <p:nvPr>
            <p:ph type="body" idx="1"/>
          </p:nvPr>
        </p:nvSpPr>
        <p:spPr>
          <a:xfrm>
            <a:off x="669643" y="1500593"/>
            <a:ext cx="4112797"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9081" name="Content Placeholder 3"/>
          <p:cNvSpPr>
            <a:spLocks noGrp="1"/>
          </p:cNvSpPr>
          <p:nvPr>
            <p:ph sz="half" idx="2"/>
          </p:nvPr>
        </p:nvSpPr>
        <p:spPr>
          <a:xfrm>
            <a:off x="669643" y="2236011"/>
            <a:ext cx="4112797"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82" name="Text Placeholder 4"/>
          <p:cNvSpPr>
            <a:spLocks noGrp="1"/>
          </p:cNvSpPr>
          <p:nvPr>
            <p:ph type="body" sz="quarter" idx="3"/>
          </p:nvPr>
        </p:nvSpPr>
        <p:spPr>
          <a:xfrm>
            <a:off x="4921686" y="1500593"/>
            <a:ext cx="4133052"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9083" name="Content Placeholder 5"/>
          <p:cNvSpPr>
            <a:spLocks noGrp="1"/>
          </p:cNvSpPr>
          <p:nvPr>
            <p:ph sz="quarter" idx="4"/>
          </p:nvPr>
        </p:nvSpPr>
        <p:spPr>
          <a:xfrm>
            <a:off x="4921686" y="2236011"/>
            <a:ext cx="4133052"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6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6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6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414" name=""/>
        <p:cNvGrpSpPr/>
        <p:nvPr/>
      </p:nvGrpSpPr>
      <p:grpSpPr>
        <a:xfrm>
          <a:off x="0" y="0"/>
          <a:ext cx="0" cy="0"/>
          <a:chOff x="0" y="0"/>
          <a:chExt cx="0" cy="0"/>
        </a:xfrm>
      </p:grpSpPr>
      <p:sp>
        <p:nvSpPr>
          <p:cNvPr id="1049084" name="Title 1"/>
          <p:cNvSpPr>
            <a:spLocks noGrp="1"/>
          </p:cNvSpPr>
          <p:nvPr>
            <p:ph type="title"/>
          </p:nvPr>
        </p:nvSpPr>
        <p:spPr/>
        <p:txBody>
          <a:bodyPr/>
          <a:p>
            <a:r>
              <a:rPr altLang="zh-CN" lang="en-US" smtClean="0"/>
              <a:t>单击此处编辑母版标题样式</a:t>
            </a:r>
            <a:endParaRPr altLang="en-US" lang="zh-CN"/>
          </a:p>
        </p:txBody>
      </p:sp>
      <p:sp>
        <p:nvSpPr>
          <p:cNvPr id="104906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6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6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416" name=""/>
        <p:cNvGrpSpPr/>
        <p:nvPr/>
      </p:nvGrpSpPr>
      <p:grpSpPr>
        <a:xfrm>
          <a:off x="0" y="0"/>
          <a:ext cx="0" cy="0"/>
          <a:chOff x="0" y="0"/>
          <a:chExt cx="0" cy="0"/>
        </a:xfrm>
      </p:grpSpPr>
      <p:sp>
        <p:nvSpPr>
          <p:cNvPr id="104906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6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6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418" name=""/>
        <p:cNvGrpSpPr/>
        <p:nvPr/>
      </p:nvGrpSpPr>
      <p:grpSpPr>
        <a:xfrm>
          <a:off x="0" y="0"/>
          <a:ext cx="0" cy="0"/>
          <a:chOff x="0" y="0"/>
          <a:chExt cx="0" cy="0"/>
        </a:xfrm>
      </p:grpSpPr>
      <p:sp>
        <p:nvSpPr>
          <p:cNvPr id="1049085"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9086"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9087" name="Content Placeholder 2"/>
          <p:cNvSpPr>
            <a:spLocks noGrp="1"/>
          </p:cNvSpPr>
          <p:nvPr>
            <p:ph idx="1"/>
          </p:nvPr>
        </p:nvSpPr>
        <p:spPr>
          <a:xfrm>
            <a:off x="4133052" y="881368"/>
            <a:ext cx="4921686" cy="43501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6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6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6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420" name=""/>
        <p:cNvGrpSpPr/>
        <p:nvPr/>
      </p:nvGrpSpPr>
      <p:grpSpPr>
        <a:xfrm>
          <a:off x="0" y="0"/>
          <a:ext cx="0" cy="0"/>
          <a:chOff x="0" y="0"/>
          <a:chExt cx="0" cy="0"/>
        </a:xfrm>
      </p:grpSpPr>
      <p:sp>
        <p:nvSpPr>
          <p:cNvPr id="1049088"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9089"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9090" name="Picture Placeholder 2"/>
          <p:cNvSpPr>
            <a:spLocks noGrp="1"/>
          </p:cNvSpPr>
          <p:nvPr>
            <p:ph type="pic" idx="1"/>
          </p:nvPr>
        </p:nvSpPr>
        <p:spPr>
          <a:xfrm>
            <a:off x="4133052" y="881368"/>
            <a:ext cx="4921686" cy="4350161"/>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906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6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6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422" name=""/>
        <p:cNvGrpSpPr/>
        <p:nvPr/>
      </p:nvGrpSpPr>
      <p:grpSpPr>
        <a:xfrm>
          <a:off x="0" y="0"/>
          <a:ext cx="0" cy="0"/>
          <a:chOff x="0" y="0"/>
          <a:chExt cx="0" cy="0"/>
        </a:xfrm>
      </p:grpSpPr>
      <p:sp>
        <p:nvSpPr>
          <p:cNvPr id="1049091" name="Title 1"/>
          <p:cNvSpPr>
            <a:spLocks noGrp="1"/>
          </p:cNvSpPr>
          <p:nvPr>
            <p:ph type="title"/>
          </p:nvPr>
        </p:nvSpPr>
        <p:spPr/>
        <p:txBody>
          <a:bodyPr/>
          <a:p>
            <a:r>
              <a:rPr altLang="zh-CN" lang="en-US" smtClean="0"/>
              <a:t>单击此处编辑母版标题样式</a:t>
            </a:r>
            <a:endParaRPr altLang="en-US" lang="zh-CN"/>
          </a:p>
        </p:txBody>
      </p:sp>
      <p:sp>
        <p:nvSpPr>
          <p:cNvPr id="1049092"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6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6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6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424" name=""/>
        <p:cNvGrpSpPr/>
        <p:nvPr/>
      </p:nvGrpSpPr>
      <p:grpSpPr>
        <a:xfrm>
          <a:off x="0" y="0"/>
          <a:ext cx="0" cy="0"/>
          <a:chOff x="0" y="0"/>
          <a:chExt cx="0" cy="0"/>
        </a:xfrm>
      </p:grpSpPr>
      <p:sp>
        <p:nvSpPr>
          <p:cNvPr id="1049093" name="Vertical Title 1"/>
          <p:cNvSpPr>
            <a:spLocks noGrp="1"/>
          </p:cNvSpPr>
          <p:nvPr>
            <p:ph type="title" orient="vert"/>
          </p:nvPr>
        </p:nvSpPr>
        <p:spPr>
          <a:xfrm>
            <a:off x="6957199" y="325907"/>
            <a:ext cx="2096273" cy="5187603"/>
          </a:xfrm>
        </p:spPr>
        <p:txBody>
          <a:bodyPr vert="eaVert"/>
          <a:p>
            <a:r>
              <a:rPr altLang="zh-CN" lang="en-US" smtClean="0"/>
              <a:t>单击此处编辑母版标题样式</a:t>
            </a:r>
            <a:endParaRPr altLang="en-US" lang="zh-CN"/>
          </a:p>
        </p:txBody>
      </p:sp>
      <p:sp>
        <p:nvSpPr>
          <p:cNvPr id="1049094" name="Vertical Text Placeholder 2"/>
          <p:cNvSpPr>
            <a:spLocks noGrp="1"/>
          </p:cNvSpPr>
          <p:nvPr>
            <p:ph type="body" orient="vert" idx="1"/>
          </p:nvPr>
        </p:nvSpPr>
        <p:spPr>
          <a:xfrm>
            <a:off x="668377" y="325907"/>
            <a:ext cx="6167299" cy="5187603"/>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6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6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6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427" name=""/>
        <p:cNvGrpSpPr/>
        <p:nvPr/>
      </p:nvGrpSpPr>
      <p:grpSpPr>
        <a:xfrm>
          <a:off x="0" y="0"/>
          <a:ext cx="0" cy="0"/>
          <a:chOff x="0" y="0"/>
          <a:chExt cx="0" cy="0"/>
        </a:xfrm>
      </p:grpSpPr>
      <p:sp>
        <p:nvSpPr>
          <p:cNvPr id="1049100" name="Title 1"/>
          <p:cNvSpPr>
            <a:spLocks noGrp="1"/>
          </p:cNvSpPr>
          <p:nvPr>
            <p:ph type="ctrTitle"/>
          </p:nvPr>
        </p:nvSpPr>
        <p:spPr>
          <a:xfrm>
            <a:off x="1215231" y="1001812"/>
            <a:ext cx="7291387" cy="2131154"/>
          </a:xfrm>
        </p:spPr>
        <p:txBody>
          <a:bodyPr anchor="b"/>
          <a:lstStyle>
            <a:lvl1pPr>
              <a:defRPr sz="6000"/>
            </a:lvl1pPr>
          </a:lstStyle>
          <a:p>
            <a:r>
              <a:rPr altLang="zh-CN" lang="en-US" smtClean="0"/>
              <a:t>单击此处编辑母版标题样式</a:t>
            </a:r>
            <a:endParaRPr altLang="en-US" lang="zh-CN"/>
          </a:p>
        </p:txBody>
      </p:sp>
      <p:sp>
        <p:nvSpPr>
          <p:cNvPr id="1049101" name="Subtitle 2"/>
          <p:cNvSpPr>
            <a:spLocks noGrp="1"/>
          </p:cNvSpPr>
          <p:nvPr>
            <p:ph type="subTitle" idx="1"/>
          </p:nvPr>
        </p:nvSpPr>
        <p:spPr>
          <a:xfrm>
            <a:off x="1215231" y="3215152"/>
            <a:ext cx="7291387" cy="1477920"/>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
        <p:nvSpPr>
          <p:cNvPr id="104909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9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9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429" name=""/>
        <p:cNvGrpSpPr/>
        <p:nvPr/>
      </p:nvGrpSpPr>
      <p:grpSpPr>
        <a:xfrm>
          <a:off x="0" y="0"/>
          <a:ext cx="0" cy="0"/>
          <a:chOff x="0" y="0"/>
          <a:chExt cx="0" cy="0"/>
        </a:xfrm>
      </p:grpSpPr>
      <p:sp>
        <p:nvSpPr>
          <p:cNvPr id="1049102" name="Title 1"/>
          <p:cNvSpPr>
            <a:spLocks noGrp="1"/>
          </p:cNvSpPr>
          <p:nvPr>
            <p:ph type="title"/>
          </p:nvPr>
        </p:nvSpPr>
        <p:spPr/>
        <p:txBody>
          <a:bodyPr/>
          <a:p>
            <a:r>
              <a:rPr altLang="zh-CN" lang="en-US" smtClean="0"/>
              <a:t>单击此处编辑母版标题样式</a:t>
            </a:r>
            <a:endParaRPr altLang="en-US" lang="zh-CN"/>
          </a:p>
        </p:txBody>
      </p:sp>
      <p:sp>
        <p:nvSpPr>
          <p:cNvPr id="1049103"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9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9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9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431" name=""/>
        <p:cNvGrpSpPr/>
        <p:nvPr/>
      </p:nvGrpSpPr>
      <p:grpSpPr>
        <a:xfrm>
          <a:off x="0" y="0"/>
          <a:ext cx="0" cy="0"/>
          <a:chOff x="0" y="0"/>
          <a:chExt cx="0" cy="0"/>
        </a:xfrm>
      </p:grpSpPr>
      <p:sp>
        <p:nvSpPr>
          <p:cNvPr id="1049104" name="Title 1"/>
          <p:cNvSpPr>
            <a:spLocks noGrp="1"/>
          </p:cNvSpPr>
          <p:nvPr>
            <p:ph type="title"/>
          </p:nvPr>
        </p:nvSpPr>
        <p:spPr>
          <a:xfrm>
            <a:off x="663313" y="1526099"/>
            <a:ext cx="8385095" cy="2546332"/>
          </a:xfrm>
        </p:spPr>
        <p:txBody>
          <a:bodyPr anchor="b"/>
          <a:lstStyle>
            <a:lvl1pPr>
              <a:defRPr sz="6000"/>
            </a:lvl1pPr>
          </a:lstStyle>
          <a:p>
            <a:r>
              <a:rPr altLang="zh-CN" lang="en-US" smtClean="0"/>
              <a:t>单击此处编辑母版标题样式</a:t>
            </a:r>
            <a:endParaRPr altLang="en-US" lang="zh-CN"/>
          </a:p>
        </p:txBody>
      </p:sp>
      <p:sp>
        <p:nvSpPr>
          <p:cNvPr id="1049105" name="Text Placeholder 2"/>
          <p:cNvSpPr>
            <a:spLocks noGrp="1"/>
          </p:cNvSpPr>
          <p:nvPr>
            <p:ph type="body" idx="1"/>
          </p:nvPr>
        </p:nvSpPr>
        <p:spPr>
          <a:xfrm>
            <a:off x="663313" y="4096520"/>
            <a:ext cx="8385095" cy="1339055"/>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
        <p:nvSpPr>
          <p:cNvPr id="104909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9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9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126" name=""/>
        <p:cNvGrpSpPr/>
        <p:nvPr/>
      </p:nvGrpSpPr>
      <p:grpSpPr>
        <a:xfrm>
          <a:off x="0" y="0"/>
          <a:ext cx="0" cy="0"/>
          <a:chOff x="0" y="0"/>
          <a:chExt cx="0" cy="0"/>
        </a:xfrm>
      </p:grpSpPr>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433" name=""/>
        <p:cNvGrpSpPr/>
        <p:nvPr/>
      </p:nvGrpSpPr>
      <p:grpSpPr>
        <a:xfrm>
          <a:off x="0" y="0"/>
          <a:ext cx="0" cy="0"/>
          <a:chOff x="0" y="0"/>
          <a:chExt cx="0" cy="0"/>
        </a:xfrm>
      </p:grpSpPr>
      <p:sp>
        <p:nvSpPr>
          <p:cNvPr id="1049106" name="Title 1"/>
          <p:cNvSpPr>
            <a:spLocks noGrp="1"/>
          </p:cNvSpPr>
          <p:nvPr>
            <p:ph type="title"/>
          </p:nvPr>
        </p:nvSpPr>
        <p:spPr/>
        <p:txBody>
          <a:bodyPr/>
          <a:p>
            <a:r>
              <a:rPr altLang="zh-CN" lang="en-US" smtClean="0"/>
              <a:t>单击此处编辑母版标题样式</a:t>
            </a:r>
            <a:endParaRPr altLang="en-US" lang="zh-CN"/>
          </a:p>
        </p:txBody>
      </p:sp>
      <p:sp>
        <p:nvSpPr>
          <p:cNvPr id="1049107" name="Content Placeholder 2"/>
          <p:cNvSpPr>
            <a:spLocks noGrp="1"/>
          </p:cNvSpPr>
          <p:nvPr>
            <p:ph sz="half" idx="1"/>
          </p:nvPr>
        </p:nvSpPr>
        <p:spPr>
          <a:xfrm>
            <a:off x="668377"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108" name="Content Placeholder 3"/>
          <p:cNvSpPr>
            <a:spLocks noGrp="1"/>
          </p:cNvSpPr>
          <p:nvPr>
            <p:ph sz="half" idx="2"/>
          </p:nvPr>
        </p:nvSpPr>
        <p:spPr>
          <a:xfrm>
            <a:off x="4921686"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9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9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9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435" name=""/>
        <p:cNvGrpSpPr/>
        <p:nvPr/>
      </p:nvGrpSpPr>
      <p:grpSpPr>
        <a:xfrm>
          <a:off x="0" y="0"/>
          <a:ext cx="0" cy="0"/>
          <a:chOff x="0" y="0"/>
          <a:chExt cx="0" cy="0"/>
        </a:xfrm>
      </p:grpSpPr>
      <p:sp>
        <p:nvSpPr>
          <p:cNvPr id="1049109" name="Title 1"/>
          <p:cNvSpPr>
            <a:spLocks noGrp="1"/>
          </p:cNvSpPr>
          <p:nvPr>
            <p:ph type="title"/>
          </p:nvPr>
        </p:nvSpPr>
        <p:spPr>
          <a:xfrm>
            <a:off x="669643" y="325907"/>
            <a:ext cx="8385095" cy="1183187"/>
          </a:xfrm>
        </p:spPr>
        <p:txBody>
          <a:bodyPr/>
          <a:p>
            <a:r>
              <a:rPr altLang="zh-CN" lang="en-US" smtClean="0"/>
              <a:t>单击此处编辑母版标题样式</a:t>
            </a:r>
            <a:endParaRPr altLang="en-US" lang="zh-CN"/>
          </a:p>
        </p:txBody>
      </p:sp>
      <p:sp>
        <p:nvSpPr>
          <p:cNvPr id="1049110" name="Text Placeholder 2"/>
          <p:cNvSpPr>
            <a:spLocks noGrp="1"/>
          </p:cNvSpPr>
          <p:nvPr>
            <p:ph type="body" idx="1"/>
          </p:nvPr>
        </p:nvSpPr>
        <p:spPr>
          <a:xfrm>
            <a:off x="669643" y="1500593"/>
            <a:ext cx="4112797"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9111" name="Content Placeholder 3"/>
          <p:cNvSpPr>
            <a:spLocks noGrp="1"/>
          </p:cNvSpPr>
          <p:nvPr>
            <p:ph sz="half" idx="2"/>
          </p:nvPr>
        </p:nvSpPr>
        <p:spPr>
          <a:xfrm>
            <a:off x="669643" y="2236011"/>
            <a:ext cx="4112797"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112" name="Text Placeholder 4"/>
          <p:cNvSpPr>
            <a:spLocks noGrp="1"/>
          </p:cNvSpPr>
          <p:nvPr>
            <p:ph type="body" sz="quarter" idx="3"/>
          </p:nvPr>
        </p:nvSpPr>
        <p:spPr>
          <a:xfrm>
            <a:off x="4921686" y="1500593"/>
            <a:ext cx="4133052"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9113" name="Content Placeholder 5"/>
          <p:cNvSpPr>
            <a:spLocks noGrp="1"/>
          </p:cNvSpPr>
          <p:nvPr>
            <p:ph sz="quarter" idx="4"/>
          </p:nvPr>
        </p:nvSpPr>
        <p:spPr>
          <a:xfrm>
            <a:off x="4921686" y="2236011"/>
            <a:ext cx="4133052"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9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9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9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437" name=""/>
        <p:cNvGrpSpPr/>
        <p:nvPr/>
      </p:nvGrpSpPr>
      <p:grpSpPr>
        <a:xfrm>
          <a:off x="0" y="0"/>
          <a:ext cx="0" cy="0"/>
          <a:chOff x="0" y="0"/>
          <a:chExt cx="0" cy="0"/>
        </a:xfrm>
      </p:grpSpPr>
      <p:sp>
        <p:nvSpPr>
          <p:cNvPr id="1049114" name="Title 1"/>
          <p:cNvSpPr>
            <a:spLocks noGrp="1"/>
          </p:cNvSpPr>
          <p:nvPr>
            <p:ph type="title"/>
          </p:nvPr>
        </p:nvSpPr>
        <p:spPr/>
        <p:txBody>
          <a:bodyPr/>
          <a:p>
            <a:r>
              <a:rPr altLang="zh-CN" lang="en-US" smtClean="0"/>
              <a:t>单击此处编辑母版标题样式</a:t>
            </a:r>
            <a:endParaRPr altLang="en-US" lang="zh-CN"/>
          </a:p>
        </p:txBody>
      </p:sp>
      <p:sp>
        <p:nvSpPr>
          <p:cNvPr id="104909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9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9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439" name=""/>
        <p:cNvGrpSpPr/>
        <p:nvPr/>
      </p:nvGrpSpPr>
      <p:grpSpPr>
        <a:xfrm>
          <a:off x="0" y="0"/>
          <a:ext cx="0" cy="0"/>
          <a:chOff x="0" y="0"/>
          <a:chExt cx="0" cy="0"/>
        </a:xfrm>
      </p:grpSpPr>
      <p:sp>
        <p:nvSpPr>
          <p:cNvPr id="104909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9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9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441" name=""/>
        <p:cNvGrpSpPr/>
        <p:nvPr/>
      </p:nvGrpSpPr>
      <p:grpSpPr>
        <a:xfrm>
          <a:off x="0" y="0"/>
          <a:ext cx="0" cy="0"/>
          <a:chOff x="0" y="0"/>
          <a:chExt cx="0" cy="0"/>
        </a:xfrm>
      </p:grpSpPr>
      <p:sp>
        <p:nvSpPr>
          <p:cNvPr id="1049115"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9116"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9117" name="Content Placeholder 2"/>
          <p:cNvSpPr>
            <a:spLocks noGrp="1"/>
          </p:cNvSpPr>
          <p:nvPr>
            <p:ph idx="1"/>
          </p:nvPr>
        </p:nvSpPr>
        <p:spPr>
          <a:xfrm>
            <a:off x="4133052" y="881368"/>
            <a:ext cx="4921686" cy="43501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9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9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9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443" name=""/>
        <p:cNvGrpSpPr/>
        <p:nvPr/>
      </p:nvGrpSpPr>
      <p:grpSpPr>
        <a:xfrm>
          <a:off x="0" y="0"/>
          <a:ext cx="0" cy="0"/>
          <a:chOff x="0" y="0"/>
          <a:chExt cx="0" cy="0"/>
        </a:xfrm>
      </p:grpSpPr>
      <p:sp>
        <p:nvSpPr>
          <p:cNvPr id="1049118"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9119"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9120" name="Picture Placeholder 2"/>
          <p:cNvSpPr>
            <a:spLocks noGrp="1"/>
          </p:cNvSpPr>
          <p:nvPr>
            <p:ph type="pic" idx="1"/>
          </p:nvPr>
        </p:nvSpPr>
        <p:spPr>
          <a:xfrm>
            <a:off x="4133052" y="881368"/>
            <a:ext cx="4921686" cy="4350161"/>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909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9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9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445" name=""/>
        <p:cNvGrpSpPr/>
        <p:nvPr/>
      </p:nvGrpSpPr>
      <p:grpSpPr>
        <a:xfrm>
          <a:off x="0" y="0"/>
          <a:ext cx="0" cy="0"/>
          <a:chOff x="0" y="0"/>
          <a:chExt cx="0" cy="0"/>
        </a:xfrm>
      </p:grpSpPr>
      <p:sp>
        <p:nvSpPr>
          <p:cNvPr id="1049121" name="Title 1"/>
          <p:cNvSpPr>
            <a:spLocks noGrp="1"/>
          </p:cNvSpPr>
          <p:nvPr>
            <p:ph type="title"/>
          </p:nvPr>
        </p:nvSpPr>
        <p:spPr/>
        <p:txBody>
          <a:bodyPr/>
          <a:p>
            <a:r>
              <a:rPr altLang="zh-CN" lang="en-US" smtClean="0"/>
              <a:t>单击此处编辑母版标题样式</a:t>
            </a:r>
            <a:endParaRPr altLang="en-US" lang="zh-CN"/>
          </a:p>
        </p:txBody>
      </p:sp>
      <p:sp>
        <p:nvSpPr>
          <p:cNvPr id="1049122"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9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9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9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447" name=""/>
        <p:cNvGrpSpPr/>
        <p:nvPr/>
      </p:nvGrpSpPr>
      <p:grpSpPr>
        <a:xfrm>
          <a:off x="0" y="0"/>
          <a:ext cx="0" cy="0"/>
          <a:chOff x="0" y="0"/>
          <a:chExt cx="0" cy="0"/>
        </a:xfrm>
      </p:grpSpPr>
      <p:sp>
        <p:nvSpPr>
          <p:cNvPr id="1049123" name="Vertical Title 1"/>
          <p:cNvSpPr>
            <a:spLocks noGrp="1"/>
          </p:cNvSpPr>
          <p:nvPr>
            <p:ph type="title" orient="vert"/>
          </p:nvPr>
        </p:nvSpPr>
        <p:spPr>
          <a:xfrm>
            <a:off x="6957199" y="325907"/>
            <a:ext cx="2096273" cy="5187603"/>
          </a:xfrm>
        </p:spPr>
        <p:txBody>
          <a:bodyPr vert="eaVert"/>
          <a:p>
            <a:r>
              <a:rPr altLang="zh-CN" lang="en-US" smtClean="0"/>
              <a:t>单击此处编辑母版标题样式</a:t>
            </a:r>
            <a:endParaRPr altLang="en-US" lang="zh-CN"/>
          </a:p>
        </p:txBody>
      </p:sp>
      <p:sp>
        <p:nvSpPr>
          <p:cNvPr id="1049124" name="Vertical Text Placeholder 2"/>
          <p:cNvSpPr>
            <a:spLocks noGrp="1"/>
          </p:cNvSpPr>
          <p:nvPr>
            <p:ph type="body" orient="vert" idx="1"/>
          </p:nvPr>
        </p:nvSpPr>
        <p:spPr>
          <a:xfrm>
            <a:off x="668377" y="325907"/>
            <a:ext cx="6167299" cy="5187603"/>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909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9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909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128" name=""/>
        <p:cNvGrpSpPr/>
        <p:nvPr/>
      </p:nvGrpSpPr>
      <p:grpSpPr>
        <a:xfrm>
          <a:off x="0" y="0"/>
          <a:ext cx="0" cy="0"/>
          <a:chOff x="0" y="0"/>
          <a:chExt cx="0" cy="0"/>
        </a:xfrm>
      </p:grpSpPr>
      <p:sp>
        <p:nvSpPr>
          <p:cNvPr id="1048700"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701"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702" name="Content Placeholder 2"/>
          <p:cNvSpPr>
            <a:spLocks noGrp="1"/>
          </p:cNvSpPr>
          <p:nvPr>
            <p:ph idx="1"/>
          </p:nvPr>
        </p:nvSpPr>
        <p:spPr>
          <a:xfrm>
            <a:off x="4133052" y="881368"/>
            <a:ext cx="4921686" cy="43501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93" name=""/>
        <p:cNvGrpSpPr/>
        <p:nvPr/>
      </p:nvGrpSpPr>
      <p:grpSpPr>
        <a:xfrm>
          <a:off x="0" y="0"/>
          <a:ext cx="0" cy="0"/>
          <a:chOff x="0" y="0"/>
          <a:chExt cx="0" cy="0"/>
        </a:xfrm>
      </p:grpSpPr>
      <p:sp>
        <p:nvSpPr>
          <p:cNvPr id="1048662" name="Title 1"/>
          <p:cNvSpPr>
            <a:spLocks noGrp="1"/>
          </p:cNvSpPr>
          <p:nvPr>
            <p:ph type="title"/>
          </p:nvPr>
        </p:nvSpPr>
        <p:spPr/>
        <p:txBody>
          <a:bodyPr/>
          <a:p>
            <a:r>
              <a:rPr altLang="zh-CN" lang="en-US" smtClean="0"/>
              <a:t>单击此处编辑母版标题样式</a:t>
            </a:r>
            <a:endParaRPr altLang="en-US" lang="zh-CN"/>
          </a:p>
        </p:txBody>
      </p:sp>
      <p:sp>
        <p:nvSpPr>
          <p:cNvPr id="1048663"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130" name=""/>
        <p:cNvGrpSpPr/>
        <p:nvPr/>
      </p:nvGrpSpPr>
      <p:grpSpPr>
        <a:xfrm>
          <a:off x="0" y="0"/>
          <a:ext cx="0" cy="0"/>
          <a:chOff x="0" y="0"/>
          <a:chExt cx="0" cy="0"/>
        </a:xfrm>
      </p:grpSpPr>
      <p:sp>
        <p:nvSpPr>
          <p:cNvPr id="1048703"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704"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705" name="Picture Placeholder 2"/>
          <p:cNvSpPr>
            <a:spLocks noGrp="1"/>
          </p:cNvSpPr>
          <p:nvPr>
            <p:ph type="pic" idx="1"/>
          </p:nvPr>
        </p:nvSpPr>
        <p:spPr>
          <a:xfrm>
            <a:off x="4133052" y="881368"/>
            <a:ext cx="4921686" cy="4350161"/>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132" name=""/>
        <p:cNvGrpSpPr/>
        <p:nvPr/>
      </p:nvGrpSpPr>
      <p:grpSpPr>
        <a:xfrm>
          <a:off x="0" y="0"/>
          <a:ext cx="0" cy="0"/>
          <a:chOff x="0" y="0"/>
          <a:chExt cx="0" cy="0"/>
        </a:xfrm>
      </p:grpSpPr>
      <p:sp>
        <p:nvSpPr>
          <p:cNvPr id="1048706" name="Title 1"/>
          <p:cNvSpPr>
            <a:spLocks noGrp="1"/>
          </p:cNvSpPr>
          <p:nvPr>
            <p:ph type="title"/>
          </p:nvPr>
        </p:nvSpPr>
        <p:spPr/>
        <p:txBody>
          <a:bodyPr/>
          <a:p>
            <a:r>
              <a:rPr altLang="zh-CN" lang="en-US" smtClean="0"/>
              <a:t>单击此处编辑母版标题样式</a:t>
            </a:r>
            <a:endParaRPr altLang="en-US" lang="zh-CN"/>
          </a:p>
        </p:txBody>
      </p:sp>
      <p:sp>
        <p:nvSpPr>
          <p:cNvPr id="1048707"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134" name=""/>
        <p:cNvGrpSpPr/>
        <p:nvPr/>
      </p:nvGrpSpPr>
      <p:grpSpPr>
        <a:xfrm>
          <a:off x="0" y="0"/>
          <a:ext cx="0" cy="0"/>
          <a:chOff x="0" y="0"/>
          <a:chExt cx="0" cy="0"/>
        </a:xfrm>
      </p:grpSpPr>
      <p:sp>
        <p:nvSpPr>
          <p:cNvPr id="1048708" name="Vertical Title 1"/>
          <p:cNvSpPr>
            <a:spLocks noGrp="1"/>
          </p:cNvSpPr>
          <p:nvPr>
            <p:ph type="title" orient="vert"/>
          </p:nvPr>
        </p:nvSpPr>
        <p:spPr>
          <a:xfrm>
            <a:off x="6957199" y="325907"/>
            <a:ext cx="2096273" cy="5187603"/>
          </a:xfrm>
        </p:spPr>
        <p:txBody>
          <a:bodyPr vert="eaVert"/>
          <a:p>
            <a:r>
              <a:rPr altLang="zh-CN" lang="en-US" smtClean="0"/>
              <a:t>单击此处编辑母版标题样式</a:t>
            </a:r>
            <a:endParaRPr altLang="en-US" lang="zh-CN"/>
          </a:p>
        </p:txBody>
      </p:sp>
      <p:sp>
        <p:nvSpPr>
          <p:cNvPr id="1048709" name="Vertical Text Placeholder 2"/>
          <p:cNvSpPr>
            <a:spLocks noGrp="1"/>
          </p:cNvSpPr>
          <p:nvPr>
            <p:ph type="body" orient="vert" idx="1"/>
          </p:nvPr>
        </p:nvSpPr>
        <p:spPr>
          <a:xfrm>
            <a:off x="668377" y="325907"/>
            <a:ext cx="6167299" cy="5187603"/>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206" name=""/>
        <p:cNvGrpSpPr/>
        <p:nvPr/>
      </p:nvGrpSpPr>
      <p:grpSpPr>
        <a:xfrm>
          <a:off x="0" y="0"/>
          <a:ext cx="0" cy="0"/>
          <a:chOff x="0" y="0"/>
          <a:chExt cx="0" cy="0"/>
        </a:xfrm>
      </p:grpSpPr>
      <p:sp>
        <p:nvSpPr>
          <p:cNvPr id="1048805" name="Title 1"/>
          <p:cNvSpPr>
            <a:spLocks noGrp="1"/>
          </p:cNvSpPr>
          <p:nvPr>
            <p:ph type="ctrTitle"/>
          </p:nvPr>
        </p:nvSpPr>
        <p:spPr>
          <a:xfrm>
            <a:off x="1215231" y="1001812"/>
            <a:ext cx="7291387" cy="2131154"/>
          </a:xfrm>
        </p:spPr>
        <p:txBody>
          <a:bodyPr anchor="b"/>
          <a:lstStyle>
            <a:lvl1pPr>
              <a:defRPr sz="6000"/>
            </a:lvl1pPr>
          </a:lstStyle>
          <a:p>
            <a:r>
              <a:rPr altLang="zh-CN" lang="en-US" smtClean="0"/>
              <a:t>单击此处编辑母版标题样式</a:t>
            </a:r>
            <a:endParaRPr altLang="en-US" lang="zh-CN"/>
          </a:p>
        </p:txBody>
      </p:sp>
      <p:sp>
        <p:nvSpPr>
          <p:cNvPr id="1048806" name="Subtitle 2"/>
          <p:cNvSpPr>
            <a:spLocks noGrp="1"/>
          </p:cNvSpPr>
          <p:nvPr>
            <p:ph type="subTitle" idx="1"/>
          </p:nvPr>
        </p:nvSpPr>
        <p:spPr>
          <a:xfrm>
            <a:off x="1215231" y="3215152"/>
            <a:ext cx="7291387" cy="1477920"/>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
        <p:nvSpPr>
          <p:cNvPr id="104880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80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0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208" name=""/>
        <p:cNvGrpSpPr/>
        <p:nvPr/>
      </p:nvGrpSpPr>
      <p:grpSpPr>
        <a:xfrm>
          <a:off x="0" y="0"/>
          <a:ext cx="0" cy="0"/>
          <a:chOff x="0" y="0"/>
          <a:chExt cx="0" cy="0"/>
        </a:xfrm>
      </p:grpSpPr>
      <p:sp>
        <p:nvSpPr>
          <p:cNvPr id="1048807" name="Title 1"/>
          <p:cNvSpPr>
            <a:spLocks noGrp="1"/>
          </p:cNvSpPr>
          <p:nvPr>
            <p:ph type="title"/>
          </p:nvPr>
        </p:nvSpPr>
        <p:spPr/>
        <p:txBody>
          <a:bodyPr/>
          <a:p>
            <a:r>
              <a:rPr altLang="zh-CN" lang="en-US" smtClean="0"/>
              <a:t>单击此处编辑母版标题样式</a:t>
            </a:r>
            <a:endParaRPr altLang="en-US" lang="zh-CN"/>
          </a:p>
        </p:txBody>
      </p:sp>
      <p:sp>
        <p:nvSpPr>
          <p:cNvPr id="1048808"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0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80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0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210" name=""/>
        <p:cNvGrpSpPr/>
        <p:nvPr/>
      </p:nvGrpSpPr>
      <p:grpSpPr>
        <a:xfrm>
          <a:off x="0" y="0"/>
          <a:ext cx="0" cy="0"/>
          <a:chOff x="0" y="0"/>
          <a:chExt cx="0" cy="0"/>
        </a:xfrm>
      </p:grpSpPr>
      <p:sp>
        <p:nvSpPr>
          <p:cNvPr id="1048809" name="Title 1"/>
          <p:cNvSpPr>
            <a:spLocks noGrp="1"/>
          </p:cNvSpPr>
          <p:nvPr>
            <p:ph type="title"/>
          </p:nvPr>
        </p:nvSpPr>
        <p:spPr>
          <a:xfrm>
            <a:off x="663313" y="1526099"/>
            <a:ext cx="8385095" cy="2546332"/>
          </a:xfrm>
        </p:spPr>
        <p:txBody>
          <a:bodyPr anchor="b"/>
          <a:lstStyle>
            <a:lvl1pPr>
              <a:defRPr sz="6000"/>
            </a:lvl1pPr>
          </a:lstStyle>
          <a:p>
            <a:r>
              <a:rPr altLang="zh-CN" lang="en-US" smtClean="0"/>
              <a:t>单击此处编辑母版标题样式</a:t>
            </a:r>
            <a:endParaRPr altLang="en-US" lang="zh-CN"/>
          </a:p>
        </p:txBody>
      </p:sp>
      <p:sp>
        <p:nvSpPr>
          <p:cNvPr id="1048810" name="Text Placeholder 2"/>
          <p:cNvSpPr>
            <a:spLocks noGrp="1"/>
          </p:cNvSpPr>
          <p:nvPr>
            <p:ph type="body" idx="1"/>
          </p:nvPr>
        </p:nvSpPr>
        <p:spPr>
          <a:xfrm>
            <a:off x="663313" y="4096520"/>
            <a:ext cx="8385095" cy="1339055"/>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
        <p:nvSpPr>
          <p:cNvPr id="104880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80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0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212" name=""/>
        <p:cNvGrpSpPr/>
        <p:nvPr/>
      </p:nvGrpSpPr>
      <p:grpSpPr>
        <a:xfrm>
          <a:off x="0" y="0"/>
          <a:ext cx="0" cy="0"/>
          <a:chOff x="0" y="0"/>
          <a:chExt cx="0" cy="0"/>
        </a:xfrm>
      </p:grpSpPr>
      <p:sp>
        <p:nvSpPr>
          <p:cNvPr id="1048811" name="Title 1"/>
          <p:cNvSpPr>
            <a:spLocks noGrp="1"/>
          </p:cNvSpPr>
          <p:nvPr>
            <p:ph type="title"/>
          </p:nvPr>
        </p:nvSpPr>
        <p:spPr/>
        <p:txBody>
          <a:bodyPr/>
          <a:p>
            <a:r>
              <a:rPr altLang="zh-CN" lang="en-US" smtClean="0"/>
              <a:t>单击此处编辑母版标题样式</a:t>
            </a:r>
            <a:endParaRPr altLang="en-US" lang="zh-CN"/>
          </a:p>
        </p:txBody>
      </p:sp>
      <p:sp>
        <p:nvSpPr>
          <p:cNvPr id="1048812" name="Content Placeholder 2"/>
          <p:cNvSpPr>
            <a:spLocks noGrp="1"/>
          </p:cNvSpPr>
          <p:nvPr>
            <p:ph sz="half" idx="1"/>
          </p:nvPr>
        </p:nvSpPr>
        <p:spPr>
          <a:xfrm>
            <a:off x="668377"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13" name="Content Placeholder 3"/>
          <p:cNvSpPr>
            <a:spLocks noGrp="1"/>
          </p:cNvSpPr>
          <p:nvPr>
            <p:ph sz="half" idx="2"/>
          </p:nvPr>
        </p:nvSpPr>
        <p:spPr>
          <a:xfrm>
            <a:off x="4921686"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0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80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0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214" name=""/>
        <p:cNvGrpSpPr/>
        <p:nvPr/>
      </p:nvGrpSpPr>
      <p:grpSpPr>
        <a:xfrm>
          <a:off x="0" y="0"/>
          <a:ext cx="0" cy="0"/>
          <a:chOff x="0" y="0"/>
          <a:chExt cx="0" cy="0"/>
        </a:xfrm>
      </p:grpSpPr>
      <p:sp>
        <p:nvSpPr>
          <p:cNvPr id="1048814" name="Title 1"/>
          <p:cNvSpPr>
            <a:spLocks noGrp="1"/>
          </p:cNvSpPr>
          <p:nvPr>
            <p:ph type="title"/>
          </p:nvPr>
        </p:nvSpPr>
        <p:spPr>
          <a:xfrm>
            <a:off x="669643" y="325907"/>
            <a:ext cx="8385095" cy="1183187"/>
          </a:xfrm>
        </p:spPr>
        <p:txBody>
          <a:bodyPr/>
          <a:p>
            <a:r>
              <a:rPr altLang="zh-CN" lang="en-US" smtClean="0"/>
              <a:t>单击此处编辑母版标题样式</a:t>
            </a:r>
            <a:endParaRPr altLang="en-US" lang="zh-CN"/>
          </a:p>
        </p:txBody>
      </p:sp>
      <p:sp>
        <p:nvSpPr>
          <p:cNvPr id="1048815" name="Text Placeholder 2"/>
          <p:cNvSpPr>
            <a:spLocks noGrp="1"/>
          </p:cNvSpPr>
          <p:nvPr>
            <p:ph type="body" idx="1"/>
          </p:nvPr>
        </p:nvSpPr>
        <p:spPr>
          <a:xfrm>
            <a:off x="669643" y="1500593"/>
            <a:ext cx="4112797"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816" name="Content Placeholder 3"/>
          <p:cNvSpPr>
            <a:spLocks noGrp="1"/>
          </p:cNvSpPr>
          <p:nvPr>
            <p:ph sz="half" idx="2"/>
          </p:nvPr>
        </p:nvSpPr>
        <p:spPr>
          <a:xfrm>
            <a:off x="669643" y="2236011"/>
            <a:ext cx="4112797"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17" name="Text Placeholder 4"/>
          <p:cNvSpPr>
            <a:spLocks noGrp="1"/>
          </p:cNvSpPr>
          <p:nvPr>
            <p:ph type="body" sz="quarter" idx="3"/>
          </p:nvPr>
        </p:nvSpPr>
        <p:spPr>
          <a:xfrm>
            <a:off x="4921686" y="1500593"/>
            <a:ext cx="4133052"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818" name="Content Placeholder 5"/>
          <p:cNvSpPr>
            <a:spLocks noGrp="1"/>
          </p:cNvSpPr>
          <p:nvPr>
            <p:ph sz="quarter" idx="4"/>
          </p:nvPr>
        </p:nvSpPr>
        <p:spPr>
          <a:xfrm>
            <a:off x="4921686" y="2236011"/>
            <a:ext cx="4133052"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0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80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0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216" name=""/>
        <p:cNvGrpSpPr/>
        <p:nvPr/>
      </p:nvGrpSpPr>
      <p:grpSpPr>
        <a:xfrm>
          <a:off x="0" y="0"/>
          <a:ext cx="0" cy="0"/>
          <a:chOff x="0" y="0"/>
          <a:chExt cx="0" cy="0"/>
        </a:xfrm>
      </p:grpSpPr>
      <p:sp>
        <p:nvSpPr>
          <p:cNvPr id="1048819" name="Title 1"/>
          <p:cNvSpPr>
            <a:spLocks noGrp="1"/>
          </p:cNvSpPr>
          <p:nvPr>
            <p:ph type="title"/>
          </p:nvPr>
        </p:nvSpPr>
        <p:spPr/>
        <p:txBody>
          <a:bodyPr/>
          <a:p>
            <a:r>
              <a:rPr altLang="zh-CN" lang="en-US" smtClean="0"/>
              <a:t>单击此处编辑母版标题样式</a:t>
            </a:r>
            <a:endParaRPr altLang="en-US" lang="zh-CN"/>
          </a:p>
        </p:txBody>
      </p:sp>
      <p:sp>
        <p:nvSpPr>
          <p:cNvPr id="104880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80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0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218" name=""/>
        <p:cNvGrpSpPr/>
        <p:nvPr/>
      </p:nvGrpSpPr>
      <p:grpSpPr>
        <a:xfrm>
          <a:off x="0" y="0"/>
          <a:ext cx="0" cy="0"/>
          <a:chOff x="0" y="0"/>
          <a:chExt cx="0" cy="0"/>
        </a:xfrm>
      </p:grpSpPr>
      <p:sp>
        <p:nvSpPr>
          <p:cNvPr id="104880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80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0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95" name=""/>
        <p:cNvGrpSpPr/>
        <p:nvPr/>
      </p:nvGrpSpPr>
      <p:grpSpPr>
        <a:xfrm>
          <a:off x="0" y="0"/>
          <a:ext cx="0" cy="0"/>
          <a:chOff x="0" y="0"/>
          <a:chExt cx="0" cy="0"/>
        </a:xfrm>
      </p:grpSpPr>
      <p:sp>
        <p:nvSpPr>
          <p:cNvPr id="1048664" name="Title 1"/>
          <p:cNvSpPr>
            <a:spLocks noGrp="1"/>
          </p:cNvSpPr>
          <p:nvPr>
            <p:ph type="title"/>
          </p:nvPr>
        </p:nvSpPr>
        <p:spPr>
          <a:xfrm>
            <a:off x="663313" y="1526099"/>
            <a:ext cx="8385095" cy="2546332"/>
          </a:xfrm>
        </p:spPr>
        <p:txBody>
          <a:bodyPr anchor="b"/>
          <a:lstStyle>
            <a:lvl1pPr>
              <a:defRPr sz="6000"/>
            </a:lvl1pPr>
          </a:lstStyle>
          <a:p>
            <a:r>
              <a:rPr altLang="zh-CN" lang="en-US" smtClean="0"/>
              <a:t>单击此处编辑母版标题样式</a:t>
            </a:r>
            <a:endParaRPr altLang="en-US" lang="zh-CN"/>
          </a:p>
        </p:txBody>
      </p:sp>
      <p:sp>
        <p:nvSpPr>
          <p:cNvPr id="1048665" name="Text Placeholder 2"/>
          <p:cNvSpPr>
            <a:spLocks noGrp="1"/>
          </p:cNvSpPr>
          <p:nvPr>
            <p:ph type="body" idx="1"/>
          </p:nvPr>
        </p:nvSpPr>
        <p:spPr>
          <a:xfrm>
            <a:off x="663313" y="4096520"/>
            <a:ext cx="8385095" cy="1339055"/>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220" name=""/>
        <p:cNvGrpSpPr/>
        <p:nvPr/>
      </p:nvGrpSpPr>
      <p:grpSpPr>
        <a:xfrm>
          <a:off x="0" y="0"/>
          <a:ext cx="0" cy="0"/>
          <a:chOff x="0" y="0"/>
          <a:chExt cx="0" cy="0"/>
        </a:xfrm>
      </p:grpSpPr>
      <p:sp>
        <p:nvSpPr>
          <p:cNvPr id="1048820"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821"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822" name="Content Placeholder 2"/>
          <p:cNvSpPr>
            <a:spLocks noGrp="1"/>
          </p:cNvSpPr>
          <p:nvPr>
            <p:ph idx="1"/>
          </p:nvPr>
        </p:nvSpPr>
        <p:spPr>
          <a:xfrm>
            <a:off x="4133052" y="881368"/>
            <a:ext cx="4921686" cy="43501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0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80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0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222" name=""/>
        <p:cNvGrpSpPr/>
        <p:nvPr/>
      </p:nvGrpSpPr>
      <p:grpSpPr>
        <a:xfrm>
          <a:off x="0" y="0"/>
          <a:ext cx="0" cy="0"/>
          <a:chOff x="0" y="0"/>
          <a:chExt cx="0" cy="0"/>
        </a:xfrm>
      </p:grpSpPr>
      <p:sp>
        <p:nvSpPr>
          <p:cNvPr id="1048823"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824"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825" name="Picture Placeholder 2"/>
          <p:cNvSpPr>
            <a:spLocks noGrp="1"/>
          </p:cNvSpPr>
          <p:nvPr>
            <p:ph type="pic" idx="1"/>
          </p:nvPr>
        </p:nvSpPr>
        <p:spPr>
          <a:xfrm>
            <a:off x="4133052" y="881368"/>
            <a:ext cx="4921686" cy="4350161"/>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880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80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0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224" name=""/>
        <p:cNvGrpSpPr/>
        <p:nvPr/>
      </p:nvGrpSpPr>
      <p:grpSpPr>
        <a:xfrm>
          <a:off x="0" y="0"/>
          <a:ext cx="0" cy="0"/>
          <a:chOff x="0" y="0"/>
          <a:chExt cx="0" cy="0"/>
        </a:xfrm>
      </p:grpSpPr>
      <p:sp>
        <p:nvSpPr>
          <p:cNvPr id="1048826" name="Title 1"/>
          <p:cNvSpPr>
            <a:spLocks noGrp="1"/>
          </p:cNvSpPr>
          <p:nvPr>
            <p:ph type="title"/>
          </p:nvPr>
        </p:nvSpPr>
        <p:spPr/>
        <p:txBody>
          <a:bodyPr/>
          <a:p>
            <a:r>
              <a:rPr altLang="zh-CN" lang="en-US" smtClean="0"/>
              <a:t>单击此处编辑母版标题样式</a:t>
            </a:r>
            <a:endParaRPr altLang="en-US" lang="zh-CN"/>
          </a:p>
        </p:txBody>
      </p:sp>
      <p:sp>
        <p:nvSpPr>
          <p:cNvPr id="1048827"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0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80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0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226" name=""/>
        <p:cNvGrpSpPr/>
        <p:nvPr/>
      </p:nvGrpSpPr>
      <p:grpSpPr>
        <a:xfrm>
          <a:off x="0" y="0"/>
          <a:ext cx="0" cy="0"/>
          <a:chOff x="0" y="0"/>
          <a:chExt cx="0" cy="0"/>
        </a:xfrm>
      </p:grpSpPr>
      <p:sp>
        <p:nvSpPr>
          <p:cNvPr id="1048828" name="Vertical Title 1"/>
          <p:cNvSpPr>
            <a:spLocks noGrp="1"/>
          </p:cNvSpPr>
          <p:nvPr>
            <p:ph type="title" orient="vert"/>
          </p:nvPr>
        </p:nvSpPr>
        <p:spPr>
          <a:xfrm>
            <a:off x="6957199" y="325907"/>
            <a:ext cx="2096273" cy="5187603"/>
          </a:xfrm>
        </p:spPr>
        <p:txBody>
          <a:bodyPr vert="eaVert"/>
          <a:p>
            <a:r>
              <a:rPr altLang="zh-CN" lang="en-US" smtClean="0"/>
              <a:t>单击此处编辑母版标题样式</a:t>
            </a:r>
            <a:endParaRPr altLang="en-US" lang="zh-CN"/>
          </a:p>
        </p:txBody>
      </p:sp>
      <p:sp>
        <p:nvSpPr>
          <p:cNvPr id="1048829" name="Vertical Text Placeholder 2"/>
          <p:cNvSpPr>
            <a:spLocks noGrp="1"/>
          </p:cNvSpPr>
          <p:nvPr>
            <p:ph type="body" orient="vert" idx="1"/>
          </p:nvPr>
        </p:nvSpPr>
        <p:spPr>
          <a:xfrm>
            <a:off x="668377" y="325907"/>
            <a:ext cx="6167299" cy="5187603"/>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0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80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0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137" name=""/>
        <p:cNvGrpSpPr/>
        <p:nvPr/>
      </p:nvGrpSpPr>
      <p:grpSpPr>
        <a:xfrm>
          <a:off x="0" y="0"/>
          <a:ext cx="0" cy="0"/>
          <a:chOff x="0" y="0"/>
          <a:chExt cx="0" cy="0"/>
        </a:xfrm>
      </p:grpSpPr>
      <p:sp>
        <p:nvSpPr>
          <p:cNvPr id="1048715" name="Title 1"/>
          <p:cNvSpPr>
            <a:spLocks noGrp="1"/>
          </p:cNvSpPr>
          <p:nvPr>
            <p:ph type="ctrTitle"/>
          </p:nvPr>
        </p:nvSpPr>
        <p:spPr>
          <a:xfrm>
            <a:off x="1215231" y="1001812"/>
            <a:ext cx="7291387" cy="2131154"/>
          </a:xfrm>
        </p:spPr>
        <p:txBody>
          <a:bodyPr anchor="b"/>
          <a:lstStyle>
            <a:lvl1pPr>
              <a:defRPr sz="6000"/>
            </a:lvl1pPr>
          </a:lstStyle>
          <a:p>
            <a:r>
              <a:rPr altLang="zh-CN" lang="en-US" smtClean="0"/>
              <a:t>单击此处编辑母版标题样式</a:t>
            </a:r>
            <a:endParaRPr altLang="en-US" lang="zh-CN"/>
          </a:p>
        </p:txBody>
      </p:sp>
      <p:sp>
        <p:nvSpPr>
          <p:cNvPr id="1048716" name="Subtitle 2"/>
          <p:cNvSpPr>
            <a:spLocks noGrp="1"/>
          </p:cNvSpPr>
          <p:nvPr>
            <p:ph type="subTitle" idx="1"/>
          </p:nvPr>
        </p:nvSpPr>
        <p:spPr>
          <a:xfrm>
            <a:off x="1215231" y="3215152"/>
            <a:ext cx="7291387" cy="1477920"/>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
        <p:nvSpPr>
          <p:cNvPr id="104871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1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Arial" pitchFamily="34" charset="0"/>
              </a:rPr>
              <a:pPr algn="r" indent="-342900" lvl="0"/>
            </a:fld>
            <a:endParaRPr altLang="zh-CN" sz="1200" lang="en-US">
              <a:latin typeface="Arial" pitchFamily="34" charset="0"/>
            </a:endParaRPr>
          </a:p>
        </p:txBody>
      </p:sp>
      <p:sp>
        <p:nvSpPr>
          <p:cNvPr id="104871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139" name=""/>
        <p:cNvGrpSpPr/>
        <p:nvPr/>
      </p:nvGrpSpPr>
      <p:grpSpPr>
        <a:xfrm>
          <a:off x="0" y="0"/>
          <a:ext cx="0" cy="0"/>
          <a:chOff x="0" y="0"/>
          <a:chExt cx="0" cy="0"/>
        </a:xfrm>
      </p:grpSpPr>
      <p:sp>
        <p:nvSpPr>
          <p:cNvPr id="1048717" name="Title 1"/>
          <p:cNvSpPr>
            <a:spLocks noGrp="1"/>
          </p:cNvSpPr>
          <p:nvPr>
            <p:ph type="title"/>
          </p:nvPr>
        </p:nvSpPr>
        <p:spPr/>
        <p:txBody>
          <a:bodyPr/>
          <a:p>
            <a:r>
              <a:rPr altLang="zh-CN" lang="en-US" smtClean="0"/>
              <a:t>单击此处编辑母版标题样式</a:t>
            </a:r>
            <a:endParaRPr altLang="en-US" lang="zh-CN"/>
          </a:p>
        </p:txBody>
      </p:sp>
      <p:sp>
        <p:nvSpPr>
          <p:cNvPr id="1048718"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1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1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Arial" pitchFamily="34" charset="0"/>
              </a:rPr>
              <a:pPr algn="r" indent="-342900" lvl="0"/>
            </a:fld>
            <a:endParaRPr altLang="zh-CN" sz="1200" lang="en-US">
              <a:latin typeface="Arial" pitchFamily="34" charset="0"/>
            </a:endParaRPr>
          </a:p>
        </p:txBody>
      </p:sp>
      <p:sp>
        <p:nvSpPr>
          <p:cNvPr id="104871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141" name=""/>
        <p:cNvGrpSpPr/>
        <p:nvPr/>
      </p:nvGrpSpPr>
      <p:grpSpPr>
        <a:xfrm>
          <a:off x="0" y="0"/>
          <a:ext cx="0" cy="0"/>
          <a:chOff x="0" y="0"/>
          <a:chExt cx="0" cy="0"/>
        </a:xfrm>
      </p:grpSpPr>
      <p:sp>
        <p:nvSpPr>
          <p:cNvPr id="1048719" name="Title 1"/>
          <p:cNvSpPr>
            <a:spLocks noGrp="1"/>
          </p:cNvSpPr>
          <p:nvPr>
            <p:ph type="title"/>
          </p:nvPr>
        </p:nvSpPr>
        <p:spPr>
          <a:xfrm>
            <a:off x="663313" y="1526099"/>
            <a:ext cx="8385095" cy="2546332"/>
          </a:xfrm>
        </p:spPr>
        <p:txBody>
          <a:bodyPr anchor="b"/>
          <a:lstStyle>
            <a:lvl1pPr>
              <a:defRPr sz="6000"/>
            </a:lvl1pPr>
          </a:lstStyle>
          <a:p>
            <a:r>
              <a:rPr altLang="zh-CN" lang="en-US" smtClean="0"/>
              <a:t>单击此处编辑母版标题样式</a:t>
            </a:r>
            <a:endParaRPr altLang="en-US" lang="zh-CN"/>
          </a:p>
        </p:txBody>
      </p:sp>
      <p:sp>
        <p:nvSpPr>
          <p:cNvPr id="1048720" name="Text Placeholder 2"/>
          <p:cNvSpPr>
            <a:spLocks noGrp="1"/>
          </p:cNvSpPr>
          <p:nvPr>
            <p:ph type="body" idx="1"/>
          </p:nvPr>
        </p:nvSpPr>
        <p:spPr>
          <a:xfrm>
            <a:off x="663313" y="4096520"/>
            <a:ext cx="8385095" cy="1339055"/>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
        <p:nvSpPr>
          <p:cNvPr id="104871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1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Arial" pitchFamily="34" charset="0"/>
              </a:rPr>
              <a:pPr algn="r" indent="-342900" lvl="0"/>
            </a:fld>
            <a:endParaRPr altLang="zh-CN" sz="1200" lang="en-US">
              <a:latin typeface="Arial" pitchFamily="34" charset="0"/>
            </a:endParaRPr>
          </a:p>
        </p:txBody>
      </p:sp>
      <p:sp>
        <p:nvSpPr>
          <p:cNvPr id="104871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143" name=""/>
        <p:cNvGrpSpPr/>
        <p:nvPr/>
      </p:nvGrpSpPr>
      <p:grpSpPr>
        <a:xfrm>
          <a:off x="0" y="0"/>
          <a:ext cx="0" cy="0"/>
          <a:chOff x="0" y="0"/>
          <a:chExt cx="0" cy="0"/>
        </a:xfrm>
      </p:grpSpPr>
      <p:sp>
        <p:nvSpPr>
          <p:cNvPr id="1048721" name="Title 1"/>
          <p:cNvSpPr>
            <a:spLocks noGrp="1"/>
          </p:cNvSpPr>
          <p:nvPr>
            <p:ph type="title"/>
          </p:nvPr>
        </p:nvSpPr>
        <p:spPr/>
        <p:txBody>
          <a:bodyPr/>
          <a:p>
            <a:r>
              <a:rPr altLang="zh-CN" lang="en-US" smtClean="0"/>
              <a:t>单击此处编辑母版标题样式</a:t>
            </a:r>
            <a:endParaRPr altLang="en-US" lang="zh-CN"/>
          </a:p>
        </p:txBody>
      </p:sp>
      <p:sp>
        <p:nvSpPr>
          <p:cNvPr id="1048722" name="Content Placeholder 2"/>
          <p:cNvSpPr>
            <a:spLocks noGrp="1"/>
          </p:cNvSpPr>
          <p:nvPr>
            <p:ph sz="half" idx="1"/>
          </p:nvPr>
        </p:nvSpPr>
        <p:spPr>
          <a:xfrm>
            <a:off x="668377"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23" name="Content Placeholder 3"/>
          <p:cNvSpPr>
            <a:spLocks noGrp="1"/>
          </p:cNvSpPr>
          <p:nvPr>
            <p:ph sz="half" idx="2"/>
          </p:nvPr>
        </p:nvSpPr>
        <p:spPr>
          <a:xfrm>
            <a:off x="4921686"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1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1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Arial" pitchFamily="34" charset="0"/>
              </a:rPr>
              <a:pPr algn="r" indent="-342900" lvl="0"/>
            </a:fld>
            <a:endParaRPr altLang="zh-CN" sz="1200" lang="en-US">
              <a:latin typeface="Arial" pitchFamily="34" charset="0"/>
            </a:endParaRPr>
          </a:p>
        </p:txBody>
      </p:sp>
      <p:sp>
        <p:nvSpPr>
          <p:cNvPr id="104871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145" name=""/>
        <p:cNvGrpSpPr/>
        <p:nvPr/>
      </p:nvGrpSpPr>
      <p:grpSpPr>
        <a:xfrm>
          <a:off x="0" y="0"/>
          <a:ext cx="0" cy="0"/>
          <a:chOff x="0" y="0"/>
          <a:chExt cx="0" cy="0"/>
        </a:xfrm>
      </p:grpSpPr>
      <p:sp>
        <p:nvSpPr>
          <p:cNvPr id="1048724" name="Title 1"/>
          <p:cNvSpPr>
            <a:spLocks noGrp="1"/>
          </p:cNvSpPr>
          <p:nvPr>
            <p:ph type="title"/>
          </p:nvPr>
        </p:nvSpPr>
        <p:spPr>
          <a:xfrm>
            <a:off x="669643" y="325907"/>
            <a:ext cx="8385095" cy="1183187"/>
          </a:xfrm>
        </p:spPr>
        <p:txBody>
          <a:bodyPr/>
          <a:p>
            <a:r>
              <a:rPr altLang="zh-CN" lang="en-US" smtClean="0"/>
              <a:t>单击此处编辑母版标题样式</a:t>
            </a:r>
            <a:endParaRPr altLang="en-US" lang="zh-CN"/>
          </a:p>
        </p:txBody>
      </p:sp>
      <p:sp>
        <p:nvSpPr>
          <p:cNvPr id="1048725" name="Text Placeholder 2"/>
          <p:cNvSpPr>
            <a:spLocks noGrp="1"/>
          </p:cNvSpPr>
          <p:nvPr>
            <p:ph type="body" idx="1"/>
          </p:nvPr>
        </p:nvSpPr>
        <p:spPr>
          <a:xfrm>
            <a:off x="669643" y="1500593"/>
            <a:ext cx="4112797"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726" name="Content Placeholder 3"/>
          <p:cNvSpPr>
            <a:spLocks noGrp="1"/>
          </p:cNvSpPr>
          <p:nvPr>
            <p:ph sz="half" idx="2"/>
          </p:nvPr>
        </p:nvSpPr>
        <p:spPr>
          <a:xfrm>
            <a:off x="669643" y="2236011"/>
            <a:ext cx="4112797"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27" name="Text Placeholder 4"/>
          <p:cNvSpPr>
            <a:spLocks noGrp="1"/>
          </p:cNvSpPr>
          <p:nvPr>
            <p:ph type="body" sz="quarter" idx="3"/>
          </p:nvPr>
        </p:nvSpPr>
        <p:spPr>
          <a:xfrm>
            <a:off x="4921686" y="1500593"/>
            <a:ext cx="4133052"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728" name="Content Placeholder 5"/>
          <p:cNvSpPr>
            <a:spLocks noGrp="1"/>
          </p:cNvSpPr>
          <p:nvPr>
            <p:ph sz="quarter" idx="4"/>
          </p:nvPr>
        </p:nvSpPr>
        <p:spPr>
          <a:xfrm>
            <a:off x="4921686" y="2236011"/>
            <a:ext cx="4133052"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1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1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Arial" pitchFamily="34" charset="0"/>
              </a:rPr>
              <a:pPr algn="r" indent="-342900" lvl="0"/>
            </a:fld>
            <a:endParaRPr altLang="zh-CN" sz="1200" lang="en-US">
              <a:latin typeface="Arial" pitchFamily="34" charset="0"/>
            </a:endParaRPr>
          </a:p>
        </p:txBody>
      </p:sp>
      <p:sp>
        <p:nvSpPr>
          <p:cNvPr id="104871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147" name=""/>
        <p:cNvGrpSpPr/>
        <p:nvPr/>
      </p:nvGrpSpPr>
      <p:grpSpPr>
        <a:xfrm>
          <a:off x="0" y="0"/>
          <a:ext cx="0" cy="0"/>
          <a:chOff x="0" y="0"/>
          <a:chExt cx="0" cy="0"/>
        </a:xfrm>
      </p:grpSpPr>
      <p:sp>
        <p:nvSpPr>
          <p:cNvPr id="1048729" name="Title 1"/>
          <p:cNvSpPr>
            <a:spLocks noGrp="1"/>
          </p:cNvSpPr>
          <p:nvPr>
            <p:ph type="title"/>
          </p:nvPr>
        </p:nvSpPr>
        <p:spPr/>
        <p:txBody>
          <a:bodyPr/>
          <a:p>
            <a:r>
              <a:rPr altLang="zh-CN" lang="en-US" smtClean="0"/>
              <a:t>单击此处编辑母版标题样式</a:t>
            </a:r>
            <a:endParaRPr altLang="en-US" lang="zh-CN"/>
          </a:p>
        </p:txBody>
      </p:sp>
      <p:sp>
        <p:nvSpPr>
          <p:cNvPr id="104871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1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Arial" pitchFamily="34" charset="0"/>
              </a:rPr>
              <a:pPr algn="r" indent="-342900" lvl="0"/>
            </a:fld>
            <a:endParaRPr altLang="zh-CN" sz="1200" lang="en-US">
              <a:latin typeface="Arial" pitchFamily="34" charset="0"/>
            </a:endParaRPr>
          </a:p>
        </p:txBody>
      </p:sp>
      <p:sp>
        <p:nvSpPr>
          <p:cNvPr id="104871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97" name=""/>
        <p:cNvGrpSpPr/>
        <p:nvPr/>
      </p:nvGrpSpPr>
      <p:grpSpPr>
        <a:xfrm>
          <a:off x="0" y="0"/>
          <a:ext cx="0" cy="0"/>
          <a:chOff x="0" y="0"/>
          <a:chExt cx="0" cy="0"/>
        </a:xfrm>
      </p:grpSpPr>
      <p:sp>
        <p:nvSpPr>
          <p:cNvPr id="1048666" name="Title 1"/>
          <p:cNvSpPr>
            <a:spLocks noGrp="1"/>
          </p:cNvSpPr>
          <p:nvPr>
            <p:ph type="title"/>
          </p:nvPr>
        </p:nvSpPr>
        <p:spPr/>
        <p:txBody>
          <a:bodyPr/>
          <a:p>
            <a:r>
              <a:rPr altLang="zh-CN" lang="en-US" smtClean="0"/>
              <a:t>单击此处编辑母版标题样式</a:t>
            </a:r>
            <a:endParaRPr altLang="en-US" lang="zh-CN"/>
          </a:p>
        </p:txBody>
      </p:sp>
      <p:sp>
        <p:nvSpPr>
          <p:cNvPr id="1048667" name="Content Placeholder 2"/>
          <p:cNvSpPr>
            <a:spLocks noGrp="1"/>
          </p:cNvSpPr>
          <p:nvPr>
            <p:ph sz="half" idx="1"/>
          </p:nvPr>
        </p:nvSpPr>
        <p:spPr>
          <a:xfrm>
            <a:off x="668377"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668" name="Content Placeholder 3"/>
          <p:cNvSpPr>
            <a:spLocks noGrp="1"/>
          </p:cNvSpPr>
          <p:nvPr>
            <p:ph sz="half" idx="2"/>
          </p:nvPr>
        </p:nvSpPr>
        <p:spPr>
          <a:xfrm>
            <a:off x="4921686"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149" name=""/>
        <p:cNvGrpSpPr/>
        <p:nvPr/>
      </p:nvGrpSpPr>
      <p:grpSpPr>
        <a:xfrm>
          <a:off x="0" y="0"/>
          <a:ext cx="0" cy="0"/>
          <a:chOff x="0" y="0"/>
          <a:chExt cx="0" cy="0"/>
        </a:xfrm>
      </p:grpSpPr>
      <p:sp>
        <p:nvSpPr>
          <p:cNvPr id="104871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1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Arial" pitchFamily="34" charset="0"/>
              </a:rPr>
              <a:pPr algn="r" indent="-342900" lvl="0"/>
            </a:fld>
            <a:endParaRPr altLang="zh-CN" sz="1200" lang="en-US">
              <a:latin typeface="Arial" pitchFamily="34" charset="0"/>
            </a:endParaRPr>
          </a:p>
        </p:txBody>
      </p:sp>
      <p:sp>
        <p:nvSpPr>
          <p:cNvPr id="104871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151" name=""/>
        <p:cNvGrpSpPr/>
        <p:nvPr/>
      </p:nvGrpSpPr>
      <p:grpSpPr>
        <a:xfrm>
          <a:off x="0" y="0"/>
          <a:ext cx="0" cy="0"/>
          <a:chOff x="0" y="0"/>
          <a:chExt cx="0" cy="0"/>
        </a:xfrm>
      </p:grpSpPr>
      <p:sp>
        <p:nvSpPr>
          <p:cNvPr id="1048730"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731"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732" name="Content Placeholder 2"/>
          <p:cNvSpPr>
            <a:spLocks noGrp="1"/>
          </p:cNvSpPr>
          <p:nvPr>
            <p:ph idx="1"/>
          </p:nvPr>
        </p:nvSpPr>
        <p:spPr>
          <a:xfrm>
            <a:off x="4133052" y="881368"/>
            <a:ext cx="4921686" cy="43501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1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1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Arial" pitchFamily="34" charset="0"/>
              </a:rPr>
              <a:pPr algn="r" indent="-342900" lvl="0"/>
            </a:fld>
            <a:endParaRPr altLang="zh-CN" sz="1200" lang="en-US">
              <a:latin typeface="Arial" pitchFamily="34" charset="0"/>
            </a:endParaRPr>
          </a:p>
        </p:txBody>
      </p:sp>
      <p:sp>
        <p:nvSpPr>
          <p:cNvPr id="104871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153" name=""/>
        <p:cNvGrpSpPr/>
        <p:nvPr/>
      </p:nvGrpSpPr>
      <p:grpSpPr>
        <a:xfrm>
          <a:off x="0" y="0"/>
          <a:ext cx="0" cy="0"/>
          <a:chOff x="0" y="0"/>
          <a:chExt cx="0" cy="0"/>
        </a:xfrm>
      </p:grpSpPr>
      <p:sp>
        <p:nvSpPr>
          <p:cNvPr id="1048733"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734"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735" name="Picture Placeholder 2"/>
          <p:cNvSpPr>
            <a:spLocks noGrp="1"/>
          </p:cNvSpPr>
          <p:nvPr>
            <p:ph type="pic" idx="1"/>
          </p:nvPr>
        </p:nvSpPr>
        <p:spPr>
          <a:xfrm>
            <a:off x="4133052" y="881368"/>
            <a:ext cx="4921686" cy="4350161"/>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871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1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Arial" pitchFamily="34" charset="0"/>
              </a:rPr>
              <a:pPr algn="r" indent="-342900" lvl="0"/>
            </a:fld>
            <a:endParaRPr altLang="zh-CN" sz="1200" lang="en-US">
              <a:latin typeface="Arial" pitchFamily="34" charset="0"/>
            </a:endParaRPr>
          </a:p>
        </p:txBody>
      </p:sp>
      <p:sp>
        <p:nvSpPr>
          <p:cNvPr id="104871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155" name=""/>
        <p:cNvGrpSpPr/>
        <p:nvPr/>
      </p:nvGrpSpPr>
      <p:grpSpPr>
        <a:xfrm>
          <a:off x="0" y="0"/>
          <a:ext cx="0" cy="0"/>
          <a:chOff x="0" y="0"/>
          <a:chExt cx="0" cy="0"/>
        </a:xfrm>
      </p:grpSpPr>
      <p:sp>
        <p:nvSpPr>
          <p:cNvPr id="1048736" name="Title 1"/>
          <p:cNvSpPr>
            <a:spLocks noGrp="1"/>
          </p:cNvSpPr>
          <p:nvPr>
            <p:ph type="title"/>
          </p:nvPr>
        </p:nvSpPr>
        <p:spPr/>
        <p:txBody>
          <a:bodyPr/>
          <a:p>
            <a:r>
              <a:rPr altLang="zh-CN" lang="en-US" smtClean="0"/>
              <a:t>单击此处编辑母版标题样式</a:t>
            </a:r>
            <a:endParaRPr altLang="en-US" lang="zh-CN"/>
          </a:p>
        </p:txBody>
      </p:sp>
      <p:sp>
        <p:nvSpPr>
          <p:cNvPr id="1048737"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1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1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Arial" pitchFamily="34" charset="0"/>
              </a:rPr>
              <a:pPr algn="r" indent="-342900" lvl="0"/>
            </a:fld>
            <a:endParaRPr altLang="zh-CN" sz="1200" lang="en-US">
              <a:latin typeface="Arial" pitchFamily="34" charset="0"/>
            </a:endParaRPr>
          </a:p>
        </p:txBody>
      </p:sp>
      <p:sp>
        <p:nvSpPr>
          <p:cNvPr id="104871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157" name=""/>
        <p:cNvGrpSpPr/>
        <p:nvPr/>
      </p:nvGrpSpPr>
      <p:grpSpPr>
        <a:xfrm>
          <a:off x="0" y="0"/>
          <a:ext cx="0" cy="0"/>
          <a:chOff x="0" y="0"/>
          <a:chExt cx="0" cy="0"/>
        </a:xfrm>
      </p:grpSpPr>
      <p:sp>
        <p:nvSpPr>
          <p:cNvPr id="1048738" name="Vertical Title 1"/>
          <p:cNvSpPr>
            <a:spLocks noGrp="1"/>
          </p:cNvSpPr>
          <p:nvPr>
            <p:ph type="title" orient="vert"/>
          </p:nvPr>
        </p:nvSpPr>
        <p:spPr>
          <a:xfrm>
            <a:off x="6957199" y="325907"/>
            <a:ext cx="2096273" cy="5187603"/>
          </a:xfrm>
        </p:spPr>
        <p:txBody>
          <a:bodyPr vert="eaVert"/>
          <a:p>
            <a:r>
              <a:rPr altLang="zh-CN" lang="en-US" smtClean="0"/>
              <a:t>单击此处编辑母版标题样式</a:t>
            </a:r>
            <a:endParaRPr altLang="en-US" lang="zh-CN"/>
          </a:p>
        </p:txBody>
      </p:sp>
      <p:sp>
        <p:nvSpPr>
          <p:cNvPr id="1048739" name="Vertical Text Placeholder 2"/>
          <p:cNvSpPr>
            <a:spLocks noGrp="1"/>
          </p:cNvSpPr>
          <p:nvPr>
            <p:ph type="body" orient="vert" idx="1"/>
          </p:nvPr>
        </p:nvSpPr>
        <p:spPr>
          <a:xfrm>
            <a:off x="668377" y="325907"/>
            <a:ext cx="6167299" cy="5187603"/>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1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1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Arial" pitchFamily="34" charset="0"/>
              </a:rPr>
              <a:pPr algn="r" indent="-342900" lvl="0"/>
            </a:fld>
            <a:endParaRPr altLang="zh-CN" sz="1200" lang="en-US">
              <a:latin typeface="Arial" pitchFamily="34" charset="0"/>
            </a:endParaRPr>
          </a:p>
        </p:txBody>
      </p:sp>
      <p:sp>
        <p:nvSpPr>
          <p:cNvPr id="104871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68" name=""/>
        <p:cNvGrpSpPr/>
        <p:nvPr/>
      </p:nvGrpSpPr>
      <p:grpSpPr>
        <a:xfrm>
          <a:off x="0" y="0"/>
          <a:ext cx="0" cy="0"/>
          <a:chOff x="0" y="0"/>
          <a:chExt cx="0" cy="0"/>
        </a:xfrm>
      </p:grpSpPr>
      <p:sp>
        <p:nvSpPr>
          <p:cNvPr id="1048635" name="Title 1"/>
          <p:cNvSpPr>
            <a:spLocks noGrp="1"/>
          </p:cNvSpPr>
          <p:nvPr>
            <p:ph type="ctrTitle"/>
          </p:nvPr>
        </p:nvSpPr>
        <p:spPr>
          <a:xfrm>
            <a:off x="1215231" y="1001812"/>
            <a:ext cx="7291387" cy="2131154"/>
          </a:xfrm>
        </p:spPr>
        <p:txBody>
          <a:bodyPr anchor="b"/>
          <a:lstStyle>
            <a:lvl1pPr>
              <a:defRPr sz="6000"/>
            </a:lvl1pPr>
          </a:lstStyle>
          <a:p>
            <a:r>
              <a:rPr altLang="zh-CN" lang="en-US" smtClean="0"/>
              <a:t>单击此处编辑母版标题样式</a:t>
            </a:r>
            <a:endParaRPr altLang="en-US" lang="zh-CN"/>
          </a:p>
        </p:txBody>
      </p:sp>
      <p:sp>
        <p:nvSpPr>
          <p:cNvPr id="1048636" name="Subtitle 2"/>
          <p:cNvSpPr>
            <a:spLocks noGrp="1"/>
          </p:cNvSpPr>
          <p:nvPr>
            <p:ph type="subTitle" idx="1"/>
          </p:nvPr>
        </p:nvSpPr>
        <p:spPr>
          <a:xfrm>
            <a:off x="1215231" y="3215152"/>
            <a:ext cx="7291387" cy="1477920"/>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
        <p:nvSpPr>
          <p:cNvPr id="10486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6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6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70" name=""/>
        <p:cNvGrpSpPr/>
        <p:nvPr/>
      </p:nvGrpSpPr>
      <p:grpSpPr>
        <a:xfrm>
          <a:off x="0" y="0"/>
          <a:ext cx="0" cy="0"/>
          <a:chOff x="0" y="0"/>
          <a:chExt cx="0" cy="0"/>
        </a:xfrm>
      </p:grpSpPr>
      <p:sp>
        <p:nvSpPr>
          <p:cNvPr id="1048637" name="Title 1"/>
          <p:cNvSpPr>
            <a:spLocks noGrp="1"/>
          </p:cNvSpPr>
          <p:nvPr>
            <p:ph type="title"/>
          </p:nvPr>
        </p:nvSpPr>
        <p:spPr/>
        <p:txBody>
          <a:bodyPr/>
          <a:p>
            <a:r>
              <a:rPr altLang="zh-CN" lang="en-US" smtClean="0"/>
              <a:t>单击此处编辑母版标题样式</a:t>
            </a:r>
            <a:endParaRPr altLang="en-US" lang="zh-CN"/>
          </a:p>
        </p:txBody>
      </p:sp>
      <p:sp>
        <p:nvSpPr>
          <p:cNvPr id="1048638"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6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6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6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72" name=""/>
        <p:cNvGrpSpPr/>
        <p:nvPr/>
      </p:nvGrpSpPr>
      <p:grpSpPr>
        <a:xfrm>
          <a:off x="0" y="0"/>
          <a:ext cx="0" cy="0"/>
          <a:chOff x="0" y="0"/>
          <a:chExt cx="0" cy="0"/>
        </a:xfrm>
      </p:grpSpPr>
      <p:sp>
        <p:nvSpPr>
          <p:cNvPr id="1048639" name="Title 1"/>
          <p:cNvSpPr>
            <a:spLocks noGrp="1"/>
          </p:cNvSpPr>
          <p:nvPr>
            <p:ph type="title"/>
          </p:nvPr>
        </p:nvSpPr>
        <p:spPr>
          <a:xfrm>
            <a:off x="663313" y="1526099"/>
            <a:ext cx="8385095" cy="2546332"/>
          </a:xfrm>
        </p:spPr>
        <p:txBody>
          <a:bodyPr anchor="b"/>
          <a:lstStyle>
            <a:lvl1pPr>
              <a:defRPr sz="6000"/>
            </a:lvl1pPr>
          </a:lstStyle>
          <a:p>
            <a:r>
              <a:rPr altLang="zh-CN" lang="en-US" smtClean="0"/>
              <a:t>单击此处编辑母版标题样式</a:t>
            </a:r>
            <a:endParaRPr altLang="en-US" lang="zh-CN"/>
          </a:p>
        </p:txBody>
      </p:sp>
      <p:sp>
        <p:nvSpPr>
          <p:cNvPr id="1048640" name="Text Placeholder 2"/>
          <p:cNvSpPr>
            <a:spLocks noGrp="1"/>
          </p:cNvSpPr>
          <p:nvPr>
            <p:ph type="body" idx="1"/>
          </p:nvPr>
        </p:nvSpPr>
        <p:spPr>
          <a:xfrm>
            <a:off x="663313" y="4096520"/>
            <a:ext cx="8385095" cy="1339055"/>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
        <p:nvSpPr>
          <p:cNvPr id="10486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6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6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74" name=""/>
        <p:cNvGrpSpPr/>
        <p:nvPr/>
      </p:nvGrpSpPr>
      <p:grpSpPr>
        <a:xfrm>
          <a:off x="0" y="0"/>
          <a:ext cx="0" cy="0"/>
          <a:chOff x="0" y="0"/>
          <a:chExt cx="0" cy="0"/>
        </a:xfrm>
      </p:grpSpPr>
      <p:sp>
        <p:nvSpPr>
          <p:cNvPr id="1048641" name="Title 1"/>
          <p:cNvSpPr>
            <a:spLocks noGrp="1"/>
          </p:cNvSpPr>
          <p:nvPr>
            <p:ph type="title"/>
          </p:nvPr>
        </p:nvSpPr>
        <p:spPr/>
        <p:txBody>
          <a:bodyPr/>
          <a:p>
            <a:r>
              <a:rPr altLang="zh-CN" lang="en-US" smtClean="0"/>
              <a:t>单击此处编辑母版标题样式</a:t>
            </a:r>
            <a:endParaRPr altLang="en-US" lang="zh-CN"/>
          </a:p>
        </p:txBody>
      </p:sp>
      <p:sp>
        <p:nvSpPr>
          <p:cNvPr id="1048642" name="Content Placeholder 2"/>
          <p:cNvSpPr>
            <a:spLocks noGrp="1"/>
          </p:cNvSpPr>
          <p:nvPr>
            <p:ph sz="half" idx="1"/>
          </p:nvPr>
        </p:nvSpPr>
        <p:spPr>
          <a:xfrm>
            <a:off x="668377"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643" name="Content Placeholder 3"/>
          <p:cNvSpPr>
            <a:spLocks noGrp="1"/>
          </p:cNvSpPr>
          <p:nvPr>
            <p:ph sz="half" idx="2"/>
          </p:nvPr>
        </p:nvSpPr>
        <p:spPr>
          <a:xfrm>
            <a:off x="4921686"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6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6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6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76" name=""/>
        <p:cNvGrpSpPr/>
        <p:nvPr/>
      </p:nvGrpSpPr>
      <p:grpSpPr>
        <a:xfrm>
          <a:off x="0" y="0"/>
          <a:ext cx="0" cy="0"/>
          <a:chOff x="0" y="0"/>
          <a:chExt cx="0" cy="0"/>
        </a:xfrm>
      </p:grpSpPr>
      <p:sp>
        <p:nvSpPr>
          <p:cNvPr id="1048644" name="Title 1"/>
          <p:cNvSpPr>
            <a:spLocks noGrp="1"/>
          </p:cNvSpPr>
          <p:nvPr>
            <p:ph type="title"/>
          </p:nvPr>
        </p:nvSpPr>
        <p:spPr>
          <a:xfrm>
            <a:off x="669643" y="325907"/>
            <a:ext cx="8385095" cy="1183187"/>
          </a:xfrm>
        </p:spPr>
        <p:txBody>
          <a:bodyPr/>
          <a:p>
            <a:r>
              <a:rPr altLang="zh-CN" lang="en-US" smtClean="0"/>
              <a:t>单击此处编辑母版标题样式</a:t>
            </a:r>
            <a:endParaRPr altLang="en-US" lang="zh-CN"/>
          </a:p>
        </p:txBody>
      </p:sp>
      <p:sp>
        <p:nvSpPr>
          <p:cNvPr id="1048645" name="Text Placeholder 2"/>
          <p:cNvSpPr>
            <a:spLocks noGrp="1"/>
          </p:cNvSpPr>
          <p:nvPr>
            <p:ph type="body" idx="1"/>
          </p:nvPr>
        </p:nvSpPr>
        <p:spPr>
          <a:xfrm>
            <a:off x="669643" y="1500593"/>
            <a:ext cx="4112797"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646" name="Content Placeholder 3"/>
          <p:cNvSpPr>
            <a:spLocks noGrp="1"/>
          </p:cNvSpPr>
          <p:nvPr>
            <p:ph sz="half" idx="2"/>
          </p:nvPr>
        </p:nvSpPr>
        <p:spPr>
          <a:xfrm>
            <a:off x="669643" y="2236011"/>
            <a:ext cx="4112797"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647" name="Text Placeholder 4"/>
          <p:cNvSpPr>
            <a:spLocks noGrp="1"/>
          </p:cNvSpPr>
          <p:nvPr>
            <p:ph type="body" sz="quarter" idx="3"/>
          </p:nvPr>
        </p:nvSpPr>
        <p:spPr>
          <a:xfrm>
            <a:off x="4921686" y="1500593"/>
            <a:ext cx="4133052"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648" name="Content Placeholder 5"/>
          <p:cNvSpPr>
            <a:spLocks noGrp="1"/>
          </p:cNvSpPr>
          <p:nvPr>
            <p:ph sz="quarter" idx="4"/>
          </p:nvPr>
        </p:nvSpPr>
        <p:spPr>
          <a:xfrm>
            <a:off x="4921686" y="2236011"/>
            <a:ext cx="4133052"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6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6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6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99" name=""/>
        <p:cNvGrpSpPr/>
        <p:nvPr/>
      </p:nvGrpSpPr>
      <p:grpSpPr>
        <a:xfrm>
          <a:off x="0" y="0"/>
          <a:ext cx="0" cy="0"/>
          <a:chOff x="0" y="0"/>
          <a:chExt cx="0" cy="0"/>
        </a:xfrm>
      </p:grpSpPr>
      <p:sp>
        <p:nvSpPr>
          <p:cNvPr id="1048669" name="Title 1"/>
          <p:cNvSpPr>
            <a:spLocks noGrp="1"/>
          </p:cNvSpPr>
          <p:nvPr>
            <p:ph type="title"/>
          </p:nvPr>
        </p:nvSpPr>
        <p:spPr>
          <a:xfrm>
            <a:off x="669643" y="325907"/>
            <a:ext cx="8385095" cy="1183187"/>
          </a:xfrm>
        </p:spPr>
        <p:txBody>
          <a:bodyPr/>
          <a:p>
            <a:r>
              <a:rPr altLang="zh-CN" lang="en-US" smtClean="0"/>
              <a:t>单击此处编辑母版标题样式</a:t>
            </a:r>
            <a:endParaRPr altLang="en-US" lang="zh-CN"/>
          </a:p>
        </p:txBody>
      </p:sp>
      <p:sp>
        <p:nvSpPr>
          <p:cNvPr id="1048670" name="Text Placeholder 2"/>
          <p:cNvSpPr>
            <a:spLocks noGrp="1"/>
          </p:cNvSpPr>
          <p:nvPr>
            <p:ph type="body" idx="1"/>
          </p:nvPr>
        </p:nvSpPr>
        <p:spPr>
          <a:xfrm>
            <a:off x="669643" y="1500593"/>
            <a:ext cx="4112797"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671" name="Content Placeholder 3"/>
          <p:cNvSpPr>
            <a:spLocks noGrp="1"/>
          </p:cNvSpPr>
          <p:nvPr>
            <p:ph sz="half" idx="2"/>
          </p:nvPr>
        </p:nvSpPr>
        <p:spPr>
          <a:xfrm>
            <a:off x="669643" y="2236011"/>
            <a:ext cx="4112797"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672" name="Text Placeholder 4"/>
          <p:cNvSpPr>
            <a:spLocks noGrp="1"/>
          </p:cNvSpPr>
          <p:nvPr>
            <p:ph type="body" sz="quarter" idx="3"/>
          </p:nvPr>
        </p:nvSpPr>
        <p:spPr>
          <a:xfrm>
            <a:off x="4921686" y="1500593"/>
            <a:ext cx="4133052"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673" name="Content Placeholder 5"/>
          <p:cNvSpPr>
            <a:spLocks noGrp="1"/>
          </p:cNvSpPr>
          <p:nvPr>
            <p:ph sz="quarter" idx="4"/>
          </p:nvPr>
        </p:nvSpPr>
        <p:spPr>
          <a:xfrm>
            <a:off x="4921686" y="2236011"/>
            <a:ext cx="4133052"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78" name=""/>
        <p:cNvGrpSpPr/>
        <p:nvPr/>
      </p:nvGrpSpPr>
      <p:grpSpPr>
        <a:xfrm>
          <a:off x="0" y="0"/>
          <a:ext cx="0" cy="0"/>
          <a:chOff x="0" y="0"/>
          <a:chExt cx="0" cy="0"/>
        </a:xfrm>
      </p:grpSpPr>
      <p:sp>
        <p:nvSpPr>
          <p:cNvPr id="1048649" name="Title 1"/>
          <p:cNvSpPr>
            <a:spLocks noGrp="1"/>
          </p:cNvSpPr>
          <p:nvPr>
            <p:ph type="title"/>
          </p:nvPr>
        </p:nvSpPr>
        <p:spPr/>
        <p:txBody>
          <a:bodyPr/>
          <a:p>
            <a:r>
              <a:rPr altLang="zh-CN" lang="en-US" smtClean="0"/>
              <a:t>单击此处编辑母版标题样式</a:t>
            </a:r>
            <a:endParaRPr altLang="en-US" lang="zh-CN"/>
          </a:p>
        </p:txBody>
      </p:sp>
      <p:sp>
        <p:nvSpPr>
          <p:cNvPr id="10486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6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6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80" name=""/>
        <p:cNvGrpSpPr/>
        <p:nvPr/>
      </p:nvGrpSpPr>
      <p:grpSpPr>
        <a:xfrm>
          <a:off x="0" y="0"/>
          <a:ext cx="0" cy="0"/>
          <a:chOff x="0" y="0"/>
          <a:chExt cx="0" cy="0"/>
        </a:xfrm>
      </p:grpSpPr>
      <p:sp>
        <p:nvSpPr>
          <p:cNvPr id="10486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6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6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82" name=""/>
        <p:cNvGrpSpPr/>
        <p:nvPr/>
      </p:nvGrpSpPr>
      <p:grpSpPr>
        <a:xfrm>
          <a:off x="0" y="0"/>
          <a:ext cx="0" cy="0"/>
          <a:chOff x="0" y="0"/>
          <a:chExt cx="0" cy="0"/>
        </a:xfrm>
      </p:grpSpPr>
      <p:sp>
        <p:nvSpPr>
          <p:cNvPr id="1048650"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651"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652" name="Content Placeholder 2"/>
          <p:cNvSpPr>
            <a:spLocks noGrp="1"/>
          </p:cNvSpPr>
          <p:nvPr>
            <p:ph idx="1"/>
          </p:nvPr>
        </p:nvSpPr>
        <p:spPr>
          <a:xfrm>
            <a:off x="4133052" y="881368"/>
            <a:ext cx="4921686" cy="43501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6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6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6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84" name=""/>
        <p:cNvGrpSpPr/>
        <p:nvPr/>
      </p:nvGrpSpPr>
      <p:grpSpPr>
        <a:xfrm>
          <a:off x="0" y="0"/>
          <a:ext cx="0" cy="0"/>
          <a:chOff x="0" y="0"/>
          <a:chExt cx="0" cy="0"/>
        </a:xfrm>
      </p:grpSpPr>
      <p:sp>
        <p:nvSpPr>
          <p:cNvPr id="1048653"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654"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655" name="Picture Placeholder 2"/>
          <p:cNvSpPr>
            <a:spLocks noGrp="1"/>
          </p:cNvSpPr>
          <p:nvPr>
            <p:ph type="pic" idx="1"/>
          </p:nvPr>
        </p:nvSpPr>
        <p:spPr>
          <a:xfrm>
            <a:off x="4133052" y="881368"/>
            <a:ext cx="4921686" cy="4350161"/>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86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6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6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86" name=""/>
        <p:cNvGrpSpPr/>
        <p:nvPr/>
      </p:nvGrpSpPr>
      <p:grpSpPr>
        <a:xfrm>
          <a:off x="0" y="0"/>
          <a:ext cx="0" cy="0"/>
          <a:chOff x="0" y="0"/>
          <a:chExt cx="0" cy="0"/>
        </a:xfrm>
      </p:grpSpPr>
      <p:sp>
        <p:nvSpPr>
          <p:cNvPr id="1048656" name="Title 1"/>
          <p:cNvSpPr>
            <a:spLocks noGrp="1"/>
          </p:cNvSpPr>
          <p:nvPr>
            <p:ph type="title"/>
          </p:nvPr>
        </p:nvSpPr>
        <p:spPr/>
        <p:txBody>
          <a:bodyPr/>
          <a:p>
            <a:r>
              <a:rPr altLang="zh-CN" lang="en-US" smtClean="0"/>
              <a:t>单击此处编辑母版标题样式</a:t>
            </a:r>
            <a:endParaRPr altLang="en-US" lang="zh-CN"/>
          </a:p>
        </p:txBody>
      </p:sp>
      <p:sp>
        <p:nvSpPr>
          <p:cNvPr id="1048657"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6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6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6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88" name=""/>
        <p:cNvGrpSpPr/>
        <p:nvPr/>
      </p:nvGrpSpPr>
      <p:grpSpPr>
        <a:xfrm>
          <a:off x="0" y="0"/>
          <a:ext cx="0" cy="0"/>
          <a:chOff x="0" y="0"/>
          <a:chExt cx="0" cy="0"/>
        </a:xfrm>
      </p:grpSpPr>
      <p:sp>
        <p:nvSpPr>
          <p:cNvPr id="1048658" name="Vertical Title 1"/>
          <p:cNvSpPr>
            <a:spLocks noGrp="1"/>
          </p:cNvSpPr>
          <p:nvPr>
            <p:ph type="title" orient="vert"/>
          </p:nvPr>
        </p:nvSpPr>
        <p:spPr>
          <a:xfrm>
            <a:off x="6957199" y="325907"/>
            <a:ext cx="2096273" cy="5187603"/>
          </a:xfrm>
        </p:spPr>
        <p:txBody>
          <a:bodyPr vert="eaVert"/>
          <a:p>
            <a:r>
              <a:rPr altLang="zh-CN" lang="en-US" smtClean="0"/>
              <a:t>单击此处编辑母版标题样式</a:t>
            </a:r>
            <a:endParaRPr altLang="en-US" lang="zh-CN"/>
          </a:p>
        </p:txBody>
      </p:sp>
      <p:sp>
        <p:nvSpPr>
          <p:cNvPr id="1048659" name="Vertical Text Placeholder 2"/>
          <p:cNvSpPr>
            <a:spLocks noGrp="1"/>
          </p:cNvSpPr>
          <p:nvPr>
            <p:ph type="body" orient="vert" idx="1"/>
          </p:nvPr>
        </p:nvSpPr>
        <p:spPr>
          <a:xfrm>
            <a:off x="668377" y="325907"/>
            <a:ext cx="6167299" cy="5187603"/>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6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6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6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160" name=""/>
        <p:cNvGrpSpPr/>
        <p:nvPr/>
      </p:nvGrpSpPr>
      <p:grpSpPr>
        <a:xfrm>
          <a:off x="0" y="0"/>
          <a:ext cx="0" cy="0"/>
          <a:chOff x="0" y="0"/>
          <a:chExt cx="0" cy="0"/>
        </a:xfrm>
      </p:grpSpPr>
      <p:sp>
        <p:nvSpPr>
          <p:cNvPr id="1048745" name="Title 1"/>
          <p:cNvSpPr>
            <a:spLocks noGrp="1"/>
          </p:cNvSpPr>
          <p:nvPr>
            <p:ph type="ctrTitle"/>
          </p:nvPr>
        </p:nvSpPr>
        <p:spPr>
          <a:xfrm>
            <a:off x="1215231" y="1001812"/>
            <a:ext cx="7291387" cy="2131154"/>
          </a:xfrm>
        </p:spPr>
        <p:txBody>
          <a:bodyPr anchor="b"/>
          <a:lstStyle>
            <a:lvl1pPr>
              <a:defRPr sz="6000"/>
            </a:lvl1pPr>
          </a:lstStyle>
          <a:p>
            <a:r>
              <a:rPr altLang="zh-CN" lang="en-US" smtClean="0"/>
              <a:t>单击此处编辑母版标题样式</a:t>
            </a:r>
            <a:endParaRPr altLang="en-US" lang="zh-CN"/>
          </a:p>
        </p:txBody>
      </p:sp>
      <p:sp>
        <p:nvSpPr>
          <p:cNvPr id="1048746" name="Subtitle 2"/>
          <p:cNvSpPr>
            <a:spLocks noGrp="1"/>
          </p:cNvSpPr>
          <p:nvPr>
            <p:ph type="subTitle" idx="1"/>
          </p:nvPr>
        </p:nvSpPr>
        <p:spPr>
          <a:xfrm>
            <a:off x="1215231" y="3215152"/>
            <a:ext cx="7291387" cy="1477920"/>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
        <p:nvSpPr>
          <p:cNvPr id="104874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4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4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162" name=""/>
        <p:cNvGrpSpPr/>
        <p:nvPr/>
      </p:nvGrpSpPr>
      <p:grpSpPr>
        <a:xfrm>
          <a:off x="0" y="0"/>
          <a:ext cx="0" cy="0"/>
          <a:chOff x="0" y="0"/>
          <a:chExt cx="0" cy="0"/>
        </a:xfrm>
      </p:grpSpPr>
      <p:sp>
        <p:nvSpPr>
          <p:cNvPr id="1048747" name="Title 1"/>
          <p:cNvSpPr>
            <a:spLocks noGrp="1"/>
          </p:cNvSpPr>
          <p:nvPr>
            <p:ph type="title"/>
          </p:nvPr>
        </p:nvSpPr>
        <p:spPr/>
        <p:txBody>
          <a:bodyPr/>
          <a:p>
            <a:r>
              <a:rPr altLang="zh-CN" lang="en-US" smtClean="0"/>
              <a:t>单击此处编辑母版标题样式</a:t>
            </a:r>
            <a:endParaRPr altLang="en-US" lang="zh-CN"/>
          </a:p>
        </p:txBody>
      </p:sp>
      <p:sp>
        <p:nvSpPr>
          <p:cNvPr id="1048748"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4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4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4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164" name=""/>
        <p:cNvGrpSpPr/>
        <p:nvPr/>
      </p:nvGrpSpPr>
      <p:grpSpPr>
        <a:xfrm>
          <a:off x="0" y="0"/>
          <a:ext cx="0" cy="0"/>
          <a:chOff x="0" y="0"/>
          <a:chExt cx="0" cy="0"/>
        </a:xfrm>
      </p:grpSpPr>
      <p:sp>
        <p:nvSpPr>
          <p:cNvPr id="1048749" name="Title 1"/>
          <p:cNvSpPr>
            <a:spLocks noGrp="1"/>
          </p:cNvSpPr>
          <p:nvPr>
            <p:ph type="title"/>
          </p:nvPr>
        </p:nvSpPr>
        <p:spPr>
          <a:xfrm>
            <a:off x="663313" y="1526099"/>
            <a:ext cx="8385095" cy="2546332"/>
          </a:xfrm>
        </p:spPr>
        <p:txBody>
          <a:bodyPr anchor="b"/>
          <a:lstStyle>
            <a:lvl1pPr>
              <a:defRPr sz="6000"/>
            </a:lvl1pPr>
          </a:lstStyle>
          <a:p>
            <a:r>
              <a:rPr altLang="zh-CN" lang="en-US" smtClean="0"/>
              <a:t>单击此处编辑母版标题样式</a:t>
            </a:r>
            <a:endParaRPr altLang="en-US" lang="zh-CN"/>
          </a:p>
        </p:txBody>
      </p:sp>
      <p:sp>
        <p:nvSpPr>
          <p:cNvPr id="1048750" name="Text Placeholder 2"/>
          <p:cNvSpPr>
            <a:spLocks noGrp="1"/>
          </p:cNvSpPr>
          <p:nvPr>
            <p:ph type="body" idx="1"/>
          </p:nvPr>
        </p:nvSpPr>
        <p:spPr>
          <a:xfrm>
            <a:off x="663313" y="4096520"/>
            <a:ext cx="8385095" cy="1339055"/>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
        <p:nvSpPr>
          <p:cNvPr id="104874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4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4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166" name=""/>
        <p:cNvGrpSpPr/>
        <p:nvPr/>
      </p:nvGrpSpPr>
      <p:grpSpPr>
        <a:xfrm>
          <a:off x="0" y="0"/>
          <a:ext cx="0" cy="0"/>
          <a:chOff x="0" y="0"/>
          <a:chExt cx="0" cy="0"/>
        </a:xfrm>
      </p:grpSpPr>
      <p:sp>
        <p:nvSpPr>
          <p:cNvPr id="1048751" name="Title 1"/>
          <p:cNvSpPr>
            <a:spLocks noGrp="1"/>
          </p:cNvSpPr>
          <p:nvPr>
            <p:ph type="title"/>
          </p:nvPr>
        </p:nvSpPr>
        <p:spPr/>
        <p:txBody>
          <a:bodyPr/>
          <a:p>
            <a:r>
              <a:rPr altLang="zh-CN" lang="en-US" smtClean="0"/>
              <a:t>单击此处编辑母版标题样式</a:t>
            </a:r>
            <a:endParaRPr altLang="en-US" lang="zh-CN"/>
          </a:p>
        </p:txBody>
      </p:sp>
      <p:sp>
        <p:nvSpPr>
          <p:cNvPr id="1048752" name="Content Placeholder 2"/>
          <p:cNvSpPr>
            <a:spLocks noGrp="1"/>
          </p:cNvSpPr>
          <p:nvPr>
            <p:ph sz="half" idx="1"/>
          </p:nvPr>
        </p:nvSpPr>
        <p:spPr>
          <a:xfrm>
            <a:off x="668377"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53" name="Content Placeholder 3"/>
          <p:cNvSpPr>
            <a:spLocks noGrp="1"/>
          </p:cNvSpPr>
          <p:nvPr>
            <p:ph sz="half" idx="2"/>
          </p:nvPr>
        </p:nvSpPr>
        <p:spPr>
          <a:xfrm>
            <a:off x="4921686"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4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4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4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101" name=""/>
        <p:cNvGrpSpPr/>
        <p:nvPr/>
      </p:nvGrpSpPr>
      <p:grpSpPr>
        <a:xfrm>
          <a:off x="0" y="0"/>
          <a:ext cx="0" cy="0"/>
          <a:chOff x="0" y="0"/>
          <a:chExt cx="0" cy="0"/>
        </a:xfrm>
      </p:grpSpPr>
      <p:sp>
        <p:nvSpPr>
          <p:cNvPr id="1048674" name="Title 1"/>
          <p:cNvSpPr>
            <a:spLocks noGrp="1"/>
          </p:cNvSpPr>
          <p:nvPr>
            <p:ph type="title"/>
          </p:nvPr>
        </p:nvSpPr>
        <p:spPr/>
        <p:txBody>
          <a:bodyPr/>
          <a:p>
            <a:r>
              <a:rPr altLang="zh-CN" lang="en-US" smtClean="0"/>
              <a:t>单击此处编辑母版标题样式</a:t>
            </a:r>
            <a:endParaRPr altLang="en-US" lang="zh-CN"/>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168" name=""/>
        <p:cNvGrpSpPr/>
        <p:nvPr/>
      </p:nvGrpSpPr>
      <p:grpSpPr>
        <a:xfrm>
          <a:off x="0" y="0"/>
          <a:ext cx="0" cy="0"/>
          <a:chOff x="0" y="0"/>
          <a:chExt cx="0" cy="0"/>
        </a:xfrm>
      </p:grpSpPr>
      <p:sp>
        <p:nvSpPr>
          <p:cNvPr id="1048754" name="Title 1"/>
          <p:cNvSpPr>
            <a:spLocks noGrp="1"/>
          </p:cNvSpPr>
          <p:nvPr>
            <p:ph type="title"/>
          </p:nvPr>
        </p:nvSpPr>
        <p:spPr>
          <a:xfrm>
            <a:off x="669643" y="325907"/>
            <a:ext cx="8385095" cy="1183187"/>
          </a:xfrm>
        </p:spPr>
        <p:txBody>
          <a:bodyPr/>
          <a:p>
            <a:r>
              <a:rPr altLang="zh-CN" lang="en-US" smtClean="0"/>
              <a:t>单击此处编辑母版标题样式</a:t>
            </a:r>
            <a:endParaRPr altLang="en-US" lang="zh-CN"/>
          </a:p>
        </p:txBody>
      </p:sp>
      <p:sp>
        <p:nvSpPr>
          <p:cNvPr id="1048755" name="Text Placeholder 2"/>
          <p:cNvSpPr>
            <a:spLocks noGrp="1"/>
          </p:cNvSpPr>
          <p:nvPr>
            <p:ph type="body" idx="1"/>
          </p:nvPr>
        </p:nvSpPr>
        <p:spPr>
          <a:xfrm>
            <a:off x="669643" y="1500593"/>
            <a:ext cx="4112797"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756" name="Content Placeholder 3"/>
          <p:cNvSpPr>
            <a:spLocks noGrp="1"/>
          </p:cNvSpPr>
          <p:nvPr>
            <p:ph sz="half" idx="2"/>
          </p:nvPr>
        </p:nvSpPr>
        <p:spPr>
          <a:xfrm>
            <a:off x="669643" y="2236011"/>
            <a:ext cx="4112797"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57" name="Text Placeholder 4"/>
          <p:cNvSpPr>
            <a:spLocks noGrp="1"/>
          </p:cNvSpPr>
          <p:nvPr>
            <p:ph type="body" sz="quarter" idx="3"/>
          </p:nvPr>
        </p:nvSpPr>
        <p:spPr>
          <a:xfrm>
            <a:off x="4921686" y="1500593"/>
            <a:ext cx="4133052"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758" name="Content Placeholder 5"/>
          <p:cNvSpPr>
            <a:spLocks noGrp="1"/>
          </p:cNvSpPr>
          <p:nvPr>
            <p:ph sz="quarter" idx="4"/>
          </p:nvPr>
        </p:nvSpPr>
        <p:spPr>
          <a:xfrm>
            <a:off x="4921686" y="2236011"/>
            <a:ext cx="4133052"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4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4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4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170" name=""/>
        <p:cNvGrpSpPr/>
        <p:nvPr/>
      </p:nvGrpSpPr>
      <p:grpSpPr>
        <a:xfrm>
          <a:off x="0" y="0"/>
          <a:ext cx="0" cy="0"/>
          <a:chOff x="0" y="0"/>
          <a:chExt cx="0" cy="0"/>
        </a:xfrm>
      </p:grpSpPr>
      <p:sp>
        <p:nvSpPr>
          <p:cNvPr id="1048759" name="Title 1"/>
          <p:cNvSpPr>
            <a:spLocks noGrp="1"/>
          </p:cNvSpPr>
          <p:nvPr>
            <p:ph type="title"/>
          </p:nvPr>
        </p:nvSpPr>
        <p:spPr/>
        <p:txBody>
          <a:bodyPr/>
          <a:p>
            <a:r>
              <a:rPr altLang="zh-CN" lang="en-US" smtClean="0"/>
              <a:t>单击此处编辑母版标题样式</a:t>
            </a:r>
            <a:endParaRPr altLang="en-US" lang="zh-CN"/>
          </a:p>
        </p:txBody>
      </p:sp>
      <p:sp>
        <p:nvSpPr>
          <p:cNvPr id="104874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4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4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172" name=""/>
        <p:cNvGrpSpPr/>
        <p:nvPr/>
      </p:nvGrpSpPr>
      <p:grpSpPr>
        <a:xfrm>
          <a:off x="0" y="0"/>
          <a:ext cx="0" cy="0"/>
          <a:chOff x="0" y="0"/>
          <a:chExt cx="0" cy="0"/>
        </a:xfrm>
      </p:grpSpPr>
      <p:sp>
        <p:nvSpPr>
          <p:cNvPr id="104874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4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4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174" name=""/>
        <p:cNvGrpSpPr/>
        <p:nvPr/>
      </p:nvGrpSpPr>
      <p:grpSpPr>
        <a:xfrm>
          <a:off x="0" y="0"/>
          <a:ext cx="0" cy="0"/>
          <a:chOff x="0" y="0"/>
          <a:chExt cx="0" cy="0"/>
        </a:xfrm>
      </p:grpSpPr>
      <p:sp>
        <p:nvSpPr>
          <p:cNvPr id="1048760"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761"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762" name="Content Placeholder 2"/>
          <p:cNvSpPr>
            <a:spLocks noGrp="1"/>
          </p:cNvSpPr>
          <p:nvPr>
            <p:ph idx="1"/>
          </p:nvPr>
        </p:nvSpPr>
        <p:spPr>
          <a:xfrm>
            <a:off x="4133052" y="881368"/>
            <a:ext cx="4921686" cy="43501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4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4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4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176" name=""/>
        <p:cNvGrpSpPr/>
        <p:nvPr/>
      </p:nvGrpSpPr>
      <p:grpSpPr>
        <a:xfrm>
          <a:off x="0" y="0"/>
          <a:ext cx="0" cy="0"/>
          <a:chOff x="0" y="0"/>
          <a:chExt cx="0" cy="0"/>
        </a:xfrm>
      </p:grpSpPr>
      <p:sp>
        <p:nvSpPr>
          <p:cNvPr id="1048763"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764"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765" name="Picture Placeholder 2"/>
          <p:cNvSpPr>
            <a:spLocks noGrp="1"/>
          </p:cNvSpPr>
          <p:nvPr>
            <p:ph type="pic" idx="1"/>
          </p:nvPr>
        </p:nvSpPr>
        <p:spPr>
          <a:xfrm>
            <a:off x="4133052" y="881368"/>
            <a:ext cx="4921686" cy="4350161"/>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874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4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4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178" name=""/>
        <p:cNvGrpSpPr/>
        <p:nvPr/>
      </p:nvGrpSpPr>
      <p:grpSpPr>
        <a:xfrm>
          <a:off x="0" y="0"/>
          <a:ext cx="0" cy="0"/>
          <a:chOff x="0" y="0"/>
          <a:chExt cx="0" cy="0"/>
        </a:xfrm>
      </p:grpSpPr>
      <p:sp>
        <p:nvSpPr>
          <p:cNvPr id="1048766" name="Title 1"/>
          <p:cNvSpPr>
            <a:spLocks noGrp="1"/>
          </p:cNvSpPr>
          <p:nvPr>
            <p:ph type="title"/>
          </p:nvPr>
        </p:nvSpPr>
        <p:spPr/>
        <p:txBody>
          <a:bodyPr/>
          <a:p>
            <a:r>
              <a:rPr altLang="zh-CN" lang="en-US" smtClean="0"/>
              <a:t>单击此处编辑母版标题样式</a:t>
            </a:r>
            <a:endParaRPr altLang="en-US" lang="zh-CN"/>
          </a:p>
        </p:txBody>
      </p:sp>
      <p:sp>
        <p:nvSpPr>
          <p:cNvPr id="1048767"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4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4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4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180" name=""/>
        <p:cNvGrpSpPr/>
        <p:nvPr/>
      </p:nvGrpSpPr>
      <p:grpSpPr>
        <a:xfrm>
          <a:off x="0" y="0"/>
          <a:ext cx="0" cy="0"/>
          <a:chOff x="0" y="0"/>
          <a:chExt cx="0" cy="0"/>
        </a:xfrm>
      </p:grpSpPr>
      <p:sp>
        <p:nvSpPr>
          <p:cNvPr id="1048768" name="Vertical Title 1"/>
          <p:cNvSpPr>
            <a:spLocks noGrp="1"/>
          </p:cNvSpPr>
          <p:nvPr>
            <p:ph type="title" orient="vert"/>
          </p:nvPr>
        </p:nvSpPr>
        <p:spPr>
          <a:xfrm>
            <a:off x="6957199" y="325907"/>
            <a:ext cx="2096273" cy="5187603"/>
          </a:xfrm>
        </p:spPr>
        <p:txBody>
          <a:bodyPr vert="eaVert"/>
          <a:p>
            <a:r>
              <a:rPr altLang="zh-CN" lang="en-US" smtClean="0"/>
              <a:t>单击此处编辑母版标题样式</a:t>
            </a:r>
            <a:endParaRPr altLang="en-US" lang="zh-CN"/>
          </a:p>
        </p:txBody>
      </p:sp>
      <p:sp>
        <p:nvSpPr>
          <p:cNvPr id="1048769" name="Vertical Text Placeholder 2"/>
          <p:cNvSpPr>
            <a:spLocks noGrp="1"/>
          </p:cNvSpPr>
          <p:nvPr>
            <p:ph type="body" orient="vert" idx="1"/>
          </p:nvPr>
        </p:nvSpPr>
        <p:spPr>
          <a:xfrm>
            <a:off x="668377" y="325907"/>
            <a:ext cx="6167299" cy="5187603"/>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4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4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4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183" name=""/>
        <p:cNvGrpSpPr/>
        <p:nvPr/>
      </p:nvGrpSpPr>
      <p:grpSpPr>
        <a:xfrm>
          <a:off x="0" y="0"/>
          <a:ext cx="0" cy="0"/>
          <a:chOff x="0" y="0"/>
          <a:chExt cx="0" cy="0"/>
        </a:xfrm>
      </p:grpSpPr>
      <p:sp>
        <p:nvSpPr>
          <p:cNvPr id="1048775" name="Title 1"/>
          <p:cNvSpPr>
            <a:spLocks noGrp="1"/>
          </p:cNvSpPr>
          <p:nvPr>
            <p:ph type="ctrTitle"/>
          </p:nvPr>
        </p:nvSpPr>
        <p:spPr>
          <a:xfrm>
            <a:off x="1215231" y="1001812"/>
            <a:ext cx="7291387" cy="2131154"/>
          </a:xfrm>
        </p:spPr>
        <p:txBody>
          <a:bodyPr anchor="b"/>
          <a:lstStyle>
            <a:lvl1pPr>
              <a:defRPr sz="6000"/>
            </a:lvl1pPr>
          </a:lstStyle>
          <a:p>
            <a:r>
              <a:rPr altLang="zh-CN" lang="en-US" smtClean="0"/>
              <a:t>单击此处编辑母版标题样式</a:t>
            </a:r>
            <a:endParaRPr altLang="en-US" lang="zh-CN"/>
          </a:p>
        </p:txBody>
      </p:sp>
      <p:sp>
        <p:nvSpPr>
          <p:cNvPr id="1048776" name="Subtitle 2"/>
          <p:cNvSpPr>
            <a:spLocks noGrp="1"/>
          </p:cNvSpPr>
          <p:nvPr>
            <p:ph type="subTitle" idx="1"/>
          </p:nvPr>
        </p:nvSpPr>
        <p:spPr>
          <a:xfrm>
            <a:off x="1215231" y="3215152"/>
            <a:ext cx="7291387" cy="1477920"/>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
        <p:nvSpPr>
          <p:cNvPr id="104877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7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7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185" name=""/>
        <p:cNvGrpSpPr/>
        <p:nvPr/>
      </p:nvGrpSpPr>
      <p:grpSpPr>
        <a:xfrm>
          <a:off x="0" y="0"/>
          <a:ext cx="0" cy="0"/>
          <a:chOff x="0" y="0"/>
          <a:chExt cx="0" cy="0"/>
        </a:xfrm>
      </p:grpSpPr>
      <p:sp>
        <p:nvSpPr>
          <p:cNvPr id="1048777" name="Title 1"/>
          <p:cNvSpPr>
            <a:spLocks noGrp="1"/>
          </p:cNvSpPr>
          <p:nvPr>
            <p:ph type="title"/>
          </p:nvPr>
        </p:nvSpPr>
        <p:spPr/>
        <p:txBody>
          <a:bodyPr/>
          <a:p>
            <a:r>
              <a:rPr altLang="zh-CN" lang="en-US" smtClean="0"/>
              <a:t>单击此处编辑母版标题样式</a:t>
            </a:r>
            <a:endParaRPr altLang="en-US" lang="zh-CN"/>
          </a:p>
        </p:txBody>
      </p:sp>
      <p:sp>
        <p:nvSpPr>
          <p:cNvPr id="1048778"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7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7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7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187" name=""/>
        <p:cNvGrpSpPr/>
        <p:nvPr/>
      </p:nvGrpSpPr>
      <p:grpSpPr>
        <a:xfrm>
          <a:off x="0" y="0"/>
          <a:ext cx="0" cy="0"/>
          <a:chOff x="0" y="0"/>
          <a:chExt cx="0" cy="0"/>
        </a:xfrm>
      </p:grpSpPr>
      <p:sp>
        <p:nvSpPr>
          <p:cNvPr id="1048779" name="Title 1"/>
          <p:cNvSpPr>
            <a:spLocks noGrp="1"/>
          </p:cNvSpPr>
          <p:nvPr>
            <p:ph type="title"/>
          </p:nvPr>
        </p:nvSpPr>
        <p:spPr>
          <a:xfrm>
            <a:off x="663313" y="1526099"/>
            <a:ext cx="8385095" cy="2546332"/>
          </a:xfrm>
        </p:spPr>
        <p:txBody>
          <a:bodyPr anchor="b"/>
          <a:lstStyle>
            <a:lvl1pPr>
              <a:defRPr sz="6000"/>
            </a:lvl1pPr>
          </a:lstStyle>
          <a:p>
            <a:r>
              <a:rPr altLang="zh-CN" lang="en-US" smtClean="0"/>
              <a:t>单击此处编辑母版标题样式</a:t>
            </a:r>
            <a:endParaRPr altLang="en-US" lang="zh-CN"/>
          </a:p>
        </p:txBody>
      </p:sp>
      <p:sp>
        <p:nvSpPr>
          <p:cNvPr id="1048780" name="Text Placeholder 2"/>
          <p:cNvSpPr>
            <a:spLocks noGrp="1"/>
          </p:cNvSpPr>
          <p:nvPr>
            <p:ph type="body" idx="1"/>
          </p:nvPr>
        </p:nvSpPr>
        <p:spPr>
          <a:xfrm>
            <a:off x="663313" y="4096520"/>
            <a:ext cx="8385095" cy="1339055"/>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
        <p:nvSpPr>
          <p:cNvPr id="104877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7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7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103"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189" name=""/>
        <p:cNvGrpSpPr/>
        <p:nvPr/>
      </p:nvGrpSpPr>
      <p:grpSpPr>
        <a:xfrm>
          <a:off x="0" y="0"/>
          <a:ext cx="0" cy="0"/>
          <a:chOff x="0" y="0"/>
          <a:chExt cx="0" cy="0"/>
        </a:xfrm>
      </p:grpSpPr>
      <p:sp>
        <p:nvSpPr>
          <p:cNvPr id="1048781" name="Title 1"/>
          <p:cNvSpPr>
            <a:spLocks noGrp="1"/>
          </p:cNvSpPr>
          <p:nvPr>
            <p:ph type="title"/>
          </p:nvPr>
        </p:nvSpPr>
        <p:spPr/>
        <p:txBody>
          <a:bodyPr/>
          <a:p>
            <a:r>
              <a:rPr altLang="zh-CN" lang="en-US" smtClean="0"/>
              <a:t>单击此处编辑母版标题样式</a:t>
            </a:r>
            <a:endParaRPr altLang="en-US" lang="zh-CN"/>
          </a:p>
        </p:txBody>
      </p:sp>
      <p:sp>
        <p:nvSpPr>
          <p:cNvPr id="1048782" name="Content Placeholder 2"/>
          <p:cNvSpPr>
            <a:spLocks noGrp="1"/>
          </p:cNvSpPr>
          <p:nvPr>
            <p:ph sz="half" idx="1"/>
          </p:nvPr>
        </p:nvSpPr>
        <p:spPr>
          <a:xfrm>
            <a:off x="668377"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83" name="Content Placeholder 3"/>
          <p:cNvSpPr>
            <a:spLocks noGrp="1"/>
          </p:cNvSpPr>
          <p:nvPr>
            <p:ph sz="half" idx="2"/>
          </p:nvPr>
        </p:nvSpPr>
        <p:spPr>
          <a:xfrm>
            <a:off x="4921686"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7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7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7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191" name=""/>
        <p:cNvGrpSpPr/>
        <p:nvPr/>
      </p:nvGrpSpPr>
      <p:grpSpPr>
        <a:xfrm>
          <a:off x="0" y="0"/>
          <a:ext cx="0" cy="0"/>
          <a:chOff x="0" y="0"/>
          <a:chExt cx="0" cy="0"/>
        </a:xfrm>
      </p:grpSpPr>
      <p:sp>
        <p:nvSpPr>
          <p:cNvPr id="1048784" name="Title 1"/>
          <p:cNvSpPr>
            <a:spLocks noGrp="1"/>
          </p:cNvSpPr>
          <p:nvPr>
            <p:ph type="title"/>
          </p:nvPr>
        </p:nvSpPr>
        <p:spPr>
          <a:xfrm>
            <a:off x="669643" y="325907"/>
            <a:ext cx="8385095" cy="1183187"/>
          </a:xfrm>
        </p:spPr>
        <p:txBody>
          <a:bodyPr/>
          <a:p>
            <a:r>
              <a:rPr altLang="zh-CN" lang="en-US" smtClean="0"/>
              <a:t>单击此处编辑母版标题样式</a:t>
            </a:r>
            <a:endParaRPr altLang="en-US" lang="zh-CN"/>
          </a:p>
        </p:txBody>
      </p:sp>
      <p:sp>
        <p:nvSpPr>
          <p:cNvPr id="1048785" name="Text Placeholder 2"/>
          <p:cNvSpPr>
            <a:spLocks noGrp="1"/>
          </p:cNvSpPr>
          <p:nvPr>
            <p:ph type="body" idx="1"/>
          </p:nvPr>
        </p:nvSpPr>
        <p:spPr>
          <a:xfrm>
            <a:off x="669643" y="1500593"/>
            <a:ext cx="4112797"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786" name="Content Placeholder 3"/>
          <p:cNvSpPr>
            <a:spLocks noGrp="1"/>
          </p:cNvSpPr>
          <p:nvPr>
            <p:ph sz="half" idx="2"/>
          </p:nvPr>
        </p:nvSpPr>
        <p:spPr>
          <a:xfrm>
            <a:off x="669643" y="2236011"/>
            <a:ext cx="4112797"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87" name="Text Placeholder 4"/>
          <p:cNvSpPr>
            <a:spLocks noGrp="1"/>
          </p:cNvSpPr>
          <p:nvPr>
            <p:ph type="body" sz="quarter" idx="3"/>
          </p:nvPr>
        </p:nvSpPr>
        <p:spPr>
          <a:xfrm>
            <a:off x="4921686" y="1500593"/>
            <a:ext cx="4133052"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788" name="Content Placeholder 5"/>
          <p:cNvSpPr>
            <a:spLocks noGrp="1"/>
          </p:cNvSpPr>
          <p:nvPr>
            <p:ph sz="quarter" idx="4"/>
          </p:nvPr>
        </p:nvSpPr>
        <p:spPr>
          <a:xfrm>
            <a:off x="4921686" y="2236011"/>
            <a:ext cx="4133052"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7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7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7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193" name=""/>
        <p:cNvGrpSpPr/>
        <p:nvPr/>
      </p:nvGrpSpPr>
      <p:grpSpPr>
        <a:xfrm>
          <a:off x="0" y="0"/>
          <a:ext cx="0" cy="0"/>
          <a:chOff x="0" y="0"/>
          <a:chExt cx="0" cy="0"/>
        </a:xfrm>
      </p:grpSpPr>
      <p:sp>
        <p:nvSpPr>
          <p:cNvPr id="1048789" name="Title 1"/>
          <p:cNvSpPr>
            <a:spLocks noGrp="1"/>
          </p:cNvSpPr>
          <p:nvPr>
            <p:ph type="title"/>
          </p:nvPr>
        </p:nvSpPr>
        <p:spPr/>
        <p:txBody>
          <a:bodyPr/>
          <a:p>
            <a:r>
              <a:rPr altLang="zh-CN" lang="en-US" smtClean="0"/>
              <a:t>单击此处编辑母版标题样式</a:t>
            </a:r>
            <a:endParaRPr altLang="en-US" lang="zh-CN"/>
          </a:p>
        </p:txBody>
      </p:sp>
      <p:sp>
        <p:nvSpPr>
          <p:cNvPr id="104877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7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7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195" name=""/>
        <p:cNvGrpSpPr/>
        <p:nvPr/>
      </p:nvGrpSpPr>
      <p:grpSpPr>
        <a:xfrm>
          <a:off x="0" y="0"/>
          <a:ext cx="0" cy="0"/>
          <a:chOff x="0" y="0"/>
          <a:chExt cx="0" cy="0"/>
        </a:xfrm>
      </p:grpSpPr>
      <p:sp>
        <p:nvSpPr>
          <p:cNvPr id="104877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7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7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197" name=""/>
        <p:cNvGrpSpPr/>
        <p:nvPr/>
      </p:nvGrpSpPr>
      <p:grpSpPr>
        <a:xfrm>
          <a:off x="0" y="0"/>
          <a:ext cx="0" cy="0"/>
          <a:chOff x="0" y="0"/>
          <a:chExt cx="0" cy="0"/>
        </a:xfrm>
      </p:grpSpPr>
      <p:sp>
        <p:nvSpPr>
          <p:cNvPr id="1048790"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791"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792" name="Content Placeholder 2"/>
          <p:cNvSpPr>
            <a:spLocks noGrp="1"/>
          </p:cNvSpPr>
          <p:nvPr>
            <p:ph idx="1"/>
          </p:nvPr>
        </p:nvSpPr>
        <p:spPr>
          <a:xfrm>
            <a:off x="4133052" y="881368"/>
            <a:ext cx="4921686" cy="43501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7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7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7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199" name=""/>
        <p:cNvGrpSpPr/>
        <p:nvPr/>
      </p:nvGrpSpPr>
      <p:grpSpPr>
        <a:xfrm>
          <a:off x="0" y="0"/>
          <a:ext cx="0" cy="0"/>
          <a:chOff x="0" y="0"/>
          <a:chExt cx="0" cy="0"/>
        </a:xfrm>
      </p:grpSpPr>
      <p:sp>
        <p:nvSpPr>
          <p:cNvPr id="1048793"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794"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795" name="Picture Placeholder 2"/>
          <p:cNvSpPr>
            <a:spLocks noGrp="1"/>
          </p:cNvSpPr>
          <p:nvPr>
            <p:ph type="pic" idx="1"/>
          </p:nvPr>
        </p:nvSpPr>
        <p:spPr>
          <a:xfrm>
            <a:off x="4133052" y="881368"/>
            <a:ext cx="4921686" cy="4350161"/>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877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7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7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201" name=""/>
        <p:cNvGrpSpPr/>
        <p:nvPr/>
      </p:nvGrpSpPr>
      <p:grpSpPr>
        <a:xfrm>
          <a:off x="0" y="0"/>
          <a:ext cx="0" cy="0"/>
          <a:chOff x="0" y="0"/>
          <a:chExt cx="0" cy="0"/>
        </a:xfrm>
      </p:grpSpPr>
      <p:sp>
        <p:nvSpPr>
          <p:cNvPr id="1048796" name="Title 1"/>
          <p:cNvSpPr>
            <a:spLocks noGrp="1"/>
          </p:cNvSpPr>
          <p:nvPr>
            <p:ph type="title"/>
          </p:nvPr>
        </p:nvSpPr>
        <p:spPr/>
        <p:txBody>
          <a:bodyPr/>
          <a:p>
            <a:r>
              <a:rPr altLang="zh-CN" lang="en-US" smtClean="0"/>
              <a:t>单击此处编辑母版标题样式</a:t>
            </a:r>
            <a:endParaRPr altLang="en-US" lang="zh-CN"/>
          </a:p>
        </p:txBody>
      </p:sp>
      <p:sp>
        <p:nvSpPr>
          <p:cNvPr id="1048797"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7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7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7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203" name=""/>
        <p:cNvGrpSpPr/>
        <p:nvPr/>
      </p:nvGrpSpPr>
      <p:grpSpPr>
        <a:xfrm>
          <a:off x="0" y="0"/>
          <a:ext cx="0" cy="0"/>
          <a:chOff x="0" y="0"/>
          <a:chExt cx="0" cy="0"/>
        </a:xfrm>
      </p:grpSpPr>
      <p:sp>
        <p:nvSpPr>
          <p:cNvPr id="1048798" name="Vertical Title 1"/>
          <p:cNvSpPr>
            <a:spLocks noGrp="1"/>
          </p:cNvSpPr>
          <p:nvPr>
            <p:ph type="title" orient="vert"/>
          </p:nvPr>
        </p:nvSpPr>
        <p:spPr>
          <a:xfrm>
            <a:off x="6957199" y="325907"/>
            <a:ext cx="2096273" cy="5187603"/>
          </a:xfrm>
        </p:spPr>
        <p:txBody>
          <a:bodyPr vert="eaVert"/>
          <a:p>
            <a:r>
              <a:rPr altLang="zh-CN" lang="en-US" smtClean="0"/>
              <a:t>单击此处编辑母版标题样式</a:t>
            </a:r>
            <a:endParaRPr altLang="en-US" lang="zh-CN"/>
          </a:p>
        </p:txBody>
      </p:sp>
      <p:sp>
        <p:nvSpPr>
          <p:cNvPr id="1048799" name="Vertical Text Placeholder 2"/>
          <p:cNvSpPr>
            <a:spLocks noGrp="1"/>
          </p:cNvSpPr>
          <p:nvPr>
            <p:ph type="body" orient="vert" idx="1"/>
          </p:nvPr>
        </p:nvSpPr>
        <p:spPr>
          <a:xfrm>
            <a:off x="668377" y="325907"/>
            <a:ext cx="6167299" cy="5187603"/>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77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7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77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229" name=""/>
        <p:cNvGrpSpPr/>
        <p:nvPr/>
      </p:nvGrpSpPr>
      <p:grpSpPr>
        <a:xfrm>
          <a:off x="0" y="0"/>
          <a:ext cx="0" cy="0"/>
          <a:chOff x="0" y="0"/>
          <a:chExt cx="0" cy="0"/>
        </a:xfrm>
      </p:grpSpPr>
      <p:sp>
        <p:nvSpPr>
          <p:cNvPr id="1048835" name="Title 1"/>
          <p:cNvSpPr>
            <a:spLocks noGrp="1"/>
          </p:cNvSpPr>
          <p:nvPr>
            <p:ph type="ctrTitle"/>
          </p:nvPr>
        </p:nvSpPr>
        <p:spPr>
          <a:xfrm>
            <a:off x="1215231" y="1001812"/>
            <a:ext cx="7291387" cy="2131154"/>
          </a:xfrm>
        </p:spPr>
        <p:txBody>
          <a:bodyPr anchor="b"/>
          <a:lstStyle>
            <a:lvl1pPr>
              <a:defRPr sz="6000"/>
            </a:lvl1pPr>
          </a:lstStyle>
          <a:p>
            <a:r>
              <a:rPr altLang="zh-CN" lang="en-US" smtClean="0"/>
              <a:t>单击此处编辑母版标题样式</a:t>
            </a:r>
            <a:endParaRPr altLang="en-US" lang="zh-CN"/>
          </a:p>
        </p:txBody>
      </p:sp>
      <p:sp>
        <p:nvSpPr>
          <p:cNvPr id="1048836" name="Subtitle 2"/>
          <p:cNvSpPr>
            <a:spLocks noGrp="1"/>
          </p:cNvSpPr>
          <p:nvPr>
            <p:ph type="subTitle" idx="1"/>
          </p:nvPr>
        </p:nvSpPr>
        <p:spPr>
          <a:xfrm>
            <a:off x="1215231" y="3215152"/>
            <a:ext cx="7291387" cy="1477920"/>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
        <p:nvSpPr>
          <p:cNvPr id="10488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231" name=""/>
        <p:cNvGrpSpPr/>
        <p:nvPr/>
      </p:nvGrpSpPr>
      <p:grpSpPr>
        <a:xfrm>
          <a:off x="0" y="0"/>
          <a:ext cx="0" cy="0"/>
          <a:chOff x="0" y="0"/>
          <a:chExt cx="0" cy="0"/>
        </a:xfrm>
      </p:grpSpPr>
      <p:sp>
        <p:nvSpPr>
          <p:cNvPr id="1048837" name="Title 1"/>
          <p:cNvSpPr>
            <a:spLocks noGrp="1"/>
          </p:cNvSpPr>
          <p:nvPr>
            <p:ph type="title"/>
          </p:nvPr>
        </p:nvSpPr>
        <p:spPr/>
        <p:txBody>
          <a:bodyPr/>
          <a:p>
            <a:r>
              <a:rPr altLang="zh-CN" lang="en-US" smtClean="0"/>
              <a:t>单击此处编辑母版标题样式</a:t>
            </a:r>
            <a:endParaRPr altLang="en-US" lang="zh-CN"/>
          </a:p>
        </p:txBody>
      </p:sp>
      <p:sp>
        <p:nvSpPr>
          <p:cNvPr id="1048838"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105" name=""/>
        <p:cNvGrpSpPr/>
        <p:nvPr/>
      </p:nvGrpSpPr>
      <p:grpSpPr>
        <a:xfrm>
          <a:off x="0" y="0"/>
          <a:ext cx="0" cy="0"/>
          <a:chOff x="0" y="0"/>
          <a:chExt cx="0" cy="0"/>
        </a:xfrm>
      </p:grpSpPr>
      <p:sp>
        <p:nvSpPr>
          <p:cNvPr id="1048675"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676"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677" name="Content Placeholder 2"/>
          <p:cNvSpPr>
            <a:spLocks noGrp="1"/>
          </p:cNvSpPr>
          <p:nvPr>
            <p:ph idx="1"/>
          </p:nvPr>
        </p:nvSpPr>
        <p:spPr>
          <a:xfrm>
            <a:off x="4133052" y="881368"/>
            <a:ext cx="4921686" cy="43501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233" name=""/>
        <p:cNvGrpSpPr/>
        <p:nvPr/>
      </p:nvGrpSpPr>
      <p:grpSpPr>
        <a:xfrm>
          <a:off x="0" y="0"/>
          <a:ext cx="0" cy="0"/>
          <a:chOff x="0" y="0"/>
          <a:chExt cx="0" cy="0"/>
        </a:xfrm>
      </p:grpSpPr>
      <p:sp>
        <p:nvSpPr>
          <p:cNvPr id="1048839" name="Title 1"/>
          <p:cNvSpPr>
            <a:spLocks noGrp="1"/>
          </p:cNvSpPr>
          <p:nvPr>
            <p:ph type="title"/>
          </p:nvPr>
        </p:nvSpPr>
        <p:spPr>
          <a:xfrm>
            <a:off x="663313" y="1526099"/>
            <a:ext cx="8385095" cy="2546332"/>
          </a:xfrm>
        </p:spPr>
        <p:txBody>
          <a:bodyPr anchor="b"/>
          <a:lstStyle>
            <a:lvl1pPr>
              <a:defRPr sz="6000"/>
            </a:lvl1pPr>
          </a:lstStyle>
          <a:p>
            <a:r>
              <a:rPr altLang="zh-CN" lang="en-US" smtClean="0"/>
              <a:t>单击此处编辑母版标题样式</a:t>
            </a:r>
            <a:endParaRPr altLang="en-US" lang="zh-CN"/>
          </a:p>
        </p:txBody>
      </p:sp>
      <p:sp>
        <p:nvSpPr>
          <p:cNvPr id="1048840" name="Text Placeholder 2"/>
          <p:cNvSpPr>
            <a:spLocks noGrp="1"/>
          </p:cNvSpPr>
          <p:nvPr>
            <p:ph type="body" idx="1"/>
          </p:nvPr>
        </p:nvSpPr>
        <p:spPr>
          <a:xfrm>
            <a:off x="663313" y="4096520"/>
            <a:ext cx="8385095" cy="1339055"/>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
        <p:nvSpPr>
          <p:cNvPr id="10488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235" name=""/>
        <p:cNvGrpSpPr/>
        <p:nvPr/>
      </p:nvGrpSpPr>
      <p:grpSpPr>
        <a:xfrm>
          <a:off x="0" y="0"/>
          <a:ext cx="0" cy="0"/>
          <a:chOff x="0" y="0"/>
          <a:chExt cx="0" cy="0"/>
        </a:xfrm>
      </p:grpSpPr>
      <p:sp>
        <p:nvSpPr>
          <p:cNvPr id="1048841" name="Title 1"/>
          <p:cNvSpPr>
            <a:spLocks noGrp="1"/>
          </p:cNvSpPr>
          <p:nvPr>
            <p:ph type="title"/>
          </p:nvPr>
        </p:nvSpPr>
        <p:spPr/>
        <p:txBody>
          <a:bodyPr/>
          <a:p>
            <a:r>
              <a:rPr altLang="zh-CN" lang="en-US" smtClean="0"/>
              <a:t>单击此处编辑母版标题样式</a:t>
            </a:r>
            <a:endParaRPr altLang="en-US" lang="zh-CN"/>
          </a:p>
        </p:txBody>
      </p:sp>
      <p:sp>
        <p:nvSpPr>
          <p:cNvPr id="1048842" name="Content Placeholder 2"/>
          <p:cNvSpPr>
            <a:spLocks noGrp="1"/>
          </p:cNvSpPr>
          <p:nvPr>
            <p:ph sz="half" idx="1"/>
          </p:nvPr>
        </p:nvSpPr>
        <p:spPr>
          <a:xfrm>
            <a:off x="668377"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43" name="Content Placeholder 3"/>
          <p:cNvSpPr>
            <a:spLocks noGrp="1"/>
          </p:cNvSpPr>
          <p:nvPr>
            <p:ph sz="half" idx="2"/>
          </p:nvPr>
        </p:nvSpPr>
        <p:spPr>
          <a:xfrm>
            <a:off x="4921686"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237" name=""/>
        <p:cNvGrpSpPr/>
        <p:nvPr/>
      </p:nvGrpSpPr>
      <p:grpSpPr>
        <a:xfrm>
          <a:off x="0" y="0"/>
          <a:ext cx="0" cy="0"/>
          <a:chOff x="0" y="0"/>
          <a:chExt cx="0" cy="0"/>
        </a:xfrm>
      </p:grpSpPr>
      <p:sp>
        <p:nvSpPr>
          <p:cNvPr id="1048844" name="Title 1"/>
          <p:cNvSpPr>
            <a:spLocks noGrp="1"/>
          </p:cNvSpPr>
          <p:nvPr>
            <p:ph type="title"/>
          </p:nvPr>
        </p:nvSpPr>
        <p:spPr>
          <a:xfrm>
            <a:off x="669643" y="325907"/>
            <a:ext cx="8385095" cy="1183187"/>
          </a:xfrm>
        </p:spPr>
        <p:txBody>
          <a:bodyPr/>
          <a:p>
            <a:r>
              <a:rPr altLang="zh-CN" lang="en-US" smtClean="0"/>
              <a:t>单击此处编辑母版标题样式</a:t>
            </a:r>
            <a:endParaRPr altLang="en-US" lang="zh-CN"/>
          </a:p>
        </p:txBody>
      </p:sp>
      <p:sp>
        <p:nvSpPr>
          <p:cNvPr id="1048845" name="Text Placeholder 2"/>
          <p:cNvSpPr>
            <a:spLocks noGrp="1"/>
          </p:cNvSpPr>
          <p:nvPr>
            <p:ph type="body" idx="1"/>
          </p:nvPr>
        </p:nvSpPr>
        <p:spPr>
          <a:xfrm>
            <a:off x="669643" y="1500593"/>
            <a:ext cx="4112797"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846" name="Content Placeholder 3"/>
          <p:cNvSpPr>
            <a:spLocks noGrp="1"/>
          </p:cNvSpPr>
          <p:nvPr>
            <p:ph sz="half" idx="2"/>
          </p:nvPr>
        </p:nvSpPr>
        <p:spPr>
          <a:xfrm>
            <a:off x="669643" y="2236011"/>
            <a:ext cx="4112797"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47" name="Text Placeholder 4"/>
          <p:cNvSpPr>
            <a:spLocks noGrp="1"/>
          </p:cNvSpPr>
          <p:nvPr>
            <p:ph type="body" sz="quarter" idx="3"/>
          </p:nvPr>
        </p:nvSpPr>
        <p:spPr>
          <a:xfrm>
            <a:off x="4921686" y="1500593"/>
            <a:ext cx="4133052"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848" name="Content Placeholder 5"/>
          <p:cNvSpPr>
            <a:spLocks noGrp="1"/>
          </p:cNvSpPr>
          <p:nvPr>
            <p:ph sz="quarter" idx="4"/>
          </p:nvPr>
        </p:nvSpPr>
        <p:spPr>
          <a:xfrm>
            <a:off x="4921686" y="2236011"/>
            <a:ext cx="4133052"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239" name=""/>
        <p:cNvGrpSpPr/>
        <p:nvPr/>
      </p:nvGrpSpPr>
      <p:grpSpPr>
        <a:xfrm>
          <a:off x="0" y="0"/>
          <a:ext cx="0" cy="0"/>
          <a:chOff x="0" y="0"/>
          <a:chExt cx="0" cy="0"/>
        </a:xfrm>
      </p:grpSpPr>
      <p:sp>
        <p:nvSpPr>
          <p:cNvPr id="1048849" name="Title 1"/>
          <p:cNvSpPr>
            <a:spLocks noGrp="1"/>
          </p:cNvSpPr>
          <p:nvPr>
            <p:ph type="title"/>
          </p:nvPr>
        </p:nvSpPr>
        <p:spPr/>
        <p:txBody>
          <a:bodyPr/>
          <a:p>
            <a:r>
              <a:rPr altLang="zh-CN" lang="en-US" smtClean="0"/>
              <a:t>单击此处编辑母版标题样式</a:t>
            </a:r>
            <a:endParaRPr altLang="en-US" lang="zh-CN"/>
          </a:p>
        </p:txBody>
      </p:sp>
      <p:sp>
        <p:nvSpPr>
          <p:cNvPr id="10488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241" name=""/>
        <p:cNvGrpSpPr/>
        <p:nvPr/>
      </p:nvGrpSpPr>
      <p:grpSpPr>
        <a:xfrm>
          <a:off x="0" y="0"/>
          <a:ext cx="0" cy="0"/>
          <a:chOff x="0" y="0"/>
          <a:chExt cx="0" cy="0"/>
        </a:xfrm>
      </p:grpSpPr>
      <p:sp>
        <p:nvSpPr>
          <p:cNvPr id="10488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243" name=""/>
        <p:cNvGrpSpPr/>
        <p:nvPr/>
      </p:nvGrpSpPr>
      <p:grpSpPr>
        <a:xfrm>
          <a:off x="0" y="0"/>
          <a:ext cx="0" cy="0"/>
          <a:chOff x="0" y="0"/>
          <a:chExt cx="0" cy="0"/>
        </a:xfrm>
      </p:grpSpPr>
      <p:sp>
        <p:nvSpPr>
          <p:cNvPr id="1048850"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851"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852" name="Content Placeholder 2"/>
          <p:cNvSpPr>
            <a:spLocks noGrp="1"/>
          </p:cNvSpPr>
          <p:nvPr>
            <p:ph idx="1"/>
          </p:nvPr>
        </p:nvSpPr>
        <p:spPr>
          <a:xfrm>
            <a:off x="4133052" y="881368"/>
            <a:ext cx="4921686" cy="43501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245" name=""/>
        <p:cNvGrpSpPr/>
        <p:nvPr/>
      </p:nvGrpSpPr>
      <p:grpSpPr>
        <a:xfrm>
          <a:off x="0" y="0"/>
          <a:ext cx="0" cy="0"/>
          <a:chOff x="0" y="0"/>
          <a:chExt cx="0" cy="0"/>
        </a:xfrm>
      </p:grpSpPr>
      <p:sp>
        <p:nvSpPr>
          <p:cNvPr id="1048853"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854"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855" name="Picture Placeholder 2"/>
          <p:cNvSpPr>
            <a:spLocks noGrp="1"/>
          </p:cNvSpPr>
          <p:nvPr>
            <p:ph type="pic" idx="1"/>
          </p:nvPr>
        </p:nvSpPr>
        <p:spPr>
          <a:xfrm>
            <a:off x="4133052" y="881368"/>
            <a:ext cx="4921686" cy="4350161"/>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88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247" name=""/>
        <p:cNvGrpSpPr/>
        <p:nvPr/>
      </p:nvGrpSpPr>
      <p:grpSpPr>
        <a:xfrm>
          <a:off x="0" y="0"/>
          <a:ext cx="0" cy="0"/>
          <a:chOff x="0" y="0"/>
          <a:chExt cx="0" cy="0"/>
        </a:xfrm>
      </p:grpSpPr>
      <p:sp>
        <p:nvSpPr>
          <p:cNvPr id="1048856" name="Title 1"/>
          <p:cNvSpPr>
            <a:spLocks noGrp="1"/>
          </p:cNvSpPr>
          <p:nvPr>
            <p:ph type="title"/>
          </p:nvPr>
        </p:nvSpPr>
        <p:spPr/>
        <p:txBody>
          <a:bodyPr/>
          <a:p>
            <a:r>
              <a:rPr altLang="zh-CN" lang="en-US" smtClean="0"/>
              <a:t>单击此处编辑母版标题样式</a:t>
            </a:r>
            <a:endParaRPr altLang="en-US" lang="zh-CN"/>
          </a:p>
        </p:txBody>
      </p:sp>
      <p:sp>
        <p:nvSpPr>
          <p:cNvPr id="1048857"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249" name=""/>
        <p:cNvGrpSpPr/>
        <p:nvPr/>
      </p:nvGrpSpPr>
      <p:grpSpPr>
        <a:xfrm>
          <a:off x="0" y="0"/>
          <a:ext cx="0" cy="0"/>
          <a:chOff x="0" y="0"/>
          <a:chExt cx="0" cy="0"/>
        </a:xfrm>
      </p:grpSpPr>
      <p:sp>
        <p:nvSpPr>
          <p:cNvPr id="1048858" name="Vertical Title 1"/>
          <p:cNvSpPr>
            <a:spLocks noGrp="1"/>
          </p:cNvSpPr>
          <p:nvPr>
            <p:ph type="title" orient="vert"/>
          </p:nvPr>
        </p:nvSpPr>
        <p:spPr>
          <a:xfrm>
            <a:off x="6957199" y="325907"/>
            <a:ext cx="2096273" cy="5187603"/>
          </a:xfrm>
        </p:spPr>
        <p:txBody>
          <a:bodyPr vert="eaVert"/>
          <a:p>
            <a:r>
              <a:rPr altLang="zh-CN" lang="en-US" smtClean="0"/>
              <a:t>单击此处编辑母版标题样式</a:t>
            </a:r>
            <a:endParaRPr altLang="en-US" lang="zh-CN"/>
          </a:p>
        </p:txBody>
      </p:sp>
      <p:sp>
        <p:nvSpPr>
          <p:cNvPr id="1048859" name="Vertical Text Placeholder 2"/>
          <p:cNvSpPr>
            <a:spLocks noGrp="1"/>
          </p:cNvSpPr>
          <p:nvPr>
            <p:ph type="body" orient="vert" idx="1"/>
          </p:nvPr>
        </p:nvSpPr>
        <p:spPr>
          <a:xfrm>
            <a:off x="668377" y="325907"/>
            <a:ext cx="6167299" cy="5187603"/>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252" name=""/>
        <p:cNvGrpSpPr/>
        <p:nvPr/>
      </p:nvGrpSpPr>
      <p:grpSpPr>
        <a:xfrm>
          <a:off x="0" y="0"/>
          <a:ext cx="0" cy="0"/>
          <a:chOff x="0" y="0"/>
          <a:chExt cx="0" cy="0"/>
        </a:xfrm>
      </p:grpSpPr>
      <p:sp>
        <p:nvSpPr>
          <p:cNvPr id="1048865" name="Title 1"/>
          <p:cNvSpPr>
            <a:spLocks noGrp="1"/>
          </p:cNvSpPr>
          <p:nvPr>
            <p:ph type="ctrTitle"/>
          </p:nvPr>
        </p:nvSpPr>
        <p:spPr>
          <a:xfrm>
            <a:off x="1215231" y="1001812"/>
            <a:ext cx="7291387" cy="2131154"/>
          </a:xfrm>
        </p:spPr>
        <p:txBody>
          <a:bodyPr anchor="b"/>
          <a:lstStyle>
            <a:lvl1pPr>
              <a:defRPr sz="6000"/>
            </a:lvl1pPr>
          </a:lstStyle>
          <a:p>
            <a:r>
              <a:rPr altLang="zh-CN" lang="en-US" smtClean="0"/>
              <a:t>单击此处编辑母版标题样式</a:t>
            </a:r>
            <a:endParaRPr altLang="en-US" lang="zh-CN"/>
          </a:p>
        </p:txBody>
      </p:sp>
      <p:sp>
        <p:nvSpPr>
          <p:cNvPr id="1048866" name="Subtitle 2"/>
          <p:cNvSpPr>
            <a:spLocks noGrp="1"/>
          </p:cNvSpPr>
          <p:nvPr>
            <p:ph type="subTitle" idx="1"/>
          </p:nvPr>
        </p:nvSpPr>
        <p:spPr>
          <a:xfrm>
            <a:off x="1215231" y="3215152"/>
            <a:ext cx="7291387" cy="1477920"/>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
        <p:nvSpPr>
          <p:cNvPr id="104886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6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6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107" name=""/>
        <p:cNvGrpSpPr/>
        <p:nvPr/>
      </p:nvGrpSpPr>
      <p:grpSpPr>
        <a:xfrm>
          <a:off x="0" y="0"/>
          <a:ext cx="0" cy="0"/>
          <a:chOff x="0" y="0"/>
          <a:chExt cx="0" cy="0"/>
        </a:xfrm>
      </p:grpSpPr>
      <p:sp>
        <p:nvSpPr>
          <p:cNvPr id="1048678"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679"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680" name="Picture Placeholder 2"/>
          <p:cNvSpPr>
            <a:spLocks noGrp="1"/>
          </p:cNvSpPr>
          <p:nvPr>
            <p:ph type="pic" idx="1"/>
          </p:nvPr>
        </p:nvSpPr>
        <p:spPr>
          <a:xfrm>
            <a:off x="4133052" y="881368"/>
            <a:ext cx="4921686" cy="4350161"/>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254" name=""/>
        <p:cNvGrpSpPr/>
        <p:nvPr/>
      </p:nvGrpSpPr>
      <p:grpSpPr>
        <a:xfrm>
          <a:off x="0" y="0"/>
          <a:ext cx="0" cy="0"/>
          <a:chOff x="0" y="0"/>
          <a:chExt cx="0" cy="0"/>
        </a:xfrm>
      </p:grpSpPr>
      <p:sp>
        <p:nvSpPr>
          <p:cNvPr id="1048867" name="Title 1"/>
          <p:cNvSpPr>
            <a:spLocks noGrp="1"/>
          </p:cNvSpPr>
          <p:nvPr>
            <p:ph type="title"/>
          </p:nvPr>
        </p:nvSpPr>
        <p:spPr/>
        <p:txBody>
          <a:bodyPr/>
          <a:p>
            <a:r>
              <a:rPr altLang="zh-CN" lang="en-US" smtClean="0"/>
              <a:t>单击此处编辑母版标题样式</a:t>
            </a:r>
            <a:endParaRPr altLang="en-US" lang="zh-CN"/>
          </a:p>
        </p:txBody>
      </p:sp>
      <p:sp>
        <p:nvSpPr>
          <p:cNvPr id="1048868"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6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6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6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256" name=""/>
        <p:cNvGrpSpPr/>
        <p:nvPr/>
      </p:nvGrpSpPr>
      <p:grpSpPr>
        <a:xfrm>
          <a:off x="0" y="0"/>
          <a:ext cx="0" cy="0"/>
          <a:chOff x="0" y="0"/>
          <a:chExt cx="0" cy="0"/>
        </a:xfrm>
      </p:grpSpPr>
      <p:sp>
        <p:nvSpPr>
          <p:cNvPr id="1048869" name="Title 1"/>
          <p:cNvSpPr>
            <a:spLocks noGrp="1"/>
          </p:cNvSpPr>
          <p:nvPr>
            <p:ph type="title"/>
          </p:nvPr>
        </p:nvSpPr>
        <p:spPr>
          <a:xfrm>
            <a:off x="663313" y="1526099"/>
            <a:ext cx="8385095" cy="2546332"/>
          </a:xfrm>
        </p:spPr>
        <p:txBody>
          <a:bodyPr anchor="b"/>
          <a:lstStyle>
            <a:lvl1pPr>
              <a:defRPr sz="6000"/>
            </a:lvl1pPr>
          </a:lstStyle>
          <a:p>
            <a:r>
              <a:rPr altLang="zh-CN" lang="en-US" smtClean="0"/>
              <a:t>单击此处编辑母版标题样式</a:t>
            </a:r>
            <a:endParaRPr altLang="en-US" lang="zh-CN"/>
          </a:p>
        </p:txBody>
      </p:sp>
      <p:sp>
        <p:nvSpPr>
          <p:cNvPr id="1048870" name="Text Placeholder 2"/>
          <p:cNvSpPr>
            <a:spLocks noGrp="1"/>
          </p:cNvSpPr>
          <p:nvPr>
            <p:ph type="body" idx="1"/>
          </p:nvPr>
        </p:nvSpPr>
        <p:spPr>
          <a:xfrm>
            <a:off x="663313" y="4096520"/>
            <a:ext cx="8385095" cy="1339055"/>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
        <p:nvSpPr>
          <p:cNvPr id="104886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6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6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258" name=""/>
        <p:cNvGrpSpPr/>
        <p:nvPr/>
      </p:nvGrpSpPr>
      <p:grpSpPr>
        <a:xfrm>
          <a:off x="0" y="0"/>
          <a:ext cx="0" cy="0"/>
          <a:chOff x="0" y="0"/>
          <a:chExt cx="0" cy="0"/>
        </a:xfrm>
      </p:grpSpPr>
      <p:sp>
        <p:nvSpPr>
          <p:cNvPr id="1048871" name="Title 1"/>
          <p:cNvSpPr>
            <a:spLocks noGrp="1"/>
          </p:cNvSpPr>
          <p:nvPr>
            <p:ph type="title"/>
          </p:nvPr>
        </p:nvSpPr>
        <p:spPr/>
        <p:txBody>
          <a:bodyPr/>
          <a:p>
            <a:r>
              <a:rPr altLang="zh-CN" lang="en-US" smtClean="0"/>
              <a:t>单击此处编辑母版标题样式</a:t>
            </a:r>
            <a:endParaRPr altLang="en-US" lang="zh-CN"/>
          </a:p>
        </p:txBody>
      </p:sp>
      <p:sp>
        <p:nvSpPr>
          <p:cNvPr id="1048872" name="Content Placeholder 2"/>
          <p:cNvSpPr>
            <a:spLocks noGrp="1"/>
          </p:cNvSpPr>
          <p:nvPr>
            <p:ph sz="half" idx="1"/>
          </p:nvPr>
        </p:nvSpPr>
        <p:spPr>
          <a:xfrm>
            <a:off x="668377"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73" name="Content Placeholder 3"/>
          <p:cNvSpPr>
            <a:spLocks noGrp="1"/>
          </p:cNvSpPr>
          <p:nvPr>
            <p:ph sz="half" idx="2"/>
          </p:nvPr>
        </p:nvSpPr>
        <p:spPr>
          <a:xfrm>
            <a:off x="4921686" y="1629539"/>
            <a:ext cx="4131786" cy="3883972"/>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6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6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6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260" name=""/>
        <p:cNvGrpSpPr/>
        <p:nvPr/>
      </p:nvGrpSpPr>
      <p:grpSpPr>
        <a:xfrm>
          <a:off x="0" y="0"/>
          <a:ext cx="0" cy="0"/>
          <a:chOff x="0" y="0"/>
          <a:chExt cx="0" cy="0"/>
        </a:xfrm>
      </p:grpSpPr>
      <p:sp>
        <p:nvSpPr>
          <p:cNvPr id="1048874" name="Title 1"/>
          <p:cNvSpPr>
            <a:spLocks noGrp="1"/>
          </p:cNvSpPr>
          <p:nvPr>
            <p:ph type="title"/>
          </p:nvPr>
        </p:nvSpPr>
        <p:spPr>
          <a:xfrm>
            <a:off x="669643" y="325907"/>
            <a:ext cx="8385095" cy="1183187"/>
          </a:xfrm>
        </p:spPr>
        <p:txBody>
          <a:bodyPr/>
          <a:p>
            <a:r>
              <a:rPr altLang="zh-CN" lang="en-US" smtClean="0"/>
              <a:t>单击此处编辑母版标题样式</a:t>
            </a:r>
            <a:endParaRPr altLang="en-US" lang="zh-CN"/>
          </a:p>
        </p:txBody>
      </p:sp>
      <p:sp>
        <p:nvSpPr>
          <p:cNvPr id="1048875" name="Text Placeholder 2"/>
          <p:cNvSpPr>
            <a:spLocks noGrp="1"/>
          </p:cNvSpPr>
          <p:nvPr>
            <p:ph type="body" idx="1"/>
          </p:nvPr>
        </p:nvSpPr>
        <p:spPr>
          <a:xfrm>
            <a:off x="669643" y="1500593"/>
            <a:ext cx="4112797"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876" name="Content Placeholder 3"/>
          <p:cNvSpPr>
            <a:spLocks noGrp="1"/>
          </p:cNvSpPr>
          <p:nvPr>
            <p:ph sz="half" idx="2"/>
          </p:nvPr>
        </p:nvSpPr>
        <p:spPr>
          <a:xfrm>
            <a:off x="669643" y="2236011"/>
            <a:ext cx="4112797"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77" name="Text Placeholder 4"/>
          <p:cNvSpPr>
            <a:spLocks noGrp="1"/>
          </p:cNvSpPr>
          <p:nvPr>
            <p:ph type="body" sz="quarter" idx="3"/>
          </p:nvPr>
        </p:nvSpPr>
        <p:spPr>
          <a:xfrm>
            <a:off x="4921686" y="1500593"/>
            <a:ext cx="4133052" cy="735417"/>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878" name="Content Placeholder 5"/>
          <p:cNvSpPr>
            <a:spLocks noGrp="1"/>
          </p:cNvSpPr>
          <p:nvPr>
            <p:ph sz="quarter" idx="4"/>
          </p:nvPr>
        </p:nvSpPr>
        <p:spPr>
          <a:xfrm>
            <a:off x="4921686" y="2236011"/>
            <a:ext cx="4133052" cy="3288835"/>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6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6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6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262" name=""/>
        <p:cNvGrpSpPr/>
        <p:nvPr/>
      </p:nvGrpSpPr>
      <p:grpSpPr>
        <a:xfrm>
          <a:off x="0" y="0"/>
          <a:ext cx="0" cy="0"/>
          <a:chOff x="0" y="0"/>
          <a:chExt cx="0" cy="0"/>
        </a:xfrm>
      </p:grpSpPr>
      <p:sp>
        <p:nvSpPr>
          <p:cNvPr id="1048879" name="Title 1"/>
          <p:cNvSpPr>
            <a:spLocks noGrp="1"/>
          </p:cNvSpPr>
          <p:nvPr>
            <p:ph type="title"/>
          </p:nvPr>
        </p:nvSpPr>
        <p:spPr/>
        <p:txBody>
          <a:bodyPr/>
          <a:p>
            <a:r>
              <a:rPr altLang="zh-CN" lang="en-US" smtClean="0"/>
              <a:t>单击此处编辑母版标题样式</a:t>
            </a:r>
            <a:endParaRPr altLang="en-US" lang="zh-CN"/>
          </a:p>
        </p:txBody>
      </p:sp>
      <p:sp>
        <p:nvSpPr>
          <p:cNvPr id="104886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6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6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264" name=""/>
        <p:cNvGrpSpPr/>
        <p:nvPr/>
      </p:nvGrpSpPr>
      <p:grpSpPr>
        <a:xfrm>
          <a:off x="0" y="0"/>
          <a:ext cx="0" cy="0"/>
          <a:chOff x="0" y="0"/>
          <a:chExt cx="0" cy="0"/>
        </a:xfrm>
      </p:grpSpPr>
      <p:sp>
        <p:nvSpPr>
          <p:cNvPr id="104886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6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6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266" name=""/>
        <p:cNvGrpSpPr/>
        <p:nvPr/>
      </p:nvGrpSpPr>
      <p:grpSpPr>
        <a:xfrm>
          <a:off x="0" y="0"/>
          <a:ext cx="0" cy="0"/>
          <a:chOff x="0" y="0"/>
          <a:chExt cx="0" cy="0"/>
        </a:xfrm>
      </p:grpSpPr>
      <p:sp>
        <p:nvSpPr>
          <p:cNvPr id="1048880"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881"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882" name="Content Placeholder 2"/>
          <p:cNvSpPr>
            <a:spLocks noGrp="1"/>
          </p:cNvSpPr>
          <p:nvPr>
            <p:ph idx="1"/>
          </p:nvPr>
        </p:nvSpPr>
        <p:spPr>
          <a:xfrm>
            <a:off x="4133052" y="881368"/>
            <a:ext cx="4921686" cy="43501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6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6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6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268" name=""/>
        <p:cNvGrpSpPr/>
        <p:nvPr/>
      </p:nvGrpSpPr>
      <p:grpSpPr>
        <a:xfrm>
          <a:off x="0" y="0"/>
          <a:ext cx="0" cy="0"/>
          <a:chOff x="0" y="0"/>
          <a:chExt cx="0" cy="0"/>
        </a:xfrm>
      </p:grpSpPr>
      <p:sp>
        <p:nvSpPr>
          <p:cNvPr id="1048883" name="Title 1"/>
          <p:cNvSpPr>
            <a:spLocks noGrp="1"/>
          </p:cNvSpPr>
          <p:nvPr>
            <p:ph type="title"/>
          </p:nvPr>
        </p:nvSpPr>
        <p:spPr>
          <a:xfrm>
            <a:off x="669643" y="408093"/>
            <a:ext cx="3135549" cy="1428326"/>
          </a:xfrm>
        </p:spPr>
        <p:txBody>
          <a:bodyPr anchor="b"/>
          <a:lstStyle>
            <a:lvl1pPr>
              <a:defRPr sz="3200"/>
            </a:lvl1pPr>
          </a:lstStyle>
          <a:p>
            <a:r>
              <a:rPr altLang="zh-CN" lang="en-US" smtClean="0"/>
              <a:t>单击此处编辑母版标题样式</a:t>
            </a:r>
            <a:endParaRPr altLang="en-US" lang="zh-CN"/>
          </a:p>
        </p:txBody>
      </p:sp>
      <p:sp>
        <p:nvSpPr>
          <p:cNvPr id="1048884" name="Text Placeholder 3"/>
          <p:cNvSpPr>
            <a:spLocks noGrp="1"/>
          </p:cNvSpPr>
          <p:nvPr>
            <p:ph type="body" sz="half" idx="2"/>
          </p:nvPr>
        </p:nvSpPr>
        <p:spPr>
          <a:xfrm>
            <a:off x="669643" y="1836420"/>
            <a:ext cx="3135549" cy="3402195"/>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885" name="Picture Placeholder 2"/>
          <p:cNvSpPr>
            <a:spLocks noGrp="1"/>
          </p:cNvSpPr>
          <p:nvPr>
            <p:ph type="pic" idx="1"/>
          </p:nvPr>
        </p:nvSpPr>
        <p:spPr>
          <a:xfrm>
            <a:off x="4133052" y="881368"/>
            <a:ext cx="4921686" cy="4350161"/>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886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6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6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270" name=""/>
        <p:cNvGrpSpPr/>
        <p:nvPr/>
      </p:nvGrpSpPr>
      <p:grpSpPr>
        <a:xfrm>
          <a:off x="0" y="0"/>
          <a:ext cx="0" cy="0"/>
          <a:chOff x="0" y="0"/>
          <a:chExt cx="0" cy="0"/>
        </a:xfrm>
      </p:grpSpPr>
      <p:sp>
        <p:nvSpPr>
          <p:cNvPr id="1048886" name="Title 1"/>
          <p:cNvSpPr>
            <a:spLocks noGrp="1"/>
          </p:cNvSpPr>
          <p:nvPr>
            <p:ph type="title"/>
          </p:nvPr>
        </p:nvSpPr>
        <p:spPr/>
        <p:txBody>
          <a:bodyPr/>
          <a:p>
            <a:r>
              <a:rPr altLang="zh-CN" lang="en-US" smtClean="0"/>
              <a:t>单击此处编辑母版标题样式</a:t>
            </a:r>
            <a:endParaRPr altLang="en-US" lang="zh-CN"/>
          </a:p>
        </p:txBody>
      </p:sp>
      <p:sp>
        <p:nvSpPr>
          <p:cNvPr id="1048887"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6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6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6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272" name=""/>
        <p:cNvGrpSpPr/>
        <p:nvPr/>
      </p:nvGrpSpPr>
      <p:grpSpPr>
        <a:xfrm>
          <a:off x="0" y="0"/>
          <a:ext cx="0" cy="0"/>
          <a:chOff x="0" y="0"/>
          <a:chExt cx="0" cy="0"/>
        </a:xfrm>
      </p:grpSpPr>
      <p:sp>
        <p:nvSpPr>
          <p:cNvPr id="1048888" name="Vertical Title 1"/>
          <p:cNvSpPr>
            <a:spLocks noGrp="1"/>
          </p:cNvSpPr>
          <p:nvPr>
            <p:ph type="title" orient="vert"/>
          </p:nvPr>
        </p:nvSpPr>
        <p:spPr>
          <a:xfrm>
            <a:off x="6957199" y="325907"/>
            <a:ext cx="2096273" cy="5187603"/>
          </a:xfrm>
        </p:spPr>
        <p:txBody>
          <a:bodyPr vert="eaVert"/>
          <a:p>
            <a:r>
              <a:rPr altLang="zh-CN" lang="en-US" smtClean="0"/>
              <a:t>单击此处编辑母版标题样式</a:t>
            </a:r>
            <a:endParaRPr altLang="en-US" lang="zh-CN"/>
          </a:p>
        </p:txBody>
      </p:sp>
      <p:sp>
        <p:nvSpPr>
          <p:cNvPr id="1048889" name="Vertical Text Placeholder 2"/>
          <p:cNvSpPr>
            <a:spLocks noGrp="1"/>
          </p:cNvSpPr>
          <p:nvPr>
            <p:ph type="body" orient="vert" idx="1"/>
          </p:nvPr>
        </p:nvSpPr>
        <p:spPr>
          <a:xfrm>
            <a:off x="668377" y="325907"/>
            <a:ext cx="6167299" cy="5187603"/>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86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6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
        <p:nvSpPr>
          <p:cNvPr id="104886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image" Target="../media/image1.jpeg"/><Relationship Id="rId13" Type="http://schemas.openxmlformats.org/officeDocument/2006/relationships/image" Target="../media/image2.png"/><Relationship Id="rId14" Type="http://schemas.openxmlformats.org/officeDocument/2006/relationships/hyperlink" Target="..\..\..\&#30446;&#24405;.ppt" TargetMode="External"/><Relationship Id="rId15" Type="http://schemas.openxmlformats.org/officeDocument/2006/relationships/hyperlink" Target="&#20061;&#24180;&#32423;&#19978;%20&#25991;&#35328;&#25991;.ppt" TargetMode="External"/><Relationship Id="rId16" Type="http://schemas.openxmlformats.org/officeDocument/2006/relationships/image" Target="../media/image3.png"/><Relationship Id="rId17"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 Id="rId11" Type="http://schemas.openxmlformats.org/officeDocument/2006/relationships/slideLayout" Target="../slideLayouts/slideLayout110.xml"/><Relationship Id="rId12" Type="http://schemas.openxmlformats.org/officeDocument/2006/relationships/image" Target="../media/image8.jpeg"/><Relationship Id="rId13"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 Id="rId11" Type="http://schemas.openxmlformats.org/officeDocument/2006/relationships/slideLayout" Target="../slideLayouts/slideLayout121.xml"/><Relationship Id="rId12" Type="http://schemas.openxmlformats.org/officeDocument/2006/relationships/image" Target="../media/image8.jpeg"/><Relationship Id="rId13"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 Id="rId11" Type="http://schemas.openxmlformats.org/officeDocument/2006/relationships/slideLayout" Target="../slideLayouts/slideLayout132.xml"/><Relationship Id="rId12" Type="http://schemas.openxmlformats.org/officeDocument/2006/relationships/image" Target="../media/image8.jpeg"/><Relationship Id="rId13"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9" Type="http://schemas.openxmlformats.org/officeDocument/2006/relationships/slideLayout" Target="../slideLayouts/slideLayout141.xml"/><Relationship Id="rId10" Type="http://schemas.openxmlformats.org/officeDocument/2006/relationships/slideLayout" Target="../slideLayouts/slideLayout142.xml"/><Relationship Id="rId11" Type="http://schemas.openxmlformats.org/officeDocument/2006/relationships/slideLayout" Target="../slideLayouts/slideLayout143.xml"/><Relationship Id="rId12" Type="http://schemas.openxmlformats.org/officeDocument/2006/relationships/image" Target="../media/image8.jpeg"/><Relationship Id="rId13"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1" Type="http://schemas.openxmlformats.org/officeDocument/2006/relationships/slideLayout" Target="../slideLayouts/slideLayout144.xml"/><Relationship Id="rId2" Type="http://schemas.openxmlformats.org/officeDocument/2006/relationships/slideLayout" Target="../slideLayouts/slideLayout145.xml"/><Relationship Id="rId3" Type="http://schemas.openxmlformats.org/officeDocument/2006/relationships/slideLayout" Target="../slideLayouts/slideLayout146.xml"/><Relationship Id="rId4" Type="http://schemas.openxmlformats.org/officeDocument/2006/relationships/slideLayout" Target="../slideLayouts/slideLayout147.xml"/><Relationship Id="rId5" Type="http://schemas.openxmlformats.org/officeDocument/2006/relationships/slideLayout" Target="../slideLayouts/slideLayout148.xml"/><Relationship Id="rId6" Type="http://schemas.openxmlformats.org/officeDocument/2006/relationships/slideLayout" Target="../slideLayouts/slideLayout149.xml"/><Relationship Id="rId7" Type="http://schemas.openxmlformats.org/officeDocument/2006/relationships/slideLayout" Target="../slideLayouts/slideLayout150.xml"/><Relationship Id="rId8" Type="http://schemas.openxmlformats.org/officeDocument/2006/relationships/slideLayout" Target="../slideLayouts/slideLayout151.xml"/><Relationship Id="rId9" Type="http://schemas.openxmlformats.org/officeDocument/2006/relationships/slideLayout" Target="../slideLayouts/slideLayout152.xml"/><Relationship Id="rId10" Type="http://schemas.openxmlformats.org/officeDocument/2006/relationships/slideLayout" Target="../slideLayouts/slideLayout153.xml"/><Relationship Id="rId11" Type="http://schemas.openxmlformats.org/officeDocument/2006/relationships/slideLayout" Target="../slideLayouts/slideLayout154.xml"/><Relationship Id="rId12" Type="http://schemas.openxmlformats.org/officeDocument/2006/relationships/image" Target="../media/image8.jpeg"/><Relationship Id="rId13"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1" Type="http://schemas.openxmlformats.org/officeDocument/2006/relationships/slideLayout" Target="../slideLayouts/slideLayout155.xml"/><Relationship Id="rId2" Type="http://schemas.openxmlformats.org/officeDocument/2006/relationships/slideLayout" Target="../slideLayouts/slideLayout156.xml"/><Relationship Id="rId3" Type="http://schemas.openxmlformats.org/officeDocument/2006/relationships/slideLayout" Target="../slideLayouts/slideLayout157.xml"/><Relationship Id="rId4" Type="http://schemas.openxmlformats.org/officeDocument/2006/relationships/slideLayout" Target="../slideLayouts/slideLayout158.xml"/><Relationship Id="rId5" Type="http://schemas.openxmlformats.org/officeDocument/2006/relationships/slideLayout" Target="../slideLayouts/slideLayout159.xml"/><Relationship Id="rId6" Type="http://schemas.openxmlformats.org/officeDocument/2006/relationships/slideLayout" Target="../slideLayouts/slideLayout160.xml"/><Relationship Id="rId7" Type="http://schemas.openxmlformats.org/officeDocument/2006/relationships/slideLayout" Target="../slideLayouts/slideLayout161.xml"/><Relationship Id="rId8" Type="http://schemas.openxmlformats.org/officeDocument/2006/relationships/slideLayout" Target="../slideLayouts/slideLayout162.xml"/><Relationship Id="rId9" Type="http://schemas.openxmlformats.org/officeDocument/2006/relationships/slideLayout" Target="../slideLayouts/slideLayout163.xml"/><Relationship Id="rId10" Type="http://schemas.openxmlformats.org/officeDocument/2006/relationships/slideLayout" Target="../slideLayouts/slideLayout164.xml"/><Relationship Id="rId11" Type="http://schemas.openxmlformats.org/officeDocument/2006/relationships/slideLayout" Target="../slideLayouts/slideLayout165.xml"/><Relationship Id="rId12" Type="http://schemas.openxmlformats.org/officeDocument/2006/relationships/image" Target="../media/image8.jpeg"/><Relationship Id="rId13"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1" Type="http://schemas.openxmlformats.org/officeDocument/2006/relationships/slideLayout" Target="../slideLayouts/slideLayout166.xml"/><Relationship Id="rId2" Type="http://schemas.openxmlformats.org/officeDocument/2006/relationships/slideLayout" Target="../slideLayouts/slideLayout167.xml"/><Relationship Id="rId3" Type="http://schemas.openxmlformats.org/officeDocument/2006/relationships/slideLayout" Target="../slideLayouts/slideLayout168.xml"/><Relationship Id="rId4" Type="http://schemas.openxmlformats.org/officeDocument/2006/relationships/slideLayout" Target="../slideLayouts/slideLayout169.xml"/><Relationship Id="rId5" Type="http://schemas.openxmlformats.org/officeDocument/2006/relationships/slideLayout" Target="../slideLayouts/slideLayout170.xml"/><Relationship Id="rId6" Type="http://schemas.openxmlformats.org/officeDocument/2006/relationships/slideLayout" Target="../slideLayouts/slideLayout171.xml"/><Relationship Id="rId7" Type="http://schemas.openxmlformats.org/officeDocument/2006/relationships/slideLayout" Target="../slideLayouts/slideLayout172.xml"/><Relationship Id="rId8" Type="http://schemas.openxmlformats.org/officeDocument/2006/relationships/slideLayout" Target="../slideLayouts/slideLayout173.xml"/><Relationship Id="rId9" Type="http://schemas.openxmlformats.org/officeDocument/2006/relationships/slideLayout" Target="../slideLayouts/slideLayout174.xml"/><Relationship Id="rId10" Type="http://schemas.openxmlformats.org/officeDocument/2006/relationships/slideLayout" Target="../slideLayouts/slideLayout175.xml"/><Relationship Id="rId11" Type="http://schemas.openxmlformats.org/officeDocument/2006/relationships/slideLayout" Target="../slideLayouts/slideLayout176.xml"/><Relationship Id="rId12" Type="http://schemas.openxmlformats.org/officeDocument/2006/relationships/image" Target="../media/image8.jpeg"/><Relationship Id="rId13"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1" Type="http://schemas.openxmlformats.org/officeDocument/2006/relationships/slideLayout" Target="../slideLayouts/slideLayout177.xml"/><Relationship Id="rId2" Type="http://schemas.openxmlformats.org/officeDocument/2006/relationships/slideLayout" Target="../slideLayouts/slideLayout178.xml"/><Relationship Id="rId3" Type="http://schemas.openxmlformats.org/officeDocument/2006/relationships/slideLayout" Target="../slideLayouts/slideLayout179.xml"/><Relationship Id="rId4" Type="http://schemas.openxmlformats.org/officeDocument/2006/relationships/slideLayout" Target="../slideLayouts/slideLayout180.xml"/><Relationship Id="rId5" Type="http://schemas.openxmlformats.org/officeDocument/2006/relationships/slideLayout" Target="../slideLayouts/slideLayout181.xml"/><Relationship Id="rId6" Type="http://schemas.openxmlformats.org/officeDocument/2006/relationships/slideLayout" Target="../slideLayouts/slideLayout182.xml"/><Relationship Id="rId7" Type="http://schemas.openxmlformats.org/officeDocument/2006/relationships/slideLayout" Target="../slideLayouts/slideLayout183.xml"/><Relationship Id="rId8" Type="http://schemas.openxmlformats.org/officeDocument/2006/relationships/slideLayout" Target="../slideLayouts/slideLayout184.xml"/><Relationship Id="rId9" Type="http://schemas.openxmlformats.org/officeDocument/2006/relationships/slideLayout" Target="../slideLayouts/slideLayout185.xml"/><Relationship Id="rId10" Type="http://schemas.openxmlformats.org/officeDocument/2006/relationships/slideLayout" Target="../slideLayouts/slideLayout186.xml"/><Relationship Id="rId11" Type="http://schemas.openxmlformats.org/officeDocument/2006/relationships/slideLayout" Target="../slideLayouts/slideLayout187.xml"/><Relationship Id="rId12" Type="http://schemas.openxmlformats.org/officeDocument/2006/relationships/image" Target="../media/image8.jpeg"/><Relationship Id="rId13" Type="http://schemas.openxmlformats.org/officeDocument/2006/relationships/theme" Target="../theme/theme17.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image" Target="../media/image4.png"/><Relationship Id="rId13" Type="http://schemas.openxmlformats.org/officeDocument/2006/relationships/image" Target="../media/image5.gif"/><Relationship Id="rId14" Type="http://schemas.openxmlformats.org/officeDocument/2006/relationships/image" Target="../media/image6.gif"/><Relationship Id="rId15"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 Id="rId11" Type="http://schemas.openxmlformats.org/officeDocument/2006/relationships/slideLayout" Target="../slideLayouts/slideLayout33.xml"/><Relationship Id="rId12" Type="http://schemas.openxmlformats.org/officeDocument/2006/relationships/image" Target="../media/image7.png"/><Relationship Id="rId13"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 Id="rId11" Type="http://schemas.openxmlformats.org/officeDocument/2006/relationships/slideLayout" Target="../slideLayouts/slideLayout44.xml"/><Relationship Id="rId12" Type="http://schemas.openxmlformats.org/officeDocument/2006/relationships/image" Target="../media/image8.jpeg"/><Relationship Id="rId13"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 Id="rId11" Type="http://schemas.openxmlformats.org/officeDocument/2006/relationships/slideLayout" Target="../slideLayouts/slideLayout55.xml"/><Relationship Id="rId12" Type="http://schemas.openxmlformats.org/officeDocument/2006/relationships/image" Target="../media/image9.png"/><Relationship Id="rId13" Type="http://schemas.openxmlformats.org/officeDocument/2006/relationships/image" Target="../media/image10.png"/><Relationship Id="rId14" Type="http://schemas.openxmlformats.org/officeDocument/2006/relationships/image" Target="../media/image11.png"/><Relationship Id="rId15"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 Id="rId11" Type="http://schemas.openxmlformats.org/officeDocument/2006/relationships/slideLayout" Target="../slideLayouts/slideLayout66.xml"/><Relationship Id="rId12" Type="http://schemas.openxmlformats.org/officeDocument/2006/relationships/image" Target="../media/image8.jpeg"/><Relationship Id="rId13"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 Id="rId11" Type="http://schemas.openxmlformats.org/officeDocument/2006/relationships/slideLayout" Target="../slideLayouts/slideLayout77.xml"/><Relationship Id="rId12" Type="http://schemas.openxmlformats.org/officeDocument/2006/relationships/image" Target="../media/image8.jpeg"/><Relationship Id="rId13"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 Id="rId11" Type="http://schemas.openxmlformats.org/officeDocument/2006/relationships/slideLayout" Target="../slideLayouts/slideLayout88.xml"/><Relationship Id="rId12" Type="http://schemas.openxmlformats.org/officeDocument/2006/relationships/image" Target="../media/image8.jpeg"/><Relationship Id="rId13"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 Id="rId11" Type="http://schemas.openxmlformats.org/officeDocument/2006/relationships/slideLayout" Target="../slideLayouts/slideLayout99.xml"/><Relationship Id="rId12" Type="http://schemas.openxmlformats.org/officeDocument/2006/relationships/image" Target="../media/image8.jpeg"/><Relationship Id="rId13"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white">
      <p:bgPr>
        <a:blipFill rotWithShape="0">
          <a:blip xmlns:r="http://schemas.openxmlformats.org/officeDocument/2006/relationships" r:embed="rId12">
            <a:alphaModFix amt="100000"/>
          </a:blip>
          <a:srcRect/>
          <a:stretch>
            <a:fillRect/>
          </a:stretch>
        </a:blipFill>
      </p:bgPr>
    </p:bg>
    <p:spTree>
      <p:nvGrpSpPr>
        <p:cNvPr id="89" name=""/>
        <p:cNvGrpSpPr/>
        <p:nvPr/>
      </p:nvGrpSpPr>
      <p:grpSpPr>
        <a:xfrm rot="0">
          <a:off x="0" y="0"/>
          <a:ext cx="0" cy="0"/>
          <a:chOff x="0" y="0"/>
          <a:chExt cx="0" cy="0"/>
        </a:xfrm>
      </p:grpSpPr>
      <p:pic>
        <p:nvPicPr>
          <p:cNvPr id="2097176" name="" descr="3"/>
          <p:cNvPicPr>
            <a:picLocks/>
          </p:cNvPicPr>
          <p:nvPr/>
        </p:nvPicPr>
        <p:blipFill>
          <a:blip xmlns:r="http://schemas.openxmlformats.org/officeDocument/2006/relationships" r:embed="rId13"/>
          <a:srcRect l="67154" t="-7442" r="0" b="0"/>
          <a:stretch>
            <a:fillRect/>
          </a:stretch>
        </p:blipFill>
        <p:spPr>
          <a:xfrm rot="0">
            <a:off x="9096375" y="5715000"/>
            <a:ext cx="455612" cy="327025"/>
          </a:xfrm>
          <a:prstGeom prst="rect"/>
          <a:noFill/>
          <a:ln>
            <a:noFill/>
          </a:ln>
        </p:spPr>
      </p:pic>
      <p:pic>
        <p:nvPicPr>
          <p:cNvPr id="2097177" name="" descr="3">
            <a:hlinkClick r:id="rId14" action="ppaction://hlinkpres?slideindex=1&amp;slidetitle="/>
          </p:cNvPr>
          <p:cNvPicPr>
            <a:picLocks/>
          </p:cNvPicPr>
          <p:nvPr/>
        </p:nvPicPr>
        <p:blipFill>
          <a:blip xmlns:r="http://schemas.openxmlformats.org/officeDocument/2006/relationships" r:embed="rId13"/>
          <a:srcRect l="0" t="1860" r="66180" b="0"/>
          <a:stretch>
            <a:fillRect/>
          </a:stretch>
        </p:blipFill>
        <p:spPr>
          <a:xfrm rot="0">
            <a:off x="8116887" y="5743575"/>
            <a:ext cx="468312" cy="298450"/>
          </a:xfrm>
          <a:prstGeom prst="rect"/>
          <a:noFill/>
          <a:ln>
            <a:noFill/>
          </a:ln>
        </p:spPr>
      </p:pic>
      <p:pic>
        <p:nvPicPr>
          <p:cNvPr id="2097178" name="" descr="图片1">
            <a:hlinkClick r:id="rId15" action="ppaction://hlinkpres?slideindex=1&amp;slidetitle="/>
          </p:cNvPr>
          <p:cNvPicPr>
            <a:picLocks/>
          </p:cNvPicPr>
          <p:nvPr/>
        </p:nvPicPr>
        <p:blipFill>
          <a:blip xmlns:r="http://schemas.openxmlformats.org/officeDocument/2006/relationships" r:embed="rId16"/>
          <a:srcRect l="0" t="0" r="0" b="0"/>
          <a:stretch>
            <a:fillRect/>
          </a:stretch>
        </p:blipFill>
        <p:spPr>
          <a:xfrm rot="0">
            <a:off x="8582025" y="5743575"/>
            <a:ext cx="519112" cy="298450"/>
          </a:xfrm>
          <a:prstGeom prst="rect"/>
          <a:noFill/>
          <a:ln>
            <a:noFill/>
          </a:ln>
        </p:spPr>
      </p:pic>
    </p:spTree>
  </p:cSld>
  <p:clrMap accent1="accent1" accent2="accent2" accent3="accent3" accent4="accent4" accent5="accent5" accent6="accent6" bg1="lt1" bg2="dk2" tx1="dk1" tx2="lt2"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hf dt="0" ftr="0" sldNum="0"/>
  <p:txStyles>
    <p:titleStyle>
      <a:lvl1pPr algn="ctr" fontAlgn="base" indent="0" latinLnBrk="1" marL="0" rtl="0">
        <a:lnSpc>
          <a:spcPct val="100000"/>
        </a:lnSpc>
        <a:spcBef>
          <a:spcPct val="0"/>
        </a:spcBef>
        <a:spcAft>
          <a:spcPct val="0"/>
        </a:spcAft>
        <a:buFontTx/>
        <a:buNone/>
        <a:defRPr sz="4400">
          <a:solidFill>
            <a:schemeClr val="lt2"/>
          </a:solidFill>
          <a:latin typeface="Arial" pitchFamily="34" charset="0"/>
          <a:ea typeface="宋体" pitchFamily="2" charset="-122"/>
        </a:defRPr>
      </a:lvl1pPr>
    </p:titleStyle>
    <p:bodyStyle>
      <a:lvl1pPr algn="l" fontAlgn="base" indent="-342900" latinLnBrk="1" marL="342900" rtl="0">
        <a:lnSpc>
          <a:spcPct val="100000"/>
        </a:lnSpc>
        <a:spcBef>
          <a:spcPct val="20000"/>
        </a:spcBef>
        <a:spcAft>
          <a:spcPct val="0"/>
        </a:spcAft>
        <a:buSzPct val="100000"/>
        <a:buFontTx/>
        <a:buChar char="•"/>
        <a:defRPr sz="3200">
          <a:solidFill>
            <a:schemeClr val="dk1"/>
          </a:solidFill>
          <a:latin typeface="Arial" pitchFamily="34" charset="0"/>
          <a:ea typeface="宋体" pitchFamily="2" charset="-122"/>
        </a:defRPr>
      </a:lvl1pPr>
      <a:lvl2pPr algn="l" fontAlgn="base" indent="-285750" latinLnBrk="1" marL="742950" rtl="0">
        <a:lnSpc>
          <a:spcPct val="100000"/>
        </a:lnSpc>
        <a:spcBef>
          <a:spcPct val="20000"/>
        </a:spcBef>
        <a:spcAft>
          <a:spcPct val="0"/>
        </a:spcAft>
        <a:buSzPct val="100000"/>
        <a:buFontTx/>
        <a:buChar char="–"/>
        <a:defRPr sz="2800">
          <a:solidFill>
            <a:schemeClr val="dk1"/>
          </a:solidFill>
          <a:latin typeface="Arial" pitchFamily="34" charset="0"/>
          <a:ea typeface="宋体" pitchFamily="2" charset="-122"/>
        </a:defRPr>
      </a:lvl2pPr>
      <a:lvl3pPr algn="l" fontAlgn="base" indent="-228600" latinLnBrk="1" marL="1143000" rtl="0">
        <a:lnSpc>
          <a:spcPct val="100000"/>
        </a:lnSpc>
        <a:spcBef>
          <a:spcPct val="20000"/>
        </a:spcBef>
        <a:spcAft>
          <a:spcPct val="0"/>
        </a:spcAft>
        <a:buSzPct val="100000"/>
        <a:buFontTx/>
        <a:buChar char="•"/>
        <a:defRPr sz="2400">
          <a:solidFill>
            <a:schemeClr val="dk1"/>
          </a:solidFill>
          <a:latin typeface="Arial" pitchFamily="34" charset="0"/>
          <a:ea typeface="宋体" pitchFamily="2" charset="-122"/>
        </a:defRPr>
      </a:lvl3pPr>
      <a:lvl4pPr algn="l" fontAlgn="base" indent="-228600" latinLnBrk="1" marL="1600200" rtl="0">
        <a:lnSpc>
          <a:spcPct val="100000"/>
        </a:lnSpc>
        <a:spcBef>
          <a:spcPct val="20000"/>
        </a:spcBef>
        <a:spcAft>
          <a:spcPct val="0"/>
        </a:spcAft>
        <a:buSzPct val="100000"/>
        <a:buFontTx/>
        <a:buChar char="–"/>
        <a:defRPr sz="2000">
          <a:solidFill>
            <a:schemeClr val="dk1"/>
          </a:solidFill>
          <a:latin typeface="Arial" pitchFamily="34" charset="0"/>
          <a:ea typeface="宋体" pitchFamily="2" charset="-122"/>
        </a:defRPr>
      </a:lvl4pPr>
      <a:lvl5pPr algn="l" fontAlgn="base" indent="-228600" latinLnBrk="1" marL="2057400" rtl="0">
        <a:lnSpc>
          <a:spcPct val="100000"/>
        </a:lnSpc>
        <a:spcBef>
          <a:spcPct val="20000"/>
        </a:spcBef>
        <a:spcAft>
          <a:spcPct val="0"/>
        </a:spcAft>
        <a:buSzPct val="100000"/>
        <a:buFontTx/>
        <a:buChar char="»"/>
        <a:defRPr sz="2000">
          <a:solidFill>
            <a:schemeClr val="dk1"/>
          </a:solidFill>
          <a:latin typeface="Arial" pitchFamily="34" charset="0"/>
          <a:ea typeface="宋体" pitchFamily="2" charset="-122"/>
        </a:defRPr>
      </a:lvl5pPr>
    </p:bodyStyle>
    <p:otherStyle>
      <a:lvl1pPr algn="l" eaLnBrk="1" fontAlgn="base" hangingPunct="1" indent="0" latinLnBrk="1" marL="0" rtl="0">
        <a:lnSpc>
          <a:spcPct val="100000"/>
        </a:lnSpc>
        <a:spcBef>
          <a:spcPct val="0"/>
        </a:spcBef>
        <a:spcAft>
          <a:spcPct val="0"/>
        </a:spcAft>
        <a:buFontTx/>
        <a:buNone/>
        <a:defRPr sz="1800">
          <a:solidFill>
            <a:schemeClr val="dk1"/>
          </a:solidFill>
          <a:latin typeface="Arial" pitchFamily="34" charset="0"/>
          <a:ea typeface="宋体" pitchFamily="2" charset="-122"/>
        </a:defRPr>
      </a:lvl1pPr>
      <a:lvl2pPr algn="l" eaLnBrk="1" fontAlgn="base" hangingPunct="1" indent="0" latinLnBrk="1" marL="457200" rtl="0">
        <a:lnSpc>
          <a:spcPct val="100000"/>
        </a:lnSpc>
        <a:spcBef>
          <a:spcPct val="0"/>
        </a:spcBef>
        <a:spcAft>
          <a:spcPct val="0"/>
        </a:spcAft>
        <a:buFontTx/>
        <a:buNone/>
        <a:defRPr sz="1800">
          <a:solidFill>
            <a:schemeClr val="dk1"/>
          </a:solidFill>
          <a:latin typeface="Arial" pitchFamily="34" charset="0"/>
          <a:ea typeface="宋体" pitchFamily="2" charset="-122"/>
        </a:defRPr>
      </a:lvl2pPr>
      <a:lvl3pPr algn="l" eaLnBrk="1" fontAlgn="base" hangingPunct="1" indent="0" latinLnBrk="1" marL="914400" rtl="0">
        <a:lnSpc>
          <a:spcPct val="100000"/>
        </a:lnSpc>
        <a:spcBef>
          <a:spcPct val="0"/>
        </a:spcBef>
        <a:spcAft>
          <a:spcPct val="0"/>
        </a:spcAft>
        <a:buFontTx/>
        <a:buNone/>
        <a:defRPr sz="1800">
          <a:solidFill>
            <a:schemeClr val="dk1"/>
          </a:solidFill>
          <a:latin typeface="Arial" pitchFamily="34" charset="0"/>
          <a:ea typeface="宋体" pitchFamily="2" charset="-122"/>
        </a:defRPr>
      </a:lvl3pPr>
      <a:lvl4pPr algn="l" eaLnBrk="1" fontAlgn="base" hangingPunct="1" indent="0" latinLnBrk="1" marL="1371600" rtl="0">
        <a:lnSpc>
          <a:spcPct val="100000"/>
        </a:lnSpc>
        <a:spcBef>
          <a:spcPct val="0"/>
        </a:spcBef>
        <a:spcAft>
          <a:spcPct val="0"/>
        </a:spcAft>
        <a:buFontTx/>
        <a:buNone/>
        <a:defRPr sz="1800">
          <a:solidFill>
            <a:schemeClr val="dk1"/>
          </a:solidFill>
          <a:latin typeface="Arial" pitchFamily="34" charset="0"/>
          <a:ea typeface="宋体" pitchFamily="2" charset="-122"/>
        </a:defRPr>
      </a:lvl4pPr>
      <a:lvl5pPr algn="l" eaLnBrk="1" fontAlgn="base" hangingPunct="1" indent="0" latinLnBrk="1" marL="1828800" rtl="0">
        <a:lnSpc>
          <a:spcPct val="100000"/>
        </a:lnSpc>
        <a:spcBef>
          <a:spcPct val="0"/>
        </a:spcBef>
        <a:spcAft>
          <a:spcPct val="0"/>
        </a:spcAft>
        <a:buFontTx/>
        <a:buNone/>
        <a:defRPr sz="1800">
          <a:solidFill>
            <a:schemeClr val="dk1"/>
          </a:solidFill>
          <a:latin typeface="Arial" pitchFamily="34" charset="0"/>
          <a:ea typeface="宋体" pitchFamily="2" charset="-122"/>
        </a:defRPr>
      </a:lvl5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white">
      <p:bgPr>
        <a:blipFill rotWithShape="0">
          <a:blip xmlns:r="http://schemas.openxmlformats.org/officeDocument/2006/relationships" r:embed="rId12">
            <a:alphaModFix amt="100000"/>
          </a:blip>
          <a:srcRect/>
          <a:stretch>
            <a:fillRect/>
          </a:stretch>
        </a:blipFill>
      </p:bgPr>
    </p:bg>
    <p:spTree>
      <p:nvGrpSpPr>
        <p:cNvPr id="273" name=""/>
        <p:cNvGrpSpPr/>
        <p:nvPr/>
      </p:nvGrpSpPr>
      <p:grpSpPr>
        <a:xfrm rot="0">
          <a:off x="0" y="0"/>
          <a:ext cx="0" cy="0"/>
          <a:chOff x="0" y="0"/>
          <a:chExt cx="0" cy="0"/>
        </a:xfrm>
      </p:grpSpPr>
      <p:sp>
        <p:nvSpPr>
          <p:cNvPr id="1048890" name=""/>
          <p:cNvSpPr/>
          <p:nvPr>
            <p:ph type="title" sz="full" idx="4294967295"/>
          </p:nvPr>
        </p:nvSpPr>
        <p:spPr>
          <a:xfrm rot="0">
            <a:off x="485775" y="244475"/>
            <a:ext cx="8750300" cy="1020762"/>
          </a:xfrm>
          <a:prstGeom prst="rect"/>
          <a:noFill/>
          <a:ln>
            <a:noFill/>
          </a:ln>
        </p:spPr>
        <p:txBody>
          <a:bodyPr anchor="ctr" bIns="45720" lIns="91440" rIns="91440" tIns="45720" vert="horz"/>
          <a:p>
            <a:pPr lvl="0"/>
            <a:r>
              <a:rPr altLang="en-US" lang="zh-CN"/>
              <a:t>单击此处编辑母版标题样式</a:t>
            </a:r>
          </a:p>
        </p:txBody>
      </p:sp>
      <p:sp>
        <p:nvSpPr>
          <p:cNvPr id="1048891" name=""/>
          <p:cNvSpPr/>
          <p:nvPr>
            <p:ph type="body" sz="full" idx="4294967295"/>
          </p:nvPr>
        </p:nvSpPr>
        <p:spPr>
          <a:xfrm rot="0">
            <a:off x="485775" y="1428750"/>
            <a:ext cx="8750300" cy="4040187"/>
          </a:xfrm>
          <a:prstGeom prst="rect"/>
          <a:noFill/>
          <a:ln>
            <a:noFill/>
          </a:ln>
        </p:spPr>
        <p:txBody>
          <a:bodyPr anchor="t" bIns="45720" lIns="91440" rIns="91440" tIns="45720" vert="horz"/>
          <a:p>
            <a:pPr indent="-342900" lvl="0"/>
            <a:r>
              <a:rPr altLang="en-US" lang="zh-CN"/>
              <a:t>单击此处编辑母版文本样式</a:t>
            </a:r>
          </a:p>
          <a:p>
            <a:pPr indent="65087" lvl="1"/>
            <a:r>
              <a:rPr altLang="en-US" lang="zh-CN"/>
              <a:t>第二级</a:t>
            </a:r>
          </a:p>
          <a:p>
            <a:pPr indent="473075" lvl="2"/>
            <a:r>
              <a:rPr altLang="en-US" lang="zh-CN"/>
              <a:t>第三级</a:t>
            </a:r>
          </a:p>
          <a:p>
            <a:pPr indent="881062" lvl="3"/>
            <a:r>
              <a:rPr altLang="en-US" lang="zh-CN"/>
              <a:t>第四级</a:t>
            </a:r>
          </a:p>
          <a:p>
            <a:pPr indent="1289050" lvl="4"/>
            <a:r>
              <a:rPr altLang="en-US" lang="zh-CN"/>
              <a:t>第五级</a:t>
            </a:r>
          </a:p>
        </p:txBody>
      </p:sp>
      <p:sp>
        <p:nvSpPr>
          <p:cNvPr id="104889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9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
        <p:nvSpPr>
          <p:cNvPr id="104889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Tree>
  </p:cSld>
  <p:clrMap accent1="accent1" accent2="accent2" accent3="accent3" accent4="accent4" accent5="accent5" accent6="accent6" bg1="lt1" bg2="dk2" tx1="dk1" tx2="lt2"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hf dt="0" ftr="0" sldNum="0"/>
  <p:txStyles>
    <p:titleStyle>
      <a:lvl1pPr algn="ctr" eaLnBrk="1" fontAlgn="base" hangingPunct="1" indent="0" latinLnBrk="1" marL="0" rtl="0">
        <a:lnSpc>
          <a:spcPct val="100000"/>
        </a:lnSpc>
        <a:spcBef>
          <a:spcPct val="0"/>
        </a:spcBef>
        <a:spcAft>
          <a:spcPct val="0"/>
        </a:spcAft>
        <a:buFontTx/>
        <a:buNone/>
        <a:defRPr sz="3900">
          <a:solidFill>
            <a:schemeClr val="lt2"/>
          </a:solidFill>
          <a:latin typeface="Arial" pitchFamily="34" charset="0"/>
          <a:ea typeface="宋体" pitchFamily="2" charset="-122"/>
        </a:defRPr>
      </a:lvl1pPr>
    </p:titleStyle>
    <p:bodyStyle>
      <a:lvl1pPr algn="l" eaLnBrk="1" fontAlgn="base" hangingPunct="1" indent="-306387" latinLnBrk="1" marL="306387" rtl="0">
        <a:lnSpc>
          <a:spcPct val="100000"/>
        </a:lnSpc>
        <a:spcBef>
          <a:spcPts val="87"/>
        </a:spcBef>
        <a:spcAft>
          <a:spcPct val="0"/>
        </a:spcAft>
        <a:buSzPct val="100000"/>
        <a:buFontTx/>
        <a:buChar char="•"/>
        <a:defRPr sz="2800">
          <a:solidFill>
            <a:schemeClr val="dk1"/>
          </a:solidFill>
          <a:latin typeface="Arial" pitchFamily="34" charset="0"/>
          <a:ea typeface="宋体" pitchFamily="2" charset="-122"/>
        </a:defRPr>
      </a:lvl1pPr>
      <a:lvl2pPr algn="l" eaLnBrk="1" fontAlgn="base" hangingPunct="1" indent="-255588" latinLnBrk="1" marL="663575" rtl="0">
        <a:lnSpc>
          <a:spcPct val="100000"/>
        </a:lnSpc>
        <a:spcBef>
          <a:spcPts val="87"/>
        </a:spcBef>
        <a:spcAft>
          <a:spcPct val="0"/>
        </a:spcAft>
        <a:buSzPct val="100000"/>
        <a:buFontTx/>
        <a:buChar char="–"/>
        <a:defRPr sz="2500">
          <a:solidFill>
            <a:schemeClr val="dk1"/>
          </a:solidFill>
          <a:latin typeface="Arial" pitchFamily="34" charset="0"/>
          <a:ea typeface="宋体" pitchFamily="2" charset="-122"/>
        </a:defRPr>
      </a:lvl2pPr>
      <a:lvl3pPr algn="l" eaLnBrk="1" fontAlgn="base" hangingPunct="1" indent="-204787" latinLnBrk="1" marL="1020762" rtl="0">
        <a:lnSpc>
          <a:spcPct val="100000"/>
        </a:lnSpc>
        <a:spcBef>
          <a:spcPts val="87"/>
        </a:spcBef>
        <a:spcAft>
          <a:spcPct val="0"/>
        </a:spcAft>
        <a:buSzPct val="100000"/>
        <a:buFontTx/>
        <a:buChar char="•"/>
        <a:defRPr sz="2100">
          <a:solidFill>
            <a:schemeClr val="dk1"/>
          </a:solidFill>
          <a:latin typeface="Arial" pitchFamily="34" charset="0"/>
          <a:ea typeface="宋体" pitchFamily="2" charset="-122"/>
        </a:defRPr>
      </a:lvl3pPr>
      <a:lvl4pPr algn="l" eaLnBrk="1" fontAlgn="base" hangingPunct="1" indent="-204788" latinLnBrk="1" marL="1428750"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4pPr>
      <a:lvl5pPr algn="l" eaLnBrk="1" fontAlgn="base" hangingPunct="1" indent="-204787" latinLnBrk="1" marL="1836737"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5pPr>
    </p:bodyStyle>
    <p:other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white">
      <p:bgPr>
        <a:blipFill rotWithShape="0">
          <a:blip xmlns:r="http://schemas.openxmlformats.org/officeDocument/2006/relationships" r:embed="rId12">
            <a:alphaModFix amt="100000"/>
          </a:blip>
          <a:srcRect/>
          <a:stretch>
            <a:fillRect/>
          </a:stretch>
        </a:blipFill>
      </p:bgPr>
    </p:bg>
    <p:spTree>
      <p:nvGrpSpPr>
        <p:cNvPr id="296" name=""/>
        <p:cNvGrpSpPr/>
        <p:nvPr/>
      </p:nvGrpSpPr>
      <p:grpSpPr>
        <a:xfrm rot="0">
          <a:off x="0" y="0"/>
          <a:ext cx="0" cy="0"/>
          <a:chOff x="0" y="0"/>
          <a:chExt cx="0" cy="0"/>
        </a:xfrm>
      </p:grpSpPr>
      <p:sp>
        <p:nvSpPr>
          <p:cNvPr id="1048920" name=""/>
          <p:cNvSpPr/>
          <p:nvPr>
            <p:ph type="title" sz="full" idx="4294967295"/>
          </p:nvPr>
        </p:nvSpPr>
        <p:spPr>
          <a:xfrm rot="0">
            <a:off x="485775" y="244475"/>
            <a:ext cx="8750300" cy="1020762"/>
          </a:xfrm>
          <a:prstGeom prst="rect"/>
          <a:noFill/>
          <a:ln>
            <a:noFill/>
          </a:ln>
        </p:spPr>
        <p:txBody>
          <a:bodyPr anchor="ctr" bIns="45720" lIns="91440" rIns="91440" tIns="45720" vert="horz"/>
          <a:p>
            <a:pPr lvl="0"/>
            <a:r>
              <a:rPr altLang="en-US" lang="zh-CN"/>
              <a:t>单击此处编辑母版标题样式</a:t>
            </a:r>
          </a:p>
        </p:txBody>
      </p:sp>
      <p:sp>
        <p:nvSpPr>
          <p:cNvPr id="1048921" name=""/>
          <p:cNvSpPr/>
          <p:nvPr>
            <p:ph type="body" sz="full" idx="4294967295"/>
          </p:nvPr>
        </p:nvSpPr>
        <p:spPr>
          <a:xfrm rot="0">
            <a:off x="485775" y="1428750"/>
            <a:ext cx="8750300" cy="4040187"/>
          </a:xfrm>
          <a:prstGeom prst="rect"/>
          <a:noFill/>
          <a:ln>
            <a:noFill/>
          </a:ln>
        </p:spPr>
        <p:txBody>
          <a:bodyPr anchor="t" bIns="45720" lIns="91440" rIns="91440" tIns="45720" vert="horz"/>
          <a:p>
            <a:pPr indent="-342900" lvl="0"/>
            <a:r>
              <a:rPr altLang="en-US" lang="zh-CN"/>
              <a:t>单击此处编辑母版文本样式</a:t>
            </a:r>
          </a:p>
          <a:p>
            <a:pPr indent="65087" lvl="1"/>
            <a:r>
              <a:rPr altLang="en-US" lang="zh-CN"/>
              <a:t>第二级</a:t>
            </a:r>
          </a:p>
          <a:p>
            <a:pPr indent="473075" lvl="2"/>
            <a:r>
              <a:rPr altLang="en-US" lang="zh-CN"/>
              <a:t>第三级</a:t>
            </a:r>
          </a:p>
          <a:p>
            <a:pPr indent="881062" lvl="3"/>
            <a:r>
              <a:rPr altLang="en-US" lang="zh-CN"/>
              <a:t>第四级</a:t>
            </a:r>
          </a:p>
          <a:p>
            <a:pPr indent="1289050" lvl="4"/>
            <a:r>
              <a:rPr altLang="en-US" lang="zh-CN"/>
              <a:t>第五级</a:t>
            </a:r>
          </a:p>
        </p:txBody>
      </p:sp>
      <p:sp>
        <p:nvSpPr>
          <p:cNvPr id="104892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2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
        <p:nvSpPr>
          <p:cNvPr id="104892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Tree>
  </p:cSld>
  <p:clrMap accent1="accent1" accent2="accent2" accent3="accent3" accent4="accent4" accent5="accent5" accent6="accent6" bg1="lt1" bg2="dk2" tx1="dk1" tx2="lt2"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Lst>
  <p:hf dt="0" ftr="0" sldNum="0"/>
  <p:txStyles>
    <p:titleStyle>
      <a:lvl1pPr algn="ctr" eaLnBrk="1" fontAlgn="base" hangingPunct="1" indent="0" latinLnBrk="1" marL="0" rtl="0">
        <a:lnSpc>
          <a:spcPct val="100000"/>
        </a:lnSpc>
        <a:spcBef>
          <a:spcPct val="0"/>
        </a:spcBef>
        <a:spcAft>
          <a:spcPct val="0"/>
        </a:spcAft>
        <a:buFontTx/>
        <a:buNone/>
        <a:defRPr sz="3900">
          <a:solidFill>
            <a:schemeClr val="lt2"/>
          </a:solidFill>
          <a:latin typeface="Arial" pitchFamily="34" charset="0"/>
          <a:ea typeface="宋体" pitchFamily="2" charset="-122"/>
        </a:defRPr>
      </a:lvl1pPr>
    </p:titleStyle>
    <p:bodyStyle>
      <a:lvl1pPr algn="l" eaLnBrk="1" fontAlgn="base" hangingPunct="1" indent="-306387" latinLnBrk="1" marL="306387" rtl="0">
        <a:lnSpc>
          <a:spcPct val="100000"/>
        </a:lnSpc>
        <a:spcBef>
          <a:spcPts val="87"/>
        </a:spcBef>
        <a:spcAft>
          <a:spcPct val="0"/>
        </a:spcAft>
        <a:buSzPct val="100000"/>
        <a:buFontTx/>
        <a:buChar char="•"/>
        <a:defRPr sz="2800">
          <a:solidFill>
            <a:schemeClr val="dk1"/>
          </a:solidFill>
          <a:latin typeface="Arial" pitchFamily="34" charset="0"/>
          <a:ea typeface="宋体" pitchFamily="2" charset="-122"/>
        </a:defRPr>
      </a:lvl1pPr>
      <a:lvl2pPr algn="l" eaLnBrk="1" fontAlgn="base" hangingPunct="1" indent="-255588" latinLnBrk="1" marL="663575" rtl="0">
        <a:lnSpc>
          <a:spcPct val="100000"/>
        </a:lnSpc>
        <a:spcBef>
          <a:spcPts val="87"/>
        </a:spcBef>
        <a:spcAft>
          <a:spcPct val="0"/>
        </a:spcAft>
        <a:buSzPct val="100000"/>
        <a:buFontTx/>
        <a:buChar char="–"/>
        <a:defRPr sz="2500">
          <a:solidFill>
            <a:schemeClr val="dk1"/>
          </a:solidFill>
          <a:latin typeface="Arial" pitchFamily="34" charset="0"/>
          <a:ea typeface="宋体" pitchFamily="2" charset="-122"/>
        </a:defRPr>
      </a:lvl2pPr>
      <a:lvl3pPr algn="l" eaLnBrk="1" fontAlgn="base" hangingPunct="1" indent="-204787" latinLnBrk="1" marL="1020762" rtl="0">
        <a:lnSpc>
          <a:spcPct val="100000"/>
        </a:lnSpc>
        <a:spcBef>
          <a:spcPts val="87"/>
        </a:spcBef>
        <a:spcAft>
          <a:spcPct val="0"/>
        </a:spcAft>
        <a:buSzPct val="100000"/>
        <a:buFontTx/>
        <a:buChar char="•"/>
        <a:defRPr sz="2100">
          <a:solidFill>
            <a:schemeClr val="dk1"/>
          </a:solidFill>
          <a:latin typeface="Arial" pitchFamily="34" charset="0"/>
          <a:ea typeface="宋体" pitchFamily="2" charset="-122"/>
        </a:defRPr>
      </a:lvl3pPr>
      <a:lvl4pPr algn="l" eaLnBrk="1" fontAlgn="base" hangingPunct="1" indent="-204788" latinLnBrk="1" marL="1428750"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4pPr>
      <a:lvl5pPr algn="l" eaLnBrk="1" fontAlgn="base" hangingPunct="1" indent="-204787" latinLnBrk="1" marL="1836737"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5pPr>
    </p:bodyStyle>
    <p:other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white">
      <p:bgPr>
        <a:blipFill rotWithShape="0">
          <a:blip xmlns:r="http://schemas.openxmlformats.org/officeDocument/2006/relationships" r:embed="rId12">
            <a:alphaModFix amt="100000"/>
          </a:blip>
          <a:srcRect/>
          <a:stretch>
            <a:fillRect/>
          </a:stretch>
        </a:blipFill>
      </p:bgPr>
    </p:bg>
    <p:spTree>
      <p:nvGrpSpPr>
        <p:cNvPr id="27" name=""/>
        <p:cNvGrpSpPr/>
        <p:nvPr/>
      </p:nvGrpSpPr>
      <p:grpSpPr>
        <a:xfrm rot="0">
          <a:off x="0" y="0"/>
          <a:ext cx="0" cy="0"/>
          <a:chOff x="0" y="0"/>
          <a:chExt cx="0" cy="0"/>
        </a:xfrm>
      </p:grpSpPr>
      <p:sp>
        <p:nvSpPr>
          <p:cNvPr id="1048576" name=""/>
          <p:cNvSpPr/>
          <p:nvPr>
            <p:ph type="title" sz="full" idx="4294967295"/>
          </p:nvPr>
        </p:nvSpPr>
        <p:spPr>
          <a:xfrm rot="0">
            <a:off x="485775" y="244475"/>
            <a:ext cx="8750300" cy="1020762"/>
          </a:xfrm>
          <a:prstGeom prst="rect"/>
          <a:noFill/>
          <a:ln>
            <a:noFill/>
          </a:ln>
        </p:spPr>
        <p:txBody>
          <a:bodyPr anchor="ctr" bIns="45720" lIns="91440" rIns="91440" tIns="45720" vert="horz"/>
          <a:p>
            <a:pPr lvl="0"/>
            <a:r>
              <a:rPr altLang="en-US" lang="zh-CN"/>
              <a:t>单击此处编辑母版标题样式</a:t>
            </a:r>
          </a:p>
        </p:txBody>
      </p:sp>
      <p:sp>
        <p:nvSpPr>
          <p:cNvPr id="1048577" name=""/>
          <p:cNvSpPr/>
          <p:nvPr>
            <p:ph type="body" sz="full" idx="4294967295"/>
          </p:nvPr>
        </p:nvSpPr>
        <p:spPr>
          <a:xfrm rot="0">
            <a:off x="485775" y="1428750"/>
            <a:ext cx="8750300" cy="4040187"/>
          </a:xfrm>
          <a:prstGeom prst="rect"/>
          <a:noFill/>
          <a:ln>
            <a:noFill/>
          </a:ln>
        </p:spPr>
        <p:txBody>
          <a:bodyPr anchor="t" bIns="45720" lIns="91440" rIns="91440" tIns="45720" vert="horz"/>
          <a:p>
            <a:pPr indent="-342900" lvl="0"/>
            <a:r>
              <a:rPr altLang="en-US" lang="zh-CN"/>
              <a:t>单击此处编辑母版文本样式</a:t>
            </a:r>
          </a:p>
          <a:p>
            <a:pPr indent="65087" lvl="1"/>
            <a:r>
              <a:rPr altLang="en-US" lang="zh-CN"/>
              <a:t>第二级</a:t>
            </a:r>
          </a:p>
          <a:p>
            <a:pPr indent="473075" lvl="2"/>
            <a:r>
              <a:rPr altLang="en-US" lang="zh-CN"/>
              <a:t>第三级</a:t>
            </a:r>
          </a:p>
          <a:p>
            <a:pPr indent="881062" lvl="3"/>
            <a:r>
              <a:rPr altLang="en-US" lang="zh-CN"/>
              <a:t>第四级</a:t>
            </a:r>
          </a:p>
          <a:p>
            <a:pPr indent="1289050" lvl="4"/>
            <a:r>
              <a:rPr altLang="en-US" lang="zh-CN"/>
              <a:t>第五级</a:t>
            </a:r>
          </a:p>
        </p:txBody>
      </p:sp>
      <p:sp>
        <p:nvSpPr>
          <p:cNvPr id="1048578"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579"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
        <p:nvSpPr>
          <p:cNvPr id="1048580"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Tree>
  </p:cSld>
  <p:clrMap accent1="accent1" accent2="accent2" accent3="accent3" accent4="accent4" accent5="accent5" accent6="accent6" bg1="lt1" bg2="dk2" tx1="dk1" tx2="lt2"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818" r:id="rId8"/>
    <p:sldLayoutId id="2147483819" r:id="rId9"/>
    <p:sldLayoutId id="2147483820" r:id="rId10"/>
    <p:sldLayoutId id="2147483821" r:id="rId11"/>
  </p:sldLayoutIdLst>
  <p:hf dt="0" ftr="0" sldNum="0"/>
  <p:txStyles>
    <p:titleStyle>
      <a:lvl1pPr algn="ctr" eaLnBrk="1" fontAlgn="base" hangingPunct="1" indent="0" latinLnBrk="1" marL="0" rtl="0">
        <a:lnSpc>
          <a:spcPct val="100000"/>
        </a:lnSpc>
        <a:spcBef>
          <a:spcPct val="0"/>
        </a:spcBef>
        <a:spcAft>
          <a:spcPct val="0"/>
        </a:spcAft>
        <a:buFontTx/>
        <a:buNone/>
        <a:defRPr sz="3900">
          <a:solidFill>
            <a:schemeClr val="lt2"/>
          </a:solidFill>
          <a:latin typeface="Arial" pitchFamily="34" charset="0"/>
          <a:ea typeface="宋体" pitchFamily="2" charset="-122"/>
        </a:defRPr>
      </a:lvl1pPr>
    </p:titleStyle>
    <p:bodyStyle>
      <a:lvl1pPr algn="l" eaLnBrk="1" fontAlgn="base" hangingPunct="1" indent="-306387" latinLnBrk="1" marL="306387" rtl="0">
        <a:lnSpc>
          <a:spcPct val="100000"/>
        </a:lnSpc>
        <a:spcBef>
          <a:spcPts val="87"/>
        </a:spcBef>
        <a:spcAft>
          <a:spcPct val="0"/>
        </a:spcAft>
        <a:buSzPct val="100000"/>
        <a:buFontTx/>
        <a:buChar char="•"/>
        <a:defRPr sz="2800">
          <a:solidFill>
            <a:schemeClr val="dk1"/>
          </a:solidFill>
          <a:latin typeface="Arial" pitchFamily="34" charset="0"/>
          <a:ea typeface="宋体" pitchFamily="2" charset="-122"/>
        </a:defRPr>
      </a:lvl1pPr>
      <a:lvl2pPr algn="l" eaLnBrk="1" fontAlgn="base" hangingPunct="1" indent="-255588" latinLnBrk="1" marL="663575" rtl="0">
        <a:lnSpc>
          <a:spcPct val="100000"/>
        </a:lnSpc>
        <a:spcBef>
          <a:spcPts val="87"/>
        </a:spcBef>
        <a:spcAft>
          <a:spcPct val="0"/>
        </a:spcAft>
        <a:buSzPct val="100000"/>
        <a:buFontTx/>
        <a:buChar char="–"/>
        <a:defRPr sz="2500">
          <a:solidFill>
            <a:schemeClr val="dk1"/>
          </a:solidFill>
          <a:latin typeface="Arial" pitchFamily="34" charset="0"/>
          <a:ea typeface="宋体" pitchFamily="2" charset="-122"/>
        </a:defRPr>
      </a:lvl2pPr>
      <a:lvl3pPr algn="l" eaLnBrk="1" fontAlgn="base" hangingPunct="1" indent="-204787" latinLnBrk="1" marL="1020762" rtl="0">
        <a:lnSpc>
          <a:spcPct val="100000"/>
        </a:lnSpc>
        <a:spcBef>
          <a:spcPts val="87"/>
        </a:spcBef>
        <a:spcAft>
          <a:spcPct val="0"/>
        </a:spcAft>
        <a:buSzPct val="100000"/>
        <a:buFontTx/>
        <a:buChar char="•"/>
        <a:defRPr sz="2100">
          <a:solidFill>
            <a:schemeClr val="dk1"/>
          </a:solidFill>
          <a:latin typeface="Arial" pitchFamily="34" charset="0"/>
          <a:ea typeface="宋体" pitchFamily="2" charset="-122"/>
        </a:defRPr>
      </a:lvl3pPr>
      <a:lvl4pPr algn="l" eaLnBrk="1" fontAlgn="base" hangingPunct="1" indent="-204788" latinLnBrk="1" marL="1428750"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4pPr>
      <a:lvl5pPr algn="l" eaLnBrk="1" fontAlgn="base" hangingPunct="1" indent="-204787" latinLnBrk="1" marL="1836737"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5pPr>
    </p:bodyStyle>
    <p:other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bwMode="white">
      <p:bgPr>
        <a:blipFill rotWithShape="0">
          <a:blip xmlns:r="http://schemas.openxmlformats.org/officeDocument/2006/relationships" r:embed="rId12">
            <a:alphaModFix amt="100000"/>
          </a:blip>
          <a:srcRect/>
          <a:stretch>
            <a:fillRect/>
          </a:stretch>
        </a:blipFill>
      </p:bgPr>
    </p:bg>
    <p:spTree>
      <p:nvGrpSpPr>
        <p:cNvPr id="333" name=""/>
        <p:cNvGrpSpPr/>
        <p:nvPr/>
      </p:nvGrpSpPr>
      <p:grpSpPr>
        <a:xfrm rot="0">
          <a:off x="0" y="0"/>
          <a:ext cx="0" cy="0"/>
          <a:chOff x="0" y="0"/>
          <a:chExt cx="0" cy="0"/>
        </a:xfrm>
      </p:grpSpPr>
      <p:sp>
        <p:nvSpPr>
          <p:cNvPr id="1048975" name=""/>
          <p:cNvSpPr/>
          <p:nvPr>
            <p:ph type="title" sz="full" idx="4294967295"/>
          </p:nvPr>
        </p:nvSpPr>
        <p:spPr>
          <a:xfrm rot="0">
            <a:off x="485775" y="244475"/>
            <a:ext cx="8750300" cy="1020762"/>
          </a:xfrm>
          <a:prstGeom prst="rect"/>
          <a:noFill/>
          <a:ln>
            <a:noFill/>
          </a:ln>
        </p:spPr>
        <p:txBody>
          <a:bodyPr anchor="ctr" bIns="45720" lIns="91440" rIns="91440" tIns="45720" vert="horz"/>
          <a:p>
            <a:pPr lvl="0"/>
            <a:r>
              <a:rPr altLang="en-US" lang="zh-CN"/>
              <a:t>单击此处编辑母版标题样式</a:t>
            </a:r>
          </a:p>
        </p:txBody>
      </p:sp>
      <p:sp>
        <p:nvSpPr>
          <p:cNvPr id="1048976" name=""/>
          <p:cNvSpPr/>
          <p:nvPr>
            <p:ph type="body" sz="full" idx="4294967295"/>
          </p:nvPr>
        </p:nvSpPr>
        <p:spPr>
          <a:xfrm rot="0">
            <a:off x="485775" y="1428750"/>
            <a:ext cx="8750300" cy="4040187"/>
          </a:xfrm>
          <a:prstGeom prst="rect"/>
          <a:noFill/>
          <a:ln>
            <a:noFill/>
          </a:ln>
        </p:spPr>
        <p:txBody>
          <a:bodyPr anchor="t" bIns="45720" lIns="91440" rIns="91440" tIns="45720" vert="horz"/>
          <a:p>
            <a:pPr indent="-342900" lvl="0"/>
            <a:r>
              <a:rPr altLang="en-US" lang="zh-CN"/>
              <a:t>单击此处编辑母版文本样式</a:t>
            </a:r>
          </a:p>
          <a:p>
            <a:pPr indent="65087" lvl="1"/>
            <a:r>
              <a:rPr altLang="en-US" lang="zh-CN"/>
              <a:t>第二级</a:t>
            </a:r>
          </a:p>
          <a:p>
            <a:pPr indent="473075" lvl="2"/>
            <a:r>
              <a:rPr altLang="en-US" lang="zh-CN"/>
              <a:t>第三级</a:t>
            </a:r>
          </a:p>
          <a:p>
            <a:pPr indent="881062" lvl="3"/>
            <a:r>
              <a:rPr altLang="en-US" lang="zh-CN"/>
              <a:t>第四级</a:t>
            </a:r>
          </a:p>
          <a:p>
            <a:pPr indent="1289050" lvl="4"/>
            <a:r>
              <a:rPr altLang="en-US" lang="zh-CN"/>
              <a:t>第五级</a:t>
            </a:r>
          </a:p>
        </p:txBody>
      </p:sp>
      <p:sp>
        <p:nvSpPr>
          <p:cNvPr id="104897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97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
        <p:nvSpPr>
          <p:cNvPr id="104897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Tree>
  </p:cSld>
  <p:clrMap accent1="accent1" accent2="accent2" accent3="accent3" accent4="accent4" accent5="accent5" accent6="accent6" bg1="lt1" bg2="dk2" tx1="dk1" tx2="lt2"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hf dt="0" ftr="0" sldNum="0"/>
  <p:txStyles>
    <p:titleStyle>
      <a:lvl1pPr algn="ctr" eaLnBrk="1" fontAlgn="base" hangingPunct="1" indent="0" latinLnBrk="1" marL="0" rtl="0">
        <a:lnSpc>
          <a:spcPct val="100000"/>
        </a:lnSpc>
        <a:spcBef>
          <a:spcPct val="0"/>
        </a:spcBef>
        <a:spcAft>
          <a:spcPct val="0"/>
        </a:spcAft>
        <a:buFontTx/>
        <a:buNone/>
        <a:defRPr sz="3900">
          <a:solidFill>
            <a:schemeClr val="lt2"/>
          </a:solidFill>
          <a:latin typeface="Arial" pitchFamily="34" charset="0"/>
          <a:ea typeface="宋体" pitchFamily="2" charset="-122"/>
        </a:defRPr>
      </a:lvl1pPr>
    </p:titleStyle>
    <p:bodyStyle>
      <a:lvl1pPr algn="l" eaLnBrk="1" fontAlgn="base" hangingPunct="1" indent="-306387" latinLnBrk="1" marL="306387" rtl="0">
        <a:lnSpc>
          <a:spcPct val="100000"/>
        </a:lnSpc>
        <a:spcBef>
          <a:spcPts val="87"/>
        </a:spcBef>
        <a:spcAft>
          <a:spcPct val="0"/>
        </a:spcAft>
        <a:buSzPct val="100000"/>
        <a:buFontTx/>
        <a:buChar char="•"/>
        <a:defRPr sz="2800">
          <a:solidFill>
            <a:schemeClr val="dk1"/>
          </a:solidFill>
          <a:latin typeface="Arial" pitchFamily="34" charset="0"/>
          <a:ea typeface="宋体" pitchFamily="2" charset="-122"/>
        </a:defRPr>
      </a:lvl1pPr>
      <a:lvl2pPr algn="l" eaLnBrk="1" fontAlgn="base" hangingPunct="1" indent="-255588" latinLnBrk="1" marL="663575" rtl="0">
        <a:lnSpc>
          <a:spcPct val="100000"/>
        </a:lnSpc>
        <a:spcBef>
          <a:spcPts val="87"/>
        </a:spcBef>
        <a:spcAft>
          <a:spcPct val="0"/>
        </a:spcAft>
        <a:buSzPct val="100000"/>
        <a:buFontTx/>
        <a:buChar char="–"/>
        <a:defRPr sz="2500">
          <a:solidFill>
            <a:schemeClr val="dk1"/>
          </a:solidFill>
          <a:latin typeface="Arial" pitchFamily="34" charset="0"/>
          <a:ea typeface="宋体" pitchFamily="2" charset="-122"/>
        </a:defRPr>
      </a:lvl2pPr>
      <a:lvl3pPr algn="l" eaLnBrk="1" fontAlgn="base" hangingPunct="1" indent="-204787" latinLnBrk="1" marL="1020762" rtl="0">
        <a:lnSpc>
          <a:spcPct val="100000"/>
        </a:lnSpc>
        <a:spcBef>
          <a:spcPts val="87"/>
        </a:spcBef>
        <a:spcAft>
          <a:spcPct val="0"/>
        </a:spcAft>
        <a:buSzPct val="100000"/>
        <a:buFontTx/>
        <a:buChar char="•"/>
        <a:defRPr sz="2100">
          <a:solidFill>
            <a:schemeClr val="dk1"/>
          </a:solidFill>
          <a:latin typeface="Arial" pitchFamily="34" charset="0"/>
          <a:ea typeface="宋体" pitchFamily="2" charset="-122"/>
        </a:defRPr>
      </a:lvl3pPr>
      <a:lvl4pPr algn="l" eaLnBrk="1" fontAlgn="base" hangingPunct="1" indent="-204788" latinLnBrk="1" marL="1428750"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4pPr>
      <a:lvl5pPr algn="l" eaLnBrk="1" fontAlgn="base" hangingPunct="1" indent="-204787" latinLnBrk="1" marL="1836737"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5pPr>
    </p:bodyStyle>
    <p:other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bwMode="white">
      <p:bgPr>
        <a:blipFill rotWithShape="0">
          <a:blip xmlns:r="http://schemas.openxmlformats.org/officeDocument/2006/relationships" r:embed="rId12">
            <a:alphaModFix amt="100000"/>
          </a:blip>
          <a:srcRect/>
          <a:stretch>
            <a:fillRect/>
          </a:stretch>
        </a:blipFill>
      </p:bgPr>
    </p:bg>
    <p:spTree>
      <p:nvGrpSpPr>
        <p:cNvPr id="356" name=""/>
        <p:cNvGrpSpPr/>
        <p:nvPr/>
      </p:nvGrpSpPr>
      <p:grpSpPr>
        <a:xfrm rot="0">
          <a:off x="0" y="0"/>
          <a:ext cx="0" cy="0"/>
          <a:chOff x="0" y="0"/>
          <a:chExt cx="0" cy="0"/>
        </a:xfrm>
      </p:grpSpPr>
      <p:sp>
        <p:nvSpPr>
          <p:cNvPr id="1049005" name=""/>
          <p:cNvSpPr/>
          <p:nvPr>
            <p:ph type="title" sz="full" idx="4294967295"/>
          </p:nvPr>
        </p:nvSpPr>
        <p:spPr>
          <a:xfrm rot="0">
            <a:off x="485775" y="244475"/>
            <a:ext cx="8750300" cy="1020762"/>
          </a:xfrm>
          <a:prstGeom prst="rect"/>
          <a:noFill/>
          <a:ln>
            <a:noFill/>
          </a:ln>
        </p:spPr>
        <p:txBody>
          <a:bodyPr anchor="ctr" bIns="45720" lIns="91440" rIns="91440" tIns="45720" vert="horz"/>
          <a:p>
            <a:pPr lvl="0"/>
            <a:r>
              <a:rPr altLang="en-US" lang="zh-CN"/>
              <a:t>单击此处编辑母版标题样式</a:t>
            </a:r>
          </a:p>
        </p:txBody>
      </p:sp>
      <p:sp>
        <p:nvSpPr>
          <p:cNvPr id="1049006" name=""/>
          <p:cNvSpPr/>
          <p:nvPr>
            <p:ph type="body" sz="full" idx="4294967295"/>
          </p:nvPr>
        </p:nvSpPr>
        <p:spPr>
          <a:xfrm rot="0">
            <a:off x="485775" y="1428750"/>
            <a:ext cx="8750300" cy="4040187"/>
          </a:xfrm>
          <a:prstGeom prst="rect"/>
          <a:noFill/>
          <a:ln>
            <a:noFill/>
          </a:ln>
        </p:spPr>
        <p:txBody>
          <a:bodyPr anchor="t" bIns="45720" lIns="91440" rIns="91440" tIns="45720" vert="horz"/>
          <a:p>
            <a:pPr indent="-342900" lvl="0"/>
            <a:r>
              <a:rPr altLang="en-US" lang="zh-CN"/>
              <a:t>单击此处编辑母版文本样式</a:t>
            </a:r>
          </a:p>
          <a:p>
            <a:pPr indent="65087" lvl="1"/>
            <a:r>
              <a:rPr altLang="en-US" lang="zh-CN"/>
              <a:t>第二级</a:t>
            </a:r>
          </a:p>
          <a:p>
            <a:pPr indent="473075" lvl="2"/>
            <a:r>
              <a:rPr altLang="en-US" lang="zh-CN"/>
              <a:t>第三级</a:t>
            </a:r>
          </a:p>
          <a:p>
            <a:pPr indent="881062" lvl="3"/>
            <a:r>
              <a:rPr altLang="en-US" lang="zh-CN"/>
              <a:t>第四级</a:t>
            </a:r>
          </a:p>
          <a:p>
            <a:pPr indent="1289050" lvl="4"/>
            <a:r>
              <a:rPr altLang="en-US" lang="zh-CN"/>
              <a:t>第五级</a:t>
            </a:r>
          </a:p>
        </p:txBody>
      </p:sp>
      <p:sp>
        <p:nvSpPr>
          <p:cNvPr id="104900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0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
        <p:nvSpPr>
          <p:cNvPr id="104900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Tree>
  </p:cSld>
  <p:clrMap accent1="accent1" accent2="accent2" accent3="accent3" accent4="accent4" accent5="accent5" accent6="accent6" bg1="lt1" bg2="dk2" tx1="dk1" tx2="lt2"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hf dt="0" ftr="0" sldNum="0"/>
  <p:txStyles>
    <p:titleStyle>
      <a:lvl1pPr algn="ctr" eaLnBrk="1" fontAlgn="base" hangingPunct="1" indent="0" latinLnBrk="1" marL="0" rtl="0">
        <a:lnSpc>
          <a:spcPct val="100000"/>
        </a:lnSpc>
        <a:spcBef>
          <a:spcPct val="0"/>
        </a:spcBef>
        <a:spcAft>
          <a:spcPct val="0"/>
        </a:spcAft>
        <a:buFontTx/>
        <a:buNone/>
        <a:defRPr sz="3900">
          <a:solidFill>
            <a:schemeClr val="lt2"/>
          </a:solidFill>
          <a:latin typeface="Arial" pitchFamily="34" charset="0"/>
          <a:ea typeface="宋体" pitchFamily="2" charset="-122"/>
        </a:defRPr>
      </a:lvl1pPr>
    </p:titleStyle>
    <p:bodyStyle>
      <a:lvl1pPr algn="l" eaLnBrk="1" fontAlgn="base" hangingPunct="1" indent="-306387" latinLnBrk="1" marL="306387" rtl="0">
        <a:lnSpc>
          <a:spcPct val="100000"/>
        </a:lnSpc>
        <a:spcBef>
          <a:spcPts val="87"/>
        </a:spcBef>
        <a:spcAft>
          <a:spcPct val="0"/>
        </a:spcAft>
        <a:buSzPct val="100000"/>
        <a:buFontTx/>
        <a:buChar char="•"/>
        <a:defRPr sz="2800">
          <a:solidFill>
            <a:schemeClr val="dk1"/>
          </a:solidFill>
          <a:latin typeface="Arial" pitchFamily="34" charset="0"/>
          <a:ea typeface="宋体" pitchFamily="2" charset="-122"/>
        </a:defRPr>
      </a:lvl1pPr>
      <a:lvl2pPr algn="l" eaLnBrk="1" fontAlgn="base" hangingPunct="1" indent="-255588" latinLnBrk="1" marL="663575" rtl="0">
        <a:lnSpc>
          <a:spcPct val="100000"/>
        </a:lnSpc>
        <a:spcBef>
          <a:spcPts val="87"/>
        </a:spcBef>
        <a:spcAft>
          <a:spcPct val="0"/>
        </a:spcAft>
        <a:buSzPct val="100000"/>
        <a:buFontTx/>
        <a:buChar char="–"/>
        <a:defRPr sz="2500">
          <a:solidFill>
            <a:schemeClr val="dk1"/>
          </a:solidFill>
          <a:latin typeface="Arial" pitchFamily="34" charset="0"/>
          <a:ea typeface="宋体" pitchFamily="2" charset="-122"/>
        </a:defRPr>
      </a:lvl2pPr>
      <a:lvl3pPr algn="l" eaLnBrk="1" fontAlgn="base" hangingPunct="1" indent="-204787" latinLnBrk="1" marL="1020762" rtl="0">
        <a:lnSpc>
          <a:spcPct val="100000"/>
        </a:lnSpc>
        <a:spcBef>
          <a:spcPts val="87"/>
        </a:spcBef>
        <a:spcAft>
          <a:spcPct val="0"/>
        </a:spcAft>
        <a:buSzPct val="100000"/>
        <a:buFontTx/>
        <a:buChar char="•"/>
        <a:defRPr sz="2100">
          <a:solidFill>
            <a:schemeClr val="dk1"/>
          </a:solidFill>
          <a:latin typeface="Arial" pitchFamily="34" charset="0"/>
          <a:ea typeface="宋体" pitchFamily="2" charset="-122"/>
        </a:defRPr>
      </a:lvl3pPr>
      <a:lvl4pPr algn="l" eaLnBrk="1" fontAlgn="base" hangingPunct="1" indent="-204788" latinLnBrk="1" marL="1428750"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4pPr>
      <a:lvl5pPr algn="l" eaLnBrk="1" fontAlgn="base" hangingPunct="1" indent="-204787" latinLnBrk="1" marL="1836737"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5pPr>
    </p:bodyStyle>
    <p:other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bwMode="white">
      <p:bgPr>
        <a:blipFill rotWithShape="0">
          <a:blip xmlns:r="http://schemas.openxmlformats.org/officeDocument/2006/relationships" r:embed="rId12">
            <a:alphaModFix amt="100000"/>
          </a:blip>
          <a:srcRect/>
          <a:stretch>
            <a:fillRect/>
          </a:stretch>
        </a:blipFill>
      </p:bgPr>
    </p:bg>
    <p:spTree>
      <p:nvGrpSpPr>
        <p:cNvPr id="379" name=""/>
        <p:cNvGrpSpPr/>
        <p:nvPr/>
      </p:nvGrpSpPr>
      <p:grpSpPr>
        <a:xfrm rot="0">
          <a:off x="0" y="0"/>
          <a:ext cx="0" cy="0"/>
          <a:chOff x="0" y="0"/>
          <a:chExt cx="0" cy="0"/>
        </a:xfrm>
      </p:grpSpPr>
      <p:sp>
        <p:nvSpPr>
          <p:cNvPr id="1049035" name=""/>
          <p:cNvSpPr/>
          <p:nvPr>
            <p:ph type="title" sz="full" idx="4294967295"/>
          </p:nvPr>
        </p:nvSpPr>
        <p:spPr>
          <a:xfrm rot="0">
            <a:off x="485775" y="244475"/>
            <a:ext cx="8750300" cy="1020762"/>
          </a:xfrm>
          <a:prstGeom prst="rect"/>
          <a:noFill/>
          <a:ln>
            <a:noFill/>
          </a:ln>
        </p:spPr>
        <p:txBody>
          <a:bodyPr anchor="ctr" bIns="45720" lIns="91440" rIns="91440" tIns="45720" vert="horz"/>
          <a:p>
            <a:pPr lvl="0"/>
            <a:r>
              <a:rPr altLang="en-US" lang="zh-CN"/>
              <a:t>单击此处编辑母版标题样式</a:t>
            </a:r>
          </a:p>
        </p:txBody>
      </p:sp>
      <p:sp>
        <p:nvSpPr>
          <p:cNvPr id="1049036" name=""/>
          <p:cNvSpPr/>
          <p:nvPr>
            <p:ph type="body" sz="full" idx="4294967295"/>
          </p:nvPr>
        </p:nvSpPr>
        <p:spPr>
          <a:xfrm rot="0">
            <a:off x="485775" y="1428750"/>
            <a:ext cx="8750300" cy="4040187"/>
          </a:xfrm>
          <a:prstGeom prst="rect"/>
          <a:noFill/>
          <a:ln>
            <a:noFill/>
          </a:ln>
        </p:spPr>
        <p:txBody>
          <a:bodyPr anchor="t" bIns="45720" lIns="91440" rIns="91440" tIns="45720" vert="horz"/>
          <a:p>
            <a:pPr indent="-342900" lvl="0"/>
            <a:r>
              <a:rPr altLang="en-US" lang="zh-CN"/>
              <a:t>单击此处编辑母版文本样式</a:t>
            </a:r>
          </a:p>
          <a:p>
            <a:pPr indent="65087" lvl="1"/>
            <a:r>
              <a:rPr altLang="en-US" lang="zh-CN"/>
              <a:t>第二级</a:t>
            </a:r>
          </a:p>
          <a:p>
            <a:pPr indent="473075" lvl="2"/>
            <a:r>
              <a:rPr altLang="en-US" lang="zh-CN"/>
              <a:t>第三级</a:t>
            </a:r>
          </a:p>
          <a:p>
            <a:pPr indent="881062" lvl="3"/>
            <a:r>
              <a:rPr altLang="en-US" lang="zh-CN"/>
              <a:t>第四级</a:t>
            </a:r>
          </a:p>
          <a:p>
            <a:pPr indent="1289050" lvl="4"/>
            <a:r>
              <a:rPr altLang="en-US" lang="zh-CN"/>
              <a:t>第五级</a:t>
            </a:r>
          </a:p>
        </p:txBody>
      </p:sp>
      <p:sp>
        <p:nvSpPr>
          <p:cNvPr id="104903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3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
        <p:nvSpPr>
          <p:cNvPr id="104903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Tree>
  </p:cSld>
  <p:clrMap accent1="accent1" accent2="accent2" accent3="accent3" accent4="accent4" accent5="accent5" accent6="accent6" bg1="lt1" bg2="dk2" tx1="dk1" tx2="lt2"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Lst>
  <p:hf dt="0" ftr="0" sldNum="0"/>
  <p:txStyles>
    <p:titleStyle>
      <a:lvl1pPr algn="ctr" eaLnBrk="1" fontAlgn="base" hangingPunct="1" indent="0" latinLnBrk="1" marL="0" rtl="0">
        <a:lnSpc>
          <a:spcPct val="100000"/>
        </a:lnSpc>
        <a:spcBef>
          <a:spcPct val="0"/>
        </a:spcBef>
        <a:spcAft>
          <a:spcPct val="0"/>
        </a:spcAft>
        <a:buFontTx/>
        <a:buNone/>
        <a:defRPr sz="3900">
          <a:solidFill>
            <a:schemeClr val="lt2"/>
          </a:solidFill>
          <a:latin typeface="Arial" pitchFamily="34" charset="0"/>
          <a:ea typeface="宋体" pitchFamily="2" charset="-122"/>
        </a:defRPr>
      </a:lvl1pPr>
    </p:titleStyle>
    <p:bodyStyle>
      <a:lvl1pPr algn="l" eaLnBrk="1" fontAlgn="base" hangingPunct="1" indent="-306387" latinLnBrk="1" marL="306387" rtl="0">
        <a:lnSpc>
          <a:spcPct val="100000"/>
        </a:lnSpc>
        <a:spcBef>
          <a:spcPts val="87"/>
        </a:spcBef>
        <a:spcAft>
          <a:spcPct val="0"/>
        </a:spcAft>
        <a:buSzPct val="100000"/>
        <a:buFontTx/>
        <a:buChar char="•"/>
        <a:defRPr sz="2800">
          <a:solidFill>
            <a:schemeClr val="dk1"/>
          </a:solidFill>
          <a:latin typeface="Arial" pitchFamily="34" charset="0"/>
          <a:ea typeface="宋体" pitchFamily="2" charset="-122"/>
        </a:defRPr>
      </a:lvl1pPr>
      <a:lvl2pPr algn="l" eaLnBrk="1" fontAlgn="base" hangingPunct="1" indent="-255588" latinLnBrk="1" marL="663575" rtl="0">
        <a:lnSpc>
          <a:spcPct val="100000"/>
        </a:lnSpc>
        <a:spcBef>
          <a:spcPts val="87"/>
        </a:spcBef>
        <a:spcAft>
          <a:spcPct val="0"/>
        </a:spcAft>
        <a:buSzPct val="100000"/>
        <a:buFontTx/>
        <a:buChar char="–"/>
        <a:defRPr sz="2500">
          <a:solidFill>
            <a:schemeClr val="dk1"/>
          </a:solidFill>
          <a:latin typeface="Arial" pitchFamily="34" charset="0"/>
          <a:ea typeface="宋体" pitchFamily="2" charset="-122"/>
        </a:defRPr>
      </a:lvl2pPr>
      <a:lvl3pPr algn="l" eaLnBrk="1" fontAlgn="base" hangingPunct="1" indent="-204787" latinLnBrk="1" marL="1020762" rtl="0">
        <a:lnSpc>
          <a:spcPct val="100000"/>
        </a:lnSpc>
        <a:spcBef>
          <a:spcPts val="87"/>
        </a:spcBef>
        <a:spcAft>
          <a:spcPct val="0"/>
        </a:spcAft>
        <a:buSzPct val="100000"/>
        <a:buFontTx/>
        <a:buChar char="•"/>
        <a:defRPr sz="2100">
          <a:solidFill>
            <a:schemeClr val="dk1"/>
          </a:solidFill>
          <a:latin typeface="Arial" pitchFamily="34" charset="0"/>
          <a:ea typeface="宋体" pitchFamily="2" charset="-122"/>
        </a:defRPr>
      </a:lvl3pPr>
      <a:lvl4pPr algn="l" eaLnBrk="1" fontAlgn="base" hangingPunct="1" indent="-204788" latinLnBrk="1" marL="1428750"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4pPr>
      <a:lvl5pPr algn="l" eaLnBrk="1" fontAlgn="base" hangingPunct="1" indent="-204787" latinLnBrk="1" marL="1836737"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5pPr>
    </p:bodyStyle>
    <p:other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bwMode="white">
      <p:bgPr>
        <a:blipFill rotWithShape="0">
          <a:blip xmlns:r="http://schemas.openxmlformats.org/officeDocument/2006/relationships" r:embed="rId12">
            <a:alphaModFix amt="100000"/>
          </a:blip>
          <a:srcRect/>
          <a:stretch>
            <a:fillRect/>
          </a:stretch>
        </a:blipFill>
      </p:bgPr>
    </p:bg>
    <p:spTree>
      <p:nvGrpSpPr>
        <p:cNvPr id="402" name=""/>
        <p:cNvGrpSpPr/>
        <p:nvPr/>
      </p:nvGrpSpPr>
      <p:grpSpPr>
        <a:xfrm rot="0">
          <a:off x="0" y="0"/>
          <a:ext cx="0" cy="0"/>
          <a:chOff x="0" y="0"/>
          <a:chExt cx="0" cy="0"/>
        </a:xfrm>
      </p:grpSpPr>
      <p:sp>
        <p:nvSpPr>
          <p:cNvPr id="1049065" name=""/>
          <p:cNvSpPr/>
          <p:nvPr>
            <p:ph type="title" sz="full" idx="4294967295"/>
          </p:nvPr>
        </p:nvSpPr>
        <p:spPr>
          <a:xfrm rot="0">
            <a:off x="485775" y="244475"/>
            <a:ext cx="8750300" cy="1020762"/>
          </a:xfrm>
          <a:prstGeom prst="rect"/>
          <a:noFill/>
          <a:ln>
            <a:noFill/>
          </a:ln>
        </p:spPr>
        <p:txBody>
          <a:bodyPr anchor="ctr" bIns="45720" lIns="91440" rIns="91440" tIns="45720" vert="horz"/>
          <a:p>
            <a:pPr lvl="0"/>
            <a:r>
              <a:rPr altLang="en-US" lang="zh-CN"/>
              <a:t>单击此处编辑母版标题样式</a:t>
            </a:r>
          </a:p>
        </p:txBody>
      </p:sp>
      <p:sp>
        <p:nvSpPr>
          <p:cNvPr id="1049066" name=""/>
          <p:cNvSpPr/>
          <p:nvPr>
            <p:ph type="body" sz="full" idx="4294967295"/>
          </p:nvPr>
        </p:nvSpPr>
        <p:spPr>
          <a:xfrm rot="0">
            <a:off x="485775" y="1428750"/>
            <a:ext cx="8750300" cy="4040187"/>
          </a:xfrm>
          <a:prstGeom prst="rect"/>
          <a:noFill/>
          <a:ln>
            <a:noFill/>
          </a:ln>
        </p:spPr>
        <p:txBody>
          <a:bodyPr anchor="t" bIns="45720" lIns="91440" rIns="91440" tIns="45720" vert="horz"/>
          <a:p>
            <a:pPr indent="-342900" lvl="0"/>
            <a:r>
              <a:rPr altLang="en-US" lang="zh-CN"/>
              <a:t>单击此处编辑母版文本样式</a:t>
            </a:r>
          </a:p>
          <a:p>
            <a:pPr indent="65087" lvl="1"/>
            <a:r>
              <a:rPr altLang="en-US" lang="zh-CN"/>
              <a:t>第二级</a:t>
            </a:r>
          </a:p>
          <a:p>
            <a:pPr indent="473075" lvl="2"/>
            <a:r>
              <a:rPr altLang="en-US" lang="zh-CN"/>
              <a:t>第三级</a:t>
            </a:r>
          </a:p>
          <a:p>
            <a:pPr indent="881062" lvl="3"/>
            <a:r>
              <a:rPr altLang="en-US" lang="zh-CN"/>
              <a:t>第四级</a:t>
            </a:r>
          </a:p>
          <a:p>
            <a:pPr indent="1289050" lvl="4"/>
            <a:r>
              <a:rPr altLang="en-US" lang="zh-CN"/>
              <a:t>第五级</a:t>
            </a:r>
          </a:p>
        </p:txBody>
      </p:sp>
      <p:sp>
        <p:nvSpPr>
          <p:cNvPr id="104906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6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
        <p:nvSpPr>
          <p:cNvPr id="104906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Tree>
  </p:cSld>
  <p:clrMap accent1="accent1" accent2="accent2" accent3="accent3" accent4="accent4" accent5="accent5" accent6="accent6" bg1="lt1" bg2="dk2" tx1="dk1" tx2="lt2"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Lst>
  <p:hf dt="0" ftr="0" sldNum="0"/>
  <p:txStyles>
    <p:titleStyle>
      <a:lvl1pPr algn="ctr" eaLnBrk="1" fontAlgn="base" hangingPunct="1" indent="0" latinLnBrk="1" marL="0" rtl="0">
        <a:lnSpc>
          <a:spcPct val="100000"/>
        </a:lnSpc>
        <a:spcBef>
          <a:spcPct val="0"/>
        </a:spcBef>
        <a:spcAft>
          <a:spcPct val="0"/>
        </a:spcAft>
        <a:buFontTx/>
        <a:buNone/>
        <a:defRPr sz="3900">
          <a:solidFill>
            <a:schemeClr val="lt2"/>
          </a:solidFill>
          <a:latin typeface="Arial" pitchFamily="34" charset="0"/>
          <a:ea typeface="宋体" pitchFamily="2" charset="-122"/>
        </a:defRPr>
      </a:lvl1pPr>
    </p:titleStyle>
    <p:bodyStyle>
      <a:lvl1pPr algn="l" eaLnBrk="1" fontAlgn="base" hangingPunct="1" indent="-306387" latinLnBrk="1" marL="306387" rtl="0">
        <a:lnSpc>
          <a:spcPct val="100000"/>
        </a:lnSpc>
        <a:spcBef>
          <a:spcPts val="87"/>
        </a:spcBef>
        <a:spcAft>
          <a:spcPct val="0"/>
        </a:spcAft>
        <a:buSzPct val="100000"/>
        <a:buFontTx/>
        <a:buChar char="•"/>
        <a:defRPr sz="2800">
          <a:solidFill>
            <a:schemeClr val="dk1"/>
          </a:solidFill>
          <a:latin typeface="Arial" pitchFamily="34" charset="0"/>
          <a:ea typeface="宋体" pitchFamily="2" charset="-122"/>
        </a:defRPr>
      </a:lvl1pPr>
      <a:lvl2pPr algn="l" eaLnBrk="1" fontAlgn="base" hangingPunct="1" indent="-255588" latinLnBrk="1" marL="663575" rtl="0">
        <a:lnSpc>
          <a:spcPct val="100000"/>
        </a:lnSpc>
        <a:spcBef>
          <a:spcPts val="87"/>
        </a:spcBef>
        <a:spcAft>
          <a:spcPct val="0"/>
        </a:spcAft>
        <a:buSzPct val="100000"/>
        <a:buFontTx/>
        <a:buChar char="–"/>
        <a:defRPr sz="2500">
          <a:solidFill>
            <a:schemeClr val="dk1"/>
          </a:solidFill>
          <a:latin typeface="Arial" pitchFamily="34" charset="0"/>
          <a:ea typeface="宋体" pitchFamily="2" charset="-122"/>
        </a:defRPr>
      </a:lvl2pPr>
      <a:lvl3pPr algn="l" eaLnBrk="1" fontAlgn="base" hangingPunct="1" indent="-204787" latinLnBrk="1" marL="1020762" rtl="0">
        <a:lnSpc>
          <a:spcPct val="100000"/>
        </a:lnSpc>
        <a:spcBef>
          <a:spcPts val="87"/>
        </a:spcBef>
        <a:spcAft>
          <a:spcPct val="0"/>
        </a:spcAft>
        <a:buSzPct val="100000"/>
        <a:buFontTx/>
        <a:buChar char="•"/>
        <a:defRPr sz="2100">
          <a:solidFill>
            <a:schemeClr val="dk1"/>
          </a:solidFill>
          <a:latin typeface="Arial" pitchFamily="34" charset="0"/>
          <a:ea typeface="宋体" pitchFamily="2" charset="-122"/>
        </a:defRPr>
      </a:lvl3pPr>
      <a:lvl4pPr algn="l" eaLnBrk="1" fontAlgn="base" hangingPunct="1" indent="-204788" latinLnBrk="1" marL="1428750"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4pPr>
      <a:lvl5pPr algn="l" eaLnBrk="1" fontAlgn="base" hangingPunct="1" indent="-204787" latinLnBrk="1" marL="1836737"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5pPr>
    </p:bodyStyle>
    <p:other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bwMode="white">
      <p:bgPr>
        <a:blipFill rotWithShape="0">
          <a:blip xmlns:r="http://schemas.openxmlformats.org/officeDocument/2006/relationships" r:embed="rId12">
            <a:alphaModFix amt="100000"/>
          </a:blip>
          <a:srcRect/>
          <a:stretch>
            <a:fillRect/>
          </a:stretch>
        </a:blipFill>
      </p:bgPr>
    </p:bg>
    <p:spTree>
      <p:nvGrpSpPr>
        <p:cNvPr id="425" name=""/>
        <p:cNvGrpSpPr/>
        <p:nvPr/>
      </p:nvGrpSpPr>
      <p:grpSpPr>
        <a:xfrm rot="0">
          <a:off x="0" y="0"/>
          <a:ext cx="0" cy="0"/>
          <a:chOff x="0" y="0"/>
          <a:chExt cx="0" cy="0"/>
        </a:xfrm>
      </p:grpSpPr>
      <p:sp>
        <p:nvSpPr>
          <p:cNvPr id="1049095" name=""/>
          <p:cNvSpPr/>
          <p:nvPr>
            <p:ph type="title" sz="full" idx="4294967295"/>
          </p:nvPr>
        </p:nvSpPr>
        <p:spPr>
          <a:xfrm rot="0">
            <a:off x="485775" y="244475"/>
            <a:ext cx="8750300" cy="1020762"/>
          </a:xfrm>
          <a:prstGeom prst="rect"/>
          <a:noFill/>
          <a:ln>
            <a:noFill/>
          </a:ln>
        </p:spPr>
        <p:txBody>
          <a:bodyPr anchor="ctr" bIns="45720" lIns="91440" rIns="91440" tIns="45720" vert="horz"/>
          <a:p>
            <a:pPr lvl="0"/>
            <a:r>
              <a:rPr altLang="en-US" lang="zh-CN"/>
              <a:t>单击此处编辑母版标题样式</a:t>
            </a:r>
          </a:p>
        </p:txBody>
      </p:sp>
      <p:sp>
        <p:nvSpPr>
          <p:cNvPr id="1049096" name=""/>
          <p:cNvSpPr/>
          <p:nvPr>
            <p:ph type="body" sz="full" idx="4294967295"/>
          </p:nvPr>
        </p:nvSpPr>
        <p:spPr>
          <a:xfrm rot="0">
            <a:off x="485775" y="1428750"/>
            <a:ext cx="8750300" cy="4040187"/>
          </a:xfrm>
          <a:prstGeom prst="rect"/>
          <a:noFill/>
          <a:ln>
            <a:noFill/>
          </a:ln>
        </p:spPr>
        <p:txBody>
          <a:bodyPr anchor="t" bIns="45720" lIns="91440" rIns="91440" tIns="45720" vert="horz"/>
          <a:p>
            <a:pPr indent="-342900" lvl="0"/>
            <a:r>
              <a:rPr altLang="en-US" lang="zh-CN"/>
              <a:t>单击此处编辑母版文本样式</a:t>
            </a:r>
          </a:p>
          <a:p>
            <a:pPr indent="65087" lvl="1"/>
            <a:r>
              <a:rPr altLang="en-US" lang="zh-CN"/>
              <a:t>第二级</a:t>
            </a:r>
          </a:p>
          <a:p>
            <a:pPr indent="473075" lvl="2"/>
            <a:r>
              <a:rPr altLang="en-US" lang="zh-CN"/>
              <a:t>第三级</a:t>
            </a:r>
          </a:p>
          <a:p>
            <a:pPr indent="881062" lvl="3"/>
            <a:r>
              <a:rPr altLang="en-US" lang="zh-CN"/>
              <a:t>第四级</a:t>
            </a:r>
          </a:p>
          <a:p>
            <a:pPr indent="1289050" lvl="4"/>
            <a:r>
              <a:rPr altLang="en-US" lang="zh-CN"/>
              <a:t>第五级</a:t>
            </a:r>
          </a:p>
        </p:txBody>
      </p:sp>
      <p:sp>
        <p:nvSpPr>
          <p:cNvPr id="1049097"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9098"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
        <p:nvSpPr>
          <p:cNvPr id="1049099"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Tree>
  </p:cSld>
  <p:clrMap accent1="accent1" accent2="accent2" accent3="accent3" accent4="accent4" accent5="accent5" accent6="accent6" bg1="lt1" bg2="dk2" tx1="dk1" tx2="lt2"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 id="2147483875" r:id="rId10"/>
    <p:sldLayoutId id="2147483876" r:id="rId11"/>
  </p:sldLayoutIdLst>
  <p:hf dt="0" ftr="0" sldNum="0"/>
  <p:txStyles>
    <p:titleStyle>
      <a:lvl1pPr algn="ctr" eaLnBrk="1" fontAlgn="base" hangingPunct="1" indent="0" latinLnBrk="1" marL="0" rtl="0">
        <a:lnSpc>
          <a:spcPct val="100000"/>
        </a:lnSpc>
        <a:spcBef>
          <a:spcPct val="0"/>
        </a:spcBef>
        <a:spcAft>
          <a:spcPct val="0"/>
        </a:spcAft>
        <a:buFontTx/>
        <a:buNone/>
        <a:defRPr sz="3900">
          <a:solidFill>
            <a:schemeClr val="lt2"/>
          </a:solidFill>
          <a:latin typeface="Arial" pitchFamily="34" charset="0"/>
          <a:ea typeface="宋体" pitchFamily="2" charset="-122"/>
        </a:defRPr>
      </a:lvl1pPr>
    </p:titleStyle>
    <p:bodyStyle>
      <a:lvl1pPr algn="l" eaLnBrk="1" fontAlgn="base" hangingPunct="1" indent="-306387" latinLnBrk="1" marL="306387" rtl="0">
        <a:lnSpc>
          <a:spcPct val="100000"/>
        </a:lnSpc>
        <a:spcBef>
          <a:spcPts val="87"/>
        </a:spcBef>
        <a:spcAft>
          <a:spcPct val="0"/>
        </a:spcAft>
        <a:buSzPct val="100000"/>
        <a:buFontTx/>
        <a:buChar char="•"/>
        <a:defRPr sz="2800">
          <a:solidFill>
            <a:schemeClr val="dk1"/>
          </a:solidFill>
          <a:latin typeface="Arial" pitchFamily="34" charset="0"/>
          <a:ea typeface="宋体" pitchFamily="2" charset="-122"/>
        </a:defRPr>
      </a:lvl1pPr>
      <a:lvl2pPr algn="l" eaLnBrk="1" fontAlgn="base" hangingPunct="1" indent="-255588" latinLnBrk="1" marL="663575" rtl="0">
        <a:lnSpc>
          <a:spcPct val="100000"/>
        </a:lnSpc>
        <a:spcBef>
          <a:spcPts val="87"/>
        </a:spcBef>
        <a:spcAft>
          <a:spcPct val="0"/>
        </a:spcAft>
        <a:buSzPct val="100000"/>
        <a:buFontTx/>
        <a:buChar char="–"/>
        <a:defRPr sz="2500">
          <a:solidFill>
            <a:schemeClr val="dk1"/>
          </a:solidFill>
          <a:latin typeface="Arial" pitchFamily="34" charset="0"/>
          <a:ea typeface="宋体" pitchFamily="2" charset="-122"/>
        </a:defRPr>
      </a:lvl2pPr>
      <a:lvl3pPr algn="l" eaLnBrk="1" fontAlgn="base" hangingPunct="1" indent="-204787" latinLnBrk="1" marL="1020762" rtl="0">
        <a:lnSpc>
          <a:spcPct val="100000"/>
        </a:lnSpc>
        <a:spcBef>
          <a:spcPts val="87"/>
        </a:spcBef>
        <a:spcAft>
          <a:spcPct val="0"/>
        </a:spcAft>
        <a:buSzPct val="100000"/>
        <a:buFontTx/>
        <a:buChar char="•"/>
        <a:defRPr sz="2100">
          <a:solidFill>
            <a:schemeClr val="dk1"/>
          </a:solidFill>
          <a:latin typeface="Arial" pitchFamily="34" charset="0"/>
          <a:ea typeface="宋体" pitchFamily="2" charset="-122"/>
        </a:defRPr>
      </a:lvl3pPr>
      <a:lvl4pPr algn="l" eaLnBrk="1" fontAlgn="base" hangingPunct="1" indent="-204788" latinLnBrk="1" marL="1428750"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4pPr>
      <a:lvl5pPr algn="l" eaLnBrk="1" fontAlgn="base" hangingPunct="1" indent="-204787" latinLnBrk="1" marL="1836737"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5pPr>
    </p:bodyStyle>
    <p:other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white">
      <p:bgPr>
        <a:solidFill>
          <a:schemeClr val="lt1"/>
        </a:solidFill>
      </p:bgPr>
    </p:bg>
    <p:spTree>
      <p:nvGrpSpPr>
        <p:cNvPr id="112" name=""/>
        <p:cNvGrpSpPr/>
        <p:nvPr/>
      </p:nvGrpSpPr>
      <p:grpSpPr>
        <a:xfrm rot="0">
          <a:off x="0" y="0"/>
          <a:ext cx="0" cy="0"/>
          <a:chOff x="0" y="0"/>
          <a:chExt cx="0" cy="0"/>
        </a:xfrm>
      </p:grpSpPr>
      <p:pic>
        <p:nvPicPr>
          <p:cNvPr id="2097179" name="" descr="正文主体"/>
          <p:cNvPicPr>
            <a:picLocks/>
          </p:cNvPicPr>
          <p:nvPr/>
        </p:nvPicPr>
        <p:blipFill>
          <a:blip xmlns:r="http://schemas.openxmlformats.org/officeDocument/2006/relationships" r:embed="rId12"/>
          <a:srcRect l="0" t="0" r="0" b="0"/>
          <a:stretch>
            <a:fillRect/>
          </a:stretch>
        </p:blipFill>
        <p:spPr>
          <a:xfrm rot="0">
            <a:off x="0" y="0"/>
            <a:ext cx="9721850" cy="6121400"/>
          </a:xfrm>
          <a:prstGeom prst="rect"/>
          <a:noFill/>
          <a:ln>
            <a:noFill/>
          </a:ln>
        </p:spPr>
      </p:pic>
      <p:pic>
        <p:nvPicPr>
          <p:cNvPr id="2097180" name="" descr="1"/>
          <p:cNvPicPr>
            <a:picLocks/>
          </p:cNvPicPr>
          <p:nvPr/>
        </p:nvPicPr>
        <p:blipFill>
          <a:blip xmlns:r="http://schemas.openxmlformats.org/officeDocument/2006/relationships" r:embed="rId13"/>
          <a:srcRect l="0" t="0" r="0" b="0"/>
          <a:stretch>
            <a:fillRect/>
          </a:stretch>
        </p:blipFill>
        <p:spPr>
          <a:xfrm rot="0">
            <a:off x="2570162" y="96837"/>
            <a:ext cx="4591050" cy="252412"/>
          </a:xfrm>
          <a:prstGeom prst="rect"/>
          <a:noFill/>
          <a:ln>
            <a:noFill/>
          </a:ln>
        </p:spPr>
      </p:pic>
      <p:pic>
        <p:nvPicPr>
          <p:cNvPr id="2097181" name="" descr="返回"/>
          <p:cNvPicPr>
            <a:picLocks/>
          </p:cNvPicPr>
          <p:nvPr/>
        </p:nvPicPr>
        <p:blipFill>
          <a:blip xmlns:r="http://schemas.openxmlformats.org/officeDocument/2006/relationships" r:embed="rId14"/>
          <a:srcRect l="0" t="0" r="0" b="0"/>
          <a:stretch>
            <a:fillRect/>
          </a:stretch>
        </p:blipFill>
        <p:spPr>
          <a:xfrm rot="0">
            <a:off x="3521075" y="5805487"/>
            <a:ext cx="2678112" cy="285750"/>
          </a:xfrm>
          <a:prstGeom prst="rect"/>
          <a:noFill/>
          <a:ln>
            <a:noFill/>
          </a:ln>
        </p:spPr>
      </p:pic>
      <p:pic>
        <p:nvPicPr>
          <p:cNvPr id="2097182" name="" descr="正文主体"/>
          <p:cNvPicPr>
            <a:picLocks/>
          </p:cNvPicPr>
          <p:nvPr/>
        </p:nvPicPr>
        <p:blipFill>
          <a:blip xmlns:r="http://schemas.openxmlformats.org/officeDocument/2006/relationships" r:embed="rId12"/>
          <a:srcRect l="0" t="0" r="0" b="0"/>
          <a:stretch>
            <a:fillRect/>
          </a:stretch>
        </p:blipFill>
        <p:spPr>
          <a:xfrm rot="0">
            <a:off x="0" y="0"/>
            <a:ext cx="9721850" cy="6121400"/>
          </a:xfrm>
          <a:prstGeom prst="rect"/>
          <a:noFill/>
          <a:ln>
            <a:noFill/>
          </a:ln>
        </p:spPr>
      </p:pic>
      <p:pic>
        <p:nvPicPr>
          <p:cNvPr id="2097183" name="" descr="1"/>
          <p:cNvPicPr>
            <a:picLocks/>
          </p:cNvPicPr>
          <p:nvPr/>
        </p:nvPicPr>
        <p:blipFill>
          <a:blip xmlns:r="http://schemas.openxmlformats.org/officeDocument/2006/relationships" r:embed="rId13"/>
          <a:srcRect l="0" t="0" r="0" b="0"/>
          <a:stretch>
            <a:fillRect/>
          </a:stretch>
        </p:blipFill>
        <p:spPr>
          <a:xfrm rot="0">
            <a:off x="2570162" y="96837"/>
            <a:ext cx="4591050" cy="252412"/>
          </a:xfrm>
          <a:prstGeom prst="rect"/>
          <a:noFill/>
          <a:ln>
            <a:noFill/>
          </a:ln>
        </p:spPr>
      </p:pic>
      <p:pic>
        <p:nvPicPr>
          <p:cNvPr id="2097184" name="" descr="返回"/>
          <p:cNvPicPr>
            <a:picLocks/>
          </p:cNvPicPr>
          <p:nvPr/>
        </p:nvPicPr>
        <p:blipFill>
          <a:blip xmlns:r="http://schemas.openxmlformats.org/officeDocument/2006/relationships" r:embed="rId14"/>
          <a:srcRect l="0" t="0" r="0" b="0"/>
          <a:stretch>
            <a:fillRect/>
          </a:stretch>
        </p:blipFill>
        <p:spPr>
          <a:xfrm rot="0">
            <a:off x="3521075" y="5805487"/>
            <a:ext cx="2678112" cy="285750"/>
          </a:xfrm>
          <a:prstGeom prst="rect"/>
          <a:noFill/>
          <a:ln>
            <a:noFill/>
          </a:ln>
        </p:spPr>
      </p:pic>
    </p:spTree>
  </p:cSld>
  <p:clrMap accent1="accent1" accent2="accent2" accent3="accent3" accent4="accent4" accent5="accent5" accent6="accent6" bg1="lt1" bg2="dk2" tx1="dk1" tx2="lt2"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hf dt="0" ftr="0" sldNum="0"/>
  <p:txStyles>
    <p:titleStyle>
      <a:lvl1pPr algn="ctr" fontAlgn="base" indent="0" latinLnBrk="1" marL="0" rtl="0">
        <a:lnSpc>
          <a:spcPct val="100000"/>
        </a:lnSpc>
        <a:spcBef>
          <a:spcPct val="0"/>
        </a:spcBef>
        <a:spcAft>
          <a:spcPct val="0"/>
        </a:spcAft>
        <a:buFontTx/>
        <a:buNone/>
        <a:defRPr sz="3900">
          <a:solidFill>
            <a:schemeClr val="lt2"/>
          </a:solidFill>
          <a:latin typeface="Times New Roman" pitchFamily="18" charset="0"/>
          <a:ea typeface="宋体" pitchFamily="2" charset="-122"/>
        </a:defRPr>
      </a:lvl1pPr>
    </p:titleStyle>
    <p:bodyStyle>
      <a:lvl1pPr algn="l" fontAlgn="base" indent="-306387" latinLnBrk="1" marL="306387" rtl="0">
        <a:lnSpc>
          <a:spcPct val="100000"/>
        </a:lnSpc>
        <a:spcBef>
          <a:spcPts val="87"/>
        </a:spcBef>
        <a:spcAft>
          <a:spcPct val="0"/>
        </a:spcAft>
        <a:buSzPct val="100000"/>
        <a:buFontTx/>
        <a:buChar char="•"/>
        <a:defRPr sz="2800">
          <a:solidFill>
            <a:schemeClr val="dk1"/>
          </a:solidFill>
          <a:latin typeface="Times New Roman" pitchFamily="18" charset="0"/>
          <a:ea typeface="宋体" pitchFamily="2" charset="-122"/>
        </a:defRPr>
      </a:lvl1pPr>
      <a:lvl2pPr algn="l" fontAlgn="base" indent="-255588" latinLnBrk="1" marL="663575" rtl="0">
        <a:lnSpc>
          <a:spcPct val="100000"/>
        </a:lnSpc>
        <a:spcBef>
          <a:spcPts val="87"/>
        </a:spcBef>
        <a:spcAft>
          <a:spcPct val="0"/>
        </a:spcAft>
        <a:buSzPct val="100000"/>
        <a:buFontTx/>
        <a:buChar char="–"/>
        <a:defRPr sz="2500">
          <a:solidFill>
            <a:schemeClr val="dk1"/>
          </a:solidFill>
          <a:latin typeface="Times New Roman" pitchFamily="18" charset="0"/>
          <a:ea typeface="宋体" pitchFamily="2" charset="-122"/>
        </a:defRPr>
      </a:lvl2pPr>
      <a:lvl3pPr algn="l" fontAlgn="base" indent="-204787" latinLnBrk="1" marL="1020762" rtl="0">
        <a:lnSpc>
          <a:spcPct val="100000"/>
        </a:lnSpc>
        <a:spcBef>
          <a:spcPts val="87"/>
        </a:spcBef>
        <a:spcAft>
          <a:spcPct val="0"/>
        </a:spcAft>
        <a:buSzPct val="100000"/>
        <a:buFontTx/>
        <a:buChar char="•"/>
        <a:defRPr sz="2100">
          <a:solidFill>
            <a:schemeClr val="dk1"/>
          </a:solidFill>
          <a:latin typeface="Times New Roman" pitchFamily="18" charset="0"/>
          <a:ea typeface="宋体" pitchFamily="2" charset="-122"/>
        </a:defRPr>
      </a:lvl3pPr>
      <a:lvl4pPr algn="l" fontAlgn="base" indent="-204788" latinLnBrk="1" marL="1428750" rtl="0">
        <a:lnSpc>
          <a:spcPct val="100000"/>
        </a:lnSpc>
        <a:spcBef>
          <a:spcPts val="87"/>
        </a:spcBef>
        <a:spcAft>
          <a:spcPct val="0"/>
        </a:spcAft>
        <a:buSzPct val="100000"/>
        <a:buFontTx/>
        <a:buChar char="–"/>
        <a:defRPr sz="1700">
          <a:solidFill>
            <a:schemeClr val="dk1"/>
          </a:solidFill>
          <a:latin typeface="Times New Roman" pitchFamily="18" charset="0"/>
          <a:ea typeface="宋体" pitchFamily="2" charset="-122"/>
        </a:defRPr>
      </a:lvl4pPr>
      <a:lvl5pPr algn="l" fontAlgn="base" indent="-204787" latinLnBrk="1" marL="1836737" rtl="0">
        <a:lnSpc>
          <a:spcPct val="100000"/>
        </a:lnSpc>
        <a:spcBef>
          <a:spcPts val="87"/>
        </a:spcBef>
        <a:spcAft>
          <a:spcPct val="0"/>
        </a:spcAft>
        <a:buSzPct val="100000"/>
        <a:buFontTx/>
        <a:buChar char="»"/>
        <a:defRPr sz="1700">
          <a:solidFill>
            <a:schemeClr val="dk1"/>
          </a:solidFill>
          <a:latin typeface="Times New Roman" pitchFamily="18" charset="0"/>
          <a:ea typeface="宋体" pitchFamily="2" charset="-122"/>
        </a:defRPr>
      </a:lvl5pPr>
    </p:bodyStyle>
    <p:otherStyle>
      <a:lvl1pPr algn="l" eaLnBrk="1" fontAlgn="base" hangingPunct="1" indent="0" latinLnBrk="1" marL="0" rtl="0">
        <a:lnSpc>
          <a:spcPct val="100000"/>
        </a:lnSpc>
        <a:spcBef>
          <a:spcPct val="0"/>
        </a:spcBef>
        <a:spcAft>
          <a:spcPct val="0"/>
        </a:spcAft>
        <a:buFontTx/>
        <a:buNone/>
        <a:defRPr sz="1600">
          <a:solidFill>
            <a:schemeClr val="dk1"/>
          </a:solidFill>
          <a:latin typeface="Times New Roman" pitchFamily="18"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Times New Roman" pitchFamily="18"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Times New Roman" pitchFamily="18"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Times New Roman" pitchFamily="18"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Times New Roman" pitchFamily="18" charset="0"/>
          <a:ea typeface="宋体" pitchFamily="2" charset="-122"/>
        </a:defRPr>
      </a:lvl5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white">
      <p:bgPr>
        <a:solidFill>
          <a:schemeClr val="lt1"/>
        </a:solidFill>
      </p:bgPr>
    </p:bg>
    <p:spTree>
      <p:nvGrpSpPr>
        <p:cNvPr id="204" name=""/>
        <p:cNvGrpSpPr/>
        <p:nvPr/>
      </p:nvGrpSpPr>
      <p:grpSpPr>
        <a:xfrm rot="0">
          <a:off x="0" y="0"/>
          <a:ext cx="0" cy="0"/>
          <a:chOff x="0" y="0"/>
          <a:chExt cx="0" cy="0"/>
        </a:xfrm>
      </p:grpSpPr>
      <p:sp>
        <p:nvSpPr>
          <p:cNvPr id="1048800" name=""/>
          <p:cNvSpPr/>
          <p:nvPr>
            <p:ph type="title" sz="full" idx="4294967295"/>
          </p:nvPr>
        </p:nvSpPr>
        <p:spPr>
          <a:xfrm rot="0">
            <a:off x="485775" y="244475"/>
            <a:ext cx="8750300" cy="1020762"/>
          </a:xfrm>
          <a:prstGeom prst="rect"/>
          <a:noFill/>
          <a:ln>
            <a:noFill/>
          </a:ln>
        </p:spPr>
        <p:txBody>
          <a:bodyPr anchor="ctr" bIns="45720" lIns="91440" rIns="91440" tIns="45720" vert="horz"/>
          <a:p>
            <a:pPr lvl="0"/>
            <a:r>
              <a:rPr altLang="en-US" lang="zh-CN"/>
              <a:t>单击此处编辑母版标题样式</a:t>
            </a:r>
          </a:p>
        </p:txBody>
      </p:sp>
      <p:sp>
        <p:nvSpPr>
          <p:cNvPr id="1048801" name=""/>
          <p:cNvSpPr/>
          <p:nvPr>
            <p:ph type="body" sz="full" idx="4294967295"/>
          </p:nvPr>
        </p:nvSpPr>
        <p:spPr>
          <a:xfrm rot="0">
            <a:off x="485775" y="1428750"/>
            <a:ext cx="8750300" cy="4040187"/>
          </a:xfrm>
          <a:prstGeom prst="rect"/>
          <a:noFill/>
          <a:ln>
            <a:noFill/>
          </a:ln>
        </p:spPr>
        <p:txBody>
          <a:bodyPr anchor="t" bIns="45720" lIns="91440" rIns="91440" tIns="45720" vert="horz"/>
          <a:p>
            <a:pPr indent="-342900" lvl="0"/>
            <a:r>
              <a:rPr altLang="en-US" lang="zh-CN"/>
              <a:t>单击此处编辑母版文本样式</a:t>
            </a:r>
          </a:p>
          <a:p>
            <a:pPr indent="65087" lvl="1"/>
            <a:r>
              <a:rPr altLang="en-US" lang="zh-CN"/>
              <a:t>第二级</a:t>
            </a:r>
          </a:p>
          <a:p>
            <a:pPr indent="473075" lvl="2"/>
            <a:r>
              <a:rPr altLang="en-US" lang="zh-CN"/>
              <a:t>第三级</a:t>
            </a:r>
          </a:p>
          <a:p>
            <a:pPr indent="881062" lvl="3"/>
            <a:r>
              <a:rPr altLang="en-US" lang="zh-CN"/>
              <a:t>第四级</a:t>
            </a:r>
          </a:p>
          <a:p>
            <a:pPr indent="1289050" lvl="4"/>
            <a:r>
              <a:rPr altLang="en-US" lang="zh-CN"/>
              <a:t>第五级</a:t>
            </a:r>
          </a:p>
        </p:txBody>
      </p:sp>
      <p:sp>
        <p:nvSpPr>
          <p:cNvPr id="104880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80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
        <p:nvSpPr>
          <p:cNvPr id="104880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pic>
        <p:nvPicPr>
          <p:cNvPr id="2097185" name="" descr="背景图"/>
          <p:cNvPicPr>
            <a:picLocks/>
          </p:cNvPicPr>
          <p:nvPr/>
        </p:nvPicPr>
        <p:blipFill>
          <a:blip xmlns:r="http://schemas.openxmlformats.org/officeDocument/2006/relationships" r:embed="rId12"/>
          <a:srcRect l="0" t="0" r="0" b="0"/>
          <a:stretch>
            <a:fillRect/>
          </a:stretch>
        </p:blipFill>
        <p:spPr>
          <a:xfrm rot="0">
            <a:off x="0" y="0"/>
            <a:ext cx="9748838" cy="6121400"/>
          </a:xfrm>
          <a:prstGeom prst="rect"/>
          <a:noFill/>
          <a:ln>
            <a:noFill/>
          </a:ln>
        </p:spPr>
      </p:pic>
    </p:spTree>
  </p:cSld>
  <p:clrMap accent1="accent1" accent2="accent2" accent3="accent3" accent4="accent4" accent5="accent5" accent6="accent6" bg1="lt1" bg2="dk2" tx1="dk1" tx2="lt2"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hf dt="0" ftr="0" sldNum="0"/>
  <p:txStyles>
    <p:titleStyle>
      <a:lvl1pPr algn="ctr" fontAlgn="base" indent="0" latinLnBrk="1" marL="0" rtl="0">
        <a:lnSpc>
          <a:spcPct val="100000"/>
        </a:lnSpc>
        <a:spcBef>
          <a:spcPct val="0"/>
        </a:spcBef>
        <a:spcAft>
          <a:spcPct val="0"/>
        </a:spcAft>
        <a:buFontTx/>
        <a:buNone/>
        <a:defRPr sz="3900">
          <a:solidFill>
            <a:schemeClr val="lt2"/>
          </a:solidFill>
          <a:latin typeface="Arial" pitchFamily="34" charset="0"/>
          <a:ea typeface="宋体" pitchFamily="2" charset="-122"/>
        </a:defRPr>
      </a:lvl1pPr>
    </p:titleStyle>
    <p:bodyStyle>
      <a:lvl1pPr algn="l" fontAlgn="base" indent="-306387" latinLnBrk="1" marL="306387" rtl="0">
        <a:lnSpc>
          <a:spcPct val="100000"/>
        </a:lnSpc>
        <a:spcBef>
          <a:spcPts val="87"/>
        </a:spcBef>
        <a:spcAft>
          <a:spcPct val="0"/>
        </a:spcAft>
        <a:buSzPct val="100000"/>
        <a:buFontTx/>
        <a:buChar char="•"/>
        <a:defRPr sz="2800">
          <a:solidFill>
            <a:schemeClr val="dk1"/>
          </a:solidFill>
          <a:latin typeface="Arial" pitchFamily="34" charset="0"/>
          <a:ea typeface="宋体" pitchFamily="2" charset="-122"/>
        </a:defRPr>
      </a:lvl1pPr>
      <a:lvl2pPr algn="l" fontAlgn="base" indent="-255588" latinLnBrk="1" marL="663575" rtl="0">
        <a:lnSpc>
          <a:spcPct val="100000"/>
        </a:lnSpc>
        <a:spcBef>
          <a:spcPts val="87"/>
        </a:spcBef>
        <a:spcAft>
          <a:spcPct val="0"/>
        </a:spcAft>
        <a:buSzPct val="100000"/>
        <a:buFontTx/>
        <a:buChar char="–"/>
        <a:defRPr sz="2500">
          <a:solidFill>
            <a:schemeClr val="dk1"/>
          </a:solidFill>
          <a:latin typeface="Arial" pitchFamily="34" charset="0"/>
          <a:ea typeface="宋体" pitchFamily="2" charset="-122"/>
        </a:defRPr>
      </a:lvl2pPr>
      <a:lvl3pPr algn="l" fontAlgn="base" indent="-203200" latinLnBrk="1" marL="1019175" rtl="0">
        <a:lnSpc>
          <a:spcPct val="100000"/>
        </a:lnSpc>
        <a:spcBef>
          <a:spcPts val="87"/>
        </a:spcBef>
        <a:spcAft>
          <a:spcPct val="0"/>
        </a:spcAft>
        <a:buSzPct val="100000"/>
        <a:buFontTx/>
        <a:buChar char="•"/>
        <a:defRPr sz="2100">
          <a:solidFill>
            <a:schemeClr val="dk1"/>
          </a:solidFill>
          <a:latin typeface="Arial" pitchFamily="34" charset="0"/>
          <a:ea typeface="宋体" pitchFamily="2" charset="-122"/>
        </a:defRPr>
      </a:lvl3pPr>
      <a:lvl4pPr algn="l" fontAlgn="base" indent="-204788" latinLnBrk="1" marL="1428750"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4pPr>
      <a:lvl5pPr algn="l" fontAlgn="base" indent="-204787" latinLnBrk="1" marL="1836737"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5pPr>
    </p:bodyStyle>
    <p:other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white">
      <p:bgPr>
        <a:blipFill rotWithShape="0">
          <a:blip xmlns:r="http://schemas.openxmlformats.org/officeDocument/2006/relationships" r:embed="rId12">
            <a:alphaModFix amt="100000"/>
          </a:blip>
          <a:srcRect/>
          <a:stretch>
            <a:fillRect/>
          </a:stretch>
        </a:blipFill>
      </p:bgPr>
    </p:bg>
    <p:spTree>
      <p:nvGrpSpPr>
        <p:cNvPr id="135" name=""/>
        <p:cNvGrpSpPr/>
        <p:nvPr/>
      </p:nvGrpSpPr>
      <p:grpSpPr>
        <a:xfrm rot="0">
          <a:off x="0" y="0"/>
          <a:ext cx="0" cy="0"/>
          <a:chOff x="0" y="0"/>
          <a:chExt cx="0" cy="0"/>
        </a:xfrm>
      </p:grpSpPr>
      <p:sp>
        <p:nvSpPr>
          <p:cNvPr id="1048710" name=""/>
          <p:cNvSpPr/>
          <p:nvPr>
            <p:ph type="title" sz="full" idx="4294967295"/>
          </p:nvPr>
        </p:nvSpPr>
        <p:spPr>
          <a:xfrm rot="0">
            <a:off x="485775" y="244475"/>
            <a:ext cx="8750300" cy="1020762"/>
          </a:xfrm>
          <a:prstGeom prst="rect"/>
          <a:noFill/>
          <a:ln>
            <a:noFill/>
          </a:ln>
        </p:spPr>
        <p:txBody>
          <a:bodyPr anchor="ctr" bIns="45720" lIns="91440" rIns="91440" tIns="45720" vert="horz"/>
          <a:p>
            <a:pPr lvl="0"/>
            <a:r>
              <a:rPr altLang="en-US" lang="zh-CN"/>
              <a:t>单击此处编辑母版标题样式</a:t>
            </a:r>
          </a:p>
        </p:txBody>
      </p:sp>
      <p:sp>
        <p:nvSpPr>
          <p:cNvPr id="1048711" name=""/>
          <p:cNvSpPr/>
          <p:nvPr>
            <p:ph type="body" sz="full" idx="4294967295"/>
          </p:nvPr>
        </p:nvSpPr>
        <p:spPr>
          <a:xfrm rot="0">
            <a:off x="485775" y="1428750"/>
            <a:ext cx="8750300" cy="4040187"/>
          </a:xfrm>
          <a:prstGeom prst="rect"/>
          <a:noFill/>
          <a:ln>
            <a:noFill/>
          </a:ln>
        </p:spPr>
        <p:txBody>
          <a:bodyPr anchor="t" bIns="45720" lIns="91440" rIns="91440" tIns="45720" vert="horz"/>
          <a:p>
            <a:pPr indent="-342900" lvl="0"/>
            <a:r>
              <a:rPr altLang="en-US" lang="zh-CN"/>
              <a:t>单击此处编辑母版文本样式</a:t>
            </a:r>
          </a:p>
          <a:p>
            <a:pPr indent="65087" lvl="1"/>
            <a:r>
              <a:rPr altLang="en-US" lang="zh-CN"/>
              <a:t>第二级</a:t>
            </a:r>
          </a:p>
          <a:p>
            <a:pPr indent="473075" lvl="2"/>
            <a:r>
              <a:rPr altLang="en-US" lang="zh-CN"/>
              <a:t>第三级</a:t>
            </a:r>
          </a:p>
          <a:p>
            <a:pPr indent="881062" lvl="3"/>
            <a:r>
              <a:rPr altLang="en-US" lang="zh-CN"/>
              <a:t>第四级</a:t>
            </a:r>
          </a:p>
          <a:p>
            <a:pPr indent="1289050" lvl="4"/>
            <a:r>
              <a:rPr altLang="en-US" lang="zh-CN"/>
              <a:t>第五级</a:t>
            </a:r>
          </a:p>
        </p:txBody>
      </p:sp>
      <p:sp>
        <p:nvSpPr>
          <p:cNvPr id="104871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1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
        <p:nvSpPr>
          <p:cNvPr id="104871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Arial" pitchFamily="34" charset="0"/>
              </a:rPr>
              <a:pPr algn="r" indent="-342900" lvl="0"/>
            </a:fld>
            <a:endParaRPr altLang="zh-CN" sz="1200" lang="en-US">
              <a:latin typeface="Arial" pitchFamily="34" charset="0"/>
            </a:endParaRPr>
          </a:p>
        </p:txBody>
      </p:sp>
    </p:spTree>
  </p:cSld>
  <p:clrMap accent1="accent1" accent2="accent2" accent3="accent3" accent4="accent4" accent5="accent5" accent6="accent6" bg1="lt1" bg2="dk2" tx1="dk1" tx2="lt2"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Lst>
  <p:hf dt="0" ftr="0" sldNum="0"/>
  <p:txStyles>
    <p:titleStyle>
      <a:lvl1pPr algn="ctr" eaLnBrk="1" fontAlgn="base" hangingPunct="1" indent="0" latinLnBrk="1" marL="0" rtl="0">
        <a:lnSpc>
          <a:spcPct val="100000"/>
        </a:lnSpc>
        <a:spcBef>
          <a:spcPct val="0"/>
        </a:spcBef>
        <a:spcAft>
          <a:spcPct val="0"/>
        </a:spcAft>
        <a:buFontTx/>
        <a:buNone/>
        <a:defRPr sz="3900">
          <a:solidFill>
            <a:schemeClr val="lt2"/>
          </a:solidFill>
          <a:latin typeface="Arial" pitchFamily="34" charset="0"/>
          <a:ea typeface="宋体" pitchFamily="2" charset="-122"/>
        </a:defRPr>
      </a:lvl1pPr>
    </p:titleStyle>
    <p:bodyStyle>
      <a:lvl1pPr algn="l" eaLnBrk="1" fontAlgn="base" hangingPunct="1" indent="-306387" latinLnBrk="1" marL="306387" rtl="0">
        <a:lnSpc>
          <a:spcPct val="100000"/>
        </a:lnSpc>
        <a:spcBef>
          <a:spcPts val="87"/>
        </a:spcBef>
        <a:spcAft>
          <a:spcPct val="0"/>
        </a:spcAft>
        <a:buSzPct val="100000"/>
        <a:buFontTx/>
        <a:buChar char="•"/>
        <a:defRPr sz="2800">
          <a:solidFill>
            <a:schemeClr val="dk1"/>
          </a:solidFill>
          <a:latin typeface="Arial" pitchFamily="34" charset="0"/>
          <a:ea typeface="宋体" pitchFamily="2" charset="-122"/>
        </a:defRPr>
      </a:lvl1pPr>
      <a:lvl2pPr algn="l" eaLnBrk="1" fontAlgn="base" hangingPunct="1" indent="-255588" latinLnBrk="1" marL="663575" rtl="0">
        <a:lnSpc>
          <a:spcPct val="100000"/>
        </a:lnSpc>
        <a:spcBef>
          <a:spcPts val="87"/>
        </a:spcBef>
        <a:spcAft>
          <a:spcPct val="0"/>
        </a:spcAft>
        <a:buSzPct val="100000"/>
        <a:buFontTx/>
        <a:buChar char="–"/>
        <a:defRPr sz="2500">
          <a:solidFill>
            <a:schemeClr val="dk1"/>
          </a:solidFill>
          <a:latin typeface="Arial" pitchFamily="34" charset="0"/>
          <a:ea typeface="宋体" pitchFamily="2" charset="-122"/>
        </a:defRPr>
      </a:lvl2pPr>
      <a:lvl3pPr algn="l" eaLnBrk="1" fontAlgn="base" hangingPunct="1" indent="-204787" latinLnBrk="1" marL="1020762" rtl="0">
        <a:lnSpc>
          <a:spcPct val="100000"/>
        </a:lnSpc>
        <a:spcBef>
          <a:spcPts val="87"/>
        </a:spcBef>
        <a:spcAft>
          <a:spcPct val="0"/>
        </a:spcAft>
        <a:buSzPct val="100000"/>
        <a:buFontTx/>
        <a:buChar char="•"/>
        <a:defRPr sz="2100">
          <a:solidFill>
            <a:schemeClr val="dk1"/>
          </a:solidFill>
          <a:latin typeface="Arial" pitchFamily="34" charset="0"/>
          <a:ea typeface="宋体" pitchFamily="2" charset="-122"/>
        </a:defRPr>
      </a:lvl3pPr>
      <a:lvl4pPr algn="l" eaLnBrk="1" fontAlgn="base" hangingPunct="1" indent="-204788" latinLnBrk="1" marL="1428750"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4pPr>
      <a:lvl5pPr algn="l" eaLnBrk="1" fontAlgn="base" hangingPunct="1" indent="-204787" latinLnBrk="1" marL="1836737"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5pPr>
    </p:bodyStyle>
    <p:other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white">
      <p:bgPr>
        <a:solidFill>
          <a:schemeClr val="lt1"/>
        </a:solidFill>
      </p:bgPr>
    </p:bg>
    <p:spTree>
      <p:nvGrpSpPr>
        <p:cNvPr id="66" name=""/>
        <p:cNvGrpSpPr/>
        <p:nvPr/>
      </p:nvGrpSpPr>
      <p:grpSpPr>
        <a:xfrm rot="0">
          <a:off x="0" y="0"/>
          <a:ext cx="0" cy="0"/>
          <a:chOff x="0" y="0"/>
          <a:chExt cx="0" cy="0"/>
        </a:xfrm>
      </p:grpSpPr>
      <p:pic>
        <p:nvPicPr>
          <p:cNvPr id="2097173" name="" descr=""/>
          <p:cNvPicPr>
            <a:picLocks/>
          </p:cNvPicPr>
          <p:nvPr/>
        </p:nvPicPr>
        <p:blipFill>
          <a:blip xmlns:r="http://schemas.openxmlformats.org/officeDocument/2006/relationships" r:embed="rId12"/>
          <a:srcRect l="0" t="0" r="0" b="0"/>
          <a:stretch>
            <a:fillRect/>
          </a:stretch>
        </p:blipFill>
        <p:spPr>
          <a:xfrm rot="0">
            <a:off x="0" y="1620837"/>
            <a:ext cx="9721850" cy="4500562"/>
          </a:xfrm>
          <a:prstGeom prst="rect"/>
          <a:noFill/>
          <a:ln>
            <a:noFill/>
          </a:ln>
        </p:spPr>
      </p:pic>
      <p:pic>
        <p:nvPicPr>
          <p:cNvPr id="2097174" name="" descr="标题栏"/>
          <p:cNvPicPr>
            <a:picLocks/>
          </p:cNvPicPr>
          <p:nvPr/>
        </p:nvPicPr>
        <p:blipFill>
          <a:blip xmlns:r="http://schemas.openxmlformats.org/officeDocument/2006/relationships" r:embed="rId13"/>
          <a:srcRect l="0" t="0" r="0" b="0"/>
          <a:stretch>
            <a:fillRect/>
          </a:stretch>
        </p:blipFill>
        <p:spPr>
          <a:xfrm rot="0">
            <a:off x="0" y="0"/>
            <a:ext cx="9721850" cy="1196975"/>
          </a:xfrm>
          <a:prstGeom prst="rect"/>
          <a:noFill/>
          <a:ln>
            <a:noFill/>
          </a:ln>
        </p:spPr>
      </p:pic>
      <p:pic>
        <p:nvPicPr>
          <p:cNvPr id="2097175" name="" descr=""/>
          <p:cNvPicPr>
            <a:picLocks/>
          </p:cNvPicPr>
          <p:nvPr/>
        </p:nvPicPr>
        <p:blipFill>
          <a:blip xmlns:r="http://schemas.openxmlformats.org/officeDocument/2006/relationships" r:embed="rId14"/>
          <a:srcRect l="0" t="0" r="0" b="0"/>
          <a:stretch>
            <a:fillRect/>
          </a:stretch>
        </p:blipFill>
        <p:spPr>
          <a:xfrm rot="0">
            <a:off x="0" y="1157287"/>
            <a:ext cx="9721850" cy="468312"/>
          </a:xfrm>
          <a:prstGeom prst="rect"/>
          <a:noFill/>
          <a:ln>
            <a:noFill/>
          </a:ln>
        </p:spPr>
      </p:pic>
      <p:sp>
        <p:nvSpPr>
          <p:cNvPr id="1048630" name=""/>
          <p:cNvSpPr/>
          <p:nvPr>
            <p:ph type="title" sz="full" idx="4294967295"/>
          </p:nvPr>
        </p:nvSpPr>
        <p:spPr>
          <a:xfrm rot="0">
            <a:off x="485775" y="244475"/>
            <a:ext cx="8750300" cy="1020762"/>
          </a:xfrm>
          <a:prstGeom prst="rect"/>
          <a:noFill/>
          <a:ln>
            <a:noFill/>
          </a:ln>
        </p:spPr>
        <p:txBody>
          <a:bodyPr anchor="ctr" bIns="45720" lIns="91440" rIns="91440" tIns="45720" vert="horz"/>
          <a:p>
            <a:pPr lvl="0"/>
            <a:r>
              <a:rPr altLang="en-US" lang="zh-CN"/>
              <a:t>单击此处编辑母版标题样式</a:t>
            </a:r>
          </a:p>
        </p:txBody>
      </p:sp>
      <p:sp>
        <p:nvSpPr>
          <p:cNvPr id="1048631" name=""/>
          <p:cNvSpPr/>
          <p:nvPr>
            <p:ph type="body" sz="full" idx="4294967295"/>
          </p:nvPr>
        </p:nvSpPr>
        <p:spPr>
          <a:xfrm rot="0">
            <a:off x="485775" y="1428750"/>
            <a:ext cx="8750300" cy="4040187"/>
          </a:xfrm>
          <a:prstGeom prst="rect"/>
          <a:noFill/>
          <a:ln>
            <a:noFill/>
          </a:ln>
        </p:spPr>
        <p:txBody>
          <a:bodyPr anchor="t" bIns="45720" lIns="91440" rIns="91440" tIns="45720" vert="horz"/>
          <a:p>
            <a:pPr indent="-342900" lvl="0"/>
            <a:r>
              <a:rPr altLang="en-US" lang="zh-CN"/>
              <a:t>单击此处编辑母版文本样式</a:t>
            </a:r>
          </a:p>
          <a:p>
            <a:pPr indent="65087" lvl="1"/>
            <a:r>
              <a:rPr altLang="en-US" lang="zh-CN"/>
              <a:t>第二级</a:t>
            </a:r>
          </a:p>
          <a:p>
            <a:pPr indent="473075" lvl="2"/>
            <a:r>
              <a:rPr altLang="en-US" lang="zh-CN"/>
              <a:t>第三级</a:t>
            </a:r>
          </a:p>
          <a:p>
            <a:pPr indent="881062" lvl="3"/>
            <a:r>
              <a:rPr altLang="en-US" lang="zh-CN"/>
              <a:t>第四级</a:t>
            </a:r>
          </a:p>
          <a:p>
            <a:pPr indent="1289050" lvl="4"/>
            <a:r>
              <a:rPr altLang="en-US" lang="zh-CN"/>
              <a:t>第五级</a:t>
            </a:r>
          </a:p>
        </p:txBody>
      </p:sp>
      <p:sp>
        <p:nvSpPr>
          <p:cNvPr id="10486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Times New Roman" pitchFamily="18" charset="0"/>
            </a:endParaRPr>
          </a:p>
        </p:txBody>
      </p:sp>
      <p:sp>
        <p:nvSpPr>
          <p:cNvPr id="10486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Times New Roman" pitchFamily="18" charset="0"/>
            </a:endParaRPr>
          </a:p>
        </p:txBody>
      </p:sp>
      <p:sp>
        <p:nvSpPr>
          <p:cNvPr id="10486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Tree>
  </p:cSld>
  <p:clrMap accent1="accent1" accent2="accent2" accent3="accent3" accent4="accent4" accent5="accent5" accent6="accent6" bg1="lt1" bg2="dk2" tx1="dk1" tx2="lt2"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dt="0" ftr="0" sldNum="0"/>
  <p:txStyles>
    <p:titleStyle>
      <a:lvl1pPr algn="ctr" fontAlgn="base" indent="0" latinLnBrk="1" marL="0" rtl="0">
        <a:lnSpc>
          <a:spcPct val="100000"/>
        </a:lnSpc>
        <a:spcBef>
          <a:spcPct val="0"/>
        </a:spcBef>
        <a:spcAft>
          <a:spcPct val="0"/>
        </a:spcAft>
        <a:buFontTx/>
        <a:buNone/>
        <a:defRPr sz="3900">
          <a:solidFill>
            <a:schemeClr val="lt2"/>
          </a:solidFill>
          <a:latin typeface="Arial" pitchFamily="34" charset="0"/>
          <a:ea typeface="宋体" pitchFamily="2" charset="-122"/>
        </a:defRPr>
      </a:lvl1pPr>
    </p:titleStyle>
    <p:bodyStyle>
      <a:lvl1pPr algn="l" fontAlgn="base" indent="-306387" latinLnBrk="1" marL="306387" rtl="0">
        <a:lnSpc>
          <a:spcPct val="100000"/>
        </a:lnSpc>
        <a:spcBef>
          <a:spcPts val="87"/>
        </a:spcBef>
        <a:spcAft>
          <a:spcPct val="0"/>
        </a:spcAft>
        <a:buSzPct val="100000"/>
        <a:buFontTx/>
        <a:buChar char="•"/>
        <a:defRPr sz="2800">
          <a:solidFill>
            <a:schemeClr val="dk1"/>
          </a:solidFill>
          <a:latin typeface="Arial" pitchFamily="34" charset="0"/>
          <a:ea typeface="宋体" pitchFamily="2" charset="-122"/>
        </a:defRPr>
      </a:lvl1pPr>
      <a:lvl2pPr algn="l" fontAlgn="base" indent="-255588" latinLnBrk="1" marL="663575" rtl="0">
        <a:lnSpc>
          <a:spcPct val="100000"/>
        </a:lnSpc>
        <a:spcBef>
          <a:spcPts val="87"/>
        </a:spcBef>
        <a:spcAft>
          <a:spcPct val="0"/>
        </a:spcAft>
        <a:buSzPct val="100000"/>
        <a:buFontTx/>
        <a:buChar char="–"/>
        <a:defRPr sz="2500">
          <a:solidFill>
            <a:schemeClr val="dk1"/>
          </a:solidFill>
          <a:latin typeface="Arial" pitchFamily="34" charset="0"/>
          <a:ea typeface="宋体" pitchFamily="2" charset="-122"/>
        </a:defRPr>
      </a:lvl2pPr>
      <a:lvl3pPr algn="l" fontAlgn="base" indent="-203200" latinLnBrk="1" marL="1019175" rtl="0">
        <a:lnSpc>
          <a:spcPct val="100000"/>
        </a:lnSpc>
        <a:spcBef>
          <a:spcPts val="87"/>
        </a:spcBef>
        <a:spcAft>
          <a:spcPct val="0"/>
        </a:spcAft>
        <a:buSzPct val="100000"/>
        <a:buFontTx/>
        <a:buChar char="•"/>
        <a:defRPr sz="2100">
          <a:solidFill>
            <a:schemeClr val="dk1"/>
          </a:solidFill>
          <a:latin typeface="Arial" pitchFamily="34" charset="0"/>
          <a:ea typeface="宋体" pitchFamily="2" charset="-122"/>
        </a:defRPr>
      </a:lvl3pPr>
      <a:lvl4pPr algn="l" fontAlgn="base" indent="-204788" latinLnBrk="1" marL="1428750"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4pPr>
      <a:lvl5pPr algn="l" fontAlgn="base" indent="-204787" latinLnBrk="1" marL="1836737"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5pPr>
    </p:bodyStyle>
    <p:other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white">
      <p:bgPr>
        <a:blipFill rotWithShape="0">
          <a:blip xmlns:r="http://schemas.openxmlformats.org/officeDocument/2006/relationships" r:embed="rId12">
            <a:alphaModFix amt="100000"/>
          </a:blip>
          <a:srcRect/>
          <a:stretch>
            <a:fillRect/>
          </a:stretch>
        </a:blipFill>
      </p:bgPr>
    </p:bg>
    <p:spTree>
      <p:nvGrpSpPr>
        <p:cNvPr id="158" name=""/>
        <p:cNvGrpSpPr/>
        <p:nvPr/>
      </p:nvGrpSpPr>
      <p:grpSpPr>
        <a:xfrm rot="0">
          <a:off x="0" y="0"/>
          <a:ext cx="0" cy="0"/>
          <a:chOff x="0" y="0"/>
          <a:chExt cx="0" cy="0"/>
        </a:xfrm>
      </p:grpSpPr>
      <p:sp>
        <p:nvSpPr>
          <p:cNvPr id="1048740" name=""/>
          <p:cNvSpPr/>
          <p:nvPr>
            <p:ph type="title" sz="full" idx="4294967295"/>
          </p:nvPr>
        </p:nvSpPr>
        <p:spPr>
          <a:xfrm rot="0">
            <a:off x="485775" y="244475"/>
            <a:ext cx="8750300" cy="1020762"/>
          </a:xfrm>
          <a:prstGeom prst="rect"/>
          <a:noFill/>
          <a:ln>
            <a:noFill/>
          </a:ln>
        </p:spPr>
        <p:txBody>
          <a:bodyPr anchor="ctr" bIns="45720" lIns="91440" rIns="91440" tIns="45720" vert="horz"/>
          <a:p>
            <a:pPr lvl="0"/>
            <a:r>
              <a:rPr altLang="en-US" lang="zh-CN"/>
              <a:t>单击此处编辑母版标题样式</a:t>
            </a:r>
          </a:p>
        </p:txBody>
      </p:sp>
      <p:sp>
        <p:nvSpPr>
          <p:cNvPr id="1048741" name=""/>
          <p:cNvSpPr/>
          <p:nvPr>
            <p:ph type="body" sz="full" idx="4294967295"/>
          </p:nvPr>
        </p:nvSpPr>
        <p:spPr>
          <a:xfrm rot="0">
            <a:off x="485775" y="1428750"/>
            <a:ext cx="8750300" cy="4040187"/>
          </a:xfrm>
          <a:prstGeom prst="rect"/>
          <a:noFill/>
          <a:ln>
            <a:noFill/>
          </a:ln>
        </p:spPr>
        <p:txBody>
          <a:bodyPr anchor="t" bIns="45720" lIns="91440" rIns="91440" tIns="45720" vert="horz"/>
          <a:p>
            <a:pPr indent="-342900" lvl="0"/>
            <a:r>
              <a:rPr altLang="en-US" lang="zh-CN"/>
              <a:t>单击此处编辑母版文本样式</a:t>
            </a:r>
          </a:p>
          <a:p>
            <a:pPr indent="65087" lvl="1"/>
            <a:r>
              <a:rPr altLang="en-US" lang="zh-CN"/>
              <a:t>第二级</a:t>
            </a:r>
          </a:p>
          <a:p>
            <a:pPr indent="473075" lvl="2"/>
            <a:r>
              <a:rPr altLang="en-US" lang="zh-CN"/>
              <a:t>第三级</a:t>
            </a:r>
          </a:p>
          <a:p>
            <a:pPr indent="881062" lvl="3"/>
            <a:r>
              <a:rPr altLang="en-US" lang="zh-CN"/>
              <a:t>第四级</a:t>
            </a:r>
          </a:p>
          <a:p>
            <a:pPr indent="1289050" lvl="4"/>
            <a:r>
              <a:rPr altLang="en-US" lang="zh-CN"/>
              <a:t>第五级</a:t>
            </a:r>
          </a:p>
        </p:txBody>
      </p:sp>
      <p:sp>
        <p:nvSpPr>
          <p:cNvPr id="104874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4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
        <p:nvSpPr>
          <p:cNvPr id="104874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Tree>
  </p:cSld>
  <p:clrMap accent1="accent1" accent2="accent2" accent3="accent3" accent4="accent4" accent5="accent5" accent6="accent6" bg1="lt1" bg2="dk2" tx1="dk1" tx2="lt2"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hf dt="0" ftr="0" sldNum="0"/>
  <p:txStyles>
    <p:titleStyle>
      <a:lvl1pPr algn="ctr" eaLnBrk="1" fontAlgn="base" hangingPunct="1" indent="0" latinLnBrk="1" marL="0" rtl="0">
        <a:lnSpc>
          <a:spcPct val="100000"/>
        </a:lnSpc>
        <a:spcBef>
          <a:spcPct val="0"/>
        </a:spcBef>
        <a:spcAft>
          <a:spcPct val="0"/>
        </a:spcAft>
        <a:buFontTx/>
        <a:buNone/>
        <a:defRPr sz="3900">
          <a:solidFill>
            <a:schemeClr val="lt2"/>
          </a:solidFill>
          <a:latin typeface="Arial" pitchFamily="34" charset="0"/>
          <a:ea typeface="宋体" pitchFamily="2" charset="-122"/>
        </a:defRPr>
      </a:lvl1pPr>
    </p:titleStyle>
    <p:bodyStyle>
      <a:lvl1pPr algn="l" eaLnBrk="1" fontAlgn="base" hangingPunct="1" indent="-306387" latinLnBrk="1" marL="306387" rtl="0">
        <a:lnSpc>
          <a:spcPct val="100000"/>
        </a:lnSpc>
        <a:spcBef>
          <a:spcPts val="87"/>
        </a:spcBef>
        <a:spcAft>
          <a:spcPct val="0"/>
        </a:spcAft>
        <a:buSzPct val="100000"/>
        <a:buFontTx/>
        <a:buChar char="•"/>
        <a:defRPr sz="2800">
          <a:solidFill>
            <a:schemeClr val="dk1"/>
          </a:solidFill>
          <a:latin typeface="Arial" pitchFamily="34" charset="0"/>
          <a:ea typeface="宋体" pitchFamily="2" charset="-122"/>
        </a:defRPr>
      </a:lvl1pPr>
      <a:lvl2pPr algn="l" eaLnBrk="1" fontAlgn="base" hangingPunct="1" indent="-255588" latinLnBrk="1" marL="663575" rtl="0">
        <a:lnSpc>
          <a:spcPct val="100000"/>
        </a:lnSpc>
        <a:spcBef>
          <a:spcPts val="87"/>
        </a:spcBef>
        <a:spcAft>
          <a:spcPct val="0"/>
        </a:spcAft>
        <a:buSzPct val="100000"/>
        <a:buFontTx/>
        <a:buChar char="–"/>
        <a:defRPr sz="2500">
          <a:solidFill>
            <a:schemeClr val="dk1"/>
          </a:solidFill>
          <a:latin typeface="Arial" pitchFamily="34" charset="0"/>
          <a:ea typeface="宋体" pitchFamily="2" charset="-122"/>
        </a:defRPr>
      </a:lvl2pPr>
      <a:lvl3pPr algn="l" eaLnBrk="1" fontAlgn="base" hangingPunct="1" indent="-204787" latinLnBrk="1" marL="1020762" rtl="0">
        <a:lnSpc>
          <a:spcPct val="100000"/>
        </a:lnSpc>
        <a:spcBef>
          <a:spcPts val="87"/>
        </a:spcBef>
        <a:spcAft>
          <a:spcPct val="0"/>
        </a:spcAft>
        <a:buSzPct val="100000"/>
        <a:buFontTx/>
        <a:buChar char="•"/>
        <a:defRPr sz="2100">
          <a:solidFill>
            <a:schemeClr val="dk1"/>
          </a:solidFill>
          <a:latin typeface="Arial" pitchFamily="34" charset="0"/>
          <a:ea typeface="宋体" pitchFamily="2" charset="-122"/>
        </a:defRPr>
      </a:lvl3pPr>
      <a:lvl4pPr algn="l" eaLnBrk="1" fontAlgn="base" hangingPunct="1" indent="-204788" latinLnBrk="1" marL="1428750"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4pPr>
      <a:lvl5pPr algn="l" eaLnBrk="1" fontAlgn="base" hangingPunct="1" indent="-204787" latinLnBrk="1" marL="1836737"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5pPr>
    </p:bodyStyle>
    <p:other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white">
      <p:bgPr>
        <a:blipFill rotWithShape="0">
          <a:blip xmlns:r="http://schemas.openxmlformats.org/officeDocument/2006/relationships" r:embed="rId12">
            <a:alphaModFix amt="100000"/>
          </a:blip>
          <a:srcRect/>
          <a:stretch>
            <a:fillRect/>
          </a:stretch>
        </a:blipFill>
      </p:bgPr>
    </p:bg>
    <p:spTree>
      <p:nvGrpSpPr>
        <p:cNvPr id="181" name=""/>
        <p:cNvGrpSpPr/>
        <p:nvPr/>
      </p:nvGrpSpPr>
      <p:grpSpPr>
        <a:xfrm rot="0">
          <a:off x="0" y="0"/>
          <a:ext cx="0" cy="0"/>
          <a:chOff x="0" y="0"/>
          <a:chExt cx="0" cy="0"/>
        </a:xfrm>
      </p:grpSpPr>
      <p:sp>
        <p:nvSpPr>
          <p:cNvPr id="1048770" name=""/>
          <p:cNvSpPr/>
          <p:nvPr>
            <p:ph type="title" sz="full" idx="4294967295"/>
          </p:nvPr>
        </p:nvSpPr>
        <p:spPr>
          <a:xfrm rot="0">
            <a:off x="485775" y="244475"/>
            <a:ext cx="8750300" cy="1020762"/>
          </a:xfrm>
          <a:prstGeom prst="rect"/>
          <a:noFill/>
          <a:ln>
            <a:noFill/>
          </a:ln>
        </p:spPr>
        <p:txBody>
          <a:bodyPr anchor="ctr" bIns="45720" lIns="91440" rIns="91440" tIns="45720" vert="horz"/>
          <a:p>
            <a:pPr lvl="0"/>
            <a:r>
              <a:rPr altLang="en-US" lang="zh-CN"/>
              <a:t>单击此处编辑母版标题样式</a:t>
            </a:r>
          </a:p>
        </p:txBody>
      </p:sp>
      <p:sp>
        <p:nvSpPr>
          <p:cNvPr id="1048771" name=""/>
          <p:cNvSpPr/>
          <p:nvPr>
            <p:ph type="body" sz="full" idx="4294967295"/>
          </p:nvPr>
        </p:nvSpPr>
        <p:spPr>
          <a:xfrm rot="0">
            <a:off x="485775" y="1428750"/>
            <a:ext cx="8750300" cy="4040187"/>
          </a:xfrm>
          <a:prstGeom prst="rect"/>
          <a:noFill/>
          <a:ln>
            <a:noFill/>
          </a:ln>
        </p:spPr>
        <p:txBody>
          <a:bodyPr anchor="t" bIns="45720" lIns="91440" rIns="91440" tIns="45720" vert="horz"/>
          <a:p>
            <a:pPr indent="-342900" lvl="0"/>
            <a:r>
              <a:rPr altLang="en-US" lang="zh-CN"/>
              <a:t>单击此处编辑母版文本样式</a:t>
            </a:r>
          </a:p>
          <a:p>
            <a:pPr indent="65087" lvl="1"/>
            <a:r>
              <a:rPr altLang="en-US" lang="zh-CN"/>
              <a:t>第二级</a:t>
            </a:r>
          </a:p>
          <a:p>
            <a:pPr indent="473075" lvl="2"/>
            <a:r>
              <a:rPr altLang="en-US" lang="zh-CN"/>
              <a:t>第三级</a:t>
            </a:r>
          </a:p>
          <a:p>
            <a:pPr indent="881062" lvl="3"/>
            <a:r>
              <a:rPr altLang="en-US" lang="zh-CN"/>
              <a:t>第四级</a:t>
            </a:r>
          </a:p>
          <a:p>
            <a:pPr indent="1289050" lvl="4"/>
            <a:r>
              <a:rPr altLang="en-US" lang="zh-CN"/>
              <a:t>第五级</a:t>
            </a:r>
          </a:p>
        </p:txBody>
      </p:sp>
      <p:sp>
        <p:nvSpPr>
          <p:cNvPr id="104877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77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
        <p:nvSpPr>
          <p:cNvPr id="104877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Tree>
  </p:cSld>
  <p:clrMap accent1="accent1" accent2="accent2" accent3="accent3" accent4="accent4" accent5="accent5" accent6="accent6" bg1="lt1" bg2="dk2" tx1="dk1" tx2="lt2"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hf dt="0" ftr="0" sldNum="0"/>
  <p:txStyles>
    <p:titleStyle>
      <a:lvl1pPr algn="ctr" eaLnBrk="1" fontAlgn="base" hangingPunct="1" indent="0" latinLnBrk="1" marL="0" rtl="0">
        <a:lnSpc>
          <a:spcPct val="100000"/>
        </a:lnSpc>
        <a:spcBef>
          <a:spcPct val="0"/>
        </a:spcBef>
        <a:spcAft>
          <a:spcPct val="0"/>
        </a:spcAft>
        <a:buFontTx/>
        <a:buNone/>
        <a:defRPr sz="3900">
          <a:solidFill>
            <a:schemeClr val="lt2"/>
          </a:solidFill>
          <a:latin typeface="Arial" pitchFamily="34" charset="0"/>
          <a:ea typeface="宋体" pitchFamily="2" charset="-122"/>
        </a:defRPr>
      </a:lvl1pPr>
    </p:titleStyle>
    <p:bodyStyle>
      <a:lvl1pPr algn="l" eaLnBrk="1" fontAlgn="base" hangingPunct="1" indent="-306387" latinLnBrk="1" marL="306387" rtl="0">
        <a:lnSpc>
          <a:spcPct val="100000"/>
        </a:lnSpc>
        <a:spcBef>
          <a:spcPts val="87"/>
        </a:spcBef>
        <a:spcAft>
          <a:spcPct val="0"/>
        </a:spcAft>
        <a:buSzPct val="100000"/>
        <a:buFontTx/>
        <a:buChar char="•"/>
        <a:defRPr sz="2800">
          <a:solidFill>
            <a:schemeClr val="dk1"/>
          </a:solidFill>
          <a:latin typeface="Arial" pitchFamily="34" charset="0"/>
          <a:ea typeface="宋体" pitchFamily="2" charset="-122"/>
        </a:defRPr>
      </a:lvl1pPr>
      <a:lvl2pPr algn="l" eaLnBrk="1" fontAlgn="base" hangingPunct="1" indent="-255588" latinLnBrk="1" marL="663575" rtl="0">
        <a:lnSpc>
          <a:spcPct val="100000"/>
        </a:lnSpc>
        <a:spcBef>
          <a:spcPts val="87"/>
        </a:spcBef>
        <a:spcAft>
          <a:spcPct val="0"/>
        </a:spcAft>
        <a:buSzPct val="100000"/>
        <a:buFontTx/>
        <a:buChar char="–"/>
        <a:defRPr sz="2500">
          <a:solidFill>
            <a:schemeClr val="dk1"/>
          </a:solidFill>
          <a:latin typeface="Arial" pitchFamily="34" charset="0"/>
          <a:ea typeface="宋体" pitchFamily="2" charset="-122"/>
        </a:defRPr>
      </a:lvl2pPr>
      <a:lvl3pPr algn="l" eaLnBrk="1" fontAlgn="base" hangingPunct="1" indent="-204787" latinLnBrk="1" marL="1020762" rtl="0">
        <a:lnSpc>
          <a:spcPct val="100000"/>
        </a:lnSpc>
        <a:spcBef>
          <a:spcPts val="87"/>
        </a:spcBef>
        <a:spcAft>
          <a:spcPct val="0"/>
        </a:spcAft>
        <a:buSzPct val="100000"/>
        <a:buFontTx/>
        <a:buChar char="•"/>
        <a:defRPr sz="2100">
          <a:solidFill>
            <a:schemeClr val="dk1"/>
          </a:solidFill>
          <a:latin typeface="Arial" pitchFamily="34" charset="0"/>
          <a:ea typeface="宋体" pitchFamily="2" charset="-122"/>
        </a:defRPr>
      </a:lvl3pPr>
      <a:lvl4pPr algn="l" eaLnBrk="1" fontAlgn="base" hangingPunct="1" indent="-204788" latinLnBrk="1" marL="1428750"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4pPr>
      <a:lvl5pPr algn="l" eaLnBrk="1" fontAlgn="base" hangingPunct="1" indent="-204787" latinLnBrk="1" marL="1836737"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5pPr>
    </p:bodyStyle>
    <p:other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white">
      <p:bgPr>
        <a:blipFill rotWithShape="0">
          <a:blip xmlns:r="http://schemas.openxmlformats.org/officeDocument/2006/relationships" r:embed="rId12">
            <a:alphaModFix amt="100000"/>
          </a:blip>
          <a:srcRect/>
          <a:stretch>
            <a:fillRect/>
          </a:stretch>
        </a:blipFill>
      </p:bgPr>
    </p:bg>
    <p:spTree>
      <p:nvGrpSpPr>
        <p:cNvPr id="227" name=""/>
        <p:cNvGrpSpPr/>
        <p:nvPr/>
      </p:nvGrpSpPr>
      <p:grpSpPr>
        <a:xfrm rot="0">
          <a:off x="0" y="0"/>
          <a:ext cx="0" cy="0"/>
          <a:chOff x="0" y="0"/>
          <a:chExt cx="0" cy="0"/>
        </a:xfrm>
      </p:grpSpPr>
      <p:sp>
        <p:nvSpPr>
          <p:cNvPr id="1048830" name=""/>
          <p:cNvSpPr/>
          <p:nvPr>
            <p:ph type="title" sz="full" idx="4294967295"/>
          </p:nvPr>
        </p:nvSpPr>
        <p:spPr>
          <a:xfrm rot="0">
            <a:off x="485775" y="244475"/>
            <a:ext cx="8750300" cy="1020762"/>
          </a:xfrm>
          <a:prstGeom prst="rect"/>
          <a:noFill/>
          <a:ln>
            <a:noFill/>
          </a:ln>
        </p:spPr>
        <p:txBody>
          <a:bodyPr anchor="ctr" bIns="45720" lIns="91440" rIns="91440" tIns="45720" vert="horz"/>
          <a:p>
            <a:pPr lvl="0"/>
            <a:r>
              <a:rPr altLang="en-US" lang="zh-CN"/>
              <a:t>单击此处编辑母版标题样式</a:t>
            </a:r>
          </a:p>
        </p:txBody>
      </p:sp>
      <p:sp>
        <p:nvSpPr>
          <p:cNvPr id="1048831" name=""/>
          <p:cNvSpPr/>
          <p:nvPr>
            <p:ph type="body" sz="full" idx="4294967295"/>
          </p:nvPr>
        </p:nvSpPr>
        <p:spPr>
          <a:xfrm rot="0">
            <a:off x="485775" y="1428750"/>
            <a:ext cx="8750300" cy="4040187"/>
          </a:xfrm>
          <a:prstGeom prst="rect"/>
          <a:noFill/>
          <a:ln>
            <a:noFill/>
          </a:ln>
        </p:spPr>
        <p:txBody>
          <a:bodyPr anchor="t" bIns="45720" lIns="91440" rIns="91440" tIns="45720" vert="horz"/>
          <a:p>
            <a:pPr indent="-342900" lvl="0"/>
            <a:r>
              <a:rPr altLang="en-US" lang="zh-CN"/>
              <a:t>单击此处编辑母版文本样式</a:t>
            </a:r>
          </a:p>
          <a:p>
            <a:pPr indent="65087" lvl="1"/>
            <a:r>
              <a:rPr altLang="en-US" lang="zh-CN"/>
              <a:t>第二级</a:t>
            </a:r>
          </a:p>
          <a:p>
            <a:pPr indent="473075" lvl="2"/>
            <a:r>
              <a:rPr altLang="en-US" lang="zh-CN"/>
              <a:t>第三级</a:t>
            </a:r>
          </a:p>
          <a:p>
            <a:pPr indent="881062" lvl="3"/>
            <a:r>
              <a:rPr altLang="en-US" lang="zh-CN"/>
              <a:t>第四级</a:t>
            </a:r>
          </a:p>
          <a:p>
            <a:pPr indent="1289050" lvl="4"/>
            <a:r>
              <a:rPr altLang="en-US" lang="zh-CN"/>
              <a:t>第五级</a:t>
            </a:r>
          </a:p>
        </p:txBody>
      </p:sp>
      <p:sp>
        <p:nvSpPr>
          <p:cNvPr id="104883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3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
        <p:nvSpPr>
          <p:cNvPr id="104883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Tree>
  </p:cSld>
  <p:clrMap accent1="accent1" accent2="accent2" accent3="accent3" accent4="accent4" accent5="accent5" accent6="accent6" bg1="lt1" bg2="dk2" tx1="dk1" tx2="lt2"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hf dt="0" ftr="0" sldNum="0"/>
  <p:txStyles>
    <p:titleStyle>
      <a:lvl1pPr algn="ctr" eaLnBrk="1" fontAlgn="base" hangingPunct="1" indent="0" latinLnBrk="1" marL="0" rtl="0">
        <a:lnSpc>
          <a:spcPct val="100000"/>
        </a:lnSpc>
        <a:spcBef>
          <a:spcPct val="0"/>
        </a:spcBef>
        <a:spcAft>
          <a:spcPct val="0"/>
        </a:spcAft>
        <a:buFontTx/>
        <a:buNone/>
        <a:defRPr sz="3900">
          <a:solidFill>
            <a:schemeClr val="lt2"/>
          </a:solidFill>
          <a:latin typeface="Arial" pitchFamily="34" charset="0"/>
          <a:ea typeface="宋体" pitchFamily="2" charset="-122"/>
        </a:defRPr>
      </a:lvl1pPr>
    </p:titleStyle>
    <p:bodyStyle>
      <a:lvl1pPr algn="l" eaLnBrk="1" fontAlgn="base" hangingPunct="1" indent="-306387" latinLnBrk="1" marL="306387" rtl="0">
        <a:lnSpc>
          <a:spcPct val="100000"/>
        </a:lnSpc>
        <a:spcBef>
          <a:spcPts val="87"/>
        </a:spcBef>
        <a:spcAft>
          <a:spcPct val="0"/>
        </a:spcAft>
        <a:buSzPct val="100000"/>
        <a:buFontTx/>
        <a:buChar char="•"/>
        <a:defRPr sz="2800">
          <a:solidFill>
            <a:schemeClr val="dk1"/>
          </a:solidFill>
          <a:latin typeface="Arial" pitchFamily="34" charset="0"/>
          <a:ea typeface="宋体" pitchFamily="2" charset="-122"/>
        </a:defRPr>
      </a:lvl1pPr>
      <a:lvl2pPr algn="l" eaLnBrk="1" fontAlgn="base" hangingPunct="1" indent="-255588" latinLnBrk="1" marL="663575" rtl="0">
        <a:lnSpc>
          <a:spcPct val="100000"/>
        </a:lnSpc>
        <a:spcBef>
          <a:spcPts val="87"/>
        </a:spcBef>
        <a:spcAft>
          <a:spcPct val="0"/>
        </a:spcAft>
        <a:buSzPct val="100000"/>
        <a:buFontTx/>
        <a:buChar char="–"/>
        <a:defRPr sz="2500">
          <a:solidFill>
            <a:schemeClr val="dk1"/>
          </a:solidFill>
          <a:latin typeface="Arial" pitchFamily="34" charset="0"/>
          <a:ea typeface="宋体" pitchFamily="2" charset="-122"/>
        </a:defRPr>
      </a:lvl2pPr>
      <a:lvl3pPr algn="l" eaLnBrk="1" fontAlgn="base" hangingPunct="1" indent="-204787" latinLnBrk="1" marL="1020762" rtl="0">
        <a:lnSpc>
          <a:spcPct val="100000"/>
        </a:lnSpc>
        <a:spcBef>
          <a:spcPts val="87"/>
        </a:spcBef>
        <a:spcAft>
          <a:spcPct val="0"/>
        </a:spcAft>
        <a:buSzPct val="100000"/>
        <a:buFontTx/>
        <a:buChar char="•"/>
        <a:defRPr sz="2100">
          <a:solidFill>
            <a:schemeClr val="dk1"/>
          </a:solidFill>
          <a:latin typeface="Arial" pitchFamily="34" charset="0"/>
          <a:ea typeface="宋体" pitchFamily="2" charset="-122"/>
        </a:defRPr>
      </a:lvl3pPr>
      <a:lvl4pPr algn="l" eaLnBrk="1" fontAlgn="base" hangingPunct="1" indent="-204788" latinLnBrk="1" marL="1428750"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4pPr>
      <a:lvl5pPr algn="l" eaLnBrk="1" fontAlgn="base" hangingPunct="1" indent="-204787" latinLnBrk="1" marL="1836737"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5pPr>
    </p:bodyStyle>
    <p:other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white">
      <p:bgPr>
        <a:blipFill rotWithShape="0">
          <a:blip xmlns:r="http://schemas.openxmlformats.org/officeDocument/2006/relationships" r:embed="rId12">
            <a:alphaModFix amt="100000"/>
          </a:blip>
          <a:srcRect/>
          <a:stretch>
            <a:fillRect/>
          </a:stretch>
        </a:blipFill>
      </p:bgPr>
    </p:bg>
    <p:spTree>
      <p:nvGrpSpPr>
        <p:cNvPr id="250" name=""/>
        <p:cNvGrpSpPr/>
        <p:nvPr/>
      </p:nvGrpSpPr>
      <p:grpSpPr>
        <a:xfrm rot="0">
          <a:off x="0" y="0"/>
          <a:ext cx="0" cy="0"/>
          <a:chOff x="0" y="0"/>
          <a:chExt cx="0" cy="0"/>
        </a:xfrm>
      </p:grpSpPr>
      <p:sp>
        <p:nvSpPr>
          <p:cNvPr id="1048860" name=""/>
          <p:cNvSpPr/>
          <p:nvPr>
            <p:ph type="title" sz="full" idx="4294967295"/>
          </p:nvPr>
        </p:nvSpPr>
        <p:spPr>
          <a:xfrm rot="0">
            <a:off x="485775" y="244475"/>
            <a:ext cx="8750300" cy="1020762"/>
          </a:xfrm>
          <a:prstGeom prst="rect"/>
          <a:noFill/>
          <a:ln>
            <a:noFill/>
          </a:ln>
        </p:spPr>
        <p:txBody>
          <a:bodyPr anchor="ctr" bIns="45720" lIns="91440" rIns="91440" tIns="45720" vert="horz"/>
          <a:p>
            <a:pPr lvl="0"/>
            <a:r>
              <a:rPr altLang="en-US" lang="zh-CN"/>
              <a:t>单击此处编辑母版标题样式</a:t>
            </a:r>
          </a:p>
        </p:txBody>
      </p:sp>
      <p:sp>
        <p:nvSpPr>
          <p:cNvPr id="1048861" name=""/>
          <p:cNvSpPr/>
          <p:nvPr>
            <p:ph type="body" sz="full" idx="4294967295"/>
          </p:nvPr>
        </p:nvSpPr>
        <p:spPr>
          <a:xfrm rot="0">
            <a:off x="485775" y="1428750"/>
            <a:ext cx="8750300" cy="4040187"/>
          </a:xfrm>
          <a:prstGeom prst="rect"/>
          <a:noFill/>
          <a:ln>
            <a:noFill/>
          </a:ln>
        </p:spPr>
        <p:txBody>
          <a:bodyPr anchor="t" bIns="45720" lIns="91440" rIns="91440" tIns="45720" vert="horz"/>
          <a:p>
            <a:pPr indent="-342900" lvl="0"/>
            <a:r>
              <a:rPr altLang="en-US" lang="zh-CN"/>
              <a:t>单击此处编辑母版文本样式</a:t>
            </a:r>
          </a:p>
          <a:p>
            <a:pPr indent="65087" lvl="1"/>
            <a:r>
              <a:rPr altLang="en-US" lang="zh-CN"/>
              <a:t>第二级</a:t>
            </a:r>
          </a:p>
          <a:p>
            <a:pPr indent="473075" lvl="2"/>
            <a:r>
              <a:rPr altLang="en-US" lang="zh-CN"/>
              <a:t>第三级</a:t>
            </a:r>
          </a:p>
          <a:p>
            <a:pPr indent="881062" lvl="3"/>
            <a:r>
              <a:rPr altLang="en-US" lang="zh-CN"/>
              <a:t>第四级</a:t>
            </a:r>
          </a:p>
          <a:p>
            <a:pPr indent="1289050" lvl="4"/>
            <a:r>
              <a:rPr altLang="en-US" lang="zh-CN"/>
              <a:t>第五级</a:t>
            </a:r>
          </a:p>
        </p:txBody>
      </p:sp>
      <p:sp>
        <p:nvSpPr>
          <p:cNvPr id="1048862" name=""/>
          <p:cNvSpPr/>
          <p:nvPr>
            <p:ph type="dt" sz="half" idx="4294967295"/>
          </p:nvPr>
        </p:nvSpPr>
        <p:spPr>
          <a:xfrm rot="0">
            <a:off x="485775"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indent="-342900" lvl="0"/>
            <a:endParaRPr altLang="zh-CN" sz="1400" lang="en-US">
              <a:latin typeface="Arial" pitchFamily="34" charset="0"/>
            </a:endParaRPr>
          </a:p>
        </p:txBody>
      </p:sp>
      <p:sp>
        <p:nvSpPr>
          <p:cNvPr id="1048863" name=""/>
          <p:cNvSpPr/>
          <p:nvPr>
            <p:ph type="ftr" sz="quarter" idx="4294967295"/>
          </p:nvPr>
        </p:nvSpPr>
        <p:spPr>
          <a:xfrm rot="0">
            <a:off x="3321050" y="5573712"/>
            <a:ext cx="3079750"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ctr" indent="-342900" lvl="0"/>
            <a:endParaRPr altLang="zh-CN" sz="1400" lang="en-US">
              <a:latin typeface="Arial" pitchFamily="34" charset="0"/>
            </a:endParaRPr>
          </a:p>
        </p:txBody>
      </p:sp>
      <p:sp>
        <p:nvSpPr>
          <p:cNvPr id="1048864" name=""/>
          <p:cNvSpPr/>
          <p:nvPr>
            <p:ph type="sldNum" sz="quarter" idx="4294967295"/>
          </p:nvPr>
        </p:nvSpPr>
        <p:spPr>
          <a:xfrm rot="0">
            <a:off x="6967537" y="5573712"/>
            <a:ext cx="2268537" cy="4254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a:lstStyle>
          <a:p>
            <a:pPr algn="r" indent="-342900" lvl="0"/>
            <a:fld id="{566ABCEB-ACFC-4714-9973-3DA970169C29}" type="slidenum">
              <a:rPr altLang="zh-CN" sz="1200" lang="en-US">
                <a:latin typeface="Times New Roman" pitchFamily="18" charset="0"/>
              </a:rPr>
              <a:pPr algn="r" indent="-342900" lvl="0"/>
            </a:fld>
            <a:endParaRPr altLang="zh-CN" sz="1200" lang="en-US">
              <a:latin typeface="Times New Roman" pitchFamily="18" charset="0"/>
            </a:endParaRPr>
          </a:p>
        </p:txBody>
      </p:sp>
    </p:spTree>
  </p:cSld>
  <p:clrMap accent1="accent1" accent2="accent2" accent3="accent3" accent4="accent4" accent5="accent5" accent6="accent6" bg1="lt1" bg2="dk2" tx1="dk1" tx2="lt2"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hf dt="0" ftr="0" sldNum="0"/>
  <p:txStyles>
    <p:titleStyle>
      <a:lvl1pPr algn="ctr" eaLnBrk="1" fontAlgn="base" hangingPunct="1" indent="0" latinLnBrk="1" marL="0" rtl="0">
        <a:lnSpc>
          <a:spcPct val="100000"/>
        </a:lnSpc>
        <a:spcBef>
          <a:spcPct val="0"/>
        </a:spcBef>
        <a:spcAft>
          <a:spcPct val="0"/>
        </a:spcAft>
        <a:buFontTx/>
        <a:buNone/>
        <a:defRPr sz="3900">
          <a:solidFill>
            <a:schemeClr val="lt2"/>
          </a:solidFill>
          <a:latin typeface="Arial" pitchFamily="34" charset="0"/>
          <a:ea typeface="宋体" pitchFamily="2" charset="-122"/>
        </a:defRPr>
      </a:lvl1pPr>
    </p:titleStyle>
    <p:bodyStyle>
      <a:lvl1pPr algn="l" eaLnBrk="1" fontAlgn="base" hangingPunct="1" indent="-306387" latinLnBrk="1" marL="306387" rtl="0">
        <a:lnSpc>
          <a:spcPct val="100000"/>
        </a:lnSpc>
        <a:spcBef>
          <a:spcPts val="87"/>
        </a:spcBef>
        <a:spcAft>
          <a:spcPct val="0"/>
        </a:spcAft>
        <a:buSzPct val="100000"/>
        <a:buFontTx/>
        <a:buChar char="•"/>
        <a:defRPr sz="2800">
          <a:solidFill>
            <a:schemeClr val="dk1"/>
          </a:solidFill>
          <a:latin typeface="Arial" pitchFamily="34" charset="0"/>
          <a:ea typeface="宋体" pitchFamily="2" charset="-122"/>
        </a:defRPr>
      </a:lvl1pPr>
      <a:lvl2pPr algn="l" eaLnBrk="1" fontAlgn="base" hangingPunct="1" indent="-255588" latinLnBrk="1" marL="663575" rtl="0">
        <a:lnSpc>
          <a:spcPct val="100000"/>
        </a:lnSpc>
        <a:spcBef>
          <a:spcPts val="87"/>
        </a:spcBef>
        <a:spcAft>
          <a:spcPct val="0"/>
        </a:spcAft>
        <a:buSzPct val="100000"/>
        <a:buFontTx/>
        <a:buChar char="–"/>
        <a:defRPr sz="2500">
          <a:solidFill>
            <a:schemeClr val="dk1"/>
          </a:solidFill>
          <a:latin typeface="Arial" pitchFamily="34" charset="0"/>
          <a:ea typeface="宋体" pitchFamily="2" charset="-122"/>
        </a:defRPr>
      </a:lvl2pPr>
      <a:lvl3pPr algn="l" eaLnBrk="1" fontAlgn="base" hangingPunct="1" indent="-204787" latinLnBrk="1" marL="1020762" rtl="0">
        <a:lnSpc>
          <a:spcPct val="100000"/>
        </a:lnSpc>
        <a:spcBef>
          <a:spcPts val="87"/>
        </a:spcBef>
        <a:spcAft>
          <a:spcPct val="0"/>
        </a:spcAft>
        <a:buSzPct val="100000"/>
        <a:buFontTx/>
        <a:buChar char="•"/>
        <a:defRPr sz="2100">
          <a:solidFill>
            <a:schemeClr val="dk1"/>
          </a:solidFill>
          <a:latin typeface="Arial" pitchFamily="34" charset="0"/>
          <a:ea typeface="宋体" pitchFamily="2" charset="-122"/>
        </a:defRPr>
      </a:lvl3pPr>
      <a:lvl4pPr algn="l" eaLnBrk="1" fontAlgn="base" hangingPunct="1" indent="-204788" latinLnBrk="1" marL="1428750"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4pPr>
      <a:lvl5pPr algn="l" eaLnBrk="1" fontAlgn="base" hangingPunct="1" indent="-204787" latinLnBrk="1" marL="1836737" rtl="0">
        <a:lnSpc>
          <a:spcPct val="100000"/>
        </a:lnSpc>
        <a:spcBef>
          <a:spcPts val="87"/>
        </a:spcBef>
        <a:spcAft>
          <a:spcPct val="0"/>
        </a:spcAft>
        <a:buSzPct val="100000"/>
        <a:buFontTx/>
        <a:buChar char="»"/>
        <a:defRPr sz="1700">
          <a:solidFill>
            <a:schemeClr val="dk1"/>
          </a:solidFill>
          <a:latin typeface="Arial" pitchFamily="34" charset="0"/>
          <a:ea typeface="宋体" pitchFamily="2" charset="-122"/>
        </a:defRPr>
      </a:lvl5pPr>
    </p:bodyStyle>
    <p:otherStyle>
      <a:lvl1pPr algn="l" eaLnBrk="1" fontAlgn="base" hangingPunct="1" indent="0" latinLnBrk="1" marL="0" rtl="0">
        <a:lnSpc>
          <a:spcPct val="100000"/>
        </a:lnSpc>
        <a:spcBef>
          <a:spcPct val="0"/>
        </a:spcBef>
        <a:spcAft>
          <a:spcPct val="0"/>
        </a:spcAft>
        <a:buFontTx/>
        <a:buNone/>
        <a:defRPr sz="1600">
          <a:solidFill>
            <a:schemeClr val="dk1"/>
          </a:solidFill>
          <a:latin typeface="Arial" pitchFamily="34" charset="0"/>
          <a:ea typeface="宋体" pitchFamily="2" charset="-122"/>
        </a:defRPr>
      </a:lvl1pPr>
      <a:lvl2pPr algn="l" eaLnBrk="1" fontAlgn="base" hangingPunct="1" indent="0" latinLnBrk="1" marL="407987" rtl="0">
        <a:lnSpc>
          <a:spcPct val="100000"/>
        </a:lnSpc>
        <a:spcBef>
          <a:spcPct val="0"/>
        </a:spcBef>
        <a:spcAft>
          <a:spcPct val="0"/>
        </a:spcAft>
        <a:buFontTx/>
        <a:buNone/>
        <a:defRPr sz="1600">
          <a:solidFill>
            <a:schemeClr val="dk1"/>
          </a:solidFill>
          <a:latin typeface="Arial" pitchFamily="34" charset="0"/>
          <a:ea typeface="宋体" pitchFamily="2" charset="-122"/>
        </a:defRPr>
      </a:lvl2pPr>
      <a:lvl3pPr algn="l" eaLnBrk="1" fontAlgn="base" hangingPunct="1" indent="0" latinLnBrk="1" marL="815975" rtl="0">
        <a:lnSpc>
          <a:spcPct val="100000"/>
        </a:lnSpc>
        <a:spcBef>
          <a:spcPct val="0"/>
        </a:spcBef>
        <a:spcAft>
          <a:spcPct val="0"/>
        </a:spcAft>
        <a:buFontTx/>
        <a:buNone/>
        <a:defRPr sz="1600">
          <a:solidFill>
            <a:schemeClr val="dk1"/>
          </a:solidFill>
          <a:latin typeface="Arial" pitchFamily="34" charset="0"/>
          <a:ea typeface="宋体" pitchFamily="2" charset="-122"/>
        </a:defRPr>
      </a:lvl3pPr>
      <a:lvl4pPr algn="l" eaLnBrk="1" fontAlgn="base" hangingPunct="1" indent="0" latinLnBrk="1" marL="1223962" rtl="0">
        <a:lnSpc>
          <a:spcPct val="100000"/>
        </a:lnSpc>
        <a:spcBef>
          <a:spcPct val="0"/>
        </a:spcBef>
        <a:spcAft>
          <a:spcPct val="0"/>
        </a:spcAft>
        <a:buFontTx/>
        <a:buNone/>
        <a:defRPr sz="1600">
          <a:solidFill>
            <a:schemeClr val="dk1"/>
          </a:solidFill>
          <a:latin typeface="Arial" pitchFamily="34" charset="0"/>
          <a:ea typeface="宋体" pitchFamily="2" charset="-122"/>
        </a:defRPr>
      </a:lvl4pPr>
      <a:lvl5pPr algn="l" eaLnBrk="1" fontAlgn="base" hangingPunct="1" indent="0" latinLnBrk="1" marL="1631950" rtl="0">
        <a:lnSpc>
          <a:spcPct val="100000"/>
        </a:lnSpc>
        <a:spcBef>
          <a:spcPct val="0"/>
        </a:spcBef>
        <a:spcAft>
          <a:spcPct val="0"/>
        </a:spcAft>
        <a:buFontTx/>
        <a:buNone/>
        <a:defRPr sz="1600">
          <a:solidFill>
            <a:schemeClr val="dk1"/>
          </a:solidFill>
          <a:latin typeface="Arial" pitchFamily="34" charset="0"/>
          <a:ea typeface="宋体" pitchFamily="2" charset="-122"/>
        </a:defRPr>
      </a:lvl5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2.png"/><Relationship Id="rId2" Type="http://schemas.openxmlformats.org/officeDocument/2006/relationships/image" Target="../media/image13.png"/><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slideLayout" Target="../slideLayouts/slideLayout128.xml"/><Relationship Id="rId6"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128.xml"/></Relationships>
</file>

<file path=ppt/slides/_rels/slide11.xml.rels><?xml version="1.0" encoding="UTF-8" standalone="yes"?>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128.xml"/></Relationships>
</file>

<file path=ppt/slides/_rels/slide12.xml.rels><?xml version="1.0" encoding="UTF-8" standalone="yes"?>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128.xml"/></Relationships>
</file>

<file path=ppt/slides/_rels/slide13.xml.rels><?xml version="1.0" encoding="UTF-8" standalone="yes"?>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128.xml"/></Relationships>
</file>

<file path=ppt/slides/_rels/slide14.xml.rels><?xml version="1.0" encoding="UTF-8" standalone="yes"?>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128.xml"/></Relationships>
</file>

<file path=ppt/slides/_rels/slide15.xml.rels><?xml version="1.0" encoding="UTF-8" standalone="yes"?>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128.xml"/></Relationships>
</file>

<file path=ppt/slides/_rels/slide2.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17.png"/><Relationship Id="rId3" Type="http://schemas.openxmlformats.org/officeDocument/2006/relationships/image" Target="../media/image18.png"/><Relationship Id="rId4" Type="http://schemas.openxmlformats.org/officeDocument/2006/relationships/slideLayout" Target="../slideLayouts/slideLayout128.xml"/></Relationships>
</file>

<file path=ppt/slides/_rels/slide3.xml.rels><?xml version="1.0" encoding="UTF-8" standalone="yes"?>
<Relationships xmlns="http://schemas.openxmlformats.org/package/2006/relationships"><Relationship Id="rId1" Type="http://schemas.openxmlformats.org/officeDocument/2006/relationships/image" Target="../media/image19.png"/><Relationship Id="rId2" Type="http://schemas.openxmlformats.org/officeDocument/2006/relationships/slideLayout" Target="../slideLayouts/slideLayout128.xml"/></Relationships>
</file>

<file path=ppt/slides/_rels/slide4.xml.rels><?xml version="1.0" encoding="UTF-8" standalone="yes"?>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128.xml"/><Relationship Id="rId3"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128.xml"/></Relationships>
</file>

<file path=ppt/slides/_rels/slide6.xml.rels><?xml version="1.0" encoding="UTF-8" standalone="yes"?>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128.xml"/><Relationship Id="rId3"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128.xml"/><Relationship Id="rId3"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128.xml"/><Relationship Id="rId3"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128.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bwMode="white">
      <p:bgPr>
        <a:noFill/>
      </p:bgPr>
    </p:bg>
    <p:spTree>
      <p:nvGrpSpPr>
        <p:cNvPr id="28" name=""/>
        <p:cNvGrpSpPr/>
        <p:nvPr/>
      </p:nvGrpSpPr>
      <p:grpSpPr>
        <a:xfrm rot="0">
          <a:off x="0" y="0"/>
          <a:ext cx="0" cy="0"/>
          <a:chOff x="0" y="0"/>
          <a:chExt cx="0" cy="0"/>
        </a:xfrm>
      </p:grpSpPr>
      <p:pic>
        <p:nvPicPr>
          <p:cNvPr id="2097152" name=""/>
          <p:cNvPicPr>
            <a:picLocks/>
          </p:cNvPicPr>
          <p:nvPr/>
        </p:nvPicPr>
        <p:blipFill>
          <a:blip xmlns:r="http://schemas.openxmlformats.org/officeDocument/2006/relationships" r:embed="rId1"/>
          <a:srcRect l="0" t="0" r="0" b="0"/>
          <a:stretch>
            <a:fillRect/>
          </a:stretch>
        </p:blipFill>
        <p:spPr>
          <a:xfrm rot="0">
            <a:off x="368300" y="225425"/>
            <a:ext cx="4167187" cy="2286000"/>
          </a:xfrm>
          <a:prstGeom prst="rect"/>
          <a:noFill/>
          <a:ln>
            <a:noFill/>
          </a:ln>
        </p:spPr>
      </p:pic>
      <p:pic>
        <p:nvPicPr>
          <p:cNvPr id="2097153" name=""/>
          <p:cNvPicPr>
            <a:picLocks/>
          </p:cNvPicPr>
          <p:nvPr/>
        </p:nvPicPr>
        <p:blipFill>
          <a:blip xmlns:r="http://schemas.openxmlformats.org/officeDocument/2006/relationships" r:embed="rId2"/>
          <a:srcRect l="0" t="0" r="0" b="0"/>
          <a:stretch>
            <a:fillRect/>
          </a:stretch>
        </p:blipFill>
        <p:spPr>
          <a:xfrm rot="0">
            <a:off x="4953000" y="84137"/>
            <a:ext cx="4102100" cy="2568575"/>
          </a:xfrm>
          <a:prstGeom prst="rect"/>
          <a:noFill/>
          <a:ln>
            <a:noFill/>
          </a:ln>
        </p:spPr>
      </p:pic>
      <p:pic>
        <p:nvPicPr>
          <p:cNvPr id="2097154" name=""/>
          <p:cNvPicPr>
            <a:picLocks/>
          </p:cNvPicPr>
          <p:nvPr/>
        </p:nvPicPr>
        <p:blipFill>
          <a:blip xmlns:r="http://schemas.openxmlformats.org/officeDocument/2006/relationships" r:embed="rId3"/>
          <a:srcRect l="0" t="0" r="0" b="0"/>
          <a:stretch>
            <a:fillRect/>
          </a:stretch>
        </p:blipFill>
        <p:spPr>
          <a:xfrm rot="0">
            <a:off x="288925" y="2952750"/>
            <a:ext cx="4246562" cy="2814637"/>
          </a:xfrm>
          <a:prstGeom prst="rect"/>
          <a:noFill/>
          <a:ln>
            <a:noFill/>
          </a:ln>
        </p:spPr>
      </p:pic>
      <p:pic>
        <p:nvPicPr>
          <p:cNvPr id="2097155" name=""/>
          <p:cNvPicPr>
            <a:picLocks/>
          </p:cNvPicPr>
          <p:nvPr/>
        </p:nvPicPr>
        <p:blipFill>
          <a:blip xmlns:r="http://schemas.openxmlformats.org/officeDocument/2006/relationships" r:embed="rId4"/>
          <a:srcRect l="0" t="0" r="0" b="0"/>
          <a:stretch>
            <a:fillRect/>
          </a:stretch>
        </p:blipFill>
        <p:spPr>
          <a:xfrm rot="0">
            <a:off x="5080000" y="2952750"/>
            <a:ext cx="4202112" cy="2814637"/>
          </a:xfrm>
          <a:prstGeom prst="rect"/>
          <a:noFill/>
          <a:ln>
            <a:noFill/>
          </a:ln>
        </p:spPr>
      </p:pic>
    </p:spTree>
  </p:cSld>
  <p:clrMapOvr>
    <a:masterClrMapping/>
  </p:clrMapOvr>
  <p:timing/>
</p:sld>
</file>

<file path=ppt/slides/slide10.xml><?xml version="1.0" encoding="utf-8"?>
<p:sld xmlns:a="http://schemas.openxmlformats.org/drawingml/2006/main" xmlns:r="http://schemas.openxmlformats.org/officeDocument/2006/relationships" xmlns:p="http://schemas.openxmlformats.org/presentationml/2006/main" showMasterSp="1">
  <p:cSld>
    <p:bg bwMode="white">
      <p:bgPr>
        <a:noFill/>
      </p:bgPr>
    </p:bg>
    <p:spTree>
      <p:nvGrpSpPr>
        <p:cNvPr id="60" name=""/>
        <p:cNvGrpSpPr/>
        <p:nvPr/>
      </p:nvGrpSpPr>
      <p:grpSpPr>
        <a:xfrm rot="0">
          <a:off x="0" y="0"/>
          <a:ext cx="0" cy="0"/>
          <a:chOff x="0" y="0"/>
          <a:chExt cx="0" cy="0"/>
        </a:xfrm>
      </p:grpSpPr>
      <p:pic>
        <p:nvPicPr>
          <p:cNvPr id="2097167" name=""/>
          <p:cNvPicPr>
            <a:picLocks/>
          </p:cNvPicPr>
          <p:nvPr/>
        </p:nvPicPr>
        <p:blipFill>
          <a:blip xmlns:r="http://schemas.openxmlformats.org/officeDocument/2006/relationships" r:embed="rId1"/>
          <a:srcRect l="0" t="0" r="0" b="0"/>
          <a:stretch>
            <a:fillRect/>
          </a:stretch>
        </p:blipFill>
        <p:spPr>
          <a:xfrm rot="0">
            <a:off x="6350" y="6350"/>
            <a:ext cx="10585450" cy="6608762"/>
          </a:xfrm>
          <a:prstGeom prst="rect"/>
          <a:noFill/>
          <a:ln>
            <a:noFill/>
          </a:ln>
        </p:spPr>
      </p:pic>
      <p:sp>
        <p:nvSpPr>
          <p:cNvPr id="1048617" name=""/>
          <p:cNvSpPr txBox="1"/>
          <p:nvPr/>
        </p:nvSpPr>
        <p:spPr>
          <a:xfrm rot="0">
            <a:off x="155575" y="819150"/>
            <a:ext cx="9620250" cy="460375"/>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lnSpc>
                <a:spcPts val="2875"/>
              </a:lnSpc>
            </a:pPr>
            <a:r>
              <a:rPr altLang="zh-CN" b="1" sz="2800" lang="en-US">
                <a:latin typeface="华文楷体" pitchFamily="2" charset="-122"/>
                <a:ea typeface="华文楷体" pitchFamily="2" charset="-122"/>
              </a:rPr>
              <a:t>4.</a:t>
            </a:r>
            <a:r>
              <a:rPr altLang="en-US" b="1" sz="2800" lang="zh-CN">
                <a:solidFill>
                  <a:srgbClr val="000000"/>
                </a:solidFill>
                <a:latin typeface="华文楷体" pitchFamily="2" charset="-122"/>
                <a:ea typeface="华文楷体" pitchFamily="2" charset="-122"/>
                <a:sym typeface="宋体" pitchFamily="2" charset="-122"/>
              </a:rPr>
              <a:t>了解了时代背景，那同学们觉得本文要表明什么思想呢？  </a:t>
            </a:r>
          </a:p>
        </p:txBody>
      </p:sp>
      <p:sp>
        <p:nvSpPr>
          <p:cNvPr id="1048618" name=""/>
          <p:cNvSpPr txBox="1"/>
          <p:nvPr/>
        </p:nvSpPr>
        <p:spPr>
          <a:xfrm rot="0">
            <a:off x="400050" y="1279525"/>
            <a:ext cx="7508875" cy="512064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zh-CN" b="1" sz="2800" lang="en-US">
                <a:solidFill>
                  <a:srgbClr val="0000FF"/>
                </a:solidFill>
                <a:latin typeface="华文楷体" pitchFamily="2" charset="-122"/>
                <a:ea typeface="华文楷体" pitchFamily="2" charset="-122"/>
              </a:rPr>
              <a:t>       </a:t>
            </a:r>
            <a:r>
              <a:rPr altLang="en-US" b="1" sz="2800" lang="zh-CN">
                <a:solidFill>
                  <a:srgbClr val="0000FF"/>
                </a:solidFill>
                <a:latin typeface="华文楷体" pitchFamily="2" charset="-122"/>
                <a:ea typeface="华文楷体" pitchFamily="2" charset="-122"/>
              </a:rPr>
              <a:t>总结归纳：阳春佳节的意味，迫着人喜跃，科学的理智无法镇服心灵深底的荡漾，是应该做理智的动物呢，还是应该做近情的人呢？作者在文中一直矛盾纠结，但最终理智抵制不住节日的浓厚气氛，被周围人们的欢愉所感染而不自觉地沉浸在愉悦之中。</a:t>
            </a:r>
          </a:p>
          <a:p>
            <a:pPr indent="-342900" lvl="0"/>
            <a:r>
              <a:rPr altLang="en-US" b="1" sz="2800" lang="zh-CN">
                <a:solidFill>
                  <a:srgbClr val="0000FF"/>
                </a:solidFill>
                <a:latin typeface="华文楷体" pitchFamily="2" charset="-122"/>
                <a:ea typeface="华文楷体" pitchFamily="2" charset="-122"/>
              </a:rPr>
              <a:t>       可见，我们的民俗文化、传统文化早已深入人心。走进新时代，接受新思想不是要否定旧的一切文化一切思想。</a:t>
            </a:r>
            <a:r>
              <a:rPr altLang="en-US" b="1" sz="2800" lang="zh-CN">
                <a:solidFill>
                  <a:srgbClr val="FF0000"/>
                </a:solidFill>
                <a:latin typeface="华文楷体" pitchFamily="2" charset="-122"/>
                <a:ea typeface="华文楷体" pitchFamily="2" charset="-122"/>
              </a:rPr>
              <a:t>尊重人们的思想情感，尊重传统文化</a:t>
            </a:r>
            <a:r>
              <a:rPr altLang="en-US" b="1" sz="2800" lang="zh-CN">
                <a:solidFill>
                  <a:srgbClr val="0000FF"/>
                </a:solidFill>
                <a:latin typeface="华文楷体" pitchFamily="2" charset="-122"/>
                <a:ea typeface="华文楷体" pitchFamily="2" charset="-122"/>
              </a:rPr>
              <a:t>是在20世纪30年代处于新启蒙运动中的作者所要倡导的吧！ </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9" presetSubtype="0">
                                  <p:stCondLst>
                                    <p:cond delay="0"/>
                                  </p:stCondLst>
                                  <p:childTnLst>
                                    <p:set>
                                      <p:cBhvr>
                                        <p:cTn dur="1" fill="hold" id="6">
                                          <p:stCondLst>
                                            <p:cond delay="0"/>
                                          </p:stCondLst>
                                        </p:cTn>
                                        <p:tgtEl>
                                          <p:spTgt spid="1048618">
                                            <p:txEl>
                                              <p:charRg st="0" end="119"/>
                                            </p:txEl>
                                          </p:spTgt>
                                        </p:tgtEl>
                                        <p:attrNameLst>
                                          <p:attrName>style.visibility</p:attrName>
                                        </p:attrNameLst>
                                      </p:cBhvr>
                                      <p:to>
                                        <p:strVal val="visible"/>
                                      </p:to>
                                    </p:set>
                                    <p:animEffect transition="in" filter="dissolve">
                                      <p:cBhvr>
                                        <p:cTn dur="500" id="7"/>
                                        <p:tgtEl>
                                          <p:spTgt spid="1048618">
                                            <p:txEl>
                                              <p:charRg st="0" end="119"/>
                                            </p:txEl>
                                          </p:spTgt>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9" presetSubtype="0">
                                  <p:stCondLst>
                                    <p:cond delay="0"/>
                                  </p:stCondLst>
                                  <p:childTnLst>
                                    <p:set>
                                      <p:cBhvr>
                                        <p:cTn dur="1" fill="hold" id="11">
                                          <p:stCondLst>
                                            <p:cond delay="0"/>
                                          </p:stCondLst>
                                        </p:cTn>
                                        <p:tgtEl>
                                          <p:spTgt spid="1048618">
                                            <p:txEl>
                                              <p:charRg st="119" end="221"/>
                                            </p:txEl>
                                          </p:spTgt>
                                        </p:tgtEl>
                                        <p:attrNameLst>
                                          <p:attrName>style.visibility</p:attrName>
                                        </p:attrNameLst>
                                      </p:cBhvr>
                                      <p:to>
                                        <p:strVal val="visible"/>
                                      </p:to>
                                    </p:set>
                                    <p:animEffect transition="in" filter="dissolve">
                                      <p:cBhvr>
                                        <p:cTn dur="500" id="12"/>
                                        <p:tgtEl>
                                          <p:spTgt spid="1048618">
                                            <p:txEl>
                                              <p:charRg st="119" end="2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1">
  <p:cSld>
    <p:bg bwMode="white">
      <p:bgPr>
        <a:noFill/>
      </p:bgPr>
    </p:bg>
    <p:spTree>
      <p:nvGrpSpPr>
        <p:cNvPr id="61" name=""/>
        <p:cNvGrpSpPr/>
        <p:nvPr/>
      </p:nvGrpSpPr>
      <p:grpSpPr>
        <a:xfrm rot="0">
          <a:off x="0" y="0"/>
          <a:ext cx="0" cy="0"/>
          <a:chOff x="0" y="0"/>
          <a:chExt cx="0" cy="0"/>
        </a:xfrm>
      </p:grpSpPr>
      <p:pic>
        <p:nvPicPr>
          <p:cNvPr id="2097168" name=""/>
          <p:cNvPicPr>
            <a:picLocks/>
          </p:cNvPicPr>
          <p:nvPr/>
        </p:nvPicPr>
        <p:blipFill>
          <a:blip xmlns:r="http://schemas.openxmlformats.org/officeDocument/2006/relationships" r:embed="rId1"/>
          <a:srcRect l="0" t="0" r="0" b="0"/>
          <a:stretch>
            <a:fillRect/>
          </a:stretch>
        </p:blipFill>
        <p:spPr>
          <a:xfrm rot="0">
            <a:off x="6350" y="6350"/>
            <a:ext cx="10585450" cy="6608762"/>
          </a:xfrm>
          <a:prstGeom prst="rect"/>
          <a:noFill/>
          <a:ln>
            <a:noFill/>
          </a:ln>
        </p:spPr>
      </p:pic>
      <p:sp>
        <p:nvSpPr>
          <p:cNvPr id="1048619" name=""/>
          <p:cNvSpPr txBox="1"/>
          <p:nvPr/>
        </p:nvSpPr>
        <p:spPr>
          <a:xfrm rot="0">
            <a:off x="155575" y="819150"/>
            <a:ext cx="9331325" cy="1938337"/>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lnSpc>
                <a:spcPts val="2875"/>
              </a:lnSpc>
            </a:pPr>
            <a:r>
              <a:rPr altLang="zh-CN" b="1" sz="2800" lang="en-US">
                <a:latin typeface="华文楷体" pitchFamily="2" charset="-122"/>
                <a:ea typeface="华文楷体" pitchFamily="2" charset="-122"/>
              </a:rPr>
              <a:t>5.传统文化的魅力究竟在哪里？它为何千百年来深受人们的喜爱，值得我们去传承？你能否通过本文的阅读找到人们喜爱春节的些许原因？</a:t>
            </a:r>
          </a:p>
          <a:p>
            <a:pPr indent="-342900" lvl="0">
              <a:lnSpc>
                <a:spcPts val="2875"/>
              </a:lnSpc>
            </a:pPr>
            <a:r>
              <a:rPr altLang="zh-CN" b="1" sz="2800" lang="en-US">
                <a:latin typeface="华文楷体" pitchFamily="2" charset="-122"/>
                <a:ea typeface="华文楷体" pitchFamily="2" charset="-122"/>
              </a:rPr>
              <a:t>   请同学们再读课文，通过作者对人们过旧历元旦的描述，探讨春节这一传统文化的魅力所在！ </a:t>
            </a:r>
          </a:p>
        </p:txBody>
      </p:sp>
      <p:sp>
        <p:nvSpPr>
          <p:cNvPr id="1048620" name=""/>
          <p:cNvSpPr txBox="1"/>
          <p:nvPr/>
        </p:nvSpPr>
        <p:spPr>
          <a:xfrm rot="0">
            <a:off x="419100" y="2927350"/>
            <a:ext cx="8218487" cy="256540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lnSpc>
                <a:spcPts val="3862"/>
              </a:lnSpc>
            </a:pPr>
            <a:r>
              <a:rPr altLang="en-US" b="1" sz="2800" lang="zh-CN">
                <a:solidFill>
                  <a:srgbClr val="0000FF"/>
                </a:solidFill>
                <a:latin typeface="华文楷体" pitchFamily="2" charset="-122"/>
                <a:ea typeface="华文楷体" pitchFamily="2" charset="-122"/>
                <a:sym typeface="宋体" pitchFamily="2" charset="-122"/>
              </a:rPr>
              <a:t>学生交流后，可归纳出几点：</a:t>
            </a:r>
          </a:p>
          <a:p>
            <a:pPr indent="-342900" lvl="0">
              <a:lnSpc>
                <a:spcPts val="3862"/>
              </a:lnSpc>
            </a:pPr>
            <a:r>
              <a:rPr altLang="en-US" b="1" sz="2800" lang="zh-CN">
                <a:solidFill>
                  <a:srgbClr val="0000FF"/>
                </a:solidFill>
                <a:latin typeface="华文楷体" pitchFamily="2" charset="-122"/>
                <a:ea typeface="华文楷体" pitchFamily="2" charset="-122"/>
                <a:sym typeface="宋体" pitchFamily="2" charset="-122"/>
              </a:rPr>
              <a:t>    A.热闹喜庆；</a:t>
            </a:r>
          </a:p>
          <a:p>
            <a:pPr indent="-342900" lvl="0">
              <a:lnSpc>
                <a:spcPts val="3862"/>
              </a:lnSpc>
            </a:pPr>
            <a:r>
              <a:rPr altLang="en-US" b="1" sz="2800" lang="zh-CN">
                <a:solidFill>
                  <a:srgbClr val="0000FF"/>
                </a:solidFill>
                <a:latin typeface="华文楷体" pitchFamily="2" charset="-122"/>
                <a:ea typeface="华文楷体" pitchFamily="2" charset="-122"/>
                <a:sym typeface="宋体" pitchFamily="2" charset="-122"/>
              </a:rPr>
              <a:t>    B.寄予人们美好的祝福与愿望；</a:t>
            </a:r>
          </a:p>
          <a:p>
            <a:pPr indent="-342900" lvl="0">
              <a:lnSpc>
                <a:spcPts val="3862"/>
              </a:lnSpc>
            </a:pPr>
            <a:r>
              <a:rPr altLang="en-US" b="1" sz="2800" lang="zh-CN">
                <a:solidFill>
                  <a:srgbClr val="0000FF"/>
                </a:solidFill>
                <a:latin typeface="华文楷体" pitchFamily="2" charset="-122"/>
                <a:ea typeface="华文楷体" pitchFamily="2" charset="-122"/>
                <a:sym typeface="宋体" pitchFamily="2" charset="-122"/>
              </a:rPr>
              <a:t>    C.是生命复归的日子；</a:t>
            </a:r>
          </a:p>
          <a:p>
            <a:pPr indent="-342900" lvl="0">
              <a:lnSpc>
                <a:spcPts val="3862"/>
              </a:lnSpc>
            </a:pPr>
            <a:r>
              <a:rPr altLang="en-US" b="1" sz="2800" lang="zh-CN">
                <a:solidFill>
                  <a:srgbClr val="0000FF"/>
                </a:solidFill>
                <a:latin typeface="华文楷体" pitchFamily="2" charset="-122"/>
                <a:ea typeface="华文楷体" pitchFamily="2" charset="-122"/>
                <a:sym typeface="宋体" pitchFamily="2" charset="-122"/>
              </a:rPr>
              <a:t>    D.有着自由、民主、平等 </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3" presetSubtype="10">
                                  <p:stCondLst>
                                    <p:cond delay="0"/>
                                  </p:stCondLst>
                                  <p:childTnLst>
                                    <p:set>
                                      <p:cBhvr>
                                        <p:cTn dur="1" fill="hold" id="6">
                                          <p:stCondLst>
                                            <p:cond delay="0"/>
                                          </p:stCondLst>
                                        </p:cTn>
                                        <p:tgtEl>
                                          <p:spTgt spid="1048620">
                                            <p:txEl>
                                              <p:charRg st="0" end="14"/>
                                            </p:txEl>
                                          </p:spTgt>
                                        </p:tgtEl>
                                        <p:attrNameLst>
                                          <p:attrName>style.visibility</p:attrName>
                                        </p:attrNameLst>
                                      </p:cBhvr>
                                      <p:to>
                                        <p:strVal val="visible"/>
                                      </p:to>
                                    </p:set>
                                    <p:animEffect transition="in" filter="blinds(horizontal)">
                                      <p:cBhvr>
                                        <p:cTn dur="500" id="7"/>
                                        <p:tgtEl>
                                          <p:spTgt spid="1048620">
                                            <p:txEl>
                                              <p:charRg st="0" end="14"/>
                                            </p:txEl>
                                          </p:spTgt>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3" presetSubtype="10">
                                  <p:stCondLst>
                                    <p:cond delay="0"/>
                                  </p:stCondLst>
                                  <p:childTnLst>
                                    <p:set>
                                      <p:cBhvr>
                                        <p:cTn dur="1" fill="hold" id="11">
                                          <p:stCondLst>
                                            <p:cond delay="0"/>
                                          </p:stCondLst>
                                        </p:cTn>
                                        <p:tgtEl>
                                          <p:spTgt spid="1048620">
                                            <p:txEl>
                                              <p:charRg st="14" end="26"/>
                                            </p:txEl>
                                          </p:spTgt>
                                        </p:tgtEl>
                                        <p:attrNameLst>
                                          <p:attrName>style.visibility</p:attrName>
                                        </p:attrNameLst>
                                      </p:cBhvr>
                                      <p:to>
                                        <p:strVal val="visible"/>
                                      </p:to>
                                    </p:set>
                                    <p:animEffect transition="in" filter="blinds(horizontal)">
                                      <p:cBhvr>
                                        <p:cTn dur="500" id="12"/>
                                        <p:tgtEl>
                                          <p:spTgt spid="1048620">
                                            <p:txEl>
                                              <p:charRg st="14" end="26"/>
                                            </p:txEl>
                                          </p:spTgt>
                                        </p:tgtEl>
                                      </p:cBhvr>
                                    </p:animEffect>
                                  </p:childTnLst>
                                </p:cTn>
                              </p:par>
                            </p:childTnLst>
                          </p:cTn>
                        </p:par>
                      </p:childTnLst>
                    </p:cTn>
                  </p:par>
                  <p:par>
                    <p:cTn fill="hold" id="13">
                      <p:stCondLst>
                        <p:cond delay="indefinite"/>
                      </p:stCondLst>
                      <p:childTnLst>
                        <p:par>
                          <p:cTn fill="hold" id="14">
                            <p:stCondLst>
                              <p:cond delay="0"/>
                            </p:stCondLst>
                            <p:childTnLst>
                              <p:par>
                                <p:cTn fill="hold" id="15" nodeType="clickEffect" presetClass="entr" presetID="3" presetSubtype="10">
                                  <p:stCondLst>
                                    <p:cond delay="0"/>
                                  </p:stCondLst>
                                  <p:childTnLst>
                                    <p:set>
                                      <p:cBhvr>
                                        <p:cTn dur="1" fill="hold" id="16">
                                          <p:stCondLst>
                                            <p:cond delay="0"/>
                                          </p:stCondLst>
                                        </p:cTn>
                                        <p:tgtEl>
                                          <p:spTgt spid="1048620">
                                            <p:txEl>
                                              <p:charRg st="26" end="46"/>
                                            </p:txEl>
                                          </p:spTgt>
                                        </p:tgtEl>
                                        <p:attrNameLst>
                                          <p:attrName>style.visibility</p:attrName>
                                        </p:attrNameLst>
                                      </p:cBhvr>
                                      <p:to>
                                        <p:strVal val="visible"/>
                                      </p:to>
                                    </p:set>
                                    <p:animEffect transition="in" filter="blinds(horizontal)">
                                      <p:cBhvr>
                                        <p:cTn dur="500" id="17"/>
                                        <p:tgtEl>
                                          <p:spTgt spid="1048620">
                                            <p:txEl>
                                              <p:charRg st="26" end="46"/>
                                            </p:txEl>
                                          </p:spTgt>
                                        </p:tgtEl>
                                      </p:cBhvr>
                                    </p:animEffect>
                                  </p:childTnLst>
                                </p:cTn>
                              </p:par>
                            </p:childTnLst>
                          </p:cTn>
                        </p:par>
                      </p:childTnLst>
                    </p:cTn>
                  </p:par>
                  <p:par>
                    <p:cTn fill="hold" id="18">
                      <p:stCondLst>
                        <p:cond delay="indefinite"/>
                      </p:stCondLst>
                      <p:childTnLst>
                        <p:par>
                          <p:cTn fill="hold" id="19">
                            <p:stCondLst>
                              <p:cond delay="0"/>
                            </p:stCondLst>
                            <p:childTnLst>
                              <p:par>
                                <p:cTn fill="hold" id="20" nodeType="clickEffect" presetClass="entr" presetID="3" presetSubtype="10">
                                  <p:stCondLst>
                                    <p:cond delay="0"/>
                                  </p:stCondLst>
                                  <p:childTnLst>
                                    <p:set>
                                      <p:cBhvr>
                                        <p:cTn dur="1" fill="hold" id="21">
                                          <p:stCondLst>
                                            <p:cond delay="0"/>
                                          </p:stCondLst>
                                        </p:cTn>
                                        <p:tgtEl>
                                          <p:spTgt spid="1048620">
                                            <p:txEl>
                                              <p:charRg st="46" end="62"/>
                                            </p:txEl>
                                          </p:spTgt>
                                        </p:tgtEl>
                                        <p:attrNameLst>
                                          <p:attrName>style.visibility</p:attrName>
                                        </p:attrNameLst>
                                      </p:cBhvr>
                                      <p:to>
                                        <p:strVal val="visible"/>
                                      </p:to>
                                    </p:set>
                                    <p:animEffect transition="in" filter="blinds(horizontal)">
                                      <p:cBhvr>
                                        <p:cTn dur="500" id="22"/>
                                        <p:tgtEl>
                                          <p:spTgt spid="1048620">
                                            <p:txEl>
                                              <p:charRg st="46" end="62"/>
                                            </p:txEl>
                                          </p:spTgt>
                                        </p:tgtEl>
                                      </p:cBhvr>
                                    </p:animEffect>
                                  </p:childTnLst>
                                </p:cTn>
                              </p:par>
                            </p:childTnLst>
                          </p:cTn>
                        </p:par>
                      </p:childTnLst>
                    </p:cTn>
                  </p:par>
                  <p:par>
                    <p:cTn fill="hold" id="23">
                      <p:stCondLst>
                        <p:cond delay="indefinite"/>
                      </p:stCondLst>
                      <p:childTnLst>
                        <p:par>
                          <p:cTn fill="hold" id="24">
                            <p:stCondLst>
                              <p:cond delay="0"/>
                            </p:stCondLst>
                            <p:childTnLst>
                              <p:par>
                                <p:cTn fill="hold" id="25" nodeType="clickEffect" presetClass="entr" presetID="3" presetSubtype="10">
                                  <p:stCondLst>
                                    <p:cond delay="0"/>
                                  </p:stCondLst>
                                  <p:childTnLst>
                                    <p:set>
                                      <p:cBhvr>
                                        <p:cTn dur="1" fill="hold" id="26">
                                          <p:stCondLst>
                                            <p:cond delay="0"/>
                                          </p:stCondLst>
                                        </p:cTn>
                                        <p:tgtEl>
                                          <p:spTgt spid="1048620">
                                            <p:txEl>
                                              <p:charRg st="62" end="80"/>
                                            </p:txEl>
                                          </p:spTgt>
                                        </p:tgtEl>
                                        <p:attrNameLst>
                                          <p:attrName>style.visibility</p:attrName>
                                        </p:attrNameLst>
                                      </p:cBhvr>
                                      <p:to>
                                        <p:strVal val="visible"/>
                                      </p:to>
                                    </p:set>
                                    <p:animEffect transition="in" filter="blinds(horizontal)">
                                      <p:cBhvr>
                                        <p:cTn dur="500" id="27"/>
                                        <p:tgtEl>
                                          <p:spTgt spid="1048620">
                                            <p:txEl>
                                              <p:charRg st="62" end="8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1">
  <p:cSld>
    <p:bg bwMode="white">
      <p:bgPr>
        <a:noFill/>
      </p:bgPr>
    </p:bg>
    <p:spTree>
      <p:nvGrpSpPr>
        <p:cNvPr id="62" name=""/>
        <p:cNvGrpSpPr/>
        <p:nvPr/>
      </p:nvGrpSpPr>
      <p:grpSpPr>
        <a:xfrm rot="0">
          <a:off x="0" y="0"/>
          <a:ext cx="0" cy="0"/>
          <a:chOff x="0" y="0"/>
          <a:chExt cx="0" cy="0"/>
        </a:xfrm>
      </p:grpSpPr>
      <p:pic>
        <p:nvPicPr>
          <p:cNvPr id="2097169" name=""/>
          <p:cNvPicPr>
            <a:picLocks/>
          </p:cNvPicPr>
          <p:nvPr/>
        </p:nvPicPr>
        <p:blipFill>
          <a:blip xmlns:r="http://schemas.openxmlformats.org/officeDocument/2006/relationships" r:embed="rId1"/>
          <a:srcRect l="0" t="0" r="0" b="0"/>
          <a:stretch>
            <a:fillRect/>
          </a:stretch>
        </p:blipFill>
        <p:spPr>
          <a:xfrm rot="0">
            <a:off x="6350" y="6350"/>
            <a:ext cx="10585450" cy="6608762"/>
          </a:xfrm>
          <a:prstGeom prst="rect"/>
          <a:noFill/>
          <a:ln>
            <a:noFill/>
          </a:ln>
        </p:spPr>
      </p:pic>
      <p:sp>
        <p:nvSpPr>
          <p:cNvPr id="1048621" name=""/>
          <p:cNvSpPr txBox="1"/>
          <p:nvPr/>
        </p:nvSpPr>
        <p:spPr>
          <a:xfrm rot="0">
            <a:off x="425450" y="863600"/>
            <a:ext cx="7686675" cy="520954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en-US" b="1" sz="2400" lang="zh-CN">
                <a:solidFill>
                  <a:srgbClr val="CC0066"/>
                </a:solidFill>
                <a:latin typeface="华文楷体" pitchFamily="2" charset="-122"/>
                <a:ea typeface="华文楷体" pitchFamily="2" charset="-122"/>
              </a:rPr>
              <a:t>教师小结：</a:t>
            </a:r>
          </a:p>
          <a:p>
            <a:pPr indent="-342900" lvl="0"/>
            <a:r>
              <a:rPr altLang="en-US" b="1" sz="2400" lang="zh-CN">
                <a:solidFill>
                  <a:srgbClr val="CC0066"/>
                </a:solidFill>
                <a:latin typeface="华文楷体" pitchFamily="2" charset="-122"/>
                <a:ea typeface="华文楷体" pitchFamily="2" charset="-122"/>
              </a:rPr>
              <a:t>     是呀，中国的传统文化是我们的先辈传承下来的丰厚遗产，是历史的结晶，但它并不只是博物馆里的陈列品，而是活着的生命，传统文化所蕴含的、代代相传的思维方式、价值观念、行为准则，一方面具有强烈的历史性、遗传性，另一方面又具有鲜活的现实性、变异性，它无时无刻不影响、制约着今天的中国人。因此，传统文化距离我们并不遥远，在现实生活的强劲脉搏里，时时刻刻都能感觉到它的存在。现在，我们已经认识到了这一点，所以，尊重我们的传统文化、传承我们的民俗文化的观念也越来越强，比如，每年清明节、中秋节、春节等传统节日国家要放假，我们的“二十四节气”申遗成功，都表明我们国家及人民对传统文化的重视的尊重。</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1">
  <p:cSld>
    <p:bg bwMode="white">
      <p:bgPr>
        <a:noFill/>
      </p:bgPr>
    </p:bg>
    <p:spTree>
      <p:nvGrpSpPr>
        <p:cNvPr id="63" name=""/>
        <p:cNvGrpSpPr/>
        <p:nvPr/>
      </p:nvGrpSpPr>
      <p:grpSpPr>
        <a:xfrm rot="0">
          <a:off x="0" y="0"/>
          <a:ext cx="0" cy="0"/>
          <a:chOff x="0" y="0"/>
          <a:chExt cx="0" cy="0"/>
        </a:xfrm>
      </p:grpSpPr>
      <p:pic>
        <p:nvPicPr>
          <p:cNvPr id="2097170" name=""/>
          <p:cNvPicPr>
            <a:picLocks/>
          </p:cNvPicPr>
          <p:nvPr/>
        </p:nvPicPr>
        <p:blipFill>
          <a:blip xmlns:r="http://schemas.openxmlformats.org/officeDocument/2006/relationships" r:embed="rId1"/>
          <a:srcRect l="0" t="0" r="0" b="0"/>
          <a:stretch>
            <a:fillRect/>
          </a:stretch>
        </p:blipFill>
        <p:spPr>
          <a:xfrm rot="0">
            <a:off x="-123825" y="-73025"/>
            <a:ext cx="10585450" cy="6610350"/>
          </a:xfrm>
          <a:prstGeom prst="rect"/>
          <a:noFill/>
          <a:ln>
            <a:noFill/>
          </a:ln>
        </p:spPr>
      </p:pic>
      <p:sp>
        <p:nvSpPr>
          <p:cNvPr id="1048622" name=""/>
          <p:cNvSpPr txBox="1"/>
          <p:nvPr/>
        </p:nvSpPr>
        <p:spPr>
          <a:xfrm rot="0">
            <a:off x="287337" y="-2747962"/>
            <a:ext cx="8218487" cy="405130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lnSpc>
                <a:spcPts val="3862"/>
              </a:lnSpc>
            </a:pPr>
            <a:endParaRPr altLang="en-US" b="1" sz="2800" lang="zh-CN">
              <a:solidFill>
                <a:srgbClr val="9900CC"/>
              </a:solidFill>
              <a:latin typeface="华文楷体" pitchFamily="2" charset="-122"/>
              <a:ea typeface="华文楷体" pitchFamily="2" charset="-122"/>
              <a:sym typeface="宋体" pitchFamily="2" charset="-122"/>
            </a:endParaRPr>
          </a:p>
          <a:p>
            <a:pPr indent="-342900" lvl="0">
              <a:lnSpc>
                <a:spcPts val="3862"/>
              </a:lnSpc>
            </a:pPr>
            <a:endParaRPr altLang="en-US" b="1" sz="2800" lang="zh-CN">
              <a:solidFill>
                <a:srgbClr val="9900CC"/>
              </a:solidFill>
              <a:latin typeface="华文楷体" pitchFamily="2" charset="-122"/>
              <a:ea typeface="华文楷体" pitchFamily="2" charset="-122"/>
              <a:sym typeface="宋体" pitchFamily="2" charset="-122"/>
            </a:endParaRPr>
          </a:p>
          <a:p>
            <a:pPr indent="-342900" lvl="0">
              <a:lnSpc>
                <a:spcPts val="3862"/>
              </a:lnSpc>
            </a:pPr>
            <a:endParaRPr altLang="en-US" b="1" sz="2800" lang="zh-CN">
              <a:solidFill>
                <a:srgbClr val="9900CC"/>
              </a:solidFill>
              <a:latin typeface="华文楷体" pitchFamily="2" charset="-122"/>
              <a:ea typeface="华文楷体" pitchFamily="2" charset="-122"/>
              <a:sym typeface="宋体" pitchFamily="2" charset="-122"/>
            </a:endParaRPr>
          </a:p>
          <a:p>
            <a:pPr indent="-342900" lvl="0">
              <a:lnSpc>
                <a:spcPts val="3862"/>
              </a:lnSpc>
            </a:pPr>
            <a:r>
              <a:rPr altLang="en-US" b="1" sz="2800" lang="zh-CN">
                <a:solidFill>
                  <a:srgbClr val="9900CC"/>
                </a:solidFill>
                <a:latin typeface="华文楷体" pitchFamily="2" charset="-122"/>
                <a:ea typeface="华文楷体" pitchFamily="2" charset="-122"/>
                <a:sym typeface="宋体" pitchFamily="2" charset="-122"/>
              </a:rPr>
              <a:t> </a:t>
            </a:r>
          </a:p>
          <a:p>
            <a:pPr indent="-342900" lvl="0">
              <a:lnSpc>
                <a:spcPts val="3862"/>
              </a:lnSpc>
            </a:pPr>
            <a:endParaRPr altLang="en-US" b="1" sz="2800" lang="zh-CN">
              <a:solidFill>
                <a:srgbClr val="9900CC"/>
              </a:solidFill>
              <a:latin typeface="华文楷体" pitchFamily="2" charset="-122"/>
              <a:ea typeface="华文楷体" pitchFamily="2" charset="-122"/>
              <a:sym typeface="宋体" pitchFamily="2" charset="-122"/>
            </a:endParaRPr>
          </a:p>
          <a:p>
            <a:pPr indent="-342900" lvl="0">
              <a:lnSpc>
                <a:spcPts val="3862"/>
              </a:lnSpc>
            </a:pPr>
            <a:endParaRPr altLang="en-US" b="1" sz="2800" lang="zh-CN">
              <a:solidFill>
                <a:srgbClr val="9900CC"/>
              </a:solidFill>
              <a:latin typeface="华文楷体" pitchFamily="2" charset="-122"/>
              <a:ea typeface="华文楷体" pitchFamily="2" charset="-122"/>
              <a:sym typeface="宋体" pitchFamily="2" charset="-122"/>
            </a:endParaRPr>
          </a:p>
          <a:p>
            <a:pPr indent="-342900" lvl="0">
              <a:lnSpc>
                <a:spcPts val="3862"/>
              </a:lnSpc>
            </a:pPr>
            <a:endParaRPr altLang="en-US" b="1" sz="2800" lang="zh-CN">
              <a:solidFill>
                <a:srgbClr val="9900CC"/>
              </a:solidFill>
              <a:latin typeface="华文楷体" pitchFamily="2" charset="-122"/>
              <a:ea typeface="华文楷体" pitchFamily="2" charset="-122"/>
              <a:sym typeface="宋体" pitchFamily="2" charset="-122"/>
            </a:endParaRPr>
          </a:p>
          <a:p>
            <a:pPr indent="-342900" lvl="0">
              <a:lnSpc>
                <a:spcPts val="3862"/>
              </a:lnSpc>
            </a:pPr>
            <a:endParaRPr altLang="en-US" b="1" sz="2800" lang="zh-CN">
              <a:solidFill>
                <a:srgbClr val="9900CC"/>
              </a:solidFill>
              <a:latin typeface="华文楷体" pitchFamily="2" charset="-122"/>
              <a:ea typeface="华文楷体" pitchFamily="2" charset="-122"/>
              <a:sym typeface="宋体" pitchFamily="2" charset="-122"/>
            </a:endParaRPr>
          </a:p>
        </p:txBody>
      </p:sp>
      <p:sp>
        <p:nvSpPr>
          <p:cNvPr id="1048623" name=""/>
          <p:cNvSpPr/>
          <p:nvPr/>
        </p:nvSpPr>
        <p:spPr>
          <a:xfrm rot="0">
            <a:off x="-123825" y="307975"/>
            <a:ext cx="8258175" cy="701039"/>
          </a:xfrm>
          <a:prstGeom prst="rect"/>
          <a:solidFill>
            <a:schemeClr val="lt1"/>
          </a:solid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en-US" b="1" sz="3600" lang="zh-CN">
                <a:solidFill>
                  <a:srgbClr val="0000FF"/>
                </a:solidFill>
                <a:effectLst>
                  <a:outerShdw algn="tl" blurRad="38100" dir="2700000" dist="38100">
                    <a:srgbClr val="C0C0C0"/>
                  </a:outerShdw>
                </a:effectLst>
                <a:latin typeface="Arial" pitchFamily="34" charset="0"/>
                <a:ea typeface="隶书" pitchFamily="49" charset="-122"/>
              </a:rPr>
              <a:t>体会本文多种表达方式综合运用的特点</a:t>
            </a:r>
          </a:p>
        </p:txBody>
      </p:sp>
      <p:sp>
        <p:nvSpPr>
          <p:cNvPr id="1048624" name=""/>
          <p:cNvSpPr txBox="1"/>
          <p:nvPr/>
        </p:nvSpPr>
        <p:spPr>
          <a:xfrm rot="0">
            <a:off x="90487" y="1057275"/>
            <a:ext cx="7829550" cy="100584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zh-CN" b="1" sz="2800" lang="en-US">
                <a:latin typeface="Times New Roman" pitchFamily="18" charset="0"/>
              </a:rPr>
              <a:t>     </a:t>
            </a:r>
            <a:r>
              <a:rPr altLang="en-US" b="1" sz="2800" lang="zh-CN">
                <a:latin typeface="Times New Roman" pitchFamily="18" charset="0"/>
                <a:ea typeface="宋体" pitchFamily="2" charset="-122"/>
              </a:rPr>
              <a:t>请同学们再看课文，看看作者在文中运用了哪几种表达方式？作者运用有何特点？ </a:t>
            </a:r>
          </a:p>
        </p:txBody>
      </p:sp>
      <p:sp>
        <p:nvSpPr>
          <p:cNvPr id="1048625" name=""/>
          <p:cNvSpPr txBox="1"/>
          <p:nvPr/>
        </p:nvSpPr>
        <p:spPr>
          <a:xfrm rot="0">
            <a:off x="287337" y="2011362"/>
            <a:ext cx="8042275" cy="146304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en-US" b="1" sz="2800" lang="zh-CN">
                <a:solidFill>
                  <a:srgbClr val="0000FF"/>
                </a:solidFill>
                <a:latin typeface="华文楷体" pitchFamily="2" charset="-122"/>
                <a:ea typeface="华文楷体" pitchFamily="2" charset="-122"/>
              </a:rPr>
              <a:t>表达方式：</a:t>
            </a:r>
          </a:p>
          <a:p>
            <a:pPr indent="-342900" lvl="0"/>
            <a:r>
              <a:rPr altLang="en-US" b="1" sz="2800" lang="zh-CN">
                <a:solidFill>
                  <a:srgbClr val="0000FF"/>
                </a:solidFill>
                <a:latin typeface="华文楷体" pitchFamily="2" charset="-122"/>
                <a:ea typeface="华文楷体" pitchFamily="2" charset="-122"/>
              </a:rPr>
              <a:t>     用了</a:t>
            </a:r>
            <a:r>
              <a:rPr altLang="en-US" b="1" sz="2800" lang="zh-CN">
                <a:solidFill>
                  <a:srgbClr val="FF0000"/>
                </a:solidFill>
                <a:latin typeface="华文楷体" pitchFamily="2" charset="-122"/>
                <a:ea typeface="华文楷体" pitchFamily="2" charset="-122"/>
              </a:rPr>
              <a:t>记叙、描写</a:t>
            </a:r>
            <a:r>
              <a:rPr altLang="en-US" b="1" sz="2800" lang="zh-CN">
                <a:solidFill>
                  <a:srgbClr val="0000FF"/>
                </a:solidFill>
                <a:latin typeface="华文楷体" pitchFamily="2" charset="-122"/>
                <a:ea typeface="华文楷体" pitchFamily="2" charset="-122"/>
              </a:rPr>
              <a:t>（环境描写、心理描写生动形象）、</a:t>
            </a:r>
            <a:r>
              <a:rPr altLang="en-US" b="1" sz="2800" lang="zh-CN">
                <a:solidFill>
                  <a:srgbClr val="FF0000"/>
                </a:solidFill>
                <a:latin typeface="华文楷体" pitchFamily="2" charset="-122"/>
                <a:ea typeface="华文楷体" pitchFamily="2" charset="-122"/>
              </a:rPr>
              <a:t>抒情</a:t>
            </a:r>
            <a:r>
              <a:rPr altLang="en-US" b="1" sz="2800" lang="zh-CN">
                <a:solidFill>
                  <a:srgbClr val="0000FF"/>
                </a:solidFill>
                <a:latin typeface="华文楷体" pitchFamily="2" charset="-122"/>
                <a:ea typeface="华文楷体" pitchFamily="2" charset="-122"/>
              </a:rPr>
              <a:t>等表达方式。</a:t>
            </a:r>
          </a:p>
        </p:txBody>
      </p:sp>
      <p:sp>
        <p:nvSpPr>
          <p:cNvPr id="1048626" name=""/>
          <p:cNvSpPr txBox="1"/>
          <p:nvPr/>
        </p:nvSpPr>
        <p:spPr>
          <a:xfrm rot="0">
            <a:off x="327025" y="3500437"/>
            <a:ext cx="7593012" cy="1576387"/>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lnSpc>
                <a:spcPts val="3862"/>
              </a:lnSpc>
            </a:pPr>
            <a:r>
              <a:rPr altLang="en-US" b="1" sz="3200" lang="zh-CN">
                <a:solidFill>
                  <a:srgbClr val="0000FF"/>
                </a:solidFill>
                <a:latin typeface="华文新魏" pitchFamily="2" charset="-122"/>
                <a:ea typeface="华文新魏" pitchFamily="2" charset="-122"/>
              </a:rPr>
              <a:t>特色：</a:t>
            </a:r>
            <a:r>
              <a:rPr altLang="en-US" b="1" sz="2800" lang="zh-CN">
                <a:solidFill>
                  <a:srgbClr val="C00000"/>
                </a:solidFill>
                <a:latin typeface="华文楷体" pitchFamily="2" charset="-122"/>
                <a:ea typeface="华文楷体" pitchFamily="2" charset="-122"/>
              </a:rPr>
              <a:t>记叙：既有概括叙述又有细致描写；</a:t>
            </a:r>
          </a:p>
          <a:p>
            <a:pPr indent="-342900" lvl="0">
              <a:lnSpc>
                <a:spcPts val="3862"/>
              </a:lnSpc>
            </a:pPr>
            <a:r>
              <a:rPr altLang="en-US" b="1" sz="3200" lang="zh-CN">
                <a:solidFill>
                  <a:srgbClr val="0000FF"/>
                </a:solidFill>
                <a:latin typeface="华文新魏" pitchFamily="2" charset="-122"/>
                <a:ea typeface="华文新魏" pitchFamily="2" charset="-122"/>
              </a:rPr>
              <a:t>描写：</a:t>
            </a:r>
            <a:r>
              <a:rPr altLang="en-US" b="1" sz="2800" lang="zh-CN">
                <a:solidFill>
                  <a:srgbClr val="C00000"/>
                </a:solidFill>
                <a:latin typeface="华文楷体" pitchFamily="2" charset="-122"/>
                <a:ea typeface="华文楷体" pitchFamily="2" charset="-122"/>
              </a:rPr>
              <a:t>环境描写、心理描写生动形象； </a:t>
            </a:r>
          </a:p>
          <a:p>
            <a:pPr indent="-342900" lvl="0">
              <a:lnSpc>
                <a:spcPts val="3862"/>
              </a:lnSpc>
            </a:pPr>
            <a:r>
              <a:rPr altLang="en-US" b="1" sz="3200" lang="zh-CN">
                <a:solidFill>
                  <a:srgbClr val="0000FF"/>
                </a:solidFill>
                <a:latin typeface="华文新魏" pitchFamily="2" charset="-122"/>
                <a:ea typeface="华文新魏" pitchFamily="2" charset="-122"/>
              </a:rPr>
              <a:t>抒情：</a:t>
            </a:r>
            <a:r>
              <a:rPr altLang="en-US" b="1" sz="2800" lang="zh-CN">
                <a:solidFill>
                  <a:srgbClr val="C00000"/>
                </a:solidFill>
                <a:latin typeface="华文楷体" pitchFamily="2" charset="-122"/>
                <a:ea typeface="华文楷体" pitchFamily="2" charset="-122"/>
              </a:rPr>
              <a:t>作者情感的抒发多和记叙描写相结合。</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624"/>
                                        </p:tgtEl>
                                        <p:attrNameLst>
                                          <p:attrName>style.visibility</p:attrName>
                                        </p:attrNameLst>
                                      </p:cBhvr>
                                      <p:to>
                                        <p:strVal val="visible"/>
                                      </p:to>
                                    </p:set>
                                    <p:animEffect transition="in" filter="blinds(horizontal)">
                                      <p:cBhvr>
                                        <p:cTn dur="500" id="7"/>
                                        <p:tgtEl>
                                          <p:spTgt spid="1048624"/>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3" presetSubtype="10">
                                  <p:stCondLst>
                                    <p:cond delay="0"/>
                                  </p:stCondLst>
                                  <p:childTnLst>
                                    <p:set>
                                      <p:cBhvr>
                                        <p:cTn dur="1" fill="hold" id="11">
                                          <p:stCondLst>
                                            <p:cond delay="0"/>
                                          </p:stCondLst>
                                        </p:cTn>
                                        <p:tgtEl>
                                          <p:spTgt spid="1048625">
                                            <p:txEl>
                                              <p:charRg st="0" end="6"/>
                                            </p:txEl>
                                          </p:spTgt>
                                        </p:tgtEl>
                                        <p:attrNameLst>
                                          <p:attrName>style.visibility</p:attrName>
                                        </p:attrNameLst>
                                      </p:cBhvr>
                                      <p:to>
                                        <p:strVal val="visible"/>
                                      </p:to>
                                    </p:set>
                                    <p:animEffect transition="in" filter="blinds(horizontal)">
                                      <p:cBhvr>
                                        <p:cTn dur="500" id="12"/>
                                        <p:tgtEl>
                                          <p:spTgt spid="1048625">
                                            <p:txEl>
                                              <p:charRg st="0" end="6"/>
                                            </p:txEl>
                                          </p:spTgt>
                                        </p:tgtEl>
                                      </p:cBhvr>
                                    </p:animEffect>
                                  </p:childTnLst>
                                </p:cTn>
                              </p:par>
                            </p:childTnLst>
                          </p:cTn>
                        </p:par>
                      </p:childTnLst>
                    </p:cTn>
                  </p:par>
                  <p:par>
                    <p:cTn fill="hold" id="13">
                      <p:stCondLst>
                        <p:cond delay="indefinite"/>
                      </p:stCondLst>
                      <p:childTnLst>
                        <p:par>
                          <p:cTn fill="hold" id="14">
                            <p:stCondLst>
                              <p:cond delay="0"/>
                            </p:stCondLst>
                            <p:childTnLst>
                              <p:par>
                                <p:cTn fill="hold" id="15" nodeType="clickEffect" presetClass="entr" presetID="3" presetSubtype="10">
                                  <p:stCondLst>
                                    <p:cond delay="0"/>
                                  </p:stCondLst>
                                  <p:childTnLst>
                                    <p:set>
                                      <p:cBhvr>
                                        <p:cTn dur="1" fill="hold" id="16">
                                          <p:stCondLst>
                                            <p:cond delay="0"/>
                                          </p:stCondLst>
                                        </p:cTn>
                                        <p:tgtEl>
                                          <p:spTgt spid="1048625">
                                            <p:txEl>
                                              <p:charRg st="6" end="43"/>
                                            </p:txEl>
                                          </p:spTgt>
                                        </p:tgtEl>
                                        <p:attrNameLst>
                                          <p:attrName>style.visibility</p:attrName>
                                        </p:attrNameLst>
                                      </p:cBhvr>
                                      <p:to>
                                        <p:strVal val="visible"/>
                                      </p:to>
                                    </p:set>
                                    <p:animEffect transition="in" filter="blinds(horizontal)">
                                      <p:cBhvr>
                                        <p:cTn dur="500" id="17"/>
                                        <p:tgtEl>
                                          <p:spTgt spid="1048625">
                                            <p:txEl>
                                              <p:charRg st="6" end="43"/>
                                            </p:txEl>
                                          </p:spTgt>
                                        </p:tgtEl>
                                      </p:cBhvr>
                                    </p:animEffect>
                                  </p:childTnLst>
                                </p:cTn>
                              </p:par>
                            </p:childTnLst>
                          </p:cTn>
                        </p:par>
                      </p:childTnLst>
                    </p:cTn>
                  </p:par>
                  <p:par>
                    <p:cTn fill="hold" id="18">
                      <p:stCondLst>
                        <p:cond delay="indefinite"/>
                      </p:stCondLst>
                      <p:childTnLst>
                        <p:par>
                          <p:cTn fill="hold" id="19">
                            <p:stCondLst>
                              <p:cond delay="0"/>
                            </p:stCondLst>
                            <p:childTnLst>
                              <p:par>
                                <p:cTn fill="hold" id="20" nodeType="clickEffect" presetClass="entr" presetID="3" presetSubtype="10">
                                  <p:stCondLst>
                                    <p:cond delay="0"/>
                                  </p:stCondLst>
                                  <p:childTnLst>
                                    <p:set>
                                      <p:cBhvr>
                                        <p:cTn dur="1" fill="hold" id="21">
                                          <p:stCondLst>
                                            <p:cond delay="0"/>
                                          </p:stCondLst>
                                        </p:cTn>
                                        <p:tgtEl>
                                          <p:spTgt spid="1048626">
                                            <p:txEl>
                                              <p:charRg st="0" end="20"/>
                                            </p:txEl>
                                          </p:spTgt>
                                        </p:tgtEl>
                                        <p:attrNameLst>
                                          <p:attrName>style.visibility</p:attrName>
                                        </p:attrNameLst>
                                      </p:cBhvr>
                                      <p:to>
                                        <p:strVal val="visible"/>
                                      </p:to>
                                    </p:set>
                                    <p:animEffect transition="in" filter="blinds(horizontal)">
                                      <p:cBhvr>
                                        <p:cTn dur="500" id="22"/>
                                        <p:tgtEl>
                                          <p:spTgt spid="1048626">
                                            <p:txEl>
                                              <p:charRg st="0" end="20"/>
                                            </p:txEl>
                                          </p:spTgt>
                                        </p:tgtEl>
                                      </p:cBhvr>
                                    </p:animEffect>
                                  </p:childTnLst>
                                </p:cTn>
                              </p:par>
                            </p:childTnLst>
                          </p:cTn>
                        </p:par>
                      </p:childTnLst>
                    </p:cTn>
                  </p:par>
                  <p:par>
                    <p:cTn fill="hold" id="23">
                      <p:stCondLst>
                        <p:cond delay="indefinite"/>
                      </p:stCondLst>
                      <p:childTnLst>
                        <p:par>
                          <p:cTn fill="hold" id="24">
                            <p:stCondLst>
                              <p:cond delay="0"/>
                            </p:stCondLst>
                            <p:childTnLst>
                              <p:par>
                                <p:cTn fill="hold" id="25" nodeType="clickEffect" presetClass="entr" presetID="3" presetSubtype="10">
                                  <p:stCondLst>
                                    <p:cond delay="0"/>
                                  </p:stCondLst>
                                  <p:childTnLst>
                                    <p:set>
                                      <p:cBhvr>
                                        <p:cTn dur="1" fill="hold" id="26">
                                          <p:stCondLst>
                                            <p:cond delay="0"/>
                                          </p:stCondLst>
                                        </p:cTn>
                                        <p:tgtEl>
                                          <p:spTgt spid="1048626">
                                            <p:txEl>
                                              <p:charRg st="20" end="39"/>
                                            </p:txEl>
                                          </p:spTgt>
                                        </p:tgtEl>
                                        <p:attrNameLst>
                                          <p:attrName>style.visibility</p:attrName>
                                        </p:attrNameLst>
                                      </p:cBhvr>
                                      <p:to>
                                        <p:strVal val="visible"/>
                                      </p:to>
                                    </p:set>
                                    <p:animEffect transition="in" filter="blinds(horizontal)">
                                      <p:cBhvr>
                                        <p:cTn dur="500" id="27"/>
                                        <p:tgtEl>
                                          <p:spTgt spid="1048626">
                                            <p:txEl>
                                              <p:charRg st="20" end="39"/>
                                            </p:txEl>
                                          </p:spTgt>
                                        </p:tgtEl>
                                      </p:cBhvr>
                                    </p:animEffect>
                                  </p:childTnLst>
                                </p:cTn>
                              </p:par>
                            </p:childTnLst>
                          </p:cTn>
                        </p:par>
                      </p:childTnLst>
                    </p:cTn>
                  </p:par>
                  <p:par>
                    <p:cTn fill="hold" id="28">
                      <p:stCondLst>
                        <p:cond delay="indefinite"/>
                      </p:stCondLst>
                      <p:childTnLst>
                        <p:par>
                          <p:cTn fill="hold" id="29">
                            <p:stCondLst>
                              <p:cond delay="0"/>
                            </p:stCondLst>
                            <p:childTnLst>
                              <p:par>
                                <p:cTn fill="hold" id="30" nodeType="clickEffect" presetClass="entr" presetID="3" presetSubtype="10">
                                  <p:stCondLst>
                                    <p:cond delay="0"/>
                                  </p:stCondLst>
                                  <p:childTnLst>
                                    <p:set>
                                      <p:cBhvr>
                                        <p:cTn dur="1" fill="hold" id="31">
                                          <p:stCondLst>
                                            <p:cond delay="0"/>
                                          </p:stCondLst>
                                        </p:cTn>
                                        <p:tgtEl>
                                          <p:spTgt spid="1048626">
                                            <p:txEl>
                                              <p:charRg st="39" end="60"/>
                                            </p:txEl>
                                          </p:spTgt>
                                        </p:tgtEl>
                                        <p:attrNameLst>
                                          <p:attrName>style.visibility</p:attrName>
                                        </p:attrNameLst>
                                      </p:cBhvr>
                                      <p:to>
                                        <p:strVal val="visible"/>
                                      </p:to>
                                    </p:set>
                                    <p:animEffect transition="in" filter="blinds(horizontal)">
                                      <p:cBhvr>
                                        <p:cTn dur="500" id="32"/>
                                        <p:tgtEl>
                                          <p:spTgt spid="1048626">
                                            <p:txEl>
                                              <p:charRg st="39" end="6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4" grpId="0" build="whole"/>
    </p:bldLst>
  </p:timing>
</p:sld>
</file>

<file path=ppt/slides/slide14.xml><?xml version="1.0" encoding="utf-8"?>
<p:sld xmlns:a="http://schemas.openxmlformats.org/drawingml/2006/main" xmlns:r="http://schemas.openxmlformats.org/officeDocument/2006/relationships" xmlns:p="http://schemas.openxmlformats.org/presentationml/2006/main" showMasterSp="1">
  <p:cSld>
    <p:bg bwMode="white">
      <p:bgPr>
        <a:noFill/>
      </p:bgPr>
    </p:bg>
    <p:spTree>
      <p:nvGrpSpPr>
        <p:cNvPr id="64" name=""/>
        <p:cNvGrpSpPr/>
        <p:nvPr/>
      </p:nvGrpSpPr>
      <p:grpSpPr>
        <a:xfrm rot="0">
          <a:off x="0" y="0"/>
          <a:ext cx="0" cy="0"/>
          <a:chOff x="0" y="0"/>
          <a:chExt cx="0" cy="0"/>
        </a:xfrm>
      </p:grpSpPr>
      <p:pic>
        <p:nvPicPr>
          <p:cNvPr id="2097171" name=""/>
          <p:cNvPicPr>
            <a:picLocks/>
          </p:cNvPicPr>
          <p:nvPr/>
        </p:nvPicPr>
        <p:blipFill>
          <a:blip xmlns:r="http://schemas.openxmlformats.org/officeDocument/2006/relationships" r:embed="rId1"/>
          <a:srcRect l="0" t="0" r="0" b="0"/>
          <a:stretch>
            <a:fillRect/>
          </a:stretch>
        </p:blipFill>
        <p:spPr>
          <a:xfrm rot="0">
            <a:off x="20637" y="-33337"/>
            <a:ext cx="10585450" cy="6608762"/>
          </a:xfrm>
          <a:prstGeom prst="rect"/>
          <a:noFill/>
          <a:ln>
            <a:noFill/>
          </a:ln>
        </p:spPr>
      </p:pic>
      <p:sp>
        <p:nvSpPr>
          <p:cNvPr id="1048627" name=""/>
          <p:cNvSpPr txBox="1"/>
          <p:nvPr/>
        </p:nvSpPr>
        <p:spPr>
          <a:xfrm rot="0">
            <a:off x="425450" y="820737"/>
            <a:ext cx="3832225" cy="548639"/>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en-US" b="1" sz="2800" lang="zh-CN">
                <a:latin typeface="Times New Roman" pitchFamily="18" charset="0"/>
                <a:ea typeface="宋体" pitchFamily="2" charset="-122"/>
              </a:rPr>
              <a:t>请举具体语句分析。</a:t>
            </a:r>
          </a:p>
        </p:txBody>
      </p:sp>
      <p:sp>
        <p:nvSpPr>
          <p:cNvPr id="1048628" name=""/>
          <p:cNvSpPr txBox="1"/>
          <p:nvPr/>
        </p:nvSpPr>
        <p:spPr>
          <a:xfrm rot="0">
            <a:off x="347662" y="1343025"/>
            <a:ext cx="8042275" cy="512064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zh-CN" b="1" sz="2800" lang="en-US">
                <a:solidFill>
                  <a:srgbClr val="0000FF"/>
                </a:solidFill>
                <a:latin typeface="华文楷体" pitchFamily="2" charset="-122"/>
                <a:ea typeface="华文楷体" pitchFamily="2" charset="-122"/>
              </a:rPr>
              <a:t>    </a:t>
            </a:r>
            <a:r>
              <a:rPr altLang="en-US" b="1" sz="2800" lang="zh-CN">
                <a:solidFill>
                  <a:srgbClr val="0000FF"/>
                </a:solidFill>
                <a:latin typeface="华文楷体" pitchFamily="2" charset="-122"/>
                <a:ea typeface="华文楷体" pitchFamily="2" charset="-122"/>
              </a:rPr>
              <a:t>A.五时炒年糕吃，满房是水仙的芳香，我很激烈地感到我像一个罪人。“我不准备过新年”我下了决心说，“晚上我要出去看电影。” </a:t>
            </a:r>
          </a:p>
          <a:p>
            <a:pPr indent="-342900" lvl="0"/>
            <a:r>
              <a:rPr altLang="en-US" b="1" sz="2800" lang="zh-CN">
                <a:solidFill>
                  <a:srgbClr val="0000FF"/>
                </a:solidFill>
                <a:latin typeface="华文楷体" pitchFamily="2" charset="-122"/>
                <a:ea typeface="华文楷体" pitchFamily="2" charset="-122"/>
              </a:rPr>
              <a:t>    B. “谁给她穿的新衣服？”我责问，心旌显得有点动摇，但还能坚持。</a:t>
            </a:r>
          </a:p>
          <a:p>
            <a:pPr indent="-342900" lvl="0"/>
            <a:r>
              <a:rPr altLang="en-US" b="1" sz="2800" lang="zh-CN">
                <a:solidFill>
                  <a:srgbClr val="0000FF"/>
                </a:solidFill>
                <a:latin typeface="华文楷体" pitchFamily="2" charset="-122"/>
                <a:ea typeface="华文楷体" pitchFamily="2" charset="-122"/>
              </a:rPr>
              <a:t>    C. 六时发现蜡烛台上点起一对大红蜡烛，烛光闪闪，似在嘲笑我的科学理智。那时我的科学理智已很模糊，微弱，虚空了。 </a:t>
            </a:r>
          </a:p>
          <a:p>
            <a:pPr indent="-342900" lvl="0"/>
            <a:r>
              <a:rPr altLang="en-US" b="1" sz="2800" lang="zh-CN">
                <a:solidFill>
                  <a:srgbClr val="0000FF"/>
                </a:solidFill>
                <a:latin typeface="华文楷体" pitchFamily="2" charset="-122"/>
                <a:ea typeface="华文楷体" pitchFamily="2" charset="-122"/>
              </a:rPr>
              <a:t>    D. 一时鞭炮声音四起，一阵阵的乒乓声，像向我的意识深处进攻。 E. 在一片乒乓声中，我坐下来吃年夜饭，我不自觉的感觉到很愉快。</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3" presetSubtype="10">
                                  <p:stCondLst>
                                    <p:cond delay="0"/>
                                  </p:stCondLst>
                                  <p:childTnLst>
                                    <p:set>
                                      <p:cBhvr>
                                        <p:cTn dur="1" fill="hold" id="6">
                                          <p:stCondLst>
                                            <p:cond delay="0"/>
                                          </p:stCondLst>
                                        </p:cTn>
                                        <p:tgtEl>
                                          <p:spTgt spid="1048628">
                                            <p:txEl>
                                              <p:charRg st="0" end="66"/>
                                            </p:txEl>
                                          </p:spTgt>
                                        </p:tgtEl>
                                        <p:attrNameLst>
                                          <p:attrName>style.visibility</p:attrName>
                                        </p:attrNameLst>
                                      </p:cBhvr>
                                      <p:to>
                                        <p:strVal val="visible"/>
                                      </p:to>
                                    </p:set>
                                    <p:animEffect transition="in" filter="blinds(horizontal)">
                                      <p:cBhvr>
                                        <p:cTn dur="500" id="7"/>
                                        <p:tgtEl>
                                          <p:spTgt spid="1048628">
                                            <p:txEl>
                                              <p:charRg st="0" end="66"/>
                                            </p:txEl>
                                          </p:spTgt>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3" presetSubtype="10">
                                  <p:stCondLst>
                                    <p:cond delay="0"/>
                                  </p:stCondLst>
                                  <p:childTnLst>
                                    <p:set>
                                      <p:cBhvr>
                                        <p:cTn dur="1" fill="hold" id="11">
                                          <p:stCondLst>
                                            <p:cond delay="0"/>
                                          </p:stCondLst>
                                        </p:cTn>
                                        <p:tgtEl>
                                          <p:spTgt spid="1048628">
                                            <p:txEl>
                                              <p:charRg st="66" end="104"/>
                                            </p:txEl>
                                          </p:spTgt>
                                        </p:tgtEl>
                                        <p:attrNameLst>
                                          <p:attrName>style.visibility</p:attrName>
                                        </p:attrNameLst>
                                      </p:cBhvr>
                                      <p:to>
                                        <p:strVal val="visible"/>
                                      </p:to>
                                    </p:set>
                                    <p:animEffect transition="in" filter="blinds(horizontal)">
                                      <p:cBhvr>
                                        <p:cTn dur="500" id="12"/>
                                        <p:tgtEl>
                                          <p:spTgt spid="1048628">
                                            <p:txEl>
                                              <p:charRg st="66" end="104"/>
                                            </p:txEl>
                                          </p:spTgt>
                                        </p:tgtEl>
                                      </p:cBhvr>
                                    </p:animEffect>
                                  </p:childTnLst>
                                </p:cTn>
                              </p:par>
                            </p:childTnLst>
                          </p:cTn>
                        </p:par>
                      </p:childTnLst>
                    </p:cTn>
                  </p:par>
                  <p:par>
                    <p:cTn fill="hold" id="13">
                      <p:stCondLst>
                        <p:cond delay="indefinite"/>
                      </p:stCondLst>
                      <p:childTnLst>
                        <p:par>
                          <p:cTn fill="hold" id="14">
                            <p:stCondLst>
                              <p:cond delay="0"/>
                            </p:stCondLst>
                            <p:childTnLst>
                              <p:par>
                                <p:cTn fill="hold" id="15" nodeType="clickEffect" presetClass="entr" presetID="3" presetSubtype="10">
                                  <p:stCondLst>
                                    <p:cond delay="0"/>
                                  </p:stCondLst>
                                  <p:childTnLst>
                                    <p:set>
                                      <p:cBhvr>
                                        <p:cTn dur="1" fill="hold" id="16">
                                          <p:stCondLst>
                                            <p:cond delay="0"/>
                                          </p:stCondLst>
                                        </p:cTn>
                                        <p:tgtEl>
                                          <p:spTgt spid="1048628">
                                            <p:txEl>
                                              <p:charRg st="104" end="166"/>
                                            </p:txEl>
                                          </p:spTgt>
                                        </p:tgtEl>
                                        <p:attrNameLst>
                                          <p:attrName>style.visibility</p:attrName>
                                        </p:attrNameLst>
                                      </p:cBhvr>
                                      <p:to>
                                        <p:strVal val="visible"/>
                                      </p:to>
                                    </p:set>
                                    <p:animEffect transition="in" filter="blinds(horizontal)">
                                      <p:cBhvr>
                                        <p:cTn dur="500" id="17"/>
                                        <p:tgtEl>
                                          <p:spTgt spid="1048628">
                                            <p:txEl>
                                              <p:charRg st="104" end="166"/>
                                            </p:txEl>
                                          </p:spTgt>
                                        </p:tgtEl>
                                      </p:cBhvr>
                                    </p:animEffect>
                                  </p:childTnLst>
                                </p:cTn>
                              </p:par>
                            </p:childTnLst>
                          </p:cTn>
                        </p:par>
                      </p:childTnLst>
                    </p:cTn>
                  </p:par>
                  <p:par>
                    <p:cTn fill="hold" id="18">
                      <p:stCondLst>
                        <p:cond delay="indefinite"/>
                      </p:stCondLst>
                      <p:childTnLst>
                        <p:par>
                          <p:cTn fill="hold" id="19">
                            <p:stCondLst>
                              <p:cond delay="0"/>
                            </p:stCondLst>
                            <p:childTnLst>
                              <p:par>
                                <p:cTn fill="hold" id="20" nodeType="clickEffect" presetClass="entr" presetID="3" presetSubtype="10">
                                  <p:stCondLst>
                                    <p:cond delay="0"/>
                                  </p:stCondLst>
                                  <p:childTnLst>
                                    <p:set>
                                      <p:cBhvr>
                                        <p:cTn dur="1" fill="hold" id="21">
                                          <p:stCondLst>
                                            <p:cond delay="0"/>
                                          </p:stCondLst>
                                        </p:cTn>
                                        <p:tgtEl>
                                          <p:spTgt spid="1048628">
                                            <p:txEl>
                                              <p:charRg st="166" end="235"/>
                                            </p:txEl>
                                          </p:spTgt>
                                        </p:tgtEl>
                                        <p:attrNameLst>
                                          <p:attrName>style.visibility</p:attrName>
                                        </p:attrNameLst>
                                      </p:cBhvr>
                                      <p:to>
                                        <p:strVal val="visible"/>
                                      </p:to>
                                    </p:set>
                                    <p:animEffect transition="in" filter="blinds(horizontal)">
                                      <p:cBhvr>
                                        <p:cTn dur="500" id="22"/>
                                        <p:tgtEl>
                                          <p:spTgt spid="1048628">
                                            <p:txEl>
                                              <p:charRg st="166" end="23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1">
  <p:cSld>
    <p:bg bwMode="white">
      <p:bgPr>
        <a:noFill/>
      </p:bgPr>
    </p:bg>
    <p:spTree>
      <p:nvGrpSpPr>
        <p:cNvPr id="65" name=""/>
        <p:cNvGrpSpPr/>
        <p:nvPr/>
      </p:nvGrpSpPr>
      <p:grpSpPr>
        <a:xfrm rot="0">
          <a:off x="0" y="0"/>
          <a:ext cx="0" cy="0"/>
          <a:chOff x="0" y="0"/>
          <a:chExt cx="0" cy="0"/>
        </a:xfrm>
      </p:grpSpPr>
      <p:pic>
        <p:nvPicPr>
          <p:cNvPr id="2097172" name=""/>
          <p:cNvPicPr>
            <a:picLocks/>
          </p:cNvPicPr>
          <p:nvPr/>
        </p:nvPicPr>
        <p:blipFill>
          <a:blip xmlns:r="http://schemas.openxmlformats.org/officeDocument/2006/relationships" r:embed="rId1"/>
          <a:srcRect l="0" t="0" r="0" b="0"/>
          <a:stretch>
            <a:fillRect/>
          </a:stretch>
        </p:blipFill>
        <p:spPr>
          <a:xfrm rot="0">
            <a:off x="6350" y="6350"/>
            <a:ext cx="10585450" cy="6608762"/>
          </a:xfrm>
          <a:prstGeom prst="rect"/>
          <a:noFill/>
          <a:ln>
            <a:noFill/>
          </a:ln>
        </p:spPr>
      </p:pic>
      <p:sp>
        <p:nvSpPr>
          <p:cNvPr id="1048629" name=""/>
          <p:cNvSpPr txBox="1"/>
          <p:nvPr/>
        </p:nvSpPr>
        <p:spPr>
          <a:xfrm rot="0">
            <a:off x="609600" y="1292225"/>
            <a:ext cx="7334250" cy="382524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en-US" b="1" sz="3200" lang="zh-CN">
                <a:latin typeface="华文新魏" pitchFamily="2" charset="-122"/>
                <a:ea typeface="华文新魏" pitchFamily="2" charset="-122"/>
              </a:rPr>
              <a:t>总结：</a:t>
            </a:r>
          </a:p>
          <a:p>
            <a:pPr indent="-342900" lvl="0"/>
            <a:r>
              <a:rPr altLang="en-US" b="1" sz="3200" lang="zh-CN">
                <a:latin typeface="华文新魏" pitchFamily="2" charset="-122"/>
                <a:ea typeface="华文新魏" pitchFamily="2" charset="-122"/>
              </a:rPr>
              <a:t>     我们通过作者对过旧历元旦的习俗及自己过旧历元旦过程中的矛盾复杂的心情的描述，感受到了新春佳节浓浓的节日气氛，看到了中国传统习俗及传统文化的魅力，懂得了应该尊重并传承我们优秀的文化传统。</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1">
  <p:cSld>
    <p:bg bwMode="white">
      <p:bgPr>
        <a:noFill/>
      </p:bgPr>
    </p:bg>
    <p:spTree>
      <p:nvGrpSpPr>
        <p:cNvPr id="44" name=""/>
        <p:cNvGrpSpPr/>
        <p:nvPr/>
      </p:nvGrpSpPr>
      <p:grpSpPr>
        <a:xfrm rot="0">
          <a:off x="0" y="0"/>
          <a:ext cx="0" cy="0"/>
          <a:chOff x="0" y="0"/>
          <a:chExt cx="0" cy="0"/>
        </a:xfrm>
      </p:grpSpPr>
      <p:pic>
        <p:nvPicPr>
          <p:cNvPr id="2097157" name=""/>
          <p:cNvPicPr>
            <a:picLocks/>
          </p:cNvPicPr>
          <p:nvPr/>
        </p:nvPicPr>
        <p:blipFill>
          <a:blip xmlns:r="http://schemas.openxmlformats.org/officeDocument/2006/relationships" r:embed="rId1"/>
          <a:srcRect l="0" t="0" r="0" b="0"/>
          <a:stretch>
            <a:fillRect/>
          </a:stretch>
        </p:blipFill>
        <p:spPr>
          <a:xfrm rot="0">
            <a:off x="12700" y="30162"/>
            <a:ext cx="9734550" cy="6113462"/>
          </a:xfrm>
          <a:prstGeom prst="rect"/>
          <a:noFill/>
          <a:ln>
            <a:noFill/>
          </a:ln>
        </p:spPr>
      </p:pic>
      <p:pic>
        <p:nvPicPr>
          <p:cNvPr id="2097158" name=""/>
          <p:cNvPicPr>
            <a:picLocks/>
          </p:cNvPicPr>
          <p:nvPr/>
        </p:nvPicPr>
        <p:blipFill>
          <a:blip xmlns:r="http://schemas.openxmlformats.org/officeDocument/2006/relationships" r:embed="rId2"/>
          <a:srcRect l="0" t="0" r="0" b="0"/>
          <a:stretch>
            <a:fillRect/>
          </a:stretch>
        </p:blipFill>
        <p:spPr>
          <a:xfrm rot="0">
            <a:off x="2219325" y="835025"/>
            <a:ext cx="6067425" cy="1200150"/>
          </a:xfrm>
          <a:prstGeom prst="rect"/>
          <a:noFill/>
          <a:ln>
            <a:noFill/>
          </a:ln>
        </p:spPr>
      </p:pic>
      <p:pic>
        <p:nvPicPr>
          <p:cNvPr id="2097159" name=""/>
          <p:cNvPicPr>
            <a:picLocks/>
          </p:cNvPicPr>
          <p:nvPr/>
        </p:nvPicPr>
        <p:blipFill>
          <a:blip xmlns:r="http://schemas.openxmlformats.org/officeDocument/2006/relationships" r:embed="rId3"/>
          <a:srcRect l="0" t="0" r="0" b="0"/>
          <a:stretch>
            <a:fillRect/>
          </a:stretch>
        </p:blipFill>
        <p:spPr>
          <a:xfrm rot="0">
            <a:off x="3946525" y="2676525"/>
            <a:ext cx="1866900" cy="768350"/>
          </a:xfrm>
          <a:prstGeom prst="rect"/>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1">
  <p:cSld>
    <p:bg bwMode="white">
      <p:bgPr>
        <a:noFill/>
      </p:bgPr>
    </p:bg>
    <p:spTree>
      <p:nvGrpSpPr>
        <p:cNvPr id="45" name=""/>
        <p:cNvGrpSpPr/>
        <p:nvPr/>
      </p:nvGrpSpPr>
      <p:grpSpPr>
        <a:xfrm rot="0">
          <a:off x="0" y="0"/>
          <a:ext cx="0" cy="0"/>
          <a:chOff x="0" y="0"/>
          <a:chExt cx="0" cy="0"/>
        </a:xfrm>
      </p:grpSpPr>
      <p:sp>
        <p:nvSpPr>
          <p:cNvPr id="1048583" name=""/>
          <p:cNvSpPr/>
          <p:nvPr/>
        </p:nvSpPr>
        <p:spPr>
          <a:xfrm rot="0">
            <a:off x="4013200" y="103187"/>
            <a:ext cx="2933700" cy="511175"/>
          </a:xfrm>
          <a:prstGeom prst="rect"/>
        </p:spPr>
        <p:txBody>
          <a:bodyPr anchor="t" bIns="45720" fromWordArt="1" lIns="91440" rIns="91440" tIns="45720" vert="horz" wrap="none">
            <a:prstTxWarp prst="textPlain">
              <a:avLst>
                <a:gd fmla="val 50004" name="adj"/>
              </a:avLst>
            </a:prstTxWarp>
          </a:bodyPr>
          <a:p>
            <a:pPr algn="ctr"/>
            <a:r>
              <a:rPr b="0" sz="3200" i="0" kern="10" normalizeH="0" spc="0">
                <a:ln w="12700" cap="flat" cmpd="sng">
                  <a:solidFill>
                    <a:srgbClr val="EAEAEA">
                      <a:alpha val="100000"/>
                    </a:srgbClr>
                  </a:solidFill>
                  <a:prstDash val="solid"/>
                  <a:round/>
                </a:ln>
                <a:gradFill rotWithShape="0">
                  <a:gsLst>
                    <a:gs pos="0">
                      <a:srgbClr val="A603AB">
                        <a:alpha val="100000"/>
                      </a:srgbClr>
                    </a:gs>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 pos="100000">
                      <a:srgbClr val="A603AB">
                        <a:alpha val="100000"/>
                      </a:srgbClr>
                    </a:gs>
                  </a:gsLst>
                  <a:lin ang="0" scaled="1"/>
                </a:gradFill>
                <a:effectLst>
                  <a:outerShdw algn="bl" dir="2699999" dist="35921" kx="2115830" sx="100000" sy="50000">
                    <a:srgbClr val="C0C0C0">
                      <a:alpha val="79999"/>
                    </a:srgbClr>
                  </a:outerShdw>
                </a:effectLst>
                <a:latin typeface="华文行楷"/>
                <a:ea typeface="华文行楷"/>
              </a:rPr>
              <a:t>作者简介</a:t>
            </a:r>
          </a:p>
        </p:txBody>
      </p:sp>
      <p:sp>
        <p:nvSpPr>
          <p:cNvPr id="1048584" name=""/>
          <p:cNvSpPr txBox="1"/>
          <p:nvPr/>
        </p:nvSpPr>
        <p:spPr>
          <a:xfrm rot="0">
            <a:off x="368300" y="2030412"/>
            <a:ext cx="9142412" cy="409194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zh-CN" b="1" sz="2800" lang="en-US">
                <a:latin typeface="华文楷体" pitchFamily="2" charset="-122"/>
                <a:ea typeface="华文楷体" pitchFamily="2" charset="-122"/>
              </a:rPr>
              <a:t>    </a:t>
            </a:r>
            <a:r>
              <a:rPr altLang="en-US" b="1" sz="2400" lang="zh-CN">
                <a:latin typeface="华文楷体" pitchFamily="2" charset="-122"/>
                <a:ea typeface="华文楷体" pitchFamily="2" charset="-122"/>
              </a:rPr>
              <a:t>      林语堂早年留学美国、德国，获哈佛大学文学硕士，莱比锡大学语言学博士。回国后在清华大学、北京大学、厦门大学任教。1945年赴新加坡筹建南洋大学，任校长。曾任联合国教科文组织美术与文学主任、国际笔会副会长等职。林语堂于1940年和1950年先后两度获得诺贝尔文学奖提名。曾创办《论语》《人间世》《宇宙风》等刊物，作品包括</a:t>
            </a:r>
            <a:r>
              <a:rPr altLang="en-US" b="1" sz="2400" lang="zh-CN">
                <a:solidFill>
                  <a:srgbClr val="FF0000"/>
                </a:solidFill>
                <a:latin typeface="华文楷体" pitchFamily="2" charset="-122"/>
                <a:ea typeface="华文楷体" pitchFamily="2" charset="-122"/>
              </a:rPr>
              <a:t>小说《京华烟云》《啼笑皆非</a:t>
            </a:r>
            <a:r>
              <a:rPr altLang="en-US" b="1" sz="2400" lang="zh-CN">
                <a:latin typeface="华文楷体" pitchFamily="2" charset="-122"/>
                <a:ea typeface="华文楷体" pitchFamily="2" charset="-122"/>
              </a:rPr>
              <a:t>》。散文和杂文文集《人生的盛宴》《生活的艺术》以及译著《东坡诗文选》《浮生六记》等。1966年定居台湾，1967年受聘为香港中文大学研究教授，主持编撰《林语堂当代汉英词典》。1976年在香港逝世，享年80岁。</a:t>
            </a:r>
          </a:p>
        </p:txBody>
      </p:sp>
      <p:pic>
        <p:nvPicPr>
          <p:cNvPr id="2097160" name=""/>
          <p:cNvPicPr>
            <a:picLocks/>
          </p:cNvPicPr>
          <p:nvPr/>
        </p:nvPicPr>
        <p:blipFill>
          <a:blip xmlns:r="http://schemas.openxmlformats.org/officeDocument/2006/relationships" r:embed="rId1"/>
          <a:srcRect l="0" t="0" r="0" b="0"/>
          <a:stretch>
            <a:fillRect/>
          </a:stretch>
        </p:blipFill>
        <p:spPr>
          <a:xfrm rot="0">
            <a:off x="125412" y="222250"/>
            <a:ext cx="2630487" cy="1808162"/>
          </a:xfrm>
          <a:prstGeom prst="rect"/>
          <a:noFill/>
          <a:ln>
            <a:noFill/>
          </a:ln>
        </p:spPr>
      </p:pic>
      <p:sp>
        <p:nvSpPr>
          <p:cNvPr id="1048585" name=""/>
          <p:cNvSpPr txBox="1"/>
          <p:nvPr/>
        </p:nvSpPr>
        <p:spPr>
          <a:xfrm rot="0">
            <a:off x="2881312" y="769937"/>
            <a:ext cx="6629400" cy="133604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zh-CN" b="1" sz="2800" lang="en-US">
                <a:solidFill>
                  <a:srgbClr val="FF0000"/>
                </a:solidFill>
                <a:latin typeface="华文楷体" pitchFamily="2" charset="-122"/>
                <a:ea typeface="华文楷体" pitchFamily="2" charset="-122"/>
                <a:sym typeface="Arial" pitchFamily="34" charset="0"/>
              </a:rPr>
              <a:t>     </a:t>
            </a:r>
            <a:r>
              <a:rPr altLang="en-US" b="1" sz="2400" lang="zh-CN">
                <a:solidFill>
                  <a:srgbClr val="FF0000"/>
                </a:solidFill>
                <a:latin typeface="华文楷体" pitchFamily="2" charset="-122"/>
                <a:ea typeface="华文楷体" pitchFamily="2" charset="-122"/>
                <a:sym typeface="Arial" pitchFamily="34" charset="0"/>
              </a:rPr>
              <a:t>林语堂（</a:t>
            </a:r>
            <a:r>
              <a:rPr altLang="en-US" b="1" sz="2400" lang="zh-CN">
                <a:latin typeface="华文楷体" pitchFamily="2" charset="-122"/>
                <a:ea typeface="华文楷体" pitchFamily="2" charset="-122"/>
                <a:sym typeface="Arial" pitchFamily="34" charset="0"/>
              </a:rPr>
              <a:t>1895-1976），福建龙溪人，原名和乐，后改玉堂，又改语堂，</a:t>
            </a:r>
            <a:r>
              <a:rPr altLang="en-US" b="1" sz="2400" lang="zh-CN">
                <a:solidFill>
                  <a:srgbClr val="FF0000"/>
                </a:solidFill>
                <a:latin typeface="华文楷体" pitchFamily="2" charset="-122"/>
                <a:ea typeface="华文楷体" pitchFamily="2" charset="-122"/>
                <a:sym typeface="Arial" pitchFamily="34" charset="0"/>
              </a:rPr>
              <a:t>中国现代著名作家、学者、翻译家、语言学家</a:t>
            </a:r>
            <a:r>
              <a:rPr altLang="en-US" b="1" sz="2400" lang="zh-CN">
                <a:latin typeface="华文楷体" pitchFamily="2" charset="-122"/>
                <a:ea typeface="华文楷体" pitchFamily="2" charset="-122"/>
                <a:sym typeface="Arial" pitchFamily="34" charset="0"/>
              </a:rPr>
              <a:t>，新道家代表人物。</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3" presetSubtype="10">
                                  <p:stCondLst>
                                    <p:cond delay="0"/>
                                  </p:stCondLst>
                                  <p:childTnLst>
                                    <p:set>
                                      <p:cBhvr>
                                        <p:cTn dur="1" fill="hold" id="6">
                                          <p:stCondLst>
                                            <p:cond delay="0"/>
                                          </p:stCondLst>
                                        </p:cTn>
                                        <p:tgtEl>
                                          <p:spTgt spid="1048585">
                                            <p:txEl>
                                              <p:charRg st="0" end="71"/>
                                            </p:txEl>
                                          </p:spTgt>
                                        </p:tgtEl>
                                        <p:attrNameLst>
                                          <p:attrName>style.visibility</p:attrName>
                                        </p:attrNameLst>
                                      </p:cBhvr>
                                      <p:to>
                                        <p:strVal val="visible"/>
                                      </p:to>
                                    </p:set>
                                    <p:animEffect transition="in" filter="blinds(horizontal)">
                                      <p:cBhvr>
                                        <p:cTn dur="500" id="7"/>
                                        <p:tgtEl>
                                          <p:spTgt spid="1048585">
                                            <p:txEl>
                                              <p:charRg st="0" end="71"/>
                                            </p:txEl>
                                          </p:spTgt>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3" presetSubtype="10">
                                  <p:stCondLst>
                                    <p:cond delay="0"/>
                                  </p:stCondLst>
                                  <p:childTnLst>
                                    <p:set>
                                      <p:cBhvr>
                                        <p:cTn dur="1" fill="hold" id="11">
                                          <p:stCondLst>
                                            <p:cond delay="0"/>
                                          </p:stCondLst>
                                        </p:cTn>
                                        <p:tgtEl>
                                          <p:spTgt spid="1048584">
                                            <p:txEl>
                                              <p:charRg st="0" end="58"/>
                                            </p:txEl>
                                          </p:spTgt>
                                        </p:tgtEl>
                                        <p:attrNameLst>
                                          <p:attrName>style.visibility</p:attrName>
                                        </p:attrNameLst>
                                      </p:cBhvr>
                                      <p:to>
                                        <p:strVal val="visible"/>
                                      </p:to>
                                    </p:set>
                                    <p:animEffect transition="in" filter="blinds(horizontal)">
                                      <p:cBhvr>
                                        <p:cTn dur="500" id="12"/>
                                        <p:tgtEl>
                                          <p:spTgt spid="1048584">
                                            <p:txEl>
                                              <p:charRg st="0" end="5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1">
  <p:cSld>
    <p:bg bwMode="white">
      <p:bgPr>
        <a:noFill/>
      </p:bgPr>
    </p:bg>
    <p:spTree>
      <p:nvGrpSpPr>
        <p:cNvPr id="46" name=""/>
        <p:cNvGrpSpPr/>
        <p:nvPr/>
      </p:nvGrpSpPr>
      <p:grpSpPr>
        <a:xfrm rot="0">
          <a:off x="0" y="0"/>
          <a:ext cx="0" cy="0"/>
          <a:chOff x="0" y="0"/>
          <a:chExt cx="0" cy="0"/>
        </a:xfrm>
      </p:grpSpPr>
      <p:pic>
        <p:nvPicPr>
          <p:cNvPr id="2097161" name=""/>
          <p:cNvPicPr>
            <a:picLocks/>
          </p:cNvPicPr>
          <p:nvPr/>
        </p:nvPicPr>
        <p:blipFill>
          <a:blip xmlns:r="http://schemas.openxmlformats.org/officeDocument/2006/relationships" r:embed="rId1"/>
          <a:srcRect l="0" t="0" r="0" b="0"/>
          <a:stretch>
            <a:fillRect/>
          </a:stretch>
        </p:blipFill>
        <p:spPr>
          <a:xfrm rot="0">
            <a:off x="-33337" y="41275"/>
            <a:ext cx="10874375" cy="6350000"/>
          </a:xfrm>
          <a:prstGeom prst="rect"/>
          <a:noFill/>
          <a:ln>
            <a:noFill/>
          </a:ln>
        </p:spPr>
      </p:pic>
      <p:sp>
        <p:nvSpPr>
          <p:cNvPr id="1048586" name=""/>
          <p:cNvSpPr/>
          <p:nvPr/>
        </p:nvSpPr>
        <p:spPr>
          <a:xfrm rot="0">
            <a:off x="3201987" y="146050"/>
            <a:ext cx="2570162" cy="828039"/>
          </a:xfrm>
          <a:prstGeom prst="rect"/>
          <a:solidFill>
            <a:srgbClr val="CCFFCC"/>
          </a:solid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en-US" sz="4400" lang="zh-CN">
                <a:solidFill>
                  <a:srgbClr val="FF0000"/>
                </a:solidFill>
                <a:effectLst>
                  <a:outerShdw algn="tl" blurRad="38100" dir="2700000" dist="38100">
                    <a:srgbClr val="C0C0C0"/>
                  </a:outerShdw>
                </a:effectLst>
                <a:latin typeface="Arial" pitchFamily="34" charset="0"/>
                <a:ea typeface="隶书" pitchFamily="49" charset="-122"/>
              </a:rPr>
              <a:t>整体感知</a:t>
            </a:r>
          </a:p>
        </p:txBody>
      </p:sp>
      <p:sp>
        <p:nvSpPr>
          <p:cNvPr id="1048587" name=""/>
          <p:cNvSpPr txBox="1"/>
          <p:nvPr/>
        </p:nvSpPr>
        <p:spPr>
          <a:xfrm rot="0">
            <a:off x="355600" y="2235200"/>
            <a:ext cx="9364662" cy="1311275"/>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lnSpc>
                <a:spcPts val="3175"/>
              </a:lnSpc>
            </a:pPr>
            <a:r>
              <a:rPr altLang="zh-CN" b="1" sz="3600" lang="en-US">
                <a:latin typeface="华文楷体" pitchFamily="2" charset="-122"/>
                <a:ea typeface="华文楷体" pitchFamily="2" charset="-122"/>
              </a:rPr>
              <a:t>  </a:t>
            </a:r>
            <a:r>
              <a:rPr altLang="en-US" b="1" sz="3600" lang="zh-CN">
                <a:latin typeface="华文楷体" pitchFamily="2" charset="-122"/>
                <a:ea typeface="华文楷体" pitchFamily="2" charset="-122"/>
              </a:rPr>
              <a:t>（</a:t>
            </a:r>
            <a:r>
              <a:rPr altLang="zh-CN" b="1" sz="3600" lang="en-US">
                <a:latin typeface="华文楷体" pitchFamily="2" charset="-122"/>
                <a:ea typeface="华文楷体" pitchFamily="2" charset="-122"/>
              </a:rPr>
              <a:t>1</a:t>
            </a:r>
            <a:r>
              <a:rPr altLang="en-US" b="1" sz="3600" lang="zh-CN">
                <a:latin typeface="华文楷体" pitchFamily="2" charset="-122"/>
                <a:ea typeface="华文楷体" pitchFamily="2" charset="-122"/>
              </a:rPr>
              <a:t>）</a:t>
            </a:r>
            <a:r>
              <a:rPr altLang="zh-CN" b="1" sz="3600" lang="en-US">
                <a:latin typeface="华文楷体" pitchFamily="2" charset="-122"/>
                <a:ea typeface="华文楷体" pitchFamily="2" charset="-122"/>
              </a:rPr>
              <a:t>文中的“旧历元旦”究竟是什么节日？                </a:t>
            </a:r>
          </a:p>
          <a:p>
            <a:pPr indent="-342900" lvl="0">
              <a:lnSpc>
                <a:spcPts val="3175"/>
              </a:lnSpc>
            </a:pPr>
            <a:r>
              <a:rPr altLang="zh-CN" b="1" sz="3600" lang="en-US">
                <a:latin typeface="华文楷体" pitchFamily="2" charset="-122"/>
                <a:ea typeface="华文楷体" pitchFamily="2" charset="-122"/>
              </a:rPr>
              <a:t>  </a:t>
            </a:r>
            <a:r>
              <a:rPr altLang="en-US" b="1" sz="3600" lang="zh-CN">
                <a:latin typeface="华文楷体" pitchFamily="2" charset="-122"/>
                <a:ea typeface="华文楷体" pitchFamily="2" charset="-122"/>
              </a:rPr>
              <a:t>（</a:t>
            </a:r>
            <a:r>
              <a:rPr altLang="zh-CN" b="1" sz="3600" lang="en-US">
                <a:latin typeface="华文楷体" pitchFamily="2" charset="-122"/>
                <a:ea typeface="华文楷体" pitchFamily="2" charset="-122"/>
              </a:rPr>
              <a:t>2</a:t>
            </a:r>
            <a:r>
              <a:rPr altLang="en-US" b="1" sz="3600" lang="zh-CN">
                <a:latin typeface="华文楷体" pitchFamily="2" charset="-122"/>
                <a:ea typeface="华文楷体" pitchFamily="2" charset="-122"/>
              </a:rPr>
              <a:t>）</a:t>
            </a:r>
            <a:r>
              <a:rPr altLang="zh-CN" b="1" sz="3600" lang="en-US">
                <a:latin typeface="华文楷体" pitchFamily="2" charset="-122"/>
                <a:ea typeface="华文楷体" pitchFamily="2" charset="-122"/>
              </a:rPr>
              <a:t>“旧历元旦”有哪些习俗？</a:t>
            </a:r>
          </a:p>
        </p:txBody>
      </p:sp>
      <p:sp>
        <p:nvSpPr>
          <p:cNvPr id="1048588" name=""/>
          <p:cNvSpPr txBox="1"/>
          <p:nvPr/>
        </p:nvSpPr>
        <p:spPr>
          <a:xfrm rot="0">
            <a:off x="355600" y="1317625"/>
            <a:ext cx="4703762" cy="62484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zh-CN" b="1" sz="3200" lang="en-US">
                <a:latin typeface="Times New Roman" pitchFamily="18" charset="0"/>
              </a:rPr>
              <a:t>1.</a:t>
            </a:r>
            <a:r>
              <a:rPr altLang="en-US" b="1" sz="3200" lang="zh-CN">
                <a:latin typeface="Times New Roman" pitchFamily="18" charset="0"/>
                <a:ea typeface="宋体" pitchFamily="2" charset="-122"/>
              </a:rPr>
              <a:t>请大家默读课文，思考：</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1">
  <p:cSld>
    <p:bg bwMode="white">
      <p:bgPr>
        <a:noFill/>
      </p:bgPr>
    </p:bg>
    <p:spTree>
      <p:nvGrpSpPr>
        <p:cNvPr id="49" name=""/>
        <p:cNvGrpSpPr/>
        <p:nvPr/>
      </p:nvGrpSpPr>
      <p:grpSpPr>
        <a:xfrm rot="0">
          <a:off x="0" y="0"/>
          <a:ext cx="0" cy="0"/>
          <a:chOff x="0" y="0"/>
          <a:chExt cx="0" cy="0"/>
        </a:xfrm>
      </p:grpSpPr>
      <p:pic>
        <p:nvPicPr>
          <p:cNvPr id="2097162" name=""/>
          <p:cNvPicPr>
            <a:picLocks/>
          </p:cNvPicPr>
          <p:nvPr/>
        </p:nvPicPr>
        <p:blipFill>
          <a:blip xmlns:r="http://schemas.openxmlformats.org/officeDocument/2006/relationships" r:embed="rId1"/>
          <a:srcRect l="0" t="0" r="0" b="0"/>
          <a:stretch>
            <a:fillRect/>
          </a:stretch>
        </p:blipFill>
        <p:spPr>
          <a:xfrm rot="0">
            <a:off x="-31750" y="-6350"/>
            <a:ext cx="10585450" cy="6608762"/>
          </a:xfrm>
          <a:prstGeom prst="rect"/>
          <a:noFill/>
          <a:ln>
            <a:noFill/>
          </a:ln>
        </p:spPr>
      </p:pic>
      <p:sp>
        <p:nvSpPr>
          <p:cNvPr id="1048591" name=""/>
          <p:cNvSpPr txBox="1"/>
          <p:nvPr/>
        </p:nvSpPr>
        <p:spPr>
          <a:xfrm rot="0">
            <a:off x="290512" y="752475"/>
            <a:ext cx="8150225" cy="624839"/>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zh-CN" b="1" sz="3200" lang="en-US">
                <a:latin typeface="Times New Roman" pitchFamily="18" charset="0"/>
              </a:rPr>
              <a:t>2.再读课文，思考全文可分为几部分？</a:t>
            </a:r>
          </a:p>
        </p:txBody>
      </p:sp>
      <p:sp>
        <p:nvSpPr>
          <p:cNvPr id="1048592" name=""/>
          <p:cNvSpPr txBox="1"/>
          <p:nvPr/>
        </p:nvSpPr>
        <p:spPr>
          <a:xfrm rot="0">
            <a:off x="388937" y="4003675"/>
            <a:ext cx="7953375" cy="222504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zh-CN" b="1" sz="3200" lang="en-US">
                <a:solidFill>
                  <a:srgbClr val="0000FF"/>
                </a:solidFill>
                <a:latin typeface="华文楷体" pitchFamily="2" charset="-122"/>
                <a:ea typeface="华文楷体" pitchFamily="2" charset="-122"/>
              </a:rPr>
              <a:t>  </a:t>
            </a:r>
            <a:r>
              <a:rPr altLang="en-US" b="1" sz="3200" lang="zh-CN">
                <a:solidFill>
                  <a:srgbClr val="0000FF"/>
                </a:solidFill>
                <a:latin typeface="华文楷体" pitchFamily="2" charset="-122"/>
                <a:ea typeface="华文楷体" pitchFamily="2" charset="-122"/>
              </a:rPr>
              <a:t>第一部分（1-5）总的写过旧历新年的习俗。</a:t>
            </a:r>
          </a:p>
          <a:p>
            <a:pPr indent="-342900" lvl="0"/>
            <a:r>
              <a:rPr altLang="en-US" b="1" sz="3200" lang="zh-CN">
                <a:solidFill>
                  <a:srgbClr val="0000FF"/>
                </a:solidFill>
                <a:latin typeface="华文楷体" pitchFamily="2" charset="-122"/>
                <a:ea typeface="华文楷体" pitchFamily="2" charset="-122"/>
              </a:rPr>
              <a:t>   第二部分（6-末尾）：具体记叙廿四年过 旧历新年的经过。</a:t>
            </a:r>
          </a:p>
        </p:txBody>
      </p:sp>
      <p:sp>
        <p:nvSpPr>
          <p:cNvPr id="1048593" name=""/>
          <p:cNvSpPr txBox="1"/>
          <p:nvPr/>
        </p:nvSpPr>
        <p:spPr>
          <a:xfrm rot="0">
            <a:off x="473075" y="3481387"/>
            <a:ext cx="1255712" cy="54864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en-US" b="1" sz="2800" lang="zh-CN">
                <a:latin typeface="华文隶书" pitchFamily="2" charset="-122"/>
                <a:ea typeface="华文隶书" pitchFamily="2" charset="-122"/>
              </a:rPr>
              <a:t>或者：</a:t>
            </a:r>
          </a:p>
        </p:txBody>
      </p:sp>
      <p:sp>
        <p:nvSpPr>
          <p:cNvPr id="1048594" name=""/>
          <p:cNvSpPr txBox="1"/>
          <p:nvPr/>
        </p:nvSpPr>
        <p:spPr>
          <a:xfrm rot="0">
            <a:off x="473075" y="1336675"/>
            <a:ext cx="8775700" cy="624839"/>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spcBef>
                <a:spcPts val="300"/>
              </a:spcBef>
              <a:spcAft>
                <a:spcPts val="300"/>
              </a:spcAft>
            </a:pPr>
            <a:r>
              <a:rPr altLang="en-US" b="1" sz="3200" lang="zh-CN">
                <a:solidFill>
                  <a:srgbClr val="0000FF"/>
                </a:solidFill>
                <a:latin typeface="华文楷体" pitchFamily="2" charset="-122"/>
                <a:ea typeface="华文楷体" pitchFamily="2" charset="-122"/>
              </a:rPr>
              <a:t>第一部分（1-3段）:总的写过旧历新年的习俗。</a:t>
            </a:r>
          </a:p>
        </p:txBody>
      </p:sp>
      <p:sp>
        <p:nvSpPr>
          <p:cNvPr id="1048595" name=""/>
          <p:cNvSpPr txBox="1"/>
          <p:nvPr/>
        </p:nvSpPr>
        <p:spPr>
          <a:xfrm rot="0">
            <a:off x="492125" y="2503487"/>
            <a:ext cx="8391525" cy="1158239"/>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spcBef>
                <a:spcPts val="300"/>
              </a:spcBef>
              <a:spcAft>
                <a:spcPts val="300"/>
              </a:spcAft>
            </a:pPr>
            <a:r>
              <a:rPr altLang="en-US" b="1" sz="3200" lang="zh-CN">
                <a:solidFill>
                  <a:srgbClr val="0000FF"/>
                </a:solidFill>
                <a:latin typeface="华文楷体" pitchFamily="2" charset="-122"/>
                <a:ea typeface="华文楷体" pitchFamily="2" charset="-122"/>
                <a:sym typeface="Arial" pitchFamily="34" charset="0"/>
              </a:rPr>
              <a:t>第三部分（6段-末尾）：具体记叙廿四年过旧历新年的经过。</a:t>
            </a:r>
          </a:p>
        </p:txBody>
      </p:sp>
      <p:sp>
        <p:nvSpPr>
          <p:cNvPr id="1048596" name=""/>
          <p:cNvSpPr txBox="1"/>
          <p:nvPr/>
        </p:nvSpPr>
        <p:spPr>
          <a:xfrm rot="0">
            <a:off x="473075" y="1920875"/>
            <a:ext cx="8429625" cy="115824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spcBef>
                <a:spcPts val="300"/>
              </a:spcBef>
              <a:spcAft>
                <a:spcPts val="300"/>
              </a:spcAft>
            </a:pPr>
            <a:r>
              <a:rPr altLang="en-US" b="1" sz="3200" lang="zh-CN">
                <a:solidFill>
                  <a:srgbClr val="0000FF"/>
                </a:solidFill>
                <a:latin typeface="华文楷体" pitchFamily="2" charset="-122"/>
                <a:ea typeface="华文楷体" pitchFamily="2" charset="-122"/>
                <a:sym typeface="Arial" pitchFamily="34" charset="0"/>
              </a:rPr>
              <a:t>第二部分（4-5段：政府及我对旧历新年的态度。</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594"/>
                                        </p:tgtEl>
                                        <p:attrNameLst>
                                          <p:attrName>style.visibility</p:attrName>
                                        </p:attrNameLst>
                                      </p:cBhvr>
                                      <p:to>
                                        <p:strVal val="visible"/>
                                      </p:to>
                                    </p:set>
                                    <p:animEffect transition="in" filter="blinds(horizontal)">
                                      <p:cBhvr>
                                        <p:cTn dur="500" id="7"/>
                                        <p:tgtEl>
                                          <p:spTgt spid="1048594"/>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3" presetSubtype="10">
                                  <p:stCondLst>
                                    <p:cond delay="0"/>
                                  </p:stCondLst>
                                  <p:childTnLst>
                                    <p:set>
                                      <p:cBhvr>
                                        <p:cTn dur="1" fill="hold" id="11">
                                          <p:stCondLst>
                                            <p:cond delay="0"/>
                                          </p:stCondLst>
                                        </p:cTn>
                                        <p:tgtEl>
                                          <p:spTgt spid="1048596"/>
                                        </p:tgtEl>
                                        <p:attrNameLst>
                                          <p:attrName>style.visibility</p:attrName>
                                        </p:attrNameLst>
                                      </p:cBhvr>
                                      <p:to>
                                        <p:strVal val="visible"/>
                                      </p:to>
                                    </p:set>
                                    <p:animEffect transition="in" filter="blinds(horizontal)">
                                      <p:cBhvr>
                                        <p:cTn dur="500" id="12"/>
                                        <p:tgtEl>
                                          <p:spTgt spid="1048596"/>
                                        </p:tgtEl>
                                      </p:cBhvr>
                                    </p:animEffect>
                                  </p:childTnLst>
                                </p:cTn>
                              </p:par>
                            </p:childTnLst>
                          </p:cTn>
                        </p:par>
                      </p:childTnLst>
                    </p:cTn>
                  </p:par>
                  <p:par>
                    <p:cTn fill="hold" id="13">
                      <p:stCondLst>
                        <p:cond delay="indefinite"/>
                      </p:stCondLst>
                      <p:childTnLst>
                        <p:par>
                          <p:cTn fill="hold" id="14">
                            <p:stCondLst>
                              <p:cond delay="0"/>
                            </p:stCondLst>
                            <p:childTnLst>
                              <p:par>
                                <p:cTn fill="hold" grpId="0" id="15" nodeType="clickEffect" presetClass="entr" presetID="3" presetSubtype="10">
                                  <p:stCondLst>
                                    <p:cond delay="0"/>
                                  </p:stCondLst>
                                  <p:childTnLst>
                                    <p:set>
                                      <p:cBhvr>
                                        <p:cTn dur="1" fill="hold" id="16">
                                          <p:stCondLst>
                                            <p:cond delay="0"/>
                                          </p:stCondLst>
                                        </p:cTn>
                                        <p:tgtEl>
                                          <p:spTgt spid="1048595"/>
                                        </p:tgtEl>
                                        <p:attrNameLst>
                                          <p:attrName>style.visibility</p:attrName>
                                        </p:attrNameLst>
                                      </p:cBhvr>
                                      <p:to>
                                        <p:strVal val="visible"/>
                                      </p:to>
                                    </p:set>
                                    <p:animEffect transition="in" filter="blinds(horizontal)">
                                      <p:cBhvr>
                                        <p:cTn dur="500" id="17"/>
                                        <p:tgtEl>
                                          <p:spTgt spid="1048595"/>
                                        </p:tgtEl>
                                      </p:cBhvr>
                                    </p:animEffect>
                                  </p:childTnLst>
                                </p:cTn>
                              </p:par>
                            </p:childTnLst>
                          </p:cTn>
                        </p:par>
                      </p:childTnLst>
                    </p:cTn>
                  </p:par>
                  <p:par>
                    <p:cTn fill="hold" id="18">
                      <p:stCondLst>
                        <p:cond delay="indefinite"/>
                      </p:stCondLst>
                      <p:childTnLst>
                        <p:par>
                          <p:cTn fill="hold" id="19">
                            <p:stCondLst>
                              <p:cond delay="0"/>
                            </p:stCondLst>
                            <p:childTnLst>
                              <p:par>
                                <p:cTn fill="hold" grpId="0" id="20" nodeType="clickEffect" presetClass="entr" presetID="3" presetSubtype="10">
                                  <p:stCondLst>
                                    <p:cond delay="0"/>
                                  </p:stCondLst>
                                  <p:childTnLst>
                                    <p:set>
                                      <p:cBhvr>
                                        <p:cTn dur="1" fill="hold" id="21">
                                          <p:stCondLst>
                                            <p:cond delay="0"/>
                                          </p:stCondLst>
                                        </p:cTn>
                                        <p:tgtEl>
                                          <p:spTgt spid="1048593"/>
                                        </p:tgtEl>
                                        <p:attrNameLst>
                                          <p:attrName>style.visibility</p:attrName>
                                        </p:attrNameLst>
                                      </p:cBhvr>
                                      <p:to>
                                        <p:strVal val="visible"/>
                                      </p:to>
                                    </p:set>
                                    <p:animEffect transition="in" filter="blinds(horizontal)">
                                      <p:cBhvr>
                                        <p:cTn dur="500" id="22"/>
                                        <p:tgtEl>
                                          <p:spTgt spid="1048593"/>
                                        </p:tgtEl>
                                      </p:cBhvr>
                                    </p:animEffect>
                                  </p:childTnLst>
                                </p:cTn>
                              </p:par>
                            </p:childTnLst>
                          </p:cTn>
                        </p:par>
                      </p:childTnLst>
                    </p:cTn>
                  </p:par>
                  <p:par>
                    <p:cTn fill="hold" id="23">
                      <p:stCondLst>
                        <p:cond delay="indefinite"/>
                      </p:stCondLst>
                      <p:childTnLst>
                        <p:par>
                          <p:cTn fill="hold" id="24">
                            <p:stCondLst>
                              <p:cond delay="0"/>
                            </p:stCondLst>
                            <p:childTnLst>
                              <p:par>
                                <p:cTn fill="hold" id="25" nodeType="clickEffect" presetClass="entr" presetID="3" presetSubtype="10">
                                  <p:stCondLst>
                                    <p:cond delay="0"/>
                                  </p:stCondLst>
                                  <p:childTnLst>
                                    <p:set>
                                      <p:cBhvr>
                                        <p:cTn dur="1" fill="hold" id="26">
                                          <p:stCondLst>
                                            <p:cond delay="0"/>
                                          </p:stCondLst>
                                        </p:cTn>
                                        <p:tgtEl>
                                          <p:spTgt spid="1048592">
                                            <p:txEl>
                                              <p:charRg st="0" end="24"/>
                                            </p:txEl>
                                          </p:spTgt>
                                        </p:tgtEl>
                                        <p:attrNameLst>
                                          <p:attrName>style.visibility</p:attrName>
                                        </p:attrNameLst>
                                      </p:cBhvr>
                                      <p:to>
                                        <p:strVal val="visible"/>
                                      </p:to>
                                    </p:set>
                                    <p:animEffect transition="in" filter="blinds(horizontal)">
                                      <p:cBhvr>
                                        <p:cTn dur="500" id="27"/>
                                        <p:tgtEl>
                                          <p:spTgt spid="1048592">
                                            <p:txEl>
                                              <p:charRg st="0" end="24"/>
                                            </p:txEl>
                                          </p:spTgt>
                                        </p:tgtEl>
                                      </p:cBhvr>
                                    </p:animEffect>
                                  </p:childTnLst>
                                </p:cTn>
                              </p:par>
                            </p:childTnLst>
                          </p:cTn>
                        </p:par>
                      </p:childTnLst>
                    </p:cTn>
                  </p:par>
                  <p:par>
                    <p:cTn fill="hold" id="28">
                      <p:stCondLst>
                        <p:cond delay="indefinite"/>
                      </p:stCondLst>
                      <p:childTnLst>
                        <p:par>
                          <p:cTn fill="hold" id="29">
                            <p:stCondLst>
                              <p:cond delay="0"/>
                            </p:stCondLst>
                            <p:childTnLst>
                              <p:par>
                                <p:cTn fill="hold" id="30" nodeType="clickEffect" presetClass="entr" presetID="3" presetSubtype="10">
                                  <p:stCondLst>
                                    <p:cond delay="0"/>
                                  </p:stCondLst>
                                  <p:childTnLst>
                                    <p:set>
                                      <p:cBhvr>
                                        <p:cTn dur="1" fill="hold" id="31">
                                          <p:stCondLst>
                                            <p:cond delay="0"/>
                                          </p:stCondLst>
                                        </p:cTn>
                                        <p:tgtEl>
                                          <p:spTgt spid="1048592">
                                            <p:txEl>
                                              <p:charRg st="24" end="56"/>
                                            </p:txEl>
                                          </p:spTgt>
                                        </p:tgtEl>
                                        <p:attrNameLst>
                                          <p:attrName>style.visibility</p:attrName>
                                        </p:attrNameLst>
                                      </p:cBhvr>
                                      <p:to>
                                        <p:strVal val="visible"/>
                                      </p:to>
                                    </p:set>
                                    <p:animEffect transition="in" filter="blinds(horizontal)">
                                      <p:cBhvr>
                                        <p:cTn dur="500" id="32"/>
                                        <p:tgtEl>
                                          <p:spTgt spid="1048592">
                                            <p:txEl>
                                              <p:charRg st="24" end="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4" grpId="0" build="whole"/>
      <p:bldP spid="1048596" grpId="0" build="whole"/>
      <p:bldP spid="1048595" grpId="0" build="whole"/>
      <p:bldP spid="1048593" grpId="0" build="whole"/>
    </p:bldLst>
  </p:timing>
</p:sld>
</file>

<file path=ppt/slides/slide6.xml><?xml version="1.0" encoding="utf-8"?>
<p:sld xmlns:a="http://schemas.openxmlformats.org/drawingml/2006/main" xmlns:r="http://schemas.openxmlformats.org/officeDocument/2006/relationships" xmlns:p="http://schemas.openxmlformats.org/presentationml/2006/main" showMasterSp="1">
  <p:cSld>
    <p:bg bwMode="white">
      <p:bgPr>
        <a:noFill/>
      </p:bgPr>
    </p:bg>
    <p:spTree>
      <p:nvGrpSpPr>
        <p:cNvPr id="50" name=""/>
        <p:cNvGrpSpPr/>
        <p:nvPr/>
      </p:nvGrpSpPr>
      <p:grpSpPr>
        <a:xfrm rot="0">
          <a:off x="0" y="0"/>
          <a:ext cx="0" cy="0"/>
          <a:chOff x="0" y="0"/>
          <a:chExt cx="0" cy="0"/>
        </a:xfrm>
      </p:grpSpPr>
      <p:pic>
        <p:nvPicPr>
          <p:cNvPr id="2097163" name=""/>
          <p:cNvPicPr>
            <a:picLocks/>
          </p:cNvPicPr>
          <p:nvPr/>
        </p:nvPicPr>
        <p:blipFill>
          <a:blip xmlns:r="http://schemas.openxmlformats.org/officeDocument/2006/relationships" r:embed="rId1"/>
          <a:srcRect l="0" t="0" r="0" b="0"/>
          <a:stretch>
            <a:fillRect/>
          </a:stretch>
        </p:blipFill>
        <p:spPr>
          <a:xfrm rot="0">
            <a:off x="6350" y="6350"/>
            <a:ext cx="10585450" cy="6608762"/>
          </a:xfrm>
          <a:prstGeom prst="rect"/>
          <a:noFill/>
          <a:ln>
            <a:noFill/>
          </a:ln>
        </p:spPr>
      </p:pic>
      <p:sp>
        <p:nvSpPr>
          <p:cNvPr id="1048597" name=""/>
          <p:cNvSpPr/>
          <p:nvPr/>
        </p:nvSpPr>
        <p:spPr>
          <a:xfrm rot="0">
            <a:off x="2520950" y="125412"/>
            <a:ext cx="4275137" cy="701039"/>
          </a:xfrm>
          <a:prstGeom prst="rect"/>
          <a:solidFill>
            <a:srgbClr val="CCFFCC"/>
          </a:solid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en-US" b="1" sz="3600" lang="zh-CN">
                <a:solidFill>
                  <a:srgbClr val="FF0000"/>
                </a:solidFill>
                <a:effectLst>
                  <a:outerShdw algn="tl" blurRad="38100" dir="2700000" dist="38100">
                    <a:srgbClr val="C0C0C0"/>
                  </a:outerShdw>
                </a:effectLst>
                <a:latin typeface="Arial" pitchFamily="34" charset="0"/>
                <a:ea typeface="隶书" pitchFamily="49" charset="-122"/>
              </a:rPr>
              <a:t>重点研读  理解情感</a:t>
            </a:r>
          </a:p>
        </p:txBody>
      </p:sp>
      <p:sp>
        <p:nvSpPr>
          <p:cNvPr id="1048598" name=""/>
          <p:cNvSpPr txBox="1"/>
          <p:nvPr/>
        </p:nvSpPr>
        <p:spPr>
          <a:xfrm rot="0">
            <a:off x="339725" y="1447800"/>
            <a:ext cx="9042400" cy="100584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zh-CN" b="1" sz="2800" lang="en-US">
                <a:latin typeface="华文楷体" pitchFamily="2" charset="-122"/>
                <a:ea typeface="华文楷体" pitchFamily="2" charset="-122"/>
              </a:rPr>
              <a:t>1.文章6段之后具体记叙廿四年过旧历新年的经过，是按什么顺序记叙的，勾出表明顺序的标志性词语</a:t>
            </a:r>
            <a:r>
              <a:rPr altLang="en-US" b="1" sz="2800" lang="zh-CN">
                <a:latin typeface="华文楷体" pitchFamily="2" charset="-122"/>
                <a:ea typeface="华文楷体" pitchFamily="2" charset="-122"/>
              </a:rPr>
              <a:t>。</a:t>
            </a:r>
          </a:p>
        </p:txBody>
      </p:sp>
      <p:sp>
        <p:nvSpPr>
          <p:cNvPr id="1048599" name=""/>
          <p:cNvSpPr txBox="1"/>
          <p:nvPr/>
        </p:nvSpPr>
        <p:spPr>
          <a:xfrm rot="0">
            <a:off x="303212" y="865187"/>
            <a:ext cx="8280400" cy="624839"/>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en-US" b="1" sz="3200" lang="zh-CN">
                <a:latin typeface="宋体" pitchFamily="2" charset="-122"/>
                <a:ea typeface="宋体" pitchFamily="2" charset="-122"/>
              </a:rPr>
              <a:t>精读重点段落（6段-末尾），理解作者情感</a:t>
            </a:r>
          </a:p>
        </p:txBody>
      </p:sp>
      <p:sp>
        <p:nvSpPr>
          <p:cNvPr id="1048600" name=""/>
          <p:cNvSpPr txBox="1"/>
          <p:nvPr/>
        </p:nvSpPr>
        <p:spPr>
          <a:xfrm rot="0">
            <a:off x="303212" y="4225925"/>
            <a:ext cx="8059737" cy="259334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zh-CN" b="1" sz="3200" lang="en-US">
                <a:solidFill>
                  <a:srgbClr val="0000FF"/>
                </a:solidFill>
                <a:latin typeface="华文楷体" pitchFamily="2" charset="-122"/>
                <a:ea typeface="华文楷体" pitchFamily="2" charset="-122"/>
              </a:rPr>
              <a:t> </a:t>
            </a:r>
            <a:r>
              <a:rPr altLang="en-US" b="1" sz="2400" lang="zh-CN">
                <a:solidFill>
                  <a:srgbClr val="0000FF"/>
                </a:solidFill>
                <a:latin typeface="华文楷体" pitchFamily="2" charset="-122"/>
                <a:ea typeface="华文楷体" pitchFamily="2" charset="-122"/>
              </a:rPr>
              <a:t>我并不要旧历新年----这是我屈服的开始----儿时情景不自禁地出现在我眼前----我很激烈地感到我像一个罪人-----心旌显得有点动摇，但还能坚持-----我的科学理智已很模糊，微弱，虚空了------那不是我的科学意识，一定是另外一个意识-----向我的意识深处进攻------我不自觉的感觉到很愉快</a:t>
            </a:r>
          </a:p>
        </p:txBody>
      </p:sp>
      <p:sp>
        <p:nvSpPr>
          <p:cNvPr id="1048601" name=""/>
          <p:cNvSpPr txBox="1"/>
          <p:nvPr/>
        </p:nvSpPr>
        <p:spPr>
          <a:xfrm rot="0">
            <a:off x="339725" y="3013075"/>
            <a:ext cx="9042400" cy="1463039"/>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zh-CN" b="1" sz="2800" lang="en-US">
                <a:latin typeface="华文楷体" pitchFamily="2" charset="-122"/>
                <a:ea typeface="华文楷体" pitchFamily="2" charset="-122"/>
              </a:rPr>
              <a:t>2在第5段中作者说“我在过新年时大失所望”。他真的“失望”了吗？作者过新年的情感态度是怎样的？勾出表明作者情感态度的词句</a:t>
            </a:r>
            <a:r>
              <a:rPr altLang="en-US" b="1" sz="2800" lang="zh-CN">
                <a:latin typeface="华文楷体" pitchFamily="2" charset="-122"/>
                <a:ea typeface="华文楷体" pitchFamily="2" charset="-122"/>
              </a:rPr>
              <a:t>。</a:t>
            </a:r>
          </a:p>
        </p:txBody>
      </p:sp>
      <p:sp>
        <p:nvSpPr>
          <p:cNvPr id="1048602" name=""/>
          <p:cNvSpPr txBox="1"/>
          <p:nvPr/>
        </p:nvSpPr>
        <p:spPr>
          <a:xfrm rot="0">
            <a:off x="454025" y="2279650"/>
            <a:ext cx="8218487" cy="878839"/>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en-US" b="1" sz="2400" lang="zh-CN">
                <a:solidFill>
                  <a:srgbClr val="0000FF"/>
                </a:solidFill>
                <a:latin typeface="华文楷体" pitchFamily="2" charset="-122"/>
                <a:ea typeface="华文楷体" pitchFamily="2" charset="-122"/>
                <a:sym typeface="Arial" pitchFamily="34" charset="0"/>
              </a:rPr>
              <a:t>一月初、一星期后、二月一号、二号、到二月三号、早餐后、中饭时、下午三时、五时、五时半、六时 </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599"/>
                                        </p:tgtEl>
                                        <p:attrNameLst>
                                          <p:attrName>style.visibility</p:attrName>
                                        </p:attrNameLst>
                                      </p:cBhvr>
                                      <p:to>
                                        <p:strVal val="visible"/>
                                      </p:to>
                                    </p:set>
                                    <p:animEffect transition="in" filter="blinds(horizontal)">
                                      <p:cBhvr>
                                        <p:cTn dur="500" id="7"/>
                                        <p:tgtEl>
                                          <p:spTgt spid="1048599"/>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5" presetSubtype="10">
                                  <p:stCondLst>
                                    <p:cond delay="0"/>
                                  </p:stCondLst>
                                  <p:childTnLst>
                                    <p:set>
                                      <p:cBhvr>
                                        <p:cTn dur="1" fill="hold" id="11">
                                          <p:stCondLst>
                                            <p:cond delay="0"/>
                                          </p:stCondLst>
                                        </p:cTn>
                                        <p:tgtEl>
                                          <p:spTgt spid="1048598"/>
                                        </p:tgtEl>
                                        <p:attrNameLst>
                                          <p:attrName>style.visibility</p:attrName>
                                        </p:attrNameLst>
                                      </p:cBhvr>
                                      <p:to>
                                        <p:strVal val="visible"/>
                                      </p:to>
                                    </p:set>
                                    <p:animEffect transition="in" filter="checkerboard(across)">
                                      <p:cBhvr>
                                        <p:cTn dur="500" id="12"/>
                                        <p:tgtEl>
                                          <p:spTgt spid="1048598"/>
                                        </p:tgtEl>
                                      </p:cBhvr>
                                    </p:animEffect>
                                  </p:childTnLst>
                                </p:cTn>
                              </p:par>
                            </p:childTnLst>
                          </p:cTn>
                        </p:par>
                      </p:childTnLst>
                    </p:cTn>
                  </p:par>
                  <p:par>
                    <p:cTn fill="hold" id="13">
                      <p:stCondLst>
                        <p:cond delay="indefinite"/>
                      </p:stCondLst>
                      <p:childTnLst>
                        <p:par>
                          <p:cTn fill="hold" id="14">
                            <p:stCondLst>
                              <p:cond delay="0"/>
                            </p:stCondLst>
                            <p:childTnLst>
                              <p:par>
                                <p:cTn fill="hold" grpId="0" id="15" nodeType="clickEffect" presetClass="entr" presetID="9" presetSubtype="0">
                                  <p:stCondLst>
                                    <p:cond delay="0"/>
                                  </p:stCondLst>
                                  <p:childTnLst>
                                    <p:set>
                                      <p:cBhvr>
                                        <p:cTn dur="1" fill="hold" id="16">
                                          <p:stCondLst>
                                            <p:cond delay="0"/>
                                          </p:stCondLst>
                                        </p:cTn>
                                        <p:tgtEl>
                                          <p:spTgt spid="1048602"/>
                                        </p:tgtEl>
                                        <p:attrNameLst>
                                          <p:attrName>style.visibility</p:attrName>
                                        </p:attrNameLst>
                                      </p:cBhvr>
                                      <p:to>
                                        <p:strVal val="visible"/>
                                      </p:to>
                                    </p:set>
                                    <p:animEffect transition="in" filter="dissolve">
                                      <p:cBhvr>
                                        <p:cTn dur="500" id="17"/>
                                        <p:tgtEl>
                                          <p:spTgt spid="1048602"/>
                                        </p:tgtEl>
                                      </p:cBhvr>
                                    </p:animEffect>
                                  </p:childTnLst>
                                </p:cTn>
                              </p:par>
                            </p:childTnLst>
                          </p:cTn>
                        </p:par>
                      </p:childTnLst>
                    </p:cTn>
                  </p:par>
                  <p:par>
                    <p:cTn fill="hold" id="18">
                      <p:stCondLst>
                        <p:cond delay="indefinite"/>
                      </p:stCondLst>
                      <p:childTnLst>
                        <p:par>
                          <p:cTn fill="hold" id="19">
                            <p:stCondLst>
                              <p:cond delay="0"/>
                            </p:stCondLst>
                            <p:childTnLst>
                              <p:par>
                                <p:cTn fill="hold" grpId="0" id="20" nodeType="clickEffect" presetClass="entr" presetID="3" presetSubtype="10">
                                  <p:stCondLst>
                                    <p:cond delay="0"/>
                                  </p:stCondLst>
                                  <p:childTnLst>
                                    <p:set>
                                      <p:cBhvr>
                                        <p:cTn dur="1" fill="hold" id="21">
                                          <p:stCondLst>
                                            <p:cond delay="0"/>
                                          </p:stCondLst>
                                        </p:cTn>
                                        <p:tgtEl>
                                          <p:spTgt spid="1048601"/>
                                        </p:tgtEl>
                                        <p:attrNameLst>
                                          <p:attrName>style.visibility</p:attrName>
                                        </p:attrNameLst>
                                      </p:cBhvr>
                                      <p:to>
                                        <p:strVal val="visible"/>
                                      </p:to>
                                    </p:set>
                                    <p:animEffect transition="in" filter="blinds(horizontal)">
                                      <p:cBhvr>
                                        <p:cTn dur="500" id="22"/>
                                        <p:tgtEl>
                                          <p:spTgt spid="1048601"/>
                                        </p:tgtEl>
                                      </p:cBhvr>
                                    </p:animEffect>
                                  </p:childTnLst>
                                </p:cTn>
                              </p:par>
                            </p:childTnLst>
                          </p:cTn>
                        </p:par>
                      </p:childTnLst>
                    </p:cTn>
                  </p:par>
                  <p:par>
                    <p:cTn fill="hold" id="23">
                      <p:stCondLst>
                        <p:cond delay="indefinite"/>
                      </p:stCondLst>
                      <p:childTnLst>
                        <p:par>
                          <p:cTn fill="hold" id="24">
                            <p:stCondLst>
                              <p:cond delay="0"/>
                            </p:stCondLst>
                            <p:childTnLst>
                              <p:par>
                                <p:cTn fill="hold" grpId="0" id="25" nodeType="clickEffect" presetClass="entr" presetID="9" presetSubtype="0">
                                  <p:stCondLst>
                                    <p:cond delay="0"/>
                                  </p:stCondLst>
                                  <p:childTnLst>
                                    <p:set>
                                      <p:cBhvr>
                                        <p:cTn dur="1" fill="hold" id="26">
                                          <p:stCondLst>
                                            <p:cond delay="0"/>
                                          </p:stCondLst>
                                        </p:cTn>
                                        <p:tgtEl>
                                          <p:spTgt spid="1048600"/>
                                        </p:tgtEl>
                                        <p:attrNameLst>
                                          <p:attrName>style.visibility</p:attrName>
                                        </p:attrNameLst>
                                      </p:cBhvr>
                                      <p:to>
                                        <p:strVal val="visible"/>
                                      </p:to>
                                    </p:set>
                                    <p:animEffect transition="in" filter="dissolve">
                                      <p:cBhvr>
                                        <p:cTn dur="500" id="27"/>
                                        <p:tgtEl>
                                          <p:spTgt spid="10486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9" grpId="0" build="whole"/>
      <p:bldP spid="1048598" grpId="0" build="whole"/>
      <p:bldP spid="1048602" grpId="0" build="whole"/>
      <p:bldP spid="1048601" grpId="0" build="whole"/>
      <p:bldP spid="1048600" grpId="0" build="whole"/>
    </p:bldLst>
  </p:timing>
</p:sld>
</file>

<file path=ppt/slides/slide7.xml><?xml version="1.0" encoding="utf-8"?>
<p:sld xmlns:a="http://schemas.openxmlformats.org/drawingml/2006/main" xmlns:r="http://schemas.openxmlformats.org/officeDocument/2006/relationships" xmlns:p="http://schemas.openxmlformats.org/presentationml/2006/main" showMasterSp="1">
  <p:cSld>
    <p:bg bwMode="white">
      <p:bgPr>
        <a:noFill/>
      </p:bgPr>
    </p:bg>
    <p:spTree>
      <p:nvGrpSpPr>
        <p:cNvPr id="53" name=""/>
        <p:cNvGrpSpPr/>
        <p:nvPr/>
      </p:nvGrpSpPr>
      <p:grpSpPr>
        <a:xfrm rot="0">
          <a:off x="0" y="0"/>
          <a:ext cx="0" cy="0"/>
          <a:chOff x="0" y="0"/>
          <a:chExt cx="0" cy="0"/>
        </a:xfrm>
      </p:grpSpPr>
      <p:pic>
        <p:nvPicPr>
          <p:cNvPr id="2097164" name=""/>
          <p:cNvPicPr>
            <a:picLocks/>
          </p:cNvPicPr>
          <p:nvPr/>
        </p:nvPicPr>
        <p:blipFill>
          <a:blip xmlns:r="http://schemas.openxmlformats.org/officeDocument/2006/relationships" r:embed="rId1"/>
          <a:srcRect l="0" t="0" r="0" b="0"/>
          <a:stretch>
            <a:fillRect/>
          </a:stretch>
        </p:blipFill>
        <p:spPr>
          <a:xfrm rot="0">
            <a:off x="31750" y="-33337"/>
            <a:ext cx="10585450" cy="6608762"/>
          </a:xfrm>
          <a:prstGeom prst="rect"/>
          <a:noFill/>
          <a:ln>
            <a:noFill/>
          </a:ln>
        </p:spPr>
      </p:pic>
      <p:sp>
        <p:nvSpPr>
          <p:cNvPr id="1048605" name=""/>
          <p:cNvSpPr txBox="1"/>
          <p:nvPr/>
        </p:nvSpPr>
        <p:spPr>
          <a:xfrm rot="0">
            <a:off x="261937" y="819150"/>
            <a:ext cx="9042400" cy="548639"/>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zh-CN" b="1" sz="2800" lang="en-US">
                <a:latin typeface="华文楷体" pitchFamily="2" charset="-122"/>
                <a:ea typeface="华文楷体" pitchFamily="2" charset="-122"/>
              </a:rPr>
              <a:t>3.怎样理解作者过新年时的矛盾纠结的情感？</a:t>
            </a:r>
          </a:p>
        </p:txBody>
      </p:sp>
      <p:sp>
        <p:nvSpPr>
          <p:cNvPr id="1048606" name=""/>
          <p:cNvSpPr txBox="1"/>
          <p:nvPr/>
        </p:nvSpPr>
        <p:spPr>
          <a:xfrm rot="0">
            <a:off x="261937" y="1341437"/>
            <a:ext cx="9042400" cy="363474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zh-CN" b="1" sz="2400" lang="en-US">
                <a:solidFill>
                  <a:srgbClr val="0070C0"/>
                </a:solidFill>
                <a:latin typeface="华文楷体" pitchFamily="2" charset="-122"/>
                <a:ea typeface="华文楷体" pitchFamily="2" charset="-122"/>
              </a:rPr>
              <a:t>     课文中多次提到</a:t>
            </a:r>
            <a:r>
              <a:rPr altLang="zh-CN" b="1" sz="2400" lang="en-US">
                <a:solidFill>
                  <a:srgbClr val="FF0000"/>
                </a:solidFill>
                <a:latin typeface="华文楷体" pitchFamily="2" charset="-122"/>
                <a:ea typeface="华文楷体" pitchFamily="2" charset="-122"/>
              </a:rPr>
              <a:t>“科学”“理智”“守旧”</a:t>
            </a:r>
            <a:r>
              <a:rPr altLang="zh-CN" b="1" sz="2400" lang="en-US">
                <a:solidFill>
                  <a:srgbClr val="0070C0"/>
                </a:solidFill>
                <a:latin typeface="华文楷体" pitchFamily="2" charset="-122"/>
                <a:ea typeface="华文楷体" pitchFamily="2" charset="-122"/>
              </a:rPr>
              <a:t>等词句，如“中国政府早已正式废除阴历新年，但阴历新年依然故我，不曾被废除掉。”“我是个极端摩登的人。没有人可以说我守旧。我不懂遵守旧历，而且还喜欢倡行十三个月的年历，每月只有四个星期或二十八天。换句话说，我的观点很科学化，很逻辑化。就是这点科学的骄傲，使我在过新年时大失所望。每人都假装着庆祝，一点没有真感情。”“科学的理智教我不要遵守旧历，我也答应照办。”“似在嘲笑我的科学理智。那时我的科学理智已很模糊，微弱，虚空了。”“那不是我的科学意识，一定是另外一个意识”</a:t>
            </a:r>
            <a:r>
              <a:rPr altLang="en-US" b="1" sz="2400" lang="zh-CN">
                <a:solidFill>
                  <a:srgbClr val="0070C0"/>
                </a:solidFill>
                <a:latin typeface="华文楷体" pitchFamily="2" charset="-122"/>
                <a:ea typeface="华文楷体" pitchFamily="2" charset="-122"/>
              </a:rPr>
              <a:t>。</a:t>
            </a:r>
          </a:p>
        </p:txBody>
      </p:sp>
      <p:sp>
        <p:nvSpPr>
          <p:cNvPr id="1048607" name=""/>
          <p:cNvSpPr txBox="1"/>
          <p:nvPr/>
        </p:nvSpPr>
        <p:spPr>
          <a:xfrm rot="0">
            <a:off x="373062" y="4756150"/>
            <a:ext cx="7088187" cy="166624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en-US" b="1" sz="2400" lang="zh-CN">
                <a:solidFill>
                  <a:srgbClr val="0070C0"/>
                </a:solidFill>
                <a:latin typeface="华文楷体" pitchFamily="2" charset="-122"/>
                <a:ea typeface="华文楷体" pitchFamily="2" charset="-122"/>
                <a:sym typeface="Arial" pitchFamily="34" charset="0"/>
              </a:rPr>
              <a:t>     </a:t>
            </a:r>
            <a:r>
              <a:rPr altLang="en-US" b="1" sz="2400" lang="zh-CN">
                <a:solidFill>
                  <a:srgbClr val="0000FF"/>
                </a:solidFill>
                <a:latin typeface="华文楷体" pitchFamily="2" charset="-122"/>
                <a:ea typeface="华文楷体" pitchFamily="2" charset="-122"/>
                <a:sym typeface="Arial" pitchFamily="34" charset="0"/>
              </a:rPr>
              <a:t> 由此可想，作者写此文一定有深刻的意图，那他究竟要表现什么呢？那就要看看林语堂所处的时代吧！也许会帮助我们理解。</a:t>
            </a:r>
          </a:p>
          <a:p>
            <a:pPr indent="-342900" lvl="0"/>
            <a:r>
              <a:rPr altLang="en-US" b="1" sz="2400" lang="zh-CN">
                <a:solidFill>
                  <a:srgbClr val="C00000"/>
                </a:solidFill>
                <a:latin typeface="华文楷体" pitchFamily="2" charset="-122"/>
                <a:ea typeface="华文楷体" pitchFamily="2" charset="-122"/>
                <a:sym typeface="Arial" pitchFamily="34" charset="0"/>
              </a:rPr>
              <a:t>    </a:t>
            </a:r>
            <a:r>
              <a:rPr altLang="zh-CN" b="1" sz="2400" lang="en-US">
                <a:solidFill>
                  <a:srgbClr val="C00000"/>
                </a:solidFill>
                <a:latin typeface="华文楷体" pitchFamily="2" charset="-122"/>
                <a:ea typeface="华文楷体" pitchFamily="2" charset="-122"/>
                <a:sym typeface="Arial" pitchFamily="34" charset="0"/>
              </a:rPr>
              <a:t> </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9" presetSubtype="0">
                                  <p:stCondLst>
                                    <p:cond delay="0"/>
                                  </p:stCondLst>
                                  <p:childTnLst>
                                    <p:set>
                                      <p:cBhvr>
                                        <p:cTn dur="1" fill="hold" id="6">
                                          <p:stCondLst>
                                            <p:cond delay="0"/>
                                          </p:stCondLst>
                                        </p:cTn>
                                        <p:tgtEl>
                                          <p:spTgt spid="1048606"/>
                                        </p:tgtEl>
                                        <p:attrNameLst>
                                          <p:attrName>style.visibility</p:attrName>
                                        </p:attrNameLst>
                                      </p:cBhvr>
                                      <p:to>
                                        <p:strVal val="visible"/>
                                      </p:to>
                                    </p:set>
                                    <p:animEffect transition="in" filter="dissolve">
                                      <p:cBhvr>
                                        <p:cTn dur="500" id="7"/>
                                        <p:tgtEl>
                                          <p:spTgt spid="1048606"/>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3" presetSubtype="10">
                                  <p:stCondLst>
                                    <p:cond delay="0"/>
                                  </p:stCondLst>
                                  <p:childTnLst>
                                    <p:set>
                                      <p:cBhvr>
                                        <p:cTn dur="1" fill="hold" id="11">
                                          <p:stCondLst>
                                            <p:cond delay="0"/>
                                          </p:stCondLst>
                                        </p:cTn>
                                        <p:tgtEl>
                                          <p:spTgt spid="1048607"/>
                                        </p:tgtEl>
                                        <p:attrNameLst>
                                          <p:attrName>style.visibility</p:attrName>
                                        </p:attrNameLst>
                                      </p:cBhvr>
                                      <p:to>
                                        <p:strVal val="visible"/>
                                      </p:to>
                                    </p:set>
                                    <p:animEffect transition="in" filter="blinds(horizontal)">
                                      <p:cBhvr>
                                        <p:cTn dur="500" id="12"/>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6" grpId="0" build="whole"/>
      <p:bldP spid="1048607" grpId="0" build="whole"/>
    </p:bldLst>
  </p:timing>
</p:sld>
</file>

<file path=ppt/slides/slide8.xml><?xml version="1.0" encoding="utf-8"?>
<p:sld xmlns:a="http://schemas.openxmlformats.org/drawingml/2006/main" xmlns:r="http://schemas.openxmlformats.org/officeDocument/2006/relationships" xmlns:p="http://schemas.openxmlformats.org/presentationml/2006/main" showMasterSp="1">
  <p:cSld>
    <p:bg bwMode="white">
      <p:bgPr>
        <a:noFill/>
      </p:bgPr>
    </p:bg>
    <p:spTree>
      <p:nvGrpSpPr>
        <p:cNvPr id="56" name=""/>
        <p:cNvGrpSpPr/>
        <p:nvPr/>
      </p:nvGrpSpPr>
      <p:grpSpPr>
        <a:xfrm rot="0">
          <a:off x="0" y="0"/>
          <a:ext cx="0" cy="0"/>
          <a:chOff x="0" y="0"/>
          <a:chExt cx="0" cy="0"/>
        </a:xfrm>
      </p:grpSpPr>
      <p:pic>
        <p:nvPicPr>
          <p:cNvPr id="2097165" name=""/>
          <p:cNvPicPr>
            <a:picLocks/>
          </p:cNvPicPr>
          <p:nvPr/>
        </p:nvPicPr>
        <p:blipFill>
          <a:blip xmlns:r="http://schemas.openxmlformats.org/officeDocument/2006/relationships" r:embed="rId1"/>
          <a:srcRect l="0" t="0" r="0" b="0"/>
          <a:stretch>
            <a:fillRect/>
          </a:stretch>
        </p:blipFill>
        <p:spPr>
          <a:xfrm rot="0">
            <a:off x="6350" y="6350"/>
            <a:ext cx="10585450" cy="6608762"/>
          </a:xfrm>
          <a:prstGeom prst="rect"/>
          <a:noFill/>
          <a:ln>
            <a:noFill/>
          </a:ln>
        </p:spPr>
      </p:pic>
      <p:sp>
        <p:nvSpPr>
          <p:cNvPr id="1048610" name=""/>
          <p:cNvSpPr txBox="1"/>
          <p:nvPr/>
        </p:nvSpPr>
        <p:spPr>
          <a:xfrm rot="0">
            <a:off x="142875" y="527050"/>
            <a:ext cx="2392362" cy="624839"/>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en-US" b="1" sz="3200" lang="zh-CN">
                <a:latin typeface="华文楷体" pitchFamily="2" charset="-122"/>
                <a:ea typeface="华文楷体" pitchFamily="2" charset="-122"/>
              </a:rPr>
              <a:t>【资料链接】</a:t>
            </a:r>
          </a:p>
        </p:txBody>
      </p:sp>
      <p:sp>
        <p:nvSpPr>
          <p:cNvPr id="1048611" name=""/>
          <p:cNvSpPr txBox="1"/>
          <p:nvPr/>
        </p:nvSpPr>
        <p:spPr>
          <a:xfrm rot="0">
            <a:off x="142875" y="1031875"/>
            <a:ext cx="8064500" cy="5209540"/>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zh-CN" b="1" sz="2400" lang="en-US">
                <a:latin typeface="华文楷体" pitchFamily="2" charset="-122"/>
                <a:ea typeface="华文楷体" pitchFamily="2" charset="-122"/>
              </a:rPr>
              <a:t>      课文写于廿四年（民国二十四），即1935年</a:t>
            </a:r>
            <a:r>
              <a:rPr altLang="en-US" b="1" sz="2400" lang="zh-CN">
                <a:latin typeface="华文楷体" pitchFamily="2" charset="-122"/>
                <a:ea typeface="华文楷体" pitchFamily="2" charset="-122"/>
              </a:rPr>
              <a:t>。</a:t>
            </a:r>
          </a:p>
          <a:p>
            <a:pPr indent="-342900" lvl="0"/>
            <a:r>
              <a:rPr altLang="en-US" b="1" sz="2400" lang="zh-CN">
                <a:latin typeface="华文楷体" pitchFamily="2" charset="-122"/>
                <a:ea typeface="华文楷体" pitchFamily="2" charset="-122"/>
              </a:rPr>
              <a:t>      20世纪30年代,日本帝国主义侵略不断加剧,国民党政府文化专制主义政策日益加强,在亡国灭种的外患内忧催化下,中国知识界先进分子的民族和民主意识被唤醒了（林语堂就是其中一员）。在五四运动后，即20世纪30-40年代又发生了一个</a:t>
            </a:r>
            <a:r>
              <a:rPr altLang="en-US" b="1" sz="2400" lang="zh-CN">
                <a:solidFill>
                  <a:srgbClr val="000000"/>
                </a:solidFill>
                <a:latin typeface="华文楷体" pitchFamily="2" charset="-122"/>
                <a:ea typeface="华文楷体" pitchFamily="2" charset="-122"/>
              </a:rPr>
              <a:t>“新启蒙运动”。</a:t>
            </a:r>
            <a:r>
              <a:rPr altLang="en-US" b="1" sz="2400" lang="zh-CN">
                <a:solidFill>
                  <a:srgbClr val="C00000"/>
                </a:solidFill>
                <a:latin typeface="华文楷体" pitchFamily="2" charset="-122"/>
                <a:ea typeface="华文楷体" pitchFamily="2" charset="-122"/>
              </a:rPr>
              <a:t>新启蒙运动</a:t>
            </a:r>
            <a:r>
              <a:rPr altLang="en-US" b="1" sz="2400" lang="zh-CN">
                <a:solidFill>
                  <a:srgbClr val="C00000"/>
                </a:solidFill>
                <a:latin typeface="华文楷体" pitchFamily="2" charset="-122"/>
                <a:ea typeface="华文楷体" pitchFamily="2" charset="-122"/>
              </a:rPr>
              <a:t>倡导自由、理性，主张科学的逻辑思维</a:t>
            </a:r>
            <a:r>
              <a:rPr altLang="en-US" b="1" sz="2400" lang="zh-CN">
                <a:latin typeface="华文楷体" pitchFamily="2" charset="-122"/>
                <a:ea typeface="华文楷体" pitchFamily="2" charset="-122"/>
              </a:rPr>
              <a:t>。</a:t>
            </a:r>
            <a:r>
              <a:rPr altLang="en-US" b="1" sz="2400" lang="zh-CN">
                <a:solidFill>
                  <a:srgbClr val="0000FF"/>
                </a:solidFill>
                <a:latin typeface="华文楷体" pitchFamily="2" charset="-122"/>
                <a:ea typeface="华文楷体" pitchFamily="2" charset="-122"/>
              </a:rPr>
              <a:t>五四新文化运动是要求以西方文化代替中国旧有的文化</a:t>
            </a:r>
            <a:r>
              <a:rPr altLang="en-US" b="1" sz="2400" lang="zh-CN">
                <a:latin typeface="华文楷体" pitchFamily="2" charset="-122"/>
                <a:ea typeface="华文楷体" pitchFamily="2" charset="-122"/>
              </a:rPr>
              <a:t>，但是新启蒙运动者则是力求</a:t>
            </a:r>
            <a:r>
              <a:rPr altLang="en-US" b="1" sz="2400" lang="zh-CN">
                <a:solidFill>
                  <a:srgbClr val="C00000"/>
                </a:solidFill>
                <a:latin typeface="华文楷体" pitchFamily="2" charset="-122"/>
                <a:ea typeface="华文楷体" pitchFamily="2" charset="-122"/>
              </a:rPr>
              <a:t>辩证对待中西方文化</a:t>
            </a:r>
            <a:r>
              <a:rPr altLang="en-US" b="1" sz="2400" lang="zh-CN">
                <a:latin typeface="华文楷体" pitchFamily="2" charset="-122"/>
                <a:ea typeface="华文楷体" pitchFamily="2" charset="-122"/>
              </a:rPr>
              <a:t>，他们认为，一种新的文化的出现，是综合了多种不同的文化产生出来的。新启蒙运动是一场民族的科学的民主主义文化运动，运动中对中西方进行了全面考察和区别对待，通过对中国传统文化遗产辩证的继承，并结合符合中国特色的外来文化，促进了新的文化在中国的</a:t>
            </a:r>
          </a:p>
        </p:txBody>
      </p:sp>
      <p:sp>
        <p:nvSpPr>
          <p:cNvPr id="1048612" name=""/>
          <p:cNvSpPr txBox="1"/>
          <p:nvPr/>
        </p:nvSpPr>
        <p:spPr>
          <a:xfrm rot="0">
            <a:off x="6350" y="6350"/>
            <a:ext cx="4867275" cy="548639"/>
          </a:xfrm>
          <a:prstGeom prst="rect"/>
          <a:solidFill>
            <a:schemeClr val="lt1"/>
          </a:solid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r>
              <a:rPr altLang="en-US" b="1" sz="2800" lang="zh-CN">
                <a:latin typeface="Times New Roman" pitchFamily="18" charset="0"/>
                <a:ea typeface="宋体" pitchFamily="2" charset="-122"/>
              </a:rPr>
              <a:t>结合时代背景理解文章的主旨</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3" presetSubtype="10">
                                  <p:stCondLst>
                                    <p:cond delay="0"/>
                                  </p:stCondLst>
                                  <p:childTnLst>
                                    <p:set>
                                      <p:cBhvr>
                                        <p:cTn dur="1" fill="hold" id="6">
                                          <p:stCondLst>
                                            <p:cond delay="0"/>
                                          </p:stCondLst>
                                        </p:cTn>
                                        <p:tgtEl>
                                          <p:spTgt spid="1048611">
                                            <p:txEl>
                                              <p:charRg st="0" end="29"/>
                                            </p:txEl>
                                          </p:spTgt>
                                        </p:tgtEl>
                                        <p:attrNameLst>
                                          <p:attrName>style.visibility</p:attrName>
                                        </p:attrNameLst>
                                      </p:cBhvr>
                                      <p:to>
                                        <p:strVal val="visible"/>
                                      </p:to>
                                    </p:set>
                                    <p:animEffect transition="in" filter="blinds(horizontal)">
                                      <p:cBhvr>
                                        <p:cTn dur="500" id="7"/>
                                        <p:tgtEl>
                                          <p:spTgt spid="1048611">
                                            <p:txEl>
                                              <p:charRg st="0" end="29"/>
                                            </p:txEl>
                                          </p:spTgt>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9" presetSubtype="0">
                                  <p:stCondLst>
                                    <p:cond delay="0"/>
                                  </p:stCondLst>
                                  <p:childTnLst>
                                    <p:set>
                                      <p:cBhvr>
                                        <p:cTn dur="1" fill="hold" id="11">
                                          <p:stCondLst>
                                            <p:cond delay="0"/>
                                          </p:stCondLst>
                                        </p:cTn>
                                        <p:tgtEl>
                                          <p:spTgt spid="1048611">
                                            <p:txEl>
                                              <p:charRg st="29" end="344"/>
                                            </p:txEl>
                                          </p:spTgt>
                                        </p:tgtEl>
                                        <p:attrNameLst>
                                          <p:attrName>style.visibility</p:attrName>
                                        </p:attrNameLst>
                                      </p:cBhvr>
                                      <p:to>
                                        <p:strVal val="visible"/>
                                      </p:to>
                                    </p:set>
                                    <p:animEffect transition="in" filter="dissolve">
                                      <p:cBhvr>
                                        <p:cTn dur="500" id="12"/>
                                        <p:tgtEl>
                                          <p:spTgt spid="1048611">
                                            <p:txEl>
                                              <p:charRg st="29" end="34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1">
  <p:cSld>
    <p:bg bwMode="white">
      <p:bgPr>
        <a:noFill/>
      </p:bgPr>
    </p:bg>
    <p:spTree>
      <p:nvGrpSpPr>
        <p:cNvPr id="59" name=""/>
        <p:cNvGrpSpPr/>
        <p:nvPr/>
      </p:nvGrpSpPr>
      <p:grpSpPr>
        <a:xfrm rot="0">
          <a:off x="0" y="0"/>
          <a:ext cx="0" cy="0"/>
          <a:chOff x="0" y="0"/>
          <a:chExt cx="0" cy="0"/>
        </a:xfrm>
      </p:grpSpPr>
      <p:pic>
        <p:nvPicPr>
          <p:cNvPr id="2097166" name=""/>
          <p:cNvPicPr>
            <a:picLocks/>
          </p:cNvPicPr>
          <p:nvPr/>
        </p:nvPicPr>
        <p:blipFill>
          <a:blip xmlns:r="http://schemas.openxmlformats.org/officeDocument/2006/relationships" r:embed="rId1"/>
          <a:srcRect l="0" t="0" r="0" b="0"/>
          <a:stretch>
            <a:fillRect/>
          </a:stretch>
        </p:blipFill>
        <p:spPr>
          <a:xfrm rot="0">
            <a:off x="6350" y="6350"/>
            <a:ext cx="10585450" cy="6608762"/>
          </a:xfrm>
          <a:prstGeom prst="rect"/>
          <a:noFill/>
          <a:ln>
            <a:noFill/>
          </a:ln>
        </p:spPr>
      </p:pic>
      <p:sp>
        <p:nvSpPr>
          <p:cNvPr id="1048615" name=""/>
          <p:cNvSpPr txBox="1"/>
          <p:nvPr/>
        </p:nvSpPr>
        <p:spPr>
          <a:xfrm rot="0">
            <a:off x="365125" y="1041400"/>
            <a:ext cx="7842250" cy="1927225"/>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lnSpc>
                <a:spcPts val="3575"/>
              </a:lnSpc>
            </a:pPr>
            <a:r>
              <a:rPr altLang="en-US" b="1" sz="2800" lang="zh-CN">
                <a:latin typeface="华文楷体" pitchFamily="2" charset="-122"/>
                <a:ea typeface="华文楷体" pitchFamily="2" charset="-122"/>
                <a:sym typeface="Arial" pitchFamily="34" charset="0"/>
              </a:rPr>
              <a:t>生根发芽。它所要造的文化不应该只是毁弃中国传统文化，而接受外来西洋文化，当然更不应该是鼓手中国文化，而拒绝西洋文化；而应该是各种现有文化的一种辩证的或有机的综合。</a:t>
            </a:r>
          </a:p>
        </p:txBody>
      </p:sp>
      <p:sp>
        <p:nvSpPr>
          <p:cNvPr id="1048616" name=""/>
          <p:cNvSpPr txBox="1"/>
          <p:nvPr/>
        </p:nvSpPr>
        <p:spPr>
          <a:xfrm rot="0">
            <a:off x="365125" y="3063875"/>
            <a:ext cx="7424737" cy="1928812"/>
          </a:xfrm>
          <a:prstGeom prst="rect"/>
          <a:noFill/>
          <a:ln>
            <a:noFill/>
          </a:ln>
        </p:spPr>
        <p:txBody>
          <a:bodyPr anchor="t" bIns="45720" lIns="91440" rIns="91440" tIns="45720" vert="horz">
            <a:spAutoFit/>
          </a:bodyPr>
          <a:lstStyle>
            <a:lvl1pPr algn="l" eaLnBrk="1" fontAlgn="base" hangingPunct="1" indent="0" latinLnBrk="1" marL="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1pPr>
            <a:lvl2pPr algn="l" eaLnBrk="1" fontAlgn="base" hangingPunct="1" indent="-15875" latinLnBrk="1" marL="47307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2pPr>
            <a:lvl3pPr algn="l" eaLnBrk="1" fontAlgn="base" hangingPunct="1" indent="-31750" latinLnBrk="1" marL="94615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3pPr>
            <a:lvl4pPr algn="l" eaLnBrk="1" fontAlgn="base" hangingPunct="1" indent="-47625" latinLnBrk="1" marL="1419225"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4pPr>
            <a:lvl5pPr algn="l" eaLnBrk="1" fontAlgn="base" hangingPunct="1" indent="-63500" latinLnBrk="1" marL="1892300" rtl="0">
              <a:lnSpc>
                <a:spcPct val="100000"/>
              </a:lnSpc>
              <a:spcBef>
                <a:spcPct val="0"/>
              </a:spcBef>
              <a:spcAft>
                <a:spcPct val="0"/>
              </a:spcAft>
              <a:buNone/>
              <a:defRPr baseline="0" b="0" sz="3700" i="0" u="none">
                <a:solidFill>
                  <a:schemeClr val="dk1"/>
                </a:solidFill>
                <a:latin typeface="Times New Roman" pitchFamily="18" charset="0"/>
                <a:ea typeface="宋体" pitchFamily="2" charset="-122"/>
              </a:defRPr>
            </a:lvl5pPr>
          </a:lstStyle>
          <a:p>
            <a:pPr indent="-342900" lvl="0">
              <a:lnSpc>
                <a:spcPts val="3575"/>
              </a:lnSpc>
            </a:pPr>
            <a:r>
              <a:rPr altLang="zh-CN" b="1" sz="2800" lang="en-US">
                <a:latin typeface="Arial" pitchFamily="34" charset="0"/>
                <a:sym typeface="Arial" pitchFamily="34" charset="0"/>
              </a:rPr>
              <a:t>    </a:t>
            </a:r>
            <a:r>
              <a:rPr altLang="en-US" b="1" sz="2800" lang="zh-CN">
                <a:latin typeface="Arial" pitchFamily="34" charset="0"/>
                <a:ea typeface="宋体" pitchFamily="2" charset="-122"/>
                <a:sym typeface="Arial" pitchFamily="34" charset="0"/>
              </a:rPr>
              <a:t> </a:t>
            </a:r>
            <a:r>
              <a:rPr altLang="en-US" b="1" sz="2800" lang="zh-CN">
                <a:latin typeface="华文楷体" pitchFamily="2" charset="-122"/>
                <a:ea typeface="华文楷体" pitchFamily="2" charset="-122"/>
                <a:sym typeface="Arial" pitchFamily="34" charset="0"/>
              </a:rPr>
              <a:t>课文其实就可见到当时时代的印记：</a:t>
            </a:r>
            <a:r>
              <a:rPr altLang="en-US" b="1" sz="2800" lang="zh-CN">
                <a:solidFill>
                  <a:srgbClr val="0000FF"/>
                </a:solidFill>
                <a:latin typeface="华文楷体" pitchFamily="2" charset="-122"/>
                <a:ea typeface="华文楷体" pitchFamily="2" charset="-122"/>
                <a:sym typeface="Arial" pitchFamily="34" charset="0"/>
              </a:rPr>
              <a:t>“中国政府早已正式废除阴历新年”“ 我的观点很科学化，很逻辑化”</a:t>
            </a:r>
            <a:r>
              <a:rPr altLang="en-US" b="1" sz="2800" lang="zh-CN">
                <a:latin typeface="华文楷体" pitchFamily="2" charset="-122"/>
                <a:ea typeface="华文楷体" pitchFamily="2" charset="-122"/>
                <a:sym typeface="Arial" pitchFamily="34" charset="0"/>
              </a:rPr>
              <a:t>“</a:t>
            </a:r>
            <a:r>
              <a:rPr altLang="en-US" b="1" sz="2800" lang="zh-CN">
                <a:solidFill>
                  <a:srgbClr val="0000FF"/>
                </a:solidFill>
                <a:latin typeface="华文楷体" pitchFamily="2" charset="-122"/>
                <a:ea typeface="华文楷体" pitchFamily="2" charset="-122"/>
                <a:sym typeface="Arial" pitchFamily="34" charset="0"/>
              </a:rPr>
              <a:t> 科学的理智教我不要遵守旧历”。</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5" presetSubtype="10">
                                  <p:stCondLst>
                                    <p:cond delay="0"/>
                                  </p:stCondLst>
                                  <p:childTnLst>
                                    <p:set>
                                      <p:cBhvr>
                                        <p:cTn dur="1" fill="hold" id="6">
                                          <p:stCondLst>
                                            <p:cond delay="0"/>
                                          </p:stCondLst>
                                        </p:cTn>
                                        <p:tgtEl>
                                          <p:spTgt spid="1048616"/>
                                        </p:tgtEl>
                                        <p:attrNameLst>
                                          <p:attrName>style.visibility</p:attrName>
                                        </p:attrNameLst>
                                      </p:cBhvr>
                                      <p:to>
                                        <p:strVal val="visible"/>
                                      </p:to>
                                    </p:set>
                                    <p:animEffect transition="in" filter="checkerboard(across)">
                                      <p:cBhvr>
                                        <p:cTn dur="500" id="7"/>
                                        <p:tgtEl>
                                          <p:spTgt spid="10486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6" grpId="0" build="whole"/>
    </p:bldLst>
  </p:timing>
</p:sld>
</file>

<file path=ppt/theme/theme1.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ppt/theme/theme10.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ppt/theme/theme11.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ppt/theme/theme12.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ppt/theme/theme13.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ppt/theme/theme14.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ppt/theme/theme15.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ppt/theme/theme16.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ppt/theme/theme17.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ppt/theme/theme18.xml><?xml version="1.0" encoding="utf-8"?>
<a:theme xmlns:a="http://schemas.openxmlformats.org/drawingml/2006/main" name="Office 主题">
  <a:themeElements>
    <a:clrScheme name="Office">
      <a:dk1>
        <a:sysClr lastClr="000000" val="windowText"/>
      </a:dk1>
      <a:lt1>
        <a:sysClr lastClr="FFFFFF" val="window"/>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ppt/theme/theme19.xml><?xml version="1.0" encoding="utf-8"?>
<a:theme xmlns:a="http://schemas.openxmlformats.org/drawingml/2006/main" name="Office 主题">
  <a:themeElements>
    <a:clrScheme name="Office">
      <a:dk1>
        <a:sysClr lastClr="000000" val="windowText"/>
      </a:dk1>
      <a:lt1>
        <a:sysClr lastClr="FFFFFF" val="window"/>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ppt/theme/theme2.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FFFFFF"/>
        </a:dk1>
        <a:lt1>
          <a:srgbClr val="0000FF"/>
        </a:lt1>
        <a:dk2>
          <a:srgbClr val="000000"/>
        </a:dk2>
        <a:lt2>
          <a:srgbClr val="FFFF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extraClrScheme>
    <a:extraClrScheme>
      <a:clrScheme name="Default Color Scheme 2">
        <a:dk1>
          <a:srgbClr val="000000"/>
        </a:dk1>
        <a:lt1>
          <a:srgbClr val="FFFFFF"/>
        </a:lt1>
        <a:dk2>
          <a:srgbClr val="808080"/>
        </a:dk2>
        <a:lt2>
          <a:srgbClr val="00000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extraClrScheme>
    <a:extraClrScheme>
      <a:clrScheme name="Default Color Scheme 3">
        <a:dk1>
          <a:srgbClr val="000000"/>
        </a:dk1>
        <a:lt1>
          <a:srgbClr val="FFFFFF"/>
        </a:lt1>
        <a:dk2>
          <a:srgbClr val="333333"/>
        </a:dk2>
        <a:lt2>
          <a:srgbClr val="000000"/>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extraClrScheme>
    <a:extraClrScheme>
      <a:clrScheme name="Default Color Scheme 4">
        <a:dk1>
          <a:srgbClr val="000000"/>
        </a:dk1>
        <a:lt1>
          <a:srgbClr val="FFFFCC"/>
        </a:lt1>
        <a:dk2>
          <a:srgbClr val="666633"/>
        </a:dk2>
        <a:lt2>
          <a:srgbClr val="808000"/>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extraClrScheme>
    <a:extraClrScheme>
      <a:clrScheme name="Default Color Scheme 5">
        <a:dk1>
          <a:srgbClr val="000000"/>
        </a:dk1>
        <a:lt1>
          <a:srgbClr val="FFFFFF"/>
        </a:lt1>
        <a:dk2>
          <a:srgbClr val="808080"/>
        </a:dk2>
        <a:lt2>
          <a:srgbClr val="00000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extraClrScheme>
    <a:extraClrScheme>
      <a:clrScheme name="Default Color Scheme 6">
        <a:dk1>
          <a:srgbClr val="000000"/>
        </a:dk1>
        <a:lt1>
          <a:srgbClr val="FFFFFF"/>
        </a:lt1>
        <a:dk2>
          <a:srgbClr val="808080"/>
        </a:dk2>
        <a:lt2>
          <a:srgbClr val="00000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extraClrScheme>
    <a:extraClrScheme>
      <a:clrScheme name="Default Color Scheme 7">
        <a:dk1>
          <a:srgbClr val="000000"/>
        </a:dk1>
        <a:lt1>
          <a:srgbClr val="FFFFFF"/>
        </a:lt1>
        <a:dk2>
          <a:srgbClr val="808080"/>
        </a:dk2>
        <a:lt2>
          <a:srgbClr val="00000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extraClrScheme>
  </a:extraClrSchemeLst>
</a:theme>
</file>

<file path=ppt/theme/theme3.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ppt/theme/theme4.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ppt/theme/theme5.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ppt/theme/theme6.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ppt/theme/theme7.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ppt/theme/theme8.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ppt/theme/theme9.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docProps/app.xml><?xml version="1.0" encoding="utf-8"?>
<Properties xmlns="http://schemas.openxmlformats.org/officeDocument/2006/extended-properties">
  <ScaleCrop>0</ScaleCrop>
  <LinksUpToDate>0</LinksUpToDate>
</Properties>
</file>

<file path=docProps/core.xml><?xml version="1.0" encoding="utf-8"?>
<cp:coreProperties xmlns:cp="http://schemas.openxmlformats.org/package/2006/metadata/core-properties" xmlns:dc="http://purl.org/dc/elements/1.1/" xmlns:dcterms="http://purl.org/dc/terms/" xmlns:xsi="http://www.w3.org/2001/XMLSchema-instance">
  <dc:title>PowerPoint 演示文稿</dc:title>
  <dc:creator>meihualu</dc:creator>
  <cp:lastModifiedBy>梅花鹿</cp:lastModifiedBy>
  <dcterms:created xsi:type="dcterms:W3CDTF">2003-12-03T07:51:53Z</dcterms:created>
  <dcterms:modified xsi:type="dcterms:W3CDTF">2020-02-29T05:01:31Z</dcterms:modified>
</cp:coreProperties>
</file>