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6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09" r:id="rId18"/>
    <p:sldId id="358" r:id="rId19"/>
    <p:sldId id="268" r:id="rId20"/>
    <p:sldId id="269" r:id="rId21"/>
    <p:sldId id="408" r:id="rId22"/>
    <p:sldId id="258" r:id="rId23"/>
    <p:sldId id="260" r:id="rId24"/>
    <p:sldId id="397" r:id="rId25"/>
    <p:sldId id="398" r:id="rId26"/>
    <p:sldId id="399" r:id="rId27"/>
    <p:sldId id="259" r:id="rId28"/>
    <p:sldId id="257" r:id="rId29"/>
    <p:sldId id="283" r:id="rId30"/>
    <p:sldId id="261" r:id="rId31"/>
    <p:sldId id="281" r:id="rId32"/>
    <p:sldId id="280" r:id="rId33"/>
    <p:sldId id="262" r:id="rId34"/>
    <p:sldId id="270" r:id="rId35"/>
    <p:sldId id="347" r:id="rId36"/>
    <p:sldId id="279" r:id="rId37"/>
    <p:sldId id="312" r:id="rId38"/>
    <p:sldId id="277" r:id="rId39"/>
    <p:sldId id="272" r:id="rId40"/>
    <p:sldId id="276" r:id="rId41"/>
    <p:sldId id="273" r:id="rId42"/>
    <p:sldId id="311" r:id="rId43"/>
    <p:sldId id="308" r:id="rId44"/>
    <p:sldId id="400" r:id="rId45"/>
    <p:sldId id="401" r:id="rId46"/>
    <p:sldId id="402" r:id="rId47"/>
    <p:sldId id="407" r:id="rId48"/>
    <p:sldId id="405" r:id="rId49"/>
    <p:sldId id="406" r:id="rId50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710"/>
  </p:normalViewPr>
  <p:slideViewPr>
    <p:cSldViewPr showGuides="1">
      <p:cViewPr varScale="1">
        <p:scale>
          <a:sx n="104" d="100"/>
          <a:sy n="104" d="100"/>
        </p:scale>
        <p:origin x="98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tags" Target="tags/tag383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Relationship Id="rId2" Type="http://schemas.openxmlformats.org/officeDocument/2006/relationships/image" Target="../media/image10.emf" /><Relationship Id="rId3" Type="http://schemas.openxmlformats.org/officeDocument/2006/relationships/image" Target="../media/image1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0.xml" /><Relationship Id="rId4" Type="http://schemas.openxmlformats.org/officeDocument/2006/relationships/tags" Target="../tags/tag361.xml" /><Relationship Id="rId5" Type="http://schemas.openxmlformats.org/officeDocument/2006/relationships/tags" Target="../tags/tag362.xml" /><Relationship Id="rId6" Type="http://schemas.openxmlformats.org/officeDocument/2006/relationships/tags" Target="../tags/tag36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47106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3.xml" /><Relationship Id="rId3" Type="http://schemas.openxmlformats.org/officeDocument/2006/relationships/image" Target="../media/image1.jpeg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4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5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6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image" Target="../media/image7.jpeg" /><Relationship Id="rId5" Type="http://schemas.openxmlformats.org/officeDocument/2006/relationships/tags" Target="../tags/tag1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image" Target="../media/image8.jpeg" /><Relationship Id="rId5" Type="http://schemas.openxmlformats.org/officeDocument/2006/relationships/tags" Target="../tags/tag16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2.bin" TargetMode="Internal" /><Relationship Id="rId11" Type="http://schemas.openxmlformats.org/officeDocument/2006/relationships/image" Target="../media/image10.emf" /><Relationship Id="rId12" Type="http://schemas.openxmlformats.org/officeDocument/2006/relationships/tags" Target="../tags/tag176.xml" /><Relationship Id="rId13" Type="http://schemas.openxmlformats.org/officeDocument/2006/relationships/oleObject" Target="../embeddings/oleObject3.bin" TargetMode="Internal" /><Relationship Id="rId14" Type="http://schemas.openxmlformats.org/officeDocument/2006/relationships/image" Target="../media/image11.emf" /><Relationship Id="rId15" Type="http://schemas.openxmlformats.org/officeDocument/2006/relationships/tags" Target="../tags/tag177.xml" /><Relationship Id="rId16" Type="http://schemas.openxmlformats.org/officeDocument/2006/relationships/vmlDrawing" Target="../drawings/vmlDrawing1.v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72.xml" /><Relationship Id="rId4" Type="http://schemas.openxmlformats.org/officeDocument/2006/relationships/image" Target="../media/image1.jpeg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oleObject" Target="../embeddings/oleObject1.bin" TargetMode="Internal" /><Relationship Id="rId8" Type="http://schemas.openxmlformats.org/officeDocument/2006/relationships/image" Target="../media/image9.emf" /><Relationship Id="rId9" Type="http://schemas.openxmlformats.org/officeDocument/2006/relationships/tags" Target="../tags/tag17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8.xml" /><Relationship Id="rId3" Type="http://schemas.openxmlformats.org/officeDocument/2006/relationships/image" Target="../media/image1.jpeg" /><Relationship Id="rId4" Type="http://schemas.openxmlformats.org/officeDocument/2006/relationships/tags" Target="../tags/tag179.xml" /><Relationship Id="rId5" Type="http://schemas.openxmlformats.org/officeDocument/2006/relationships/tags" Target="../tags/tag18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85.xml" /><Relationship Id="rId4" Type="http://schemas.openxmlformats.org/officeDocument/2006/relationships/image" Target="../media/image12.jpeg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image" Target="../media/image13.jpeg" /><Relationship Id="rId9" Type="http://schemas.openxmlformats.org/officeDocument/2006/relationships/tags" Target="../tags/tag18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0.xml" /><Relationship Id="rId3" Type="http://schemas.openxmlformats.org/officeDocument/2006/relationships/image" Target="../media/image1.jpe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02.xml" /><Relationship Id="rId4" Type="http://schemas.openxmlformats.org/officeDocument/2006/relationships/image" Target="../media/image2.jpeg" /><Relationship Id="rId5" Type="http://schemas.openxmlformats.org/officeDocument/2006/relationships/tags" Target="../tags/tag10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98.xml" /><Relationship Id="rId4" Type="http://schemas.openxmlformats.org/officeDocument/2006/relationships/image" Target="../media/image1.jpeg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oleObject" Target="../embeddings/oleObject4.bin" TargetMode="Internal" /><Relationship Id="rId8" Type="http://schemas.openxmlformats.org/officeDocument/2006/relationships/image" Target="../media/image14.emf" /><Relationship Id="rId9" Type="http://schemas.openxmlformats.org/officeDocument/2006/relationships/vmlDrawing" Target="../drawings/vmlDrawing2.v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image" Target="../media/image12.jpeg" /><Relationship Id="rId8" Type="http://schemas.openxmlformats.org/officeDocument/2006/relationships/tags" Target="../tags/tag209.xml" /><Relationship Id="rId9" Type="http://schemas.openxmlformats.org/officeDocument/2006/relationships/tags" Target="../tags/tag2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image" Target="../media/image12.jpeg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9.xml" /><Relationship Id="rId11" Type="http://schemas.openxmlformats.org/officeDocument/2006/relationships/tags" Target="../tags/tag230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225.xml" /><Relationship Id="rId4" Type="http://schemas.openxmlformats.org/officeDocument/2006/relationships/image" Target="../media/image12.jpeg" /><Relationship Id="rId5" Type="http://schemas.openxmlformats.org/officeDocument/2006/relationships/tags" Target="../tags/tag226.xml" /><Relationship Id="rId6" Type="http://schemas.openxmlformats.org/officeDocument/2006/relationships/image" Target="../media/image15.png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image" Target="../media/image16.gi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8.png" /><Relationship Id="rId11" Type="http://schemas.openxmlformats.org/officeDocument/2006/relationships/tags" Target="../tags/tag235.xml" /><Relationship Id="rId2" Type="http://schemas.openxmlformats.org/officeDocument/2006/relationships/tags" Target="../tags/tag231.xml" /><Relationship Id="rId3" Type="http://schemas.openxmlformats.org/officeDocument/2006/relationships/image" Target="../media/image1.jpeg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image" Target="../media/image17.png" /><Relationship Id="rId7" Type="http://schemas.openxmlformats.org/officeDocument/2006/relationships/tags" Target="../tags/tag234.xml" /><Relationship Id="rId8" Type="http://schemas.openxmlformats.org/officeDocument/2006/relationships/video" Target="file:///G:\&#39640;&#19968;&#35821;&#25991;&#12298;&#23431;&#23449;&#30340;&#36793;&#30086;&#12299;170524\&#23431;&#23449;&#19982;&#20154;-&#31185;&#25945;&#29255;&#33410;&#36873;&#19977;&#20998;&#38047;.wmv" TargetMode="External" /><Relationship Id="rId9" Type="http://schemas.microsoft.com/office/2007/relationships/media" Target="file:///G:\&#39640;&#19968;&#35821;&#25991;&#12298;&#23431;&#23449;&#30340;&#36793;&#30086;&#12299;170524\&#23431;&#23449;&#19982;&#20154;-&#31185;&#25945;&#29255;&#33410;&#36873;&#19977;&#20998;&#38047;.wmv" TargetMode="Ex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36.xml" /><Relationship Id="rId3" Type="http://schemas.openxmlformats.org/officeDocument/2006/relationships/image" Target="../media/image1.jpeg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3.xml" /><Relationship Id="rId3" Type="http://schemas.openxmlformats.org/officeDocument/2006/relationships/image" Target="../media/image1.jpeg" /><Relationship Id="rId4" Type="http://schemas.openxmlformats.org/officeDocument/2006/relationships/tags" Target="../tags/tag244.xml" /><Relationship Id="rId5" Type="http://schemas.openxmlformats.org/officeDocument/2006/relationships/tags" Target="../tags/tag24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6.xml" /><Relationship Id="rId3" Type="http://schemas.openxmlformats.org/officeDocument/2006/relationships/image" Target="../media/image1.jpeg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1.xml" /><Relationship Id="rId3" Type="http://schemas.openxmlformats.org/officeDocument/2006/relationships/image" Target="../media/image1.jpeg" /><Relationship Id="rId4" Type="http://schemas.openxmlformats.org/officeDocument/2006/relationships/tags" Target="../tags/tag252.xml" /><Relationship Id="rId5" Type="http://schemas.openxmlformats.org/officeDocument/2006/relationships/tags" Target="../tags/tag25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4.xml" /><Relationship Id="rId3" Type="http://schemas.openxmlformats.org/officeDocument/2006/relationships/image" Target="../media/image1.jpeg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8.xml" /><Relationship Id="rId4" Type="http://schemas.openxmlformats.org/officeDocument/2006/relationships/image" Target="../media/image3.jpeg" /><Relationship Id="rId5" Type="http://schemas.openxmlformats.org/officeDocument/2006/relationships/tags" Target="../tags/tag10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8.xml" /><Relationship Id="rId3" Type="http://schemas.openxmlformats.org/officeDocument/2006/relationships/image" Target="../media/image1.jpeg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Relationship Id="rId7" Type="http://schemas.openxmlformats.org/officeDocument/2006/relationships/tags" Target="../tags/tag26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3.xml" /><Relationship Id="rId3" Type="http://schemas.openxmlformats.org/officeDocument/2006/relationships/image" Target="../media/image1.jpeg" /><Relationship Id="rId4" Type="http://schemas.openxmlformats.org/officeDocument/2006/relationships/tags" Target="../tags/tag264.xml" /><Relationship Id="rId5" Type="http://schemas.openxmlformats.org/officeDocument/2006/relationships/tags" Target="../tags/tag26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6.xml" /><Relationship Id="rId3" Type="http://schemas.openxmlformats.org/officeDocument/2006/relationships/image" Target="../media/image1.jpeg" /><Relationship Id="rId4" Type="http://schemas.openxmlformats.org/officeDocument/2006/relationships/tags" Target="../tags/tag267.xml" /><Relationship Id="rId5" Type="http://schemas.openxmlformats.org/officeDocument/2006/relationships/tags" Target="../tags/tag26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9.xml" /><Relationship Id="rId3" Type="http://schemas.openxmlformats.org/officeDocument/2006/relationships/image" Target="../media/image1.jpeg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4.xml" /><Relationship Id="rId3" Type="http://schemas.openxmlformats.org/officeDocument/2006/relationships/image" Target="../media/image1.jpeg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8.xml" /><Relationship Id="rId3" Type="http://schemas.openxmlformats.org/officeDocument/2006/relationships/image" Target="../media/image1.jpeg" /><Relationship Id="rId4" Type="http://schemas.openxmlformats.org/officeDocument/2006/relationships/tags" Target="../tags/tag279.xml" /><Relationship Id="rId5" Type="http://schemas.openxmlformats.org/officeDocument/2006/relationships/tags" Target="../tags/tag280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1.xml" /><Relationship Id="rId3" Type="http://schemas.openxmlformats.org/officeDocument/2006/relationships/image" Target="../media/image1.jpeg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5.xml" /><Relationship Id="rId3" Type="http://schemas.openxmlformats.org/officeDocument/2006/relationships/image" Target="../media/image1.jpeg" /><Relationship Id="rId4" Type="http://schemas.openxmlformats.org/officeDocument/2006/relationships/tags" Target="../tags/tag286.xml" /><Relationship Id="rId5" Type="http://schemas.openxmlformats.org/officeDocument/2006/relationships/tags" Target="../tags/tag28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8.xml" /><Relationship Id="rId3" Type="http://schemas.openxmlformats.org/officeDocument/2006/relationships/image" Target="../media/image1.jpeg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2.xml" /><Relationship Id="rId3" Type="http://schemas.openxmlformats.org/officeDocument/2006/relationships/image" Target="../media/image19.jpeg" /><Relationship Id="rId4" Type="http://schemas.openxmlformats.org/officeDocument/2006/relationships/tags" Target="../tags/tag29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14.xml" /><Relationship Id="rId4" Type="http://schemas.openxmlformats.org/officeDocument/2006/relationships/image" Target="../media/image4.jpeg" /><Relationship Id="rId5" Type="http://schemas.openxmlformats.org/officeDocument/2006/relationships/tags" Target="../tags/tag11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297.xml" /><Relationship Id="rId4" Type="http://schemas.openxmlformats.org/officeDocument/2006/relationships/image" Target="../media/image1.jpeg" /><Relationship Id="rId5" Type="http://schemas.openxmlformats.org/officeDocument/2006/relationships/tags" Target="../tags/tag298.xml" /><Relationship Id="rId6" Type="http://schemas.openxmlformats.org/officeDocument/2006/relationships/tags" Target="../tags/tag29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04.xml" /><Relationship Id="rId4" Type="http://schemas.openxmlformats.org/officeDocument/2006/relationships/tags" Target="../tags/tag305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15.xml" /><Relationship Id="rId11" Type="http://schemas.openxmlformats.org/officeDocument/2006/relationships/tags" Target="../tags/tag316.xml" /><Relationship Id="rId12" Type="http://schemas.openxmlformats.org/officeDocument/2006/relationships/tags" Target="../tags/tag317.xml" /><Relationship Id="rId13" Type="http://schemas.openxmlformats.org/officeDocument/2006/relationships/tags" Target="../tags/tag318.xml" /><Relationship Id="rId14" Type="http://schemas.openxmlformats.org/officeDocument/2006/relationships/tags" Target="../tags/tag319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image" Target="../media/image20.gif" /><Relationship Id="rId8" Type="http://schemas.openxmlformats.org/officeDocument/2006/relationships/tags" Target="../tags/tag314.xml" /><Relationship Id="rId9" Type="http://schemas.openxmlformats.org/officeDocument/2006/relationships/image" Target="../media/image12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30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image" Target="../media/image20.gif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31.xml" /><Relationship Id="rId3" Type="http://schemas.openxmlformats.org/officeDocument/2006/relationships/image" Target="../media/image1.jpeg" /><Relationship Id="rId4" Type="http://schemas.openxmlformats.org/officeDocument/2006/relationships/tags" Target="../tags/tag332.xml" /><Relationship Id="rId5" Type="http://schemas.openxmlformats.org/officeDocument/2006/relationships/image" Target="../media/image21.png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image" Target="../media/image22.jpeg" /><Relationship Id="rId9" Type="http://schemas.openxmlformats.org/officeDocument/2006/relationships/tags" Target="../tags/tag33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45.xml" /><Relationship Id="rId11" Type="http://schemas.openxmlformats.org/officeDocument/2006/relationships/tags" Target="../tags/tag346.xml" /><Relationship Id="rId12" Type="http://schemas.openxmlformats.org/officeDocument/2006/relationships/tags" Target="../tags/tag347.xml" /><Relationship Id="rId13" Type="http://schemas.openxmlformats.org/officeDocument/2006/relationships/tags" Target="../tags/tag348.xml" /><Relationship Id="rId14" Type="http://schemas.openxmlformats.org/officeDocument/2006/relationships/tags" Target="../tags/tag349.xml" /><Relationship Id="rId15" Type="http://schemas.openxmlformats.org/officeDocument/2006/relationships/tags" Target="../tags/tag350.xml" /><Relationship Id="rId16" Type="http://schemas.openxmlformats.org/officeDocument/2006/relationships/tags" Target="../tags/tag351.xml" /><Relationship Id="rId17" Type="http://schemas.openxmlformats.org/officeDocument/2006/relationships/tags" Target="../tags/tag352.xml" /><Relationship Id="rId18" Type="http://schemas.openxmlformats.org/officeDocument/2006/relationships/tags" Target="../tags/tag353.xml" /><Relationship Id="rId19" Type="http://schemas.openxmlformats.org/officeDocument/2006/relationships/tags" Target="../tags/tag354.xml" /><Relationship Id="rId2" Type="http://schemas.openxmlformats.org/officeDocument/2006/relationships/notesSlide" Target="../notesSlides/notesSlide23.xml" /><Relationship Id="rId20" Type="http://schemas.openxmlformats.org/officeDocument/2006/relationships/tags" Target="../tags/tag355.xml" /><Relationship Id="rId21" Type="http://schemas.openxmlformats.org/officeDocument/2006/relationships/tags" Target="../tags/tag356.xml" /><Relationship Id="rId22" Type="http://schemas.openxmlformats.org/officeDocument/2006/relationships/tags" Target="../tags/tag357.xml" /><Relationship Id="rId23" Type="http://schemas.openxmlformats.org/officeDocument/2006/relationships/tags" Target="../tags/tag358.xml" /><Relationship Id="rId24" Type="http://schemas.openxmlformats.org/officeDocument/2006/relationships/tags" Target="../tags/tag35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image" Target="../media/image23.gif" /><Relationship Id="rId7" Type="http://schemas.openxmlformats.org/officeDocument/2006/relationships/tags" Target="../tags/tag343.xml" /><Relationship Id="rId8" Type="http://schemas.openxmlformats.org/officeDocument/2006/relationships/image" Target="../media/image24.png" /><Relationship Id="rId9" Type="http://schemas.openxmlformats.org/officeDocument/2006/relationships/tags" Target="../tags/tag34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9.xml" /><Relationship Id="rId11" Type="http://schemas.openxmlformats.org/officeDocument/2006/relationships/tags" Target="../tags/tag370.xml" /><Relationship Id="rId12" Type="http://schemas.openxmlformats.org/officeDocument/2006/relationships/tags" Target="../tags/tag371.xml" /><Relationship Id="rId13" Type="http://schemas.openxmlformats.org/officeDocument/2006/relationships/tags" Target="../tags/tag372.xml" /><Relationship Id="rId14" Type="http://schemas.openxmlformats.org/officeDocument/2006/relationships/tags" Target="../tags/tag373.xml" /><Relationship Id="rId15" Type="http://schemas.openxmlformats.org/officeDocument/2006/relationships/tags" Target="../tags/tag374.xml" /><Relationship Id="rId16" Type="http://schemas.openxmlformats.org/officeDocument/2006/relationships/tags" Target="../tags/tag375.xml" /><Relationship Id="rId17" Type="http://schemas.openxmlformats.org/officeDocument/2006/relationships/tags" Target="../tags/tag376.xml" /><Relationship Id="rId18" Type="http://schemas.openxmlformats.org/officeDocument/2006/relationships/tags" Target="../tags/tag377.xml" /><Relationship Id="rId19" Type="http://schemas.openxmlformats.org/officeDocument/2006/relationships/tags" Target="../tags/tag378.xml" /><Relationship Id="rId2" Type="http://schemas.openxmlformats.org/officeDocument/2006/relationships/notesSlide" Target="../notesSlides/notesSlide24.xml" /><Relationship Id="rId20" Type="http://schemas.openxmlformats.org/officeDocument/2006/relationships/tags" Target="../tags/tag379.xml" /><Relationship Id="rId21" Type="http://schemas.openxmlformats.org/officeDocument/2006/relationships/tags" Target="../tags/tag380.xml" /><Relationship Id="rId22" Type="http://schemas.openxmlformats.org/officeDocument/2006/relationships/tags" Target="../tags/tag381.xml" /><Relationship Id="rId23" Type="http://schemas.openxmlformats.org/officeDocument/2006/relationships/tags" Target="../tags/tag382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image" Target="../media/image25.jpeg" /><Relationship Id="rId6" Type="http://schemas.openxmlformats.org/officeDocument/2006/relationships/tags" Target="../tags/tag366.xml" /><Relationship Id="rId7" Type="http://schemas.openxmlformats.org/officeDocument/2006/relationships/image" Target="../media/image26.gif" /><Relationship Id="rId8" Type="http://schemas.openxmlformats.org/officeDocument/2006/relationships/tags" Target="../tags/tag367.xml" /><Relationship Id="rId9" Type="http://schemas.openxmlformats.org/officeDocument/2006/relationships/tags" Target="../tags/tag3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0.xml" /><Relationship Id="rId4" Type="http://schemas.openxmlformats.org/officeDocument/2006/relationships/image" Target="../media/image5.jpeg" /><Relationship Id="rId5" Type="http://schemas.openxmlformats.org/officeDocument/2006/relationships/tags" Target="../tags/tag12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26.xml" /><Relationship Id="rId4" Type="http://schemas.openxmlformats.org/officeDocument/2006/relationships/image" Target="../media/image6.jpeg" /><Relationship Id="rId5" Type="http://schemas.openxmlformats.org/officeDocument/2006/relationships/tags" Target="../tags/tag12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3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4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600000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2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51435" y="-78740"/>
            <a:ext cx="9231630" cy="697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2058"/>
          <p:cNvSpPr txBox="1"/>
          <p:nvPr>
            <p:custDataLst>
              <p:tags r:id="rId5"/>
            </p:custDataLst>
          </p:nvPr>
        </p:nvSpPr>
        <p:spPr>
          <a:xfrm>
            <a:off x="2411413" y="1557338"/>
            <a:ext cx="549275" cy="10795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矩形 2063"/>
          <p:cNvSpPr/>
          <p:nvPr>
            <p:custDataLst>
              <p:tags r:id="rId6"/>
            </p:custDataLst>
          </p:nvPr>
        </p:nvSpPr>
        <p:spPr>
          <a:xfrm>
            <a:off x="608965" y="1557655"/>
            <a:ext cx="7851140" cy="168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charset="0"/>
                <a:ea typeface="华文新魏" charset="0"/>
              </a:rPr>
              <a:t>宇宙的边疆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2053" name="Rectangle 5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484120" y="3645535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5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16386" name="内容占位符 5" descr="timg1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100" y="-9525"/>
            <a:ext cx="9196388" cy="6929438"/>
          </a:xfrm>
        </p:spPr>
      </p:pic>
    </p:spTree>
  </p:cSld>
  <p:clrMapOvr>
    <a:masterClrMapping/>
  </p:clrMapOvr>
  <p:transition>
    <p:cover dir="r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3" name="内容占位符 2" descr="7730-150413103525-51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46990" y="-53340"/>
            <a:ext cx="9238615" cy="6928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8433" name="图片 2" descr="57a96904690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0795" y="-47625"/>
            <a:ext cx="9180830" cy="693039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8434" name="对象 16392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325438" y="766763"/>
          <a:ext cx="8366125" cy="1766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7" imgW="8427720" imgH="1779905" progId="Word.Document.8">
                  <p:embed/>
                </p:oleObj>
              </mc:Choice>
              <mc:Fallback>
                <p:oleObj r:id="rId7" imgW="8427720" imgH="17799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5438" y="766763"/>
                        <a:ext cx="8366125" cy="1766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对象 16393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323850" y="2717800"/>
          <a:ext cx="8366125" cy="29432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10" imgW="8427720" imgH="2959735" progId="Word.Document.8">
                  <p:embed/>
                </p:oleObj>
              </mc:Choice>
              <mc:Fallback>
                <p:oleObj r:id="rId10" imgW="8427720" imgH="29597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3850" y="2717800"/>
                        <a:ext cx="8366125" cy="294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对象 16394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323850" y="5300663"/>
          <a:ext cx="8424863" cy="11858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13" imgW="8427720" imgH="1188720" progId="Word.Document.8">
                  <p:embed/>
                </p:oleObj>
              </mc:Choice>
              <mc:Fallback>
                <p:oleObj r:id="rId13" imgW="8427720" imgH="11887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3850" y="5300663"/>
                        <a:ext cx="8424863" cy="1185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文本框 1"/>
          <p:cNvSpPr txBox="1"/>
          <p:nvPr>
            <p:custDataLst>
              <p:tags r:id="rId15"/>
            </p:custDataLst>
          </p:nvPr>
        </p:nvSpPr>
        <p:spPr>
          <a:xfrm>
            <a:off x="3452813" y="66675"/>
            <a:ext cx="29321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zh-CN" sz="4000" b="1">
                <a:solidFill>
                  <a:srgbClr val="FF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 习 目 标</a:t>
            </a:r>
            <a:endParaRPr lang="zh-CN" altLang="zh-CN" sz="4000" b="1">
              <a:solidFill>
                <a:srgbClr val="FFCC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481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1912" y="-15875"/>
            <a:ext cx="9282112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99"/>
          <p:cNvSpPr txBox="1"/>
          <p:nvPr>
            <p:custDataLst>
              <p:tags r:id="rId5"/>
            </p:custDataLst>
          </p:nvPr>
        </p:nvSpPr>
        <p:spPr>
          <a:xfrm>
            <a:off x="554038" y="514350"/>
            <a:ext cx="8035925" cy="441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zh-CN" sz="4000" b="1">
                <a:solidFill>
                  <a:srgbClr val="FF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重点、难点及解决办法 </a:t>
            </a:r>
            <a:endParaRPr lang="zh-CN" altLang="en-US" sz="3200">
              <a:solidFill>
                <a:srgbClr val="FFFF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32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联系实际，了解解说词的特点。</a:t>
            </a:r>
            <a:endParaRPr lang="zh-CN" altLang="en-US" sz="3200" b="1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3200" b="1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32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借助文中精辟的议论和热烈的情感抒发，了解作者对宇宙和人类的思考，并引发自己的思考。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/>
          <p:nvPr>
            <p:custDataLst>
              <p:tags r:id="rId5"/>
            </p:custDataLst>
          </p:nvPr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6703530" y="116632"/>
            <a:ext cx="2440470" cy="1911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/>
          <p:nvPr>
            <p:custDataLst>
              <p:tags r:id="rId6"/>
            </p:custDataLst>
          </p:nvPr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-100718" y="4698856"/>
            <a:ext cx="2440470" cy="19111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5" descr="k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11413" y="404813"/>
            <a:ext cx="4176712" cy="5976937"/>
          </a:xfrm>
          <a:prstGeom prst="rect">
            <a:avLst/>
          </a:prstGeom>
          <a:blipFill dpi="0" rotWithShape="1">
            <a:blip r:embed="rId8"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7" name="文本框 5127"/>
          <p:cNvSpPr txBox="1"/>
          <p:nvPr>
            <p:custDataLst>
              <p:tags r:id="rId9"/>
            </p:custDataLst>
          </p:nvPr>
        </p:nvSpPr>
        <p:spPr>
          <a:xfrm>
            <a:off x="250825" y="338455"/>
            <a:ext cx="4602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0"/>
              </a:spcBef>
            </a:pPr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作者作品介绍</a:t>
            </a:r>
            <a:endParaRPr lang="zh-CN" altLang="en-US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50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3495" y="-41910"/>
            <a:ext cx="919099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5125"/>
          <p:cNvSpPr txBox="1"/>
          <p:nvPr>
            <p:custDataLst>
              <p:tags r:id="rId5"/>
            </p:custDataLst>
          </p:nvPr>
        </p:nvSpPr>
        <p:spPr>
          <a:xfrm>
            <a:off x="2895600" y="2532063"/>
            <a:ext cx="184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>
              <a:spcBef>
                <a:spcPct val="0"/>
              </a:spcBef>
            </a:pPr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5127"/>
          <p:cNvSpPr txBox="1"/>
          <p:nvPr>
            <p:custDataLst>
              <p:tags r:id="rId6"/>
            </p:custDataLst>
          </p:nvPr>
        </p:nvSpPr>
        <p:spPr>
          <a:xfrm>
            <a:off x="250825" y="260350"/>
            <a:ext cx="59055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0"/>
              </a:spcBef>
            </a:pPr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作者作品介绍</a:t>
            </a:r>
            <a:endParaRPr lang="zh-CN" altLang="en-US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50825" y="1115060"/>
            <a:ext cx="8663305" cy="423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卡尔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·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萨根（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Carl Sagan</a:t>
            </a:r>
            <a:r>
              <a:rPr lang="zh-CN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1934——1996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）美国天文学家、科幻作家，和非常成功的天文学、天体物理学等方面的科普作家。行星学会的成立者。</a:t>
            </a:r>
            <a:endParaRPr lang="zh-CN" altLang="en-US" sz="3200" b="1">
              <a:solidFill>
                <a:schemeClr val="bg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/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    曾任康奈尔大学行星研究中心主任，被称为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大众天文学家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公众科学家</a:t>
            </a:r>
            <a:r>
              <a:rPr lang="en-US" altLang="zh-CN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。他以对科学的热诚和个人巨大的影响力，引导几代年轻人走上探索科学之路。</a:t>
            </a:r>
            <a:endParaRPr lang="zh-CN" altLang="en-US" sz="3200" b="1">
              <a:solidFill>
                <a:schemeClr val="bg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over dir="r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529" name="图片 2" descr="57a96904690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0795" y="-47625"/>
            <a:ext cx="9180830" cy="692023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530" name="内容占位符 8199"/>
          <p:cNvGraphicFramePr>
            <a:graphicFrameLocks noGrp="1"/>
          </p:cNvGraphicFramePr>
          <p:nvPr>
            <p:ph idx="4294967295"/>
            <p:custDataLst>
              <p:tags r:id="rId6"/>
            </p:custDataLst>
          </p:nvPr>
        </p:nvGraphicFramePr>
        <p:xfrm>
          <a:off x="323850" y="1104583"/>
          <a:ext cx="8229600" cy="4052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7" imgW="8427720" imgH="4151630" progId="Word.Document.8">
                  <p:embed/>
                </p:oleObj>
              </mc:Choice>
              <mc:Fallback>
                <p:oleObj r:id="rId7" imgW="8427720" imgH="41516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850" y="1104583"/>
                        <a:ext cx="8229600" cy="40528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Oval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71550" y="765175"/>
            <a:ext cx="2376488" cy="936625"/>
          </a:xfrm>
          <a:prstGeom prst="ellipse">
            <a:avLst/>
          </a:prstGeom>
          <a:solidFill>
            <a:srgbClr val="008000"/>
          </a:solidFill>
          <a:ln w="2857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30325" y="836613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解说词</a:t>
            </a:r>
            <a:endParaRPr lang="zh-CN" altLang="en-US" sz="4000" b="1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51520" y="2551837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解说词是对人物、画面、展品或旅游景观进行讲解、说明、介绍的一种应用性文体，采用口头或书面解释的形式，或介绍人物的经历、身份、所做出的贡献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成绩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、社会对他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她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的评价等，或就事物的性质、特征、形状、成因、关系、功用等进行说明。 </a:t>
            </a:r>
            <a:endParaRPr lang="zh-CN" altLang="en-US" sz="3200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/>
          <p:nvPr>
            <p:custDataLst>
              <p:tags r:id="rId8"/>
            </p:custDataLst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5796280" y="332740"/>
            <a:ext cx="2678430" cy="216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/>
          <p:nvPr>
            <p:custDataLst>
              <p:tags r:id="rId9"/>
            </p:custDataLst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2627630" y="5229225"/>
            <a:ext cx="2642235" cy="1461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48609" name="标题 1048608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0" y="960438"/>
            <a:ext cx="6062663" cy="132556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ctr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4400" b="0" i="0" u="none" baseline="0">
                <a:solidFill>
                  <a:schemeClr val="l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</a:lstStyle>
          <a:p>
            <a:pPr lvl="0"/>
            <a:br>
              <a:rPr/>
            </a:br>
            <a:endParaRPr lang="zh-CN" altLang="en-US" b="1">
              <a:solidFill>
                <a:srgbClr val="33CC33"/>
              </a:solidFill>
            </a:endParaRPr>
          </a:p>
        </p:txBody>
      </p:sp>
      <p:sp>
        <p:nvSpPr>
          <p:cNvPr id="1048611" name="文本框 1048610"/>
          <p:cNvSpPr txBox="1"/>
          <p:nvPr>
            <p:custDataLst>
              <p:tags r:id="rId5"/>
            </p:custDataLst>
          </p:nvPr>
        </p:nvSpPr>
        <p:spPr>
          <a:xfrm>
            <a:off x="2362200" y="419808"/>
            <a:ext cx="4419600" cy="92333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r>
              <a:rPr lang="zh-CN" altLang="en-US" sz="5400" b="1" kern="10">
                <a:ln w="12700" cap="flat" cmpd="sng">
                  <a:solidFill>
                    <a:srgbClr val="EAEAEA">
                      <a:alpha val="100000"/>
                    </a:srgbClr>
                  </a:solidFill>
                  <a:prstDash val="lgDash"/>
                  <a:round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>
                    <a:srgbClr val="C0C0C0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自探提纲</a:t>
            </a:r>
            <a:endParaRPr lang="zh-CN" altLang="en-US" sz="5400" b="1" kern="10">
              <a:ln w="12700" cap="flat" cmpd="sng">
                <a:solidFill>
                  <a:srgbClr val="EAEAEA">
                    <a:alpha val="100000"/>
                  </a:srgbClr>
                </a:solidFill>
                <a:prstDash val="lgDash"/>
                <a:round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>
                  <a:srgbClr val="C0C0C0">
                    <a:alpha val="79999"/>
                  </a:srgbClr>
                </a:outerShdw>
              </a:effectLst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51520" y="2204864"/>
            <a:ext cx="8568952" cy="3473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作者是按照什么顺序做介绍的，分几个部分，归纳一下每个部分的主要内容。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作者对宇宙有怎样的认识？</a:t>
            </a:r>
            <a:endParaRPr lang="en-US" altLang="zh-CN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本文采用了哪些修辞手法？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　　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8"/>
            </p:custDataLst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6299835" y="119380"/>
            <a:ext cx="2678430" cy="216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/>
          <p:nvPr>
            <p:custDataLst>
              <p:tags r:id="rId9"/>
            </p:custDataLst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251460" y="5085080"/>
            <a:ext cx="2642235" cy="1461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097165" name="图片 2097164"/>
          <p:cNvPicPr/>
          <p:nvPr>
            <p:custDataLst>
              <p:tags r:id="rId5"/>
            </p:custDataLst>
          </p:nvPr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6858000" y="304800"/>
            <a:ext cx="2286000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6" name="图片 2097165"/>
          <p:cNvPicPr/>
          <p:nvPr>
            <p:custDataLst>
              <p:tags r:id="rId7"/>
            </p:custDataLst>
          </p:nvPr>
        </p:nvPicPr>
        <p:blipFill>
          <a:blip r:embed="rId6"/>
          <a:srcRect r="44470"/>
          <a:stretch>
            <a:fillRect/>
          </a:stretch>
        </p:blipFill>
        <p:spPr>
          <a:xfrm>
            <a:off x="2286000" y="0"/>
            <a:ext cx="5105400" cy="1747837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13" name="矩形 1048612"/>
          <p:cNvSpPr/>
          <p:nvPr>
            <p:custDataLst>
              <p:tags r:id="rId8"/>
            </p:custDataLst>
          </p:nvPr>
        </p:nvSpPr>
        <p:spPr>
          <a:xfrm>
            <a:off x="304800" y="1752600"/>
            <a:ext cx="9296400" cy="138499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r>
              <a:rPr lang="en-US" altLang="en-US" sz="2800" b="1" err="1">
                <a:latin typeface="Times New Roman" panose="02020603050405020304" pitchFamily="49" charset="-122"/>
                <a:ea typeface="楷体" panose="02010609060101010101" pitchFamily="49" charset="-122"/>
              </a:rPr>
              <a:t>自探要求：</a:t>
            </a:r>
            <a:endParaRPr lang="en-US" altLang="en-US" sz="28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en-US" sz="2800" b="1">
                <a:latin typeface="Times New Roman" panose="02020603050405020304" pitchFamily="49" charset="-122"/>
                <a:ea typeface="楷体" panose="02010609060101010101" pitchFamily="49" charset="-122"/>
              </a:rPr>
              <a:t>1.独立构建知识网络。结合所学，</a:t>
            </a:r>
            <a:r>
              <a:rPr lang="zh-CN" altLang="en-US" sz="2800" b="1">
                <a:latin typeface="Times New Roman" panose="02020603050405020304" pitchFamily="49" charset="-122"/>
                <a:ea typeface="楷体" panose="02010609060101010101" pitchFamily="49" charset="-122"/>
              </a:rPr>
              <a:t>归纳整理。</a:t>
            </a:r>
            <a:endParaRPr lang="en-US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en-US" altLang="en-US" sz="2800" b="1">
                <a:latin typeface="Times New Roman" panose="02020603050405020304" pitchFamily="49" charset="-122"/>
                <a:ea typeface="楷体" panose="02010609060101010101" pitchFamily="49" charset="-122"/>
              </a:rPr>
              <a:t>2.主动思考，积极投入。</a:t>
            </a:r>
            <a:endParaRPr lang="en-US" altLang="en-US" sz="28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2097167" name="图片 2097166" descr="t01b89933cda0c7d32b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24200" y="3962400"/>
            <a:ext cx="5029200" cy="199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8" name="图片 2097167"/>
          <p:cNvPicPr/>
          <p:nvPr>
            <p:custDataLst>
              <p:tags r:id="rId11"/>
            </p:custDataLst>
          </p:nvPr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0" y="4810125"/>
            <a:ext cx="2286000" cy="204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rgbClr val="007BD3">
                <a:alpha val="100000"/>
              </a:srgbClr>
            </a:gs>
            <a:gs pos="88000">
              <a:srgbClr val="025FA3">
                <a:alpha val="100000"/>
              </a:srgbClr>
            </a:gs>
            <a:gs pos="100000">
              <a:srgbClr val="034373">
                <a:alpha val="100000"/>
              </a:srgbClr>
            </a:gs>
          </a:gsLst>
          <a:lin ang="540000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578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05" y="-15875"/>
            <a:ext cx="9161145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7173"/>
          <p:cNvSpPr txBox="1"/>
          <p:nvPr>
            <p:custDataLst>
              <p:tags r:id="rId5"/>
            </p:custDataLst>
          </p:nvPr>
        </p:nvSpPr>
        <p:spPr>
          <a:xfrm>
            <a:off x="323850" y="549275"/>
            <a:ext cx="842486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0"/>
              </a:spcBef>
            </a:pP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  <a:r>
              <a:rPr lang="en-US" altLang="zh-CN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观看</a:t>
            </a:r>
            <a:r>
              <a:rPr lang="en-US" altLang="zh-CN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宇宙与人</a:t>
            </a:r>
            <a:r>
              <a:rPr lang="en-US" altLang="zh-CN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这部电视片，概括解说词的特点。</a:t>
            </a:r>
            <a:endParaRPr lang="zh-CN" altLang="en-US" sz="4000" b="1">
              <a:solidFill>
                <a:srgbClr val="FFCC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" name="宇宙与人-科教片节选三分钟">
            <a:hlinkClick action="ppaction://media"/>
          </p:cNvPr>
          <p:cNvPicPr/>
          <p:nvPr>
            <a:vide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0" y="2181225"/>
            <a:ext cx="3048000" cy="2495550"/>
          </a:xfrm>
          <a:prstGeom prst="rect">
            <a:avLst/>
          </a:prstGeom>
        </p:spPr>
      </p:pic>
      <p:pic>
        <p:nvPicPr>
          <p:cNvPr id="24580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41000" y="116078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867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80830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4101"/>
          <p:cNvSpPr txBox="1"/>
          <p:nvPr>
            <p:custDataLst>
              <p:tags r:id="rId5"/>
            </p:custDataLst>
          </p:nvPr>
        </p:nvSpPr>
        <p:spPr>
          <a:xfrm>
            <a:off x="900113" y="1844675"/>
            <a:ext cx="77755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矩形 4104"/>
          <p:cNvSpPr/>
          <p:nvPr>
            <p:custDataLst>
              <p:tags r:id="rId6"/>
            </p:custDataLst>
          </p:nvPr>
        </p:nvSpPr>
        <p:spPr>
          <a:xfrm>
            <a:off x="282575" y="320675"/>
            <a:ext cx="3497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解说词的特点</a:t>
            </a:r>
            <a:r>
              <a:rPr lang="en-US" altLang="zh-CN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文本框 28680"/>
          <p:cNvSpPr txBox="1"/>
          <p:nvPr>
            <p:custDataLst>
              <p:tags r:id="rId7"/>
            </p:custDataLst>
          </p:nvPr>
        </p:nvSpPr>
        <p:spPr>
          <a:xfrm>
            <a:off x="468313" y="1196975"/>
            <a:ext cx="8567737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解说词要抓住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解说对象的特点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，突出事物的主要方面。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简单概括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一句话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：就是要很好的配合电视画面内容。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文本框 28681"/>
          <p:cNvSpPr txBox="1"/>
          <p:nvPr>
            <p:custDataLst>
              <p:tags r:id="rId8"/>
            </p:custDataLst>
          </p:nvPr>
        </p:nvSpPr>
        <p:spPr>
          <a:xfrm>
            <a:off x="468313" y="2924175"/>
            <a:ext cx="84963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解说词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补充和增加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解说对象的相关信息，主要是知识和情理的扩展，使读者接受到画面和实物本身无法传递和难以表达的涵义。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文本框 28682"/>
          <p:cNvSpPr txBox="1"/>
          <p:nvPr>
            <p:custDataLst>
              <p:tags r:id="rId9"/>
            </p:custDataLst>
          </p:nvPr>
        </p:nvSpPr>
        <p:spPr>
          <a:xfrm>
            <a:off x="395288" y="4724400"/>
            <a:ext cx="849788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解说词可以自成一个有机的整体，出现在语文课程中就是科普说明文。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697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8415" y="-15875"/>
            <a:ext cx="9192895" cy="6920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矩形 35841"/>
          <p:cNvSpPr/>
          <p:nvPr>
            <p:custDataLst>
              <p:tags r:id="rId5"/>
            </p:custDataLst>
          </p:nvPr>
        </p:nvSpPr>
        <p:spPr>
          <a:xfrm>
            <a:off x="179388" y="188913"/>
            <a:ext cx="75866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阅读课文，梳理本文的说明顺序 </a:t>
            </a:r>
            <a:endParaRPr lang="zh-CN" altLang="en-US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wheel spokes="8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174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75" y="-15875"/>
            <a:ext cx="9203055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9220"/>
          <p:cNvSpPr txBox="1"/>
          <p:nvPr>
            <p:custDataLst>
              <p:tags r:id="rId5"/>
            </p:custDataLst>
          </p:nvPr>
        </p:nvSpPr>
        <p:spPr>
          <a:xfrm>
            <a:off x="250825" y="3500438"/>
            <a:ext cx="8893175" cy="1465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宇宙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星系（星系群、子星系）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 </a:t>
            </a:r>
            <a:r>
              <a:rPr lang="zh-CN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银河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</a:t>
            </a:r>
            <a:endParaRPr lang="en-US" altLang="zh-CN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恒星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太阳系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行星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 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地球 </a:t>
            </a:r>
            <a:endParaRPr lang="zh-CN" altLang="en-US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7" name="矩形 9222"/>
          <p:cNvSpPr/>
          <p:nvPr>
            <p:custDataLst>
              <p:tags r:id="rId6"/>
            </p:custDataLst>
          </p:nvPr>
        </p:nvSpPr>
        <p:spPr>
          <a:xfrm>
            <a:off x="179388" y="188913"/>
            <a:ext cx="40068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本文的说明顺序 </a:t>
            </a:r>
            <a:endParaRPr lang="zh-CN" altLang="en-US" sz="40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文本框 31749"/>
          <p:cNvSpPr txBox="1"/>
          <p:nvPr>
            <p:custDataLst>
              <p:tags r:id="rId7"/>
            </p:custDataLst>
          </p:nvPr>
        </p:nvSpPr>
        <p:spPr>
          <a:xfrm>
            <a:off x="395288" y="1484313"/>
            <a:ext cx="8640762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      解说词具有一定的视觉性，随着摄影镜头由大尺度空间到小尺度空间，缓慢推进，本文采取的是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空间顺序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2769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48260" y="-15875"/>
            <a:ext cx="9241790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32770"/>
          <p:cNvSpPr txBox="1"/>
          <p:nvPr>
            <p:custDataLst>
              <p:tags r:id="rId5"/>
            </p:custDataLst>
          </p:nvPr>
        </p:nvSpPr>
        <p:spPr>
          <a:xfrm>
            <a:off x="468313" y="280988"/>
            <a:ext cx="6148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这样的说明顺序，好处在于：</a:t>
            </a:r>
            <a:endParaRPr lang="zh-CN" altLang="en-US" sz="3600" b="1">
              <a:solidFill>
                <a:srgbClr val="FFCC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33796"/>
          <p:cNvSpPr txBox="1"/>
          <p:nvPr>
            <p:custDataLst>
              <p:tags r:id="rId5"/>
            </p:custDataLst>
          </p:nvPr>
        </p:nvSpPr>
        <p:spPr>
          <a:xfrm>
            <a:off x="539750" y="1773238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．跳出宇宙之外，将它作为纯客观的说明对象来解说，这样能够更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清晰、直观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的介绍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文本框 33797"/>
          <p:cNvSpPr txBox="1"/>
          <p:nvPr>
            <p:custDataLst>
              <p:tags r:id="rId6"/>
            </p:custDataLst>
          </p:nvPr>
        </p:nvSpPr>
        <p:spPr>
          <a:xfrm>
            <a:off x="468313" y="280988"/>
            <a:ext cx="6148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这样的说明顺序，好处在于：</a:t>
            </a:r>
            <a:endParaRPr lang="zh-CN" altLang="en-US" sz="3600" b="1">
              <a:solidFill>
                <a:srgbClr val="FFCC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4817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34820"/>
          <p:cNvSpPr txBox="1"/>
          <p:nvPr>
            <p:custDataLst>
              <p:tags r:id="rId5"/>
            </p:custDataLst>
          </p:nvPr>
        </p:nvSpPr>
        <p:spPr>
          <a:xfrm>
            <a:off x="468313" y="280988"/>
            <a:ext cx="6148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这样的说明顺序，好处在于：</a:t>
            </a:r>
            <a:endParaRPr lang="zh-CN" altLang="en-US" sz="3600" b="1">
              <a:solidFill>
                <a:srgbClr val="FFCC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4819" name="文本框 34821"/>
          <p:cNvSpPr txBox="1"/>
          <p:nvPr>
            <p:custDataLst>
              <p:tags r:id="rId6"/>
            </p:custDataLst>
          </p:nvPr>
        </p:nvSpPr>
        <p:spPr>
          <a:xfrm>
            <a:off x="539750" y="1773238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．跳出宇宙之外，将它作为纯客观的说明对象来解说，这样能够更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清晰、直观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的介绍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文本框 34822"/>
          <p:cNvSpPr txBox="1"/>
          <p:nvPr>
            <p:custDataLst>
              <p:tags r:id="rId7"/>
            </p:custDataLst>
          </p:nvPr>
        </p:nvSpPr>
        <p:spPr>
          <a:xfrm>
            <a:off x="539750" y="3068638"/>
            <a:ext cx="8208963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．空间尺度由大到小，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先整体后局部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，符合读者思维习惯，顺序清楚，层次分明。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41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90990" cy="6951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文本框 35843"/>
          <p:cNvSpPr txBox="1"/>
          <p:nvPr>
            <p:custDataLst>
              <p:tags r:id="rId5"/>
            </p:custDataLst>
          </p:nvPr>
        </p:nvSpPr>
        <p:spPr>
          <a:xfrm>
            <a:off x="362903" y="1463040"/>
            <a:ext cx="8443912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由广阔的宇宙，穿过无尽的空间，最终回到人类的家园，这是探索和发现的目的所在。表现出人类对宇宙的敬畏和“我们掌握自己命运”的自信。“人类的未来取决于我们对这个宇宙的了解程度”，由宇宙再反观地球，就是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人类的未来之路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，说明顺序和作者的思想达到某种契合。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750">
        <p:wipe dir="r"/>
      </p:transition>
    </mc:Choice>
    <mc:Fallback>
      <p:transition spd="slow">
        <p:wipe dir="r"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90990" cy="6952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1"/>
          <p:cNvSpPr txBox="1"/>
          <p:nvPr>
            <p:custDataLst>
              <p:tags r:id="rId5"/>
            </p:custDataLst>
          </p:nvPr>
        </p:nvSpPr>
        <p:spPr>
          <a:xfrm>
            <a:off x="354013" y="914400"/>
            <a:ext cx="8280400" cy="3262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“四方上下谓之宇，古往今来谓之宙。”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西汉《淮南子》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宇宙是所有时间、空间、物质的总和，是物质世界的整体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7889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31745"/>
          <p:cNvSpPr txBox="1"/>
          <p:nvPr>
            <p:custDataLst>
              <p:tags r:id="rId5"/>
            </p:custDataLst>
          </p:nvPr>
        </p:nvSpPr>
        <p:spPr>
          <a:xfrm>
            <a:off x="539750" y="404813"/>
            <a:ext cx="81375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矩形 31746"/>
          <p:cNvSpPr/>
          <p:nvPr>
            <p:custDataLst>
              <p:tags r:id="rId6"/>
            </p:custDataLst>
          </p:nvPr>
        </p:nvSpPr>
        <p:spPr>
          <a:xfrm>
            <a:off x="179388" y="50800"/>
            <a:ext cx="8213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三、重点、难点的学习与目标完成过程 </a:t>
            </a:r>
            <a:endParaRPr lang="zh-CN" altLang="en-US" sz="3600" b="1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2" name="文本框 36868"/>
          <p:cNvSpPr txBox="1"/>
          <p:nvPr>
            <p:custDataLst>
              <p:tags r:id="rId7"/>
            </p:custDataLst>
          </p:nvPr>
        </p:nvSpPr>
        <p:spPr>
          <a:xfrm>
            <a:off x="303213" y="1092200"/>
            <a:ext cx="892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．本文运用了大量的议论和抒情，有什么作用？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r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90990" cy="6951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文本框 37892"/>
          <p:cNvSpPr txBox="1"/>
          <p:nvPr>
            <p:custDataLst>
              <p:tags r:id="rId5"/>
            </p:custDataLst>
          </p:nvPr>
        </p:nvSpPr>
        <p:spPr>
          <a:xfrm>
            <a:off x="323850" y="1125538"/>
            <a:ext cx="85883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课文不仅补充了许多相关知识，而且运用了大段的议论和抒情，融说理和抒情为一体，传达了作者对宇宙和人类的认识，抒发了自己的思想感情。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文本框 1"/>
          <p:cNvSpPr txBox="1"/>
          <p:nvPr>
            <p:custDataLst>
              <p:tags r:id="rId6"/>
            </p:custDataLst>
          </p:nvPr>
        </p:nvSpPr>
        <p:spPr>
          <a:xfrm>
            <a:off x="468313" y="188913"/>
            <a:ext cx="48037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．小结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61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9210" y="-15875"/>
            <a:ext cx="9203055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文本框 39938"/>
          <p:cNvSpPr txBox="1"/>
          <p:nvPr>
            <p:custDataLst>
              <p:tags r:id="rId5"/>
            </p:custDataLst>
          </p:nvPr>
        </p:nvSpPr>
        <p:spPr>
          <a:xfrm>
            <a:off x="539750" y="371475"/>
            <a:ext cx="61547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．作者对宇宙有怎样的认识？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985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69400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40963"/>
          <p:cNvSpPr txBox="1"/>
          <p:nvPr>
            <p:custDataLst>
              <p:tags r:id="rId5"/>
            </p:custDataLst>
          </p:nvPr>
        </p:nvSpPr>
        <p:spPr>
          <a:xfrm>
            <a:off x="539750" y="371475"/>
            <a:ext cx="61547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．作者对宇宙有怎样的认识？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文本框 40964"/>
          <p:cNvSpPr txBox="1"/>
          <p:nvPr>
            <p:custDataLst>
              <p:tags r:id="rId6"/>
            </p:custDataLst>
          </p:nvPr>
        </p:nvSpPr>
        <p:spPr>
          <a:xfrm>
            <a:off x="468313" y="1557338"/>
            <a:ext cx="8424862" cy="3260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        一方面，宇宙辽阔无垠，神秘莫测。而人类生活的地球，只是宇宙中的</a:t>
            </a:r>
            <a:r>
              <a:rPr lang="zh-CN" altLang="en-US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沧海一粟</a:t>
            </a:r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，它的存在“可能仅仅对我们有意义”。</a:t>
            </a:r>
            <a:endParaRPr lang="zh-CN" altLang="en-US" sz="3200" b="1"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        另一方面，宇宙不因为地球及生活在地球上的人类而存在，而</a:t>
            </a:r>
            <a:r>
              <a:rPr lang="zh-CN" altLang="en-US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人类的未来</a:t>
            </a:r>
            <a:r>
              <a:rPr lang="zh-CN" altLang="en-US" sz="3200" b="1">
                <a:latin typeface="Garamond" panose="02020404030301010803" pitchFamily="18" charset="0"/>
                <a:ea typeface="宋体" panose="02010600030101010101" pitchFamily="2" charset="-122"/>
              </a:rPr>
              <a:t>，却取决于对宇宙的了解程度。</a:t>
            </a:r>
            <a:endParaRPr lang="zh-CN" altLang="en-US" sz="3200" b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3009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80830" cy="694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文本框 41986"/>
          <p:cNvSpPr txBox="1"/>
          <p:nvPr>
            <p:custDataLst>
              <p:tags r:id="rId5"/>
            </p:custDataLst>
          </p:nvPr>
        </p:nvSpPr>
        <p:spPr>
          <a:xfrm>
            <a:off x="468313" y="444500"/>
            <a:ext cx="55705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作者对人类有怎样的认识？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4033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" y="-47625"/>
            <a:ext cx="9180195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文本框 43011"/>
          <p:cNvSpPr txBox="1"/>
          <p:nvPr>
            <p:custDataLst>
              <p:tags r:id="rId5"/>
            </p:custDataLst>
          </p:nvPr>
        </p:nvSpPr>
        <p:spPr>
          <a:xfrm>
            <a:off x="468313" y="444500"/>
            <a:ext cx="55705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作者对人类有怎样的认识？</a:t>
            </a:r>
            <a:endParaRPr lang="zh-CN" altLang="en-US" sz="3200">
              <a:solidFill>
                <a:srgbClr val="FF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5" name="文本框 43012"/>
          <p:cNvSpPr txBox="1"/>
          <p:nvPr>
            <p:custDataLst>
              <p:tags r:id="rId6"/>
            </p:custDataLst>
          </p:nvPr>
        </p:nvSpPr>
        <p:spPr>
          <a:xfrm>
            <a:off x="323850" y="1268413"/>
            <a:ext cx="8569325" cy="3260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 一方面，人类在宇宙中是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渺小的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，“不过是晨窗中飞扬的一粒尘埃”，人类关心的大多数问题，对宇宙来说更是微不足道、毫无意义。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另一方面，人类又是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勇敢的、光荣的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，他们以渺小的身躯，来探索广阔的宇宙，人类在渺小之中却迸发出宇宙般的伟大。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5057" name="图片 1" descr="timg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9370" y="-79375"/>
            <a:ext cx="9215120" cy="7366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zoom/>
      </p:transition>
    </mc:Choice>
    <mc:Fallback>
      <p:transition spd="slow">
        <p:zo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6081" name="图片 2" descr="57a96904690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0795" y="-47625"/>
            <a:ext cx="9180830" cy="693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文本框 1"/>
          <p:cNvSpPr txBox="1"/>
          <p:nvPr>
            <p:custDataLst>
              <p:tags r:id="rId6"/>
            </p:custDataLst>
          </p:nvPr>
        </p:nvSpPr>
        <p:spPr>
          <a:xfrm>
            <a:off x="773430" y="669290"/>
            <a:ext cx="7612063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1905</a:t>
            </a:r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年，</a:t>
            </a:r>
            <a:r>
              <a:rPr lang="en-US" altLang="zh-CN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26</a:t>
            </a:r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岁的爱因斯坦发表了质量能量方程式：E=mc²，E代表能量，m代表质量，c代表光速。</a:t>
            </a:r>
            <a:endParaRPr lang="zh-CN" altLang="en-US"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/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   地球和人类的起源以及未来，都蕴藏在奥妙无穷的宇宙中，我们人类总要有智慧的一群人，持续的仰望星空，解读时空谜团，并谋划人类的未来。</a:t>
            </a:r>
            <a:endParaRPr lang="zh-CN" altLang="en-US" sz="36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:wipe dir="d"/>
      </p:transition>
    </mc:Choice>
    <mc:Fallback>
      <p:transition spd="slow">
        <p:wipe dir="d"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48636" name="文本框 1048635"/>
          <p:cNvSpPr txBox="1"/>
          <p:nvPr>
            <p:custDataLst>
              <p:tags r:id="rId4"/>
            </p:custDataLst>
          </p:nvPr>
        </p:nvSpPr>
        <p:spPr>
          <a:xfrm>
            <a:off x="22416" y="1700808"/>
            <a:ext cx="9143999" cy="45357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lnSpc>
                <a:spcPct val="80000"/>
              </a:lnSpc>
              <a:spcBef>
                <a:spcPct val="20000"/>
              </a:spcBef>
              <a:buNone/>
            </a:pPr>
            <a:r>
              <a:rPr lang="en-US" altLang="en-US" sz="4400" b="1" err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考点解读</a:t>
            </a:r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：</a:t>
            </a: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 </a:t>
            </a:r>
            <a:endParaRPr lang="en-US" altLang="en-US" sz="3600" b="1">
              <a:solidFill>
                <a:srgbClr val="FF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三、语言文字运用</a:t>
            </a:r>
            <a:endParaRPr lang="en-US" altLang="zh-CN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 ⑶ 选用、仿用、变换句式，扩展语句，压缩语段 </a:t>
            </a:r>
            <a:endParaRPr lang="en-US" altLang="zh-CN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 ⑷ 正确使用常见的修辞手法  常见修辞手法：比喻、比拟、借代、夸张、对偶、排比、反复、设问、反问。</a:t>
            </a:r>
            <a:endParaRPr lang="en-US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84" name="组合 83"/>
          <p:cNvGrpSpPr/>
          <p:nvPr>
            <p:custDataLst>
              <p:tags r:id="rId4"/>
            </p:custDataLst>
          </p:nvPr>
        </p:nvGrpSpPr>
        <p:grpSpPr>
          <a:xfrm>
            <a:off x="2133600" y="228600"/>
            <a:ext cx="3581400" cy="704850"/>
            <a:chOff x="203" y="209"/>
            <a:chExt cx="2314" cy="520"/>
          </a:xfrm>
        </p:grpSpPr>
        <p:sp>
          <p:nvSpPr>
            <p:cNvPr id="1048643" name="矩形 1048642"/>
            <p:cNvSpPr/>
            <p:nvPr>
              <p:custDataLst>
                <p:tags r:id="rId5"/>
              </p:custDataLst>
            </p:nvPr>
          </p:nvSpPr>
          <p:spPr>
            <a:xfrm>
              <a:off x="248" y="209"/>
              <a:ext cx="2178" cy="499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048644" name="文本框 1048643"/>
            <p:cNvSpPr txBox="1"/>
            <p:nvPr>
              <p:custDataLst>
                <p:tags r:id="rId6"/>
              </p:custDataLst>
            </p:nvPr>
          </p:nvSpPr>
          <p:spPr>
            <a:xfrm>
              <a:off x="203" y="275"/>
              <a:ext cx="2314" cy="454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txBody>
            <a:bodyPr vert="horz"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marL="342900" lvl="0" indent="-342900" latinLnBrk="1">
                <a:lnSpc>
                  <a:spcPct val="80000"/>
                </a:lnSpc>
                <a:spcBef>
                  <a:spcPct val="50000"/>
                </a:spcBef>
                <a:buNone/>
              </a:pPr>
              <a:r>
                <a:rPr lang="zh-CN" altLang="en-US" sz="4300" b="1">
                  <a:ea typeface="楷体_GB2312" panose="02010609030101010101" pitchFamily="49" charset="-122"/>
                  <a:sym typeface="Calibri"/>
                </a:rPr>
                <a:t>高考真题回放</a:t>
              </a:r>
              <a:endParaRPr lang="zh-CN" altLang="en-US" sz="4300" b="1">
                <a:ea typeface="楷体_GB2312" panose="02010609030101010101" pitchFamily="49" charset="-122"/>
                <a:sym typeface="Calibri"/>
              </a:endParaRPr>
            </a:p>
          </p:txBody>
        </p:sp>
      </p:grpSp>
      <p:pic>
        <p:nvPicPr>
          <p:cNvPr id="2097175" name="图片 2097174" descr="2006869375364956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9600" y="457200"/>
            <a:ext cx="914400" cy="881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/>
          <p:nvPr>
            <p:custDataLst>
              <p:tags r:id="rId10"/>
            </p:custDataLst>
          </p:nvPr>
        </p:nvPicPr>
        <p:blipFill>
          <a:blip r:embed="rId9">
            <a:lum contrast="12000"/>
          </a:blip>
          <a:stretch>
            <a:fillRect/>
          </a:stretch>
        </p:blipFill>
        <p:spPr>
          <a:xfrm>
            <a:off x="6858000" y="152401"/>
            <a:ext cx="2286000" cy="162041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占位符 1048647"/>
          <p:cNvSpPr txBox="1"/>
          <p:nvPr>
            <p:custDataLst>
              <p:tags r:id="rId11"/>
            </p:custDataLst>
          </p:nvPr>
        </p:nvSpPr>
        <p:spPr>
          <a:xfrm>
            <a:off x="685800" y="990600"/>
            <a:ext cx="5830416" cy="615388"/>
          </a:xfrm>
          <a:prstGeom prst="rect">
            <a:avLst/>
          </a:prstGeom>
          <a:pattFill prst="pct5">
            <a:fgClr>
              <a:schemeClr val="lt1"/>
            </a:fgClr>
            <a:bgClr>
              <a:schemeClr val="bg1"/>
            </a:bgClr>
          </a:pattFill>
          <a:ln>
            <a:noFill/>
          </a:ln>
        </p:spPr>
        <p:txBody>
          <a:bodyPr vert="horz" lIns="91440" tIns="45720" rIns="91440" bIns="45720" anchor="t"/>
          <a:lstStyle>
            <a:lvl1pPr marL="342900" indent="-3429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32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201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0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年高考课标III卷第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题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3" name="文本占位符 1048647"/>
          <p:cNvSpPr txBox="1"/>
          <p:nvPr>
            <p:custDataLst>
              <p:tags r:id="rId12"/>
            </p:custDataLst>
          </p:nvPr>
        </p:nvSpPr>
        <p:spPr>
          <a:xfrm>
            <a:off x="685800" y="990600"/>
            <a:ext cx="5470376" cy="782216"/>
          </a:xfrm>
          <a:prstGeom prst="rect">
            <a:avLst/>
          </a:prstGeom>
          <a:pattFill prst="pct5">
            <a:fgClr>
              <a:schemeClr val="lt1"/>
            </a:fgClr>
            <a:bgClr>
              <a:schemeClr val="bg1"/>
            </a:bgClr>
          </a:pattFill>
          <a:ln>
            <a:noFill/>
          </a:ln>
        </p:spPr>
        <p:txBody>
          <a:bodyPr vert="horz" lIns="91440" tIns="45720" rIns="91440" bIns="45720" anchor="t"/>
          <a:lstStyle>
            <a:lvl1pPr marL="342900" indent="-3429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32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201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0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年高考课标III卷第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题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255712" y="1663138"/>
            <a:ext cx="8735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20</a:t>
            </a:r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．仿照下面的示例，自选话题，另写三句话，要求使用比喻的修辞手法，句式与示例相同。（</a:t>
            </a:r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6</a:t>
            </a:r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分）</a:t>
            </a:r>
            <a:endParaRPr lang="zh-CN" altLang="zh-CN" sz="3200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zh-CN" sz="3200">
                <a:latin typeface="Times New Roman" panose="02020603050405020304"/>
                <a:ea typeface="楷体" panose="02010609060101010101" pitchFamily="49" charset="-122"/>
              </a:rPr>
              <a:t>谦恭是一种圆润而不腻耳的音响；谦恭是一种甘甜而不燥舌的美味；谦恭是一种明亮而不刺眼的光辉。</a:t>
            </a:r>
            <a:r>
              <a:rPr lang="en-US" altLang="zh-CN" sz="3200">
                <a:latin typeface="Times New Roman" panose="02020603050405020304"/>
                <a:ea typeface="楷体" panose="02010609060101010101" pitchFamily="49" charset="-122"/>
              </a:rPr>
              <a:t>                                                                          </a:t>
            </a:r>
            <a:endParaRPr lang="zh-CN" altLang="zh-CN" sz="3200"/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9527" y="4581219"/>
            <a:ext cx="8735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答案示例：</a:t>
            </a:r>
            <a:endParaRPr lang="en-US" altLang="zh-CN" sz="2400">
              <a:solidFill>
                <a:srgbClr val="FF0000"/>
              </a:solidFill>
            </a:endParaRPr>
          </a:p>
          <a:p>
            <a:r>
              <a:rPr lang="en-US" altLang="zh-CN" sz="2400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自信</a:t>
            </a:r>
            <a:r>
              <a:rPr lang="zh-CN" altLang="zh-CN" sz="2400">
                <a:latin typeface="Times New Roman" panose="02020603050405020304"/>
                <a:ea typeface="楷体" panose="02010609060101010101" pitchFamily="49" charset="-122"/>
              </a:rPr>
              <a:t>是一种绚丽但不繁杂的色彩；自信是一种响亮但不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聒噪</a:t>
            </a:r>
            <a:r>
              <a:rPr lang="zh-CN" altLang="zh-CN" sz="2400">
                <a:latin typeface="Times New Roman" panose="02020603050405020304"/>
                <a:ea typeface="楷体" panose="02010609060101010101" pitchFamily="49" charset="-122"/>
              </a:rPr>
              <a:t>的声音；自信是一种清香但不腻人的味道。</a:t>
            </a:r>
            <a:endParaRPr lang="zh-CN" altLang="zh-CN" sz="2400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zh-CN" sz="2400">
                <a:latin typeface="Times New Roman" panose="02020603050405020304"/>
                <a:ea typeface="楷体" panose="02010609060101010101" pitchFamily="49" charset="-122"/>
              </a:rPr>
              <a:t>、成熟是一种明亮而不刺眼的光辉；成熟是一种圆润而不腻耳的音调；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成</a:t>
            </a:r>
            <a:r>
              <a:rPr lang="zh-CN" altLang="zh-CN" sz="2400">
                <a:latin typeface="Times New Roman" panose="02020603050405020304"/>
                <a:ea typeface="楷体" panose="02010609060101010101" pitchFamily="49" charset="-122"/>
              </a:rPr>
              <a:t>熟是一种洗刷了偏激的淡漠；（</a:t>
            </a:r>
            <a:r>
              <a:rPr lang="zh-CN" altLang="en-US" sz="2400">
                <a:latin typeface="Times New Roman" panose="02020603050405020304"/>
                <a:ea typeface="楷体" panose="02010609060101010101" pitchFamily="49" charset="-122"/>
              </a:rPr>
              <a:t>成</a:t>
            </a:r>
            <a:r>
              <a:rPr lang="zh-CN" altLang="zh-CN" sz="2400">
                <a:latin typeface="Times New Roman" panose="02020603050405020304"/>
                <a:ea typeface="楷体" panose="02010609060101010101" pitchFamily="49" charset="-122"/>
              </a:rPr>
              <a:t>熟是一种无需声张的厚实；成熟是一种并不陡峭的高度。）</a:t>
            </a:r>
            <a:endParaRPr lang="zh-CN" altLang="zh-CN" sz="2400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48651" name="标题 1048650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0" y="487363"/>
            <a:ext cx="8229600" cy="7350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ctr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4400" b="0" i="0" u="none" baseline="0">
                <a:solidFill>
                  <a:schemeClr val="l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201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年高考山东卷第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题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48652" name="文本占位符 1048651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0" y="1506538"/>
            <a:ext cx="8856663" cy="235426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342900" indent="-3429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32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r>
              <a:rPr lang="zh-CN" altLang="en-US" b="1">
                <a:latin typeface="Times New Roman" panose="02020603050405020304" pitchFamily="49" charset="-122"/>
                <a:ea typeface="楷体" panose="02010609060101010101" pitchFamily="49" charset="-122"/>
              </a:rPr>
              <a:t>20.赏析文中画线句子的表现手法与表达效果。</a:t>
            </a:r>
            <a:endParaRPr lang="zh-CN" altLang="en-US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r>
              <a:rPr lang="zh-CN" altLang="en-US" b="1">
                <a:latin typeface="Times New Roman" panose="02020603050405020304" pitchFamily="49" charset="-122"/>
                <a:ea typeface="楷体" panose="02010609060101010101" pitchFamily="49" charset="-122"/>
              </a:rPr>
              <a:t>（1）心里一团如花似锦的猜想，在四堡灰飞烟灭。</a:t>
            </a:r>
            <a:endParaRPr lang="zh-CN" altLang="en-US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r>
              <a:rPr lang="zh-CN" altLang="en-US" b="1">
                <a:latin typeface="Times New Roman" panose="02020603050405020304" pitchFamily="49" charset="-122"/>
                <a:ea typeface="楷体" panose="02010609060101010101" pitchFamily="49" charset="-122"/>
              </a:rPr>
              <a:t>（2）历史走得太远了，连背影也看不到。</a:t>
            </a:r>
            <a:endParaRPr lang="en-US" altLang="zh-CN" b="1">
              <a:latin typeface="宋体" panose="02010600030101010101" pitchFamily="2" charset="-122"/>
            </a:endParaRPr>
          </a:p>
          <a:p>
            <a:endParaRPr lang="zh-CN" altLang="en-US" b="1">
              <a:latin typeface="宋体" panose="02010600030101010101" pitchFamily="2" charset="-122"/>
            </a:endParaRPr>
          </a:p>
          <a:p>
            <a:pPr lvl="0">
              <a:lnSpc>
                <a:spcPct val="90000"/>
              </a:lnSpc>
              <a:buFontTx/>
              <a:buNone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48653" name="矩形 1048652"/>
          <p:cNvSpPr/>
          <p:nvPr>
            <p:custDataLst>
              <p:tags r:id="rId6"/>
            </p:custDataLst>
          </p:nvPr>
        </p:nvSpPr>
        <p:spPr>
          <a:xfrm>
            <a:off x="414997" y="4570586"/>
            <a:ext cx="8075240" cy="2923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答案：</a:t>
            </a:r>
            <a:r>
              <a:rPr lang="zh-CN" altLang="en-US" sz="2400" b="1">
                <a:latin typeface="Times New Roman" panose="02020603050405020304" pitchFamily="49" charset="-122"/>
                <a:ea typeface="楷体" panose="02010609060101010101" pitchFamily="49" charset="-122"/>
              </a:rPr>
              <a:t>（1）对比 、比喻。将对四堡雕版文化繁盛状况的美好想象比喻为“花”“锦”，又将美好想象的破灭比喻为“灰飞烟灭”，二者对比，突出对四堡雕版现状的失望。</a:t>
            </a:r>
            <a:endParaRPr lang="zh-CN" altLang="en-US" sz="24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Times New Roman" panose="02020603050405020304" pitchFamily="49" charset="-122"/>
                <a:ea typeface="楷体" panose="02010609060101010101" pitchFamily="49" charset="-122"/>
              </a:rPr>
              <a:t>（2）拟人。化抽象为具体，生动地表现时间过去久远，四堡雕版印刷业盛况不再，寄寓了作者的民惋惜和对当地雕版文化的追怀。</a:t>
            </a:r>
            <a:endParaRPr lang="zh-CN" altLang="en-US" sz="24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2097179" name="图片 2097178" descr="2006869375364956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228600"/>
            <a:ext cx="914400" cy="881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80" name="图片 2097179" descr="2006869375364956"/>
          <p:cNvPicPr/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5800" y="228600"/>
            <a:ext cx="762000" cy="735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81" name="图片 2097180" descr="2006869375364956"/>
          <p:cNvPicPr/>
          <p:nvPr>
            <p:custDataLst>
              <p:tags r:id="rId10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95400" y="228600"/>
            <a:ext cx="685800" cy="59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8129" name="图片 2" descr="57a96904690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115"/>
            <a:ext cx="9169400" cy="6920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661900" y="10261600"/>
            <a:ext cx="317500" cy="241300"/>
          </a:xfrm>
          <a:prstGeom prst="cube">
            <a:avLst/>
          </a:prstGeom>
        </p:spPr>
      </p:pic>
      <p:sp>
        <p:nvSpPr>
          <p:cNvPr id="1048659" name="矩形 1048658"/>
          <p:cNvSpPr/>
          <p:nvPr>
            <p:custDataLst>
              <p:tags r:id="rId7"/>
            </p:custDataLst>
          </p:nvPr>
        </p:nvSpPr>
        <p:spPr>
          <a:xfrm>
            <a:off x="611505" y="1628775"/>
            <a:ext cx="4419600" cy="1600200"/>
          </a:xfrm>
          <a:prstGeom prst="rect">
            <a:avLst/>
          </a:prstGeom>
        </p:spPr>
        <p:txBody>
          <a:bodyPr vert="horz" wrap="none" lIns="91440" tIns="45720" rIns="91440" bIns="45720" fromWordArt="1" anchor="t">
            <a:prstTxWarp prst="textButton">
              <a:avLst>
                <a:gd name="adj" fmla="val 10800000"/>
              </a:avLst>
            </a:prstTxWarp>
          </a:bodyPr>
          <a:lstStyle/>
          <a:p>
            <a:pPr algn="ctr"/>
            <a:r>
              <a:rPr b="0" i="0" kern="10" spc="0" normalizeH="0">
                <a:ln w="15875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</a:ln>
                <a:solidFill>
                  <a:srgbClr val="FFCC00"/>
                </a:solidFill>
                <a:latin typeface="Times New Roman" panose="02020603050405020304"/>
                <a:ea typeface="楷体" panose="02010609060101010101" pitchFamily="49" charset="-122"/>
              </a:rPr>
              <a:t>变式训练</a:t>
            </a:r>
            <a:endParaRPr b="0" i="0" kern="10" spc="0" normalizeH="0">
              <a:ln w="15875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  <a:solidFill>
                <a:srgbClr val="FFCC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097188" name="图片 2097187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59840" y="2493010"/>
            <a:ext cx="3036570" cy="2607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r"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48662" name="文本框 1048661"/>
          <p:cNvSpPr txBox="1"/>
          <p:nvPr>
            <p:custDataLst>
              <p:tags r:id="rId4"/>
            </p:custDataLst>
          </p:nvPr>
        </p:nvSpPr>
        <p:spPr>
          <a:xfrm>
            <a:off x="-354012" y="152400"/>
            <a:ext cx="9498012" cy="113877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4000" b="1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48663" name="矩形 1048662"/>
          <p:cNvSpPr/>
          <p:nvPr>
            <p:custDataLst>
              <p:tags r:id="rId5"/>
            </p:custDataLst>
          </p:nvPr>
        </p:nvSpPr>
        <p:spPr>
          <a:xfrm>
            <a:off x="381000" y="1828800"/>
            <a:ext cx="8534400" cy="27515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>
              <a:lnSpc>
                <a:spcPct val="90000"/>
              </a:lnSpc>
            </a:pPr>
            <a:r>
              <a:rPr lang="zh-CN" altLang="zh-CN" sz="3200">
                <a:latin typeface="Times New Roman" panose="02020603050405020304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>
                <a:latin typeface="Times New Roman" panose="02020603050405020304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zh-CN" sz="3200" b="1">
                <a:latin typeface="Times New Roman" panose="02020603050405020304" pitchFamily="49" charset="-122"/>
                <a:ea typeface="楷体" panose="02010609060101010101" pitchFamily="49" charset="-122"/>
              </a:rPr>
              <a:t>送沈子福归江东</a:t>
            </a:r>
            <a:endParaRPr lang="zh-CN" altLang="zh-CN" sz="32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zh-CN" sz="3200" b="1">
                <a:latin typeface="Times New Roman" panose="02020603050405020304" pitchFamily="49" charset="-122"/>
                <a:ea typeface="楷体" panose="02010609060101010101" pitchFamily="49" charset="-122"/>
              </a:rPr>
              <a:t>                 王维</a:t>
            </a:r>
            <a:endParaRPr lang="zh-CN" altLang="zh-CN" sz="32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>
                <a:latin typeface="Times New Roman" panose="02020603050405020304" pitchFamily="49" charset="-122"/>
                <a:ea typeface="楷体" panose="02010609060101010101" pitchFamily="49" charset="-122"/>
              </a:rPr>
              <a:t>　　杨柳渡头行客稀，罟师荡桨向临圻。</a:t>
            </a:r>
            <a:endParaRPr lang="zh-CN" altLang="zh-CN" sz="32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>
                <a:latin typeface="Times New Roman" panose="02020603050405020304" pitchFamily="49" charset="-122"/>
                <a:ea typeface="楷体" panose="02010609060101010101" pitchFamily="49" charset="-122"/>
              </a:rPr>
              <a:t>　　惟有相思似春色，江南江北送君归。</a:t>
            </a:r>
            <a:endParaRPr lang="zh-CN" altLang="zh-CN" sz="32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zh-CN" sz="32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>
                <a:latin typeface="Times New Roman" panose="02020603050405020304" pitchFamily="49" charset="-122"/>
                <a:ea typeface="楷体" panose="02010609060101010101" pitchFamily="49" charset="-122"/>
              </a:rPr>
              <a:t>诗的三四句用了什么修辞手法？试析它的作用。</a:t>
            </a:r>
            <a:endParaRPr lang="zh-CN" altLang="zh-CN">
              <a:solidFill>
                <a:srgbClr val="FF0000"/>
              </a:solidFill>
            </a:endParaRPr>
          </a:p>
        </p:txBody>
      </p:sp>
      <p:pic>
        <p:nvPicPr>
          <p:cNvPr id="2097189" name="图片 2097188"/>
          <p:cNvPicPr/>
          <p:nvPr>
            <p:custDataLst>
              <p:tags r:id="rId7"/>
            </p:custDataLst>
          </p:nvPr>
        </p:nvPicPr>
        <p:blipFill>
          <a:blip r:embed="rId6">
            <a:lum bright="-12000" contrast="6000"/>
          </a:blip>
          <a:stretch>
            <a:fillRect/>
          </a:stretch>
        </p:blipFill>
        <p:spPr>
          <a:xfrm>
            <a:off x="7524328" y="5132310"/>
            <a:ext cx="1835696" cy="1762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90" name="图片 2097189" descr="1463585298_201661"/>
          <p:cNvPicPr/>
          <p:nvPr>
            <p:custDataLst>
              <p:tags r:id="rId9"/>
            </p:custDataLst>
          </p:nvPr>
        </p:nvPicPr>
        <p:blipFill>
          <a:blip r:embed="rId8">
            <a:lum contrast="36000"/>
          </a:blip>
          <a:srcRect r="67346" b="-2127"/>
          <a:stretch>
            <a:fillRect/>
          </a:stretch>
        </p:blipFill>
        <p:spPr>
          <a:xfrm>
            <a:off x="381000" y="228600"/>
            <a:ext cx="3429000" cy="838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8" name="组合 97"/>
          <p:cNvGrpSpPr/>
          <p:nvPr>
            <p:custDataLst>
              <p:tags r:id="rId10"/>
            </p:custDataLst>
          </p:nvPr>
        </p:nvGrpSpPr>
        <p:grpSpPr>
          <a:xfrm>
            <a:off x="3886200" y="152400"/>
            <a:ext cx="2393950" cy="901700"/>
            <a:chOff x="3560" y="436"/>
            <a:chExt cx="1508" cy="568"/>
          </a:xfrm>
        </p:grpSpPr>
        <p:grpSp>
          <p:nvGrpSpPr>
            <p:cNvPr id="99" name="组合 98"/>
            <p:cNvGrpSpPr/>
            <p:nvPr>
              <p:custDataLst>
                <p:tags r:id="rId11"/>
              </p:custDataLst>
            </p:nvPr>
          </p:nvGrpSpPr>
          <p:grpSpPr>
            <a:xfrm>
              <a:off x="3560" y="436"/>
              <a:ext cx="1508" cy="568"/>
              <a:chOff x="3658" y="1317"/>
              <a:chExt cx="1508" cy="568"/>
            </a:xfrm>
          </p:grpSpPr>
          <p:sp>
            <p:nvSpPr>
              <p:cNvPr id="1048664" name="矩形 1048663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58" y="1317"/>
                <a:ext cx="1508" cy="568"/>
              </a:xfrm>
              <a:prstGeom prst="rect">
                <a:avLst/>
              </a:prstGeom>
              <a:solidFill>
                <a:srgbClr val="1C1C1C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65" name="任意多边形: 形状 1048664"/>
              <p:cNvSpPr/>
              <p:nvPr>
                <p:custDataLst>
                  <p:tags r:id="rId13"/>
                </p:custDataLst>
              </p:nvPr>
            </p:nvSpPr>
            <p:spPr>
              <a:xfrm>
                <a:off x="3658" y="1317"/>
                <a:ext cx="1508" cy="83"/>
              </a:xfrm>
              <a:custGeom>
                <a:rect l="0" t="0" r="r" b="b"/>
                <a:pathLst>
                  <a:path w="1508" h="83">
                    <a:moveTo>
                      <a:pt x="0" y="0"/>
                    </a:moveTo>
                    <a:lnTo>
                      <a:pt x="141" y="83"/>
                    </a:lnTo>
                    <a:lnTo>
                      <a:pt x="1369" y="83"/>
                    </a:lnTo>
                    <a:lnTo>
                      <a:pt x="1508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66" name="任意多边形: 形状 1048665"/>
              <p:cNvSpPr/>
              <p:nvPr>
                <p:custDataLst>
                  <p:tags r:id="rId14"/>
                </p:custDataLst>
              </p:nvPr>
            </p:nvSpPr>
            <p:spPr>
              <a:xfrm>
                <a:off x="3658" y="1317"/>
                <a:ext cx="141" cy="568"/>
              </a:xfrm>
              <a:custGeom>
                <a:rect l="0" t="0" r="r" b="b"/>
                <a:pathLst>
                  <a:path w="141" h="568">
                    <a:moveTo>
                      <a:pt x="0" y="0"/>
                    </a:moveTo>
                    <a:lnTo>
                      <a:pt x="0" y="568"/>
                    </a:lnTo>
                    <a:lnTo>
                      <a:pt x="141" y="486"/>
                    </a:lnTo>
                    <a:lnTo>
                      <a:pt x="141" y="8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77777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67" name="任意多边形: 形状 1048666"/>
              <p:cNvSpPr/>
              <p:nvPr>
                <p:custDataLst>
                  <p:tags r:id="rId15"/>
                </p:custDataLst>
              </p:nvPr>
            </p:nvSpPr>
            <p:spPr>
              <a:xfrm>
                <a:off x="3658" y="1803"/>
                <a:ext cx="1508" cy="82"/>
              </a:xfrm>
              <a:custGeom>
                <a:rect l="0" t="0" r="r" b="b"/>
                <a:pathLst>
                  <a:path w="1508" h="82">
                    <a:moveTo>
                      <a:pt x="0" y="82"/>
                    </a:moveTo>
                    <a:lnTo>
                      <a:pt x="1508" y="82"/>
                    </a:lnTo>
                    <a:lnTo>
                      <a:pt x="1369" y="0"/>
                    </a:lnTo>
                    <a:lnTo>
                      <a:pt x="141" y="0"/>
                    </a:lnTo>
                    <a:lnTo>
                      <a:pt x="0" y="82"/>
                    </a:lnTo>
                  </a:path>
                </a:pathLst>
              </a:custGeom>
              <a:solidFill>
                <a:srgbClr val="161616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68" name="任意多边形: 形状 1048667"/>
              <p:cNvSpPr/>
              <p:nvPr>
                <p:custDataLst>
                  <p:tags r:id="rId16"/>
                </p:custDataLst>
              </p:nvPr>
            </p:nvSpPr>
            <p:spPr>
              <a:xfrm>
                <a:off x="5027" y="1317"/>
                <a:ext cx="139" cy="568"/>
              </a:xfrm>
              <a:custGeom>
                <a:rect l="0" t="0" r="r" b="b"/>
                <a:pathLst>
                  <a:path w="139" h="568">
                    <a:moveTo>
                      <a:pt x="139" y="568"/>
                    </a:moveTo>
                    <a:lnTo>
                      <a:pt x="139" y="0"/>
                    </a:lnTo>
                    <a:lnTo>
                      <a:pt x="0" y="83"/>
                    </a:lnTo>
                    <a:lnTo>
                      <a:pt x="0" y="486"/>
                    </a:lnTo>
                    <a:lnTo>
                      <a:pt x="139" y="568"/>
                    </a:lnTo>
                  </a:path>
                </a:pathLst>
              </a:custGeom>
              <a:solidFill>
                <a:srgbClr val="101010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69" name="矩形 1048668">
                <a:hlinkClick action="ppaction://noaction"/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3658" y="1317"/>
                <a:ext cx="1508" cy="568"/>
              </a:xfrm>
              <a:prstGeom prst="rect">
                <a:avLst/>
              </a:prstGeom>
              <a:noFill/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70" name="矩形 1048669"/>
              <p:cNvSpPr/>
              <p:nvPr>
                <p:custDataLst>
                  <p:tags r:id="rId18"/>
                </p:custDataLst>
              </p:nvPr>
            </p:nvSpPr>
            <p:spPr>
              <a:xfrm>
                <a:off x="3799" y="1400"/>
                <a:ext cx="1228" cy="403"/>
              </a:xfrm>
              <a:prstGeom prst="rect">
                <a:avLst/>
              </a:prstGeom>
              <a:noFill/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71" name="直接连接符 1048670"/>
              <p:cNvSpPr/>
              <p:nvPr>
                <p:custDataLst>
                  <p:tags r:id="rId19"/>
                </p:custDataLst>
              </p:nvPr>
            </p:nvSpPr>
            <p:spPr>
              <a:xfrm>
                <a:off x="3658" y="1317"/>
                <a:ext cx="141" cy="83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72" name="直接连接符 1048671"/>
              <p:cNvSpPr/>
              <p:nvPr>
                <p:custDataLst>
                  <p:tags r:id="rId20"/>
                </p:custDataLst>
              </p:nvPr>
            </p:nvSpPr>
            <p:spPr>
              <a:xfrm flipV="1">
                <a:off x="3658" y="1803"/>
                <a:ext cx="141" cy="82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73" name="直接连接符 1048672"/>
              <p:cNvSpPr/>
              <p:nvPr>
                <p:custDataLst>
                  <p:tags r:id="rId21"/>
                </p:custDataLst>
              </p:nvPr>
            </p:nvSpPr>
            <p:spPr>
              <a:xfrm flipH="1" flipV="1">
                <a:off x="5027" y="1803"/>
                <a:ext cx="139" cy="82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74" name="直接连接符 1048673"/>
              <p:cNvSpPr/>
              <p:nvPr>
                <p:custDataLst>
                  <p:tags r:id="rId22"/>
                </p:custDataLst>
              </p:nvPr>
            </p:nvSpPr>
            <p:spPr>
              <a:xfrm flipH="1">
                <a:off x="5027" y="1317"/>
                <a:ext cx="139" cy="83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</p:grpSp>
        <p:sp>
          <p:nvSpPr>
            <p:cNvPr id="1048675" name="矩形 1048674">
              <a:hlinkClick action="ppaction://noaction"/>
            </p:cNvPr>
            <p:cNvSpPr/>
            <p:nvPr>
              <p:custDataLst>
                <p:tags r:id="rId23"/>
              </p:custDataLst>
            </p:nvPr>
          </p:nvSpPr>
          <p:spPr>
            <a:xfrm>
              <a:off x="3735" y="553"/>
              <a:ext cx="867" cy="3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/>
              <a:r>
                <a:rPr lang="en-US" altLang="en-US" sz="3600" b="1">
                  <a:solidFill>
                    <a:srgbClr val="FFFF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变式一</a:t>
              </a:r>
              <a:endParaRPr lang="en-US" altLang="en-US" sz="36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24"/>
            </p:custDataLst>
          </p:nvPr>
        </p:nvSpPr>
        <p:spPr>
          <a:xfrm>
            <a:off x="-30480" y="4706644"/>
            <a:ext cx="79563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1B1B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答：用了比喻修辞手法，把对友人惜别的心情比做遮拦不断的江南江北的春色。</a:t>
            </a:r>
            <a:r>
              <a:rPr lang="zh-CN" altLang="zh-CN" sz="3200" b="1">
                <a:solidFill>
                  <a:srgbClr val="FF1B1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将抽象的感情具体化、形象化、化虚为实，想象奇特、新颖。</a:t>
            </a:r>
            <a:endParaRPr lang="zh-CN" altLang="zh-CN" sz="3200" b="1">
              <a:solidFill>
                <a:srgbClr val="FF1B1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48683" name="文本占位符 104868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0" y="1295400"/>
            <a:ext cx="8991600" cy="50038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342900" indent="-3429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32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742950" indent="-28575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11430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6002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2057400" indent="-228600" algn="l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algn="just"/>
            <a:r>
              <a:rPr lang="zh-CN" altLang="zh-CN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下面没有用比拟手法的句子是：</a:t>
            </a:r>
            <a:endParaRPr lang="zh-CN" altLang="zh-CN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zh-CN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   A．烟囱发出呜呜的声响，犹如在黑夜中哽咽。</a:t>
            </a:r>
            <a:endParaRPr lang="zh-CN" altLang="zh-CN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zh-CN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   B．被暴风雨压弯了的花草儿伸着懒腰，宛如刚从睡梦中苏醒。</a:t>
            </a:r>
            <a:endParaRPr lang="zh-CN" altLang="zh-CN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zh-CN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   C．远处林舍闪闪发亮，犹如姑娘送出的秋波，使人心潮激荡。</a:t>
            </a:r>
            <a:endParaRPr lang="zh-CN" altLang="zh-CN" b="1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zh-CN" b="1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   D．偎依在花瓣、绿叶上的水珠，金光闪闪，如同珍珠闪烁着光华。 </a:t>
            </a:r>
            <a:endParaRPr lang="en-US" altLang="zh-CN" b="1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/>
            <a:endParaRPr lang="zh-CN" altLang="zh-CN" b="1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>
              <a:lnSpc>
                <a:spcPct val="120000"/>
              </a:lnSpc>
              <a:buFontTx/>
              <a:buNone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97192" name="图片 209719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400" y="1"/>
            <a:ext cx="1090613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93" name="图片 2097192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900986" y="5877272"/>
            <a:ext cx="1014413" cy="9807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" name="组合 102"/>
          <p:cNvGrpSpPr/>
          <p:nvPr>
            <p:custDataLst>
              <p:tags r:id="rId9"/>
            </p:custDataLst>
          </p:nvPr>
        </p:nvGrpSpPr>
        <p:grpSpPr>
          <a:xfrm>
            <a:off x="3124200" y="304800"/>
            <a:ext cx="2393950" cy="901700"/>
            <a:chOff x="3560" y="436"/>
            <a:chExt cx="1508" cy="568"/>
          </a:xfrm>
        </p:grpSpPr>
        <p:grpSp>
          <p:nvGrpSpPr>
            <p:cNvPr id="104" name="组合 103"/>
            <p:cNvGrpSpPr/>
            <p:nvPr>
              <p:custDataLst>
                <p:tags r:id="rId10"/>
              </p:custDataLst>
            </p:nvPr>
          </p:nvGrpSpPr>
          <p:grpSpPr>
            <a:xfrm>
              <a:off x="3560" y="436"/>
              <a:ext cx="1508" cy="568"/>
              <a:chOff x="3658" y="1317"/>
              <a:chExt cx="1508" cy="568"/>
            </a:xfrm>
          </p:grpSpPr>
          <p:sp>
            <p:nvSpPr>
              <p:cNvPr id="1048685" name="矩形 1048684"/>
              <p:cNvSpPr/>
              <p:nvPr>
                <p:custDataLst>
                  <p:tags r:id="rId11"/>
                </p:custDataLst>
              </p:nvPr>
            </p:nvSpPr>
            <p:spPr>
              <a:xfrm>
                <a:off x="3658" y="1317"/>
                <a:ext cx="1508" cy="568"/>
              </a:xfrm>
              <a:prstGeom prst="rect">
                <a:avLst/>
              </a:prstGeom>
              <a:solidFill>
                <a:srgbClr val="1C1C1C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86" name="任意多边形: 形状 1048685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58" y="1317"/>
                <a:ext cx="1508" cy="83"/>
              </a:xfrm>
              <a:custGeom>
                <a:rect l="0" t="0" r="r" b="b"/>
                <a:pathLst>
                  <a:path w="1508" h="83">
                    <a:moveTo>
                      <a:pt x="0" y="0"/>
                    </a:moveTo>
                    <a:lnTo>
                      <a:pt x="141" y="83"/>
                    </a:lnTo>
                    <a:lnTo>
                      <a:pt x="1369" y="83"/>
                    </a:lnTo>
                    <a:lnTo>
                      <a:pt x="1508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484848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87" name="任意多边形: 形状 1048686"/>
              <p:cNvSpPr/>
              <p:nvPr>
                <p:custDataLst>
                  <p:tags r:id="rId13"/>
                </p:custDataLst>
              </p:nvPr>
            </p:nvSpPr>
            <p:spPr>
              <a:xfrm>
                <a:off x="3658" y="1317"/>
                <a:ext cx="141" cy="568"/>
              </a:xfrm>
              <a:custGeom>
                <a:rect l="0" t="0" r="r" b="b"/>
                <a:pathLst>
                  <a:path w="141" h="568">
                    <a:moveTo>
                      <a:pt x="0" y="0"/>
                    </a:moveTo>
                    <a:lnTo>
                      <a:pt x="0" y="568"/>
                    </a:lnTo>
                    <a:lnTo>
                      <a:pt x="141" y="486"/>
                    </a:lnTo>
                    <a:lnTo>
                      <a:pt x="141" y="8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77777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88" name="任意多边形: 形状 1048687"/>
              <p:cNvSpPr/>
              <p:nvPr>
                <p:custDataLst>
                  <p:tags r:id="rId14"/>
                </p:custDataLst>
              </p:nvPr>
            </p:nvSpPr>
            <p:spPr>
              <a:xfrm>
                <a:off x="3658" y="1803"/>
                <a:ext cx="1508" cy="82"/>
              </a:xfrm>
              <a:custGeom>
                <a:rect l="0" t="0" r="r" b="b"/>
                <a:pathLst>
                  <a:path w="1508" h="82">
                    <a:moveTo>
                      <a:pt x="0" y="82"/>
                    </a:moveTo>
                    <a:lnTo>
                      <a:pt x="1508" y="82"/>
                    </a:lnTo>
                    <a:lnTo>
                      <a:pt x="1369" y="0"/>
                    </a:lnTo>
                    <a:lnTo>
                      <a:pt x="141" y="0"/>
                    </a:lnTo>
                    <a:lnTo>
                      <a:pt x="0" y="82"/>
                    </a:lnTo>
                  </a:path>
                </a:pathLst>
              </a:custGeom>
              <a:solidFill>
                <a:srgbClr val="161616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89" name="任意多边形: 形状 1048688"/>
              <p:cNvSpPr/>
              <p:nvPr>
                <p:custDataLst>
                  <p:tags r:id="rId15"/>
                </p:custDataLst>
              </p:nvPr>
            </p:nvSpPr>
            <p:spPr>
              <a:xfrm>
                <a:off x="5027" y="1317"/>
                <a:ext cx="139" cy="568"/>
              </a:xfrm>
              <a:custGeom>
                <a:rect l="0" t="0" r="r" b="b"/>
                <a:pathLst>
                  <a:path w="139" h="568">
                    <a:moveTo>
                      <a:pt x="139" y="568"/>
                    </a:moveTo>
                    <a:lnTo>
                      <a:pt x="139" y="0"/>
                    </a:lnTo>
                    <a:lnTo>
                      <a:pt x="0" y="83"/>
                    </a:lnTo>
                    <a:lnTo>
                      <a:pt x="0" y="486"/>
                    </a:lnTo>
                    <a:lnTo>
                      <a:pt x="139" y="568"/>
                    </a:lnTo>
                  </a:path>
                </a:pathLst>
              </a:custGeom>
              <a:solidFill>
                <a:srgbClr val="101010"/>
              </a:solidFill>
              <a:ln>
                <a:noFill/>
              </a:ln>
            </p:spPr>
            <p:txBody>
              <a:bodyPr/>
              <a:lstStyle/>
              <a:p/>
            </p:txBody>
          </p:sp>
          <p:sp>
            <p:nvSpPr>
              <p:cNvPr id="1048690" name="矩形 1048689">
                <a:hlinkClick action="ppaction://noaction"/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3658" y="1317"/>
                <a:ext cx="1508" cy="568"/>
              </a:xfrm>
              <a:prstGeom prst="rect">
                <a:avLst/>
              </a:prstGeom>
              <a:noFill/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91" name="矩形 1048690"/>
              <p:cNvSpPr/>
              <p:nvPr>
                <p:custDataLst>
                  <p:tags r:id="rId17"/>
                </p:custDataLst>
              </p:nvPr>
            </p:nvSpPr>
            <p:spPr>
              <a:xfrm>
                <a:off x="3799" y="1400"/>
                <a:ext cx="1228" cy="403"/>
              </a:xfrm>
              <a:prstGeom prst="rect">
                <a:avLst/>
              </a:prstGeom>
              <a:noFill/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92" name="直接连接符 104869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658" y="1317"/>
                <a:ext cx="141" cy="83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93" name="直接连接符 1048692"/>
              <p:cNvSpPr/>
              <p:nvPr>
                <p:custDataLst>
                  <p:tags r:id="rId19"/>
                </p:custDataLst>
              </p:nvPr>
            </p:nvSpPr>
            <p:spPr>
              <a:xfrm flipV="1">
                <a:off x="3658" y="1803"/>
                <a:ext cx="141" cy="82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94" name="直接连接符 1048693"/>
              <p:cNvSpPr/>
              <p:nvPr>
                <p:custDataLst>
                  <p:tags r:id="rId20"/>
                </p:custDataLst>
              </p:nvPr>
            </p:nvSpPr>
            <p:spPr>
              <a:xfrm flipH="1" flipV="1">
                <a:off x="5027" y="1803"/>
                <a:ext cx="139" cy="82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1048695" name="直接连接符 1048694"/>
              <p:cNvSpPr/>
              <p:nvPr>
                <p:custDataLst>
                  <p:tags r:id="rId21"/>
                </p:custDataLst>
              </p:nvPr>
            </p:nvSpPr>
            <p:spPr>
              <a:xfrm flipH="1">
                <a:off x="5027" y="1317"/>
                <a:ext cx="139" cy="83"/>
              </a:xfrm>
              <a:prstGeom prst="line">
                <a:avLst/>
              </a:prstGeom>
              <a:solidFill>
                <a:srgbClr val="FFFFFF"/>
              </a:solidFill>
              <a:ln w="26988" cap="rnd" cmpd="sng">
                <a:solidFill>
                  <a:srgbClr val="FF0000">
                    <a:alpha val="100000"/>
                  </a:srgbClr>
                </a:solidFill>
                <a:prstDash val="solid"/>
                <a:round/>
              </a:ln>
            </p:spPr>
            <p:txBody>
              <a:bodyPr/>
              <a:lstStyle/>
              <a:p/>
            </p:txBody>
          </p:sp>
        </p:grpSp>
        <p:sp>
          <p:nvSpPr>
            <p:cNvPr id="1048696" name="矩形 1048695">
              <a:hlinkClick action="ppaction://noaction"/>
            </p:cNvPr>
            <p:cNvSpPr/>
            <p:nvPr>
              <p:custDataLst>
                <p:tags r:id="rId22"/>
              </p:custDataLst>
            </p:nvPr>
          </p:nvSpPr>
          <p:spPr>
            <a:xfrm>
              <a:off x="3735" y="553"/>
              <a:ext cx="867" cy="3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/>
              <a:r>
                <a:rPr lang="en-US" altLang="en-US" sz="3600" b="1">
                  <a:solidFill>
                    <a:srgbClr val="FFFF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变式二</a:t>
              </a:r>
              <a:endParaRPr lang="en-US" altLang="en-US" sz="36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23"/>
            </p:custDataLst>
          </p:nvPr>
        </p:nvSpPr>
        <p:spPr>
          <a:xfrm>
            <a:off x="395536" y="5283201"/>
            <a:ext cx="2448272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altLang="zh-CN" sz="28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答案：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endParaRPr lang="zh-CN" altLang="zh-CN" sz="3200">
              <a:solidFill>
                <a:schemeClr val="tx1"/>
              </a:solidFill>
            </a:endParaRPr>
          </a:p>
          <a:p>
            <a:pPr algn="ctr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4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>
</file>

<file path=ppt/tags/tag1.xml><?xml version="1.0" encoding="utf-8"?>
<p:tagLst xmlns:p="http://schemas.openxmlformats.org/presentationml/2006/main">
  <p:tag name="AS_UNIQUEID" val="216"/>
</p:tagLst>
</file>

<file path=ppt/tags/tag10.xml><?xml version="1.0" encoding="utf-8"?>
<p:tagLst xmlns:p="http://schemas.openxmlformats.org/presentationml/2006/main">
  <p:tag name="AS_UNIQUEID" val="97"/>
</p:tagLst>
</file>

<file path=ppt/tags/tag100.xml><?xml version="1.0" encoding="utf-8"?>
<p:tagLst xmlns:p="http://schemas.openxmlformats.org/presentationml/2006/main">
  <p:tag name="AS_UNIQUEID" val="235"/>
</p:tagLst>
</file>

<file path=ppt/tags/tag101.xml><?xml version="1.0" encoding="utf-8"?>
<p:tagLst xmlns:p="http://schemas.openxmlformats.org/presentationml/2006/main">
  <p:tag name="AS_UNIQUEID" val="236"/>
</p:tagLst>
</file>

<file path=ppt/tags/tag102.xml><?xml version="1.0" encoding="utf-8"?>
<p:tagLst xmlns:p="http://schemas.openxmlformats.org/presentationml/2006/main">
  <p:tag name="AS_UNIQUEID" val="237"/>
</p:tagLst>
</file>

<file path=ppt/tags/tag103.xml><?xml version="1.0" encoding="utf-8"?>
<p:tagLst xmlns:p="http://schemas.openxmlformats.org/presentationml/2006/main">
  <p:tag name="AS_UNIQUEID" val="238"/>
</p:tagLst>
</file>

<file path=ppt/tags/tag104.xml><?xml version="1.0" encoding="utf-8"?>
<p:tagLst xmlns:p="http://schemas.openxmlformats.org/presentationml/2006/main">
  <p:tag name="AS_UNIQUEID" val="239"/>
</p:tagLst>
</file>

<file path=ppt/tags/tag105.xml><?xml version="1.0" encoding="utf-8"?>
<p:tagLst xmlns:p="http://schemas.openxmlformats.org/presentationml/2006/main">
  <p:tag name="AS_UNIQUEID" val="240"/>
</p:tagLst>
</file>

<file path=ppt/tags/tag106.xml><?xml version="1.0" encoding="utf-8"?>
<p:tagLst xmlns:p="http://schemas.openxmlformats.org/presentationml/2006/main">
  <p:tag name="AS_UNIQUEID" val="241"/>
</p:tagLst>
</file>

<file path=ppt/tags/tag107.xml><?xml version="1.0" encoding="utf-8"?>
<p:tagLst xmlns:p="http://schemas.openxmlformats.org/presentationml/2006/main">
  <p:tag name="AS_UNIQUEID" val="242"/>
</p:tagLst>
</file>

<file path=ppt/tags/tag108.xml><?xml version="1.0" encoding="utf-8"?>
<p:tagLst xmlns:p="http://schemas.openxmlformats.org/presentationml/2006/main">
  <p:tag name="AS_UNIQUEID" val="243"/>
</p:tagLst>
</file>

<file path=ppt/tags/tag109.xml><?xml version="1.0" encoding="utf-8"?>
<p:tagLst xmlns:p="http://schemas.openxmlformats.org/presentationml/2006/main">
  <p:tag name="AS_UNIQUEID" val="244"/>
</p:tagLst>
</file>

<file path=ppt/tags/tag11.xml><?xml version="1.0" encoding="utf-8"?>
<p:tagLst xmlns:p="http://schemas.openxmlformats.org/presentationml/2006/main">
  <p:tag name="AS_UNIQUEID" val="98"/>
</p:tagLst>
</file>

<file path=ppt/tags/tag110.xml><?xml version="1.0" encoding="utf-8"?>
<p:tagLst xmlns:p="http://schemas.openxmlformats.org/presentationml/2006/main">
  <p:tag name="AS_UNIQUEID" val="245"/>
</p:tagLst>
</file>

<file path=ppt/tags/tag111.xml><?xml version="1.0" encoding="utf-8"?>
<p:tagLst xmlns:p="http://schemas.openxmlformats.org/presentationml/2006/main">
  <p:tag name="AS_UNIQUEID" val="246"/>
</p:tagLst>
</file>

<file path=ppt/tags/tag112.xml><?xml version="1.0" encoding="utf-8"?>
<p:tagLst xmlns:p="http://schemas.openxmlformats.org/presentationml/2006/main">
  <p:tag name="AS_UNIQUEID" val="247"/>
</p:tagLst>
</file>

<file path=ppt/tags/tag113.xml><?xml version="1.0" encoding="utf-8"?>
<p:tagLst xmlns:p="http://schemas.openxmlformats.org/presentationml/2006/main">
  <p:tag name="AS_UNIQUEID" val="248"/>
</p:tagLst>
</file>

<file path=ppt/tags/tag114.xml><?xml version="1.0" encoding="utf-8"?>
<p:tagLst xmlns:p="http://schemas.openxmlformats.org/presentationml/2006/main">
  <p:tag name="AS_UNIQUEID" val="249"/>
</p:tagLst>
</file>

<file path=ppt/tags/tag115.xml><?xml version="1.0" encoding="utf-8"?>
<p:tagLst xmlns:p="http://schemas.openxmlformats.org/presentationml/2006/main">
  <p:tag name="AS_UNIQUEID" val="250"/>
</p:tagLst>
</file>

<file path=ppt/tags/tag116.xml><?xml version="1.0" encoding="utf-8"?>
<p:tagLst xmlns:p="http://schemas.openxmlformats.org/presentationml/2006/main">
  <p:tag name="AS_UNIQUEID" val="251"/>
</p:tagLst>
</file>

<file path=ppt/tags/tag117.xml><?xml version="1.0" encoding="utf-8"?>
<p:tagLst xmlns:p="http://schemas.openxmlformats.org/presentationml/2006/main">
  <p:tag name="AS_UNIQUEID" val="252"/>
</p:tagLst>
</file>

<file path=ppt/tags/tag118.xml><?xml version="1.0" encoding="utf-8"?>
<p:tagLst xmlns:p="http://schemas.openxmlformats.org/presentationml/2006/main">
  <p:tag name="AS_UNIQUEID" val="253"/>
</p:tagLst>
</file>

<file path=ppt/tags/tag119.xml><?xml version="1.0" encoding="utf-8"?>
<p:tagLst xmlns:p="http://schemas.openxmlformats.org/presentationml/2006/main">
  <p:tag name="AS_UNIQUEID" val="254"/>
</p:tagLst>
</file>

<file path=ppt/tags/tag12.xml><?xml version="1.0" encoding="utf-8"?>
<p:tagLst xmlns:p="http://schemas.openxmlformats.org/presentationml/2006/main">
  <p:tag name="AS_UNIQUEID" val="99"/>
</p:tagLst>
</file>

<file path=ppt/tags/tag120.xml><?xml version="1.0" encoding="utf-8"?>
<p:tagLst xmlns:p="http://schemas.openxmlformats.org/presentationml/2006/main">
  <p:tag name="AS_UNIQUEID" val="255"/>
</p:tagLst>
</file>

<file path=ppt/tags/tag121.xml><?xml version="1.0" encoding="utf-8"?>
<p:tagLst xmlns:p="http://schemas.openxmlformats.org/presentationml/2006/main">
  <p:tag name="AS_UNIQUEID" val="256"/>
</p:tagLst>
</file>

<file path=ppt/tags/tag122.xml><?xml version="1.0" encoding="utf-8"?>
<p:tagLst xmlns:p="http://schemas.openxmlformats.org/presentationml/2006/main">
  <p:tag name="AS_UNIQUEID" val="257"/>
</p:tagLst>
</file>

<file path=ppt/tags/tag123.xml><?xml version="1.0" encoding="utf-8"?>
<p:tagLst xmlns:p="http://schemas.openxmlformats.org/presentationml/2006/main">
  <p:tag name="AS_UNIQUEID" val="258"/>
</p:tagLst>
</file>

<file path=ppt/tags/tag124.xml><?xml version="1.0" encoding="utf-8"?>
<p:tagLst xmlns:p="http://schemas.openxmlformats.org/presentationml/2006/main">
  <p:tag name="AS_UNIQUEID" val="259"/>
</p:tagLst>
</file>

<file path=ppt/tags/tag125.xml><?xml version="1.0" encoding="utf-8"?>
<p:tagLst xmlns:p="http://schemas.openxmlformats.org/presentationml/2006/main">
  <p:tag name="AS_UNIQUEID" val="260"/>
</p:tagLst>
</file>

<file path=ppt/tags/tag126.xml><?xml version="1.0" encoding="utf-8"?>
<p:tagLst xmlns:p="http://schemas.openxmlformats.org/presentationml/2006/main">
  <p:tag name="AS_UNIQUEID" val="261"/>
</p:tagLst>
</file>

<file path=ppt/tags/tag127.xml><?xml version="1.0" encoding="utf-8"?>
<p:tagLst xmlns:p="http://schemas.openxmlformats.org/presentationml/2006/main">
  <p:tag name="AS_UNIQUEID" val="262"/>
</p:tagLst>
</file>

<file path=ppt/tags/tag128.xml><?xml version="1.0" encoding="utf-8"?>
<p:tagLst xmlns:p="http://schemas.openxmlformats.org/presentationml/2006/main">
  <p:tag name="AS_UNIQUEID" val="263"/>
</p:tagLst>
</file>

<file path=ppt/tags/tag129.xml><?xml version="1.0" encoding="utf-8"?>
<p:tagLst xmlns:p="http://schemas.openxmlformats.org/presentationml/2006/main">
  <p:tag name="AS_UNIQUEID" val="264"/>
</p:tagLst>
</file>

<file path=ppt/tags/tag13.xml><?xml version="1.0" encoding="utf-8"?>
<p:tagLst xmlns:p="http://schemas.openxmlformats.org/presentationml/2006/main">
  <p:tag name="AS_UNIQUEID" val="218"/>
</p:tagLst>
</file>

<file path=ppt/tags/tag130.xml><?xml version="1.0" encoding="utf-8"?>
<p:tagLst xmlns:p="http://schemas.openxmlformats.org/presentationml/2006/main">
  <p:tag name="AS_UNIQUEID" val="265"/>
</p:tagLst>
</file>

<file path=ppt/tags/tag131.xml><?xml version="1.0" encoding="utf-8"?>
<p:tagLst xmlns:p="http://schemas.openxmlformats.org/presentationml/2006/main">
  <p:tag name="AS_UNIQUEID" val="266"/>
</p:tagLst>
</file>

<file path=ppt/tags/tag132.xml><?xml version="1.0" encoding="utf-8"?>
<p:tagLst xmlns:p="http://schemas.openxmlformats.org/presentationml/2006/main">
  <p:tag name="AS_UNIQUEID" val="267"/>
</p:tagLst>
</file>

<file path=ppt/tags/tag133.xml><?xml version="1.0" encoding="utf-8"?>
<p:tagLst xmlns:p="http://schemas.openxmlformats.org/presentationml/2006/main">
  <p:tag name="AS_UNIQUEID" val="268"/>
</p:tagLst>
</file>

<file path=ppt/tags/tag134.xml><?xml version="1.0" encoding="utf-8"?>
<p:tagLst xmlns:p="http://schemas.openxmlformats.org/presentationml/2006/main">
  <p:tag name="AS_UNIQUEID" val="269"/>
</p:tagLst>
</file>

<file path=ppt/tags/tag135.xml><?xml version="1.0" encoding="utf-8"?>
<p:tagLst xmlns:p="http://schemas.openxmlformats.org/presentationml/2006/main">
  <p:tag name="AS_UNIQUEID" val="270"/>
</p:tagLst>
</file>

<file path=ppt/tags/tag136.xml><?xml version="1.0" encoding="utf-8"?>
<p:tagLst xmlns:p="http://schemas.openxmlformats.org/presentationml/2006/main">
  <p:tag name="AS_UNIQUEID" val="271"/>
</p:tagLst>
</file>

<file path=ppt/tags/tag137.xml><?xml version="1.0" encoding="utf-8"?>
<p:tagLst xmlns:p="http://schemas.openxmlformats.org/presentationml/2006/main">
  <p:tag name="AS_UNIQUEID" val="272"/>
</p:tagLst>
</file>

<file path=ppt/tags/tag138.xml><?xml version="1.0" encoding="utf-8"?>
<p:tagLst xmlns:p="http://schemas.openxmlformats.org/presentationml/2006/main">
  <p:tag name="AS_UNIQUEID" val="273"/>
</p:tagLst>
</file>

<file path=ppt/tags/tag139.xml><?xml version="1.0" encoding="utf-8"?>
<p:tagLst xmlns:p="http://schemas.openxmlformats.org/presentationml/2006/main">
  <p:tag name="AS_UNIQUEID" val="274"/>
</p:tagLst>
</file>

<file path=ppt/tags/tag14.xml><?xml version="1.0" encoding="utf-8"?>
<p:tagLst xmlns:p="http://schemas.openxmlformats.org/presentationml/2006/main">
  <p:tag name="AS_UNIQUEID" val="101"/>
</p:tagLst>
</file>

<file path=ppt/tags/tag140.xml><?xml version="1.0" encoding="utf-8"?>
<p:tagLst xmlns:p="http://schemas.openxmlformats.org/presentationml/2006/main">
  <p:tag name="AS_UNIQUEID" val="275"/>
</p:tagLst>
</file>

<file path=ppt/tags/tag141.xml><?xml version="1.0" encoding="utf-8"?>
<p:tagLst xmlns:p="http://schemas.openxmlformats.org/presentationml/2006/main">
  <p:tag name="AS_UNIQUEID" val="276"/>
</p:tagLst>
</file>

<file path=ppt/tags/tag142.xml><?xml version="1.0" encoding="utf-8"?>
<p:tagLst xmlns:p="http://schemas.openxmlformats.org/presentationml/2006/main">
  <p:tag name="AS_UNIQUEID" val="277"/>
</p:tagLst>
</file>

<file path=ppt/tags/tag143.xml><?xml version="1.0" encoding="utf-8"?>
<p:tagLst xmlns:p="http://schemas.openxmlformats.org/presentationml/2006/main">
  <p:tag name="AS_UNIQUEID" val="278"/>
</p:tagLst>
</file>

<file path=ppt/tags/tag144.xml><?xml version="1.0" encoding="utf-8"?>
<p:tagLst xmlns:p="http://schemas.openxmlformats.org/presentationml/2006/main">
  <p:tag name="AS_UNIQUEID" val="279"/>
</p:tagLst>
</file>

<file path=ppt/tags/tag145.xml><?xml version="1.0" encoding="utf-8"?>
<p:tagLst xmlns:p="http://schemas.openxmlformats.org/presentationml/2006/main">
  <p:tag name="AS_UNIQUEID" val="280"/>
</p:tagLst>
</file>

<file path=ppt/tags/tag146.xml><?xml version="1.0" encoding="utf-8"?>
<p:tagLst xmlns:p="http://schemas.openxmlformats.org/presentationml/2006/main">
  <p:tag name="AS_UNIQUEID" val="281"/>
</p:tagLst>
</file>

<file path=ppt/tags/tag147.xml><?xml version="1.0" encoding="utf-8"?>
<p:tagLst xmlns:p="http://schemas.openxmlformats.org/presentationml/2006/main">
  <p:tag name="AS_UNIQUEID" val="282"/>
</p:tagLst>
</file>

<file path=ppt/tags/tag148.xml><?xml version="1.0" encoding="utf-8"?>
<p:tagLst xmlns:p="http://schemas.openxmlformats.org/presentationml/2006/main">
  <p:tag name="AS_UNIQUEID" val="283"/>
</p:tagLst>
</file>

<file path=ppt/tags/tag149.xml><?xml version="1.0" encoding="utf-8"?>
<p:tagLst xmlns:p="http://schemas.openxmlformats.org/presentationml/2006/main">
  <p:tag name="AS_UNIQUEID" val="284"/>
</p:tagLst>
</file>

<file path=ppt/tags/tag15.xml><?xml version="1.0" encoding="utf-8"?>
<p:tagLst xmlns:p="http://schemas.openxmlformats.org/presentationml/2006/main">
  <p:tag name="AS_UNIQUEID" val="102"/>
</p:tagLst>
</file>

<file path=ppt/tags/tag150.xml><?xml version="1.0" encoding="utf-8"?>
<p:tagLst xmlns:p="http://schemas.openxmlformats.org/presentationml/2006/main">
  <p:tag name="AS_UNIQUEID" val="285"/>
</p:tagLst>
</file>

<file path=ppt/tags/tag151.xml><?xml version="1.0" encoding="utf-8"?>
<p:tagLst xmlns:p="http://schemas.openxmlformats.org/presentationml/2006/main">
  <p:tag name="AS_UNIQUEID" val="286"/>
</p:tagLst>
</file>

<file path=ppt/tags/tag152.xml><?xml version="1.0" encoding="utf-8"?>
<p:tagLst xmlns:p="http://schemas.openxmlformats.org/presentationml/2006/main">
  <p:tag name="AS_UNIQUEID" val="287"/>
</p:tagLst>
</file>

<file path=ppt/tags/tag153.xml><?xml version="1.0" encoding="utf-8"?>
<p:tagLst xmlns:p="http://schemas.openxmlformats.org/presentationml/2006/main">
  <p:tag name="AS_UNIQUEID" val="288"/>
</p:tagLst>
</file>

<file path=ppt/tags/tag154.xml><?xml version="1.0" encoding="utf-8"?>
<p:tagLst xmlns:p="http://schemas.openxmlformats.org/presentationml/2006/main">
  <p:tag name="AS_UNIQUEID" val="289"/>
</p:tagLst>
</file>

<file path=ppt/tags/tag155.xml><?xml version="1.0" encoding="utf-8"?>
<p:tagLst xmlns:p="http://schemas.openxmlformats.org/presentationml/2006/main">
  <p:tag name="AS_UNIQUEID" val="290"/>
</p:tagLst>
</file>

<file path=ppt/tags/tag156.xml><?xml version="1.0" encoding="utf-8"?>
<p:tagLst xmlns:p="http://schemas.openxmlformats.org/presentationml/2006/main">
  <p:tag name="AS_UNIQUEID" val="291"/>
</p:tagLst>
</file>

<file path=ppt/tags/tag157.xml><?xml version="1.0" encoding="utf-8"?>
<p:tagLst xmlns:p="http://schemas.openxmlformats.org/presentationml/2006/main">
  <p:tag name="AS_UNIQUEID" val="292"/>
</p:tagLst>
</file>

<file path=ppt/tags/tag158.xml><?xml version="1.0" encoding="utf-8"?>
<p:tagLst xmlns:p="http://schemas.openxmlformats.org/presentationml/2006/main">
  <p:tag name="AS_UNIQUEID" val="293"/>
</p:tagLst>
</file>

<file path=ppt/tags/tag159.xml><?xml version="1.0" encoding="utf-8"?>
<p:tagLst xmlns:p="http://schemas.openxmlformats.org/presentationml/2006/main">
  <p:tag name="AS_UNIQUEID" val="294"/>
</p:tagLst>
</file>

<file path=ppt/tags/tag16.xml><?xml version="1.0" encoding="utf-8"?>
<p:tagLst xmlns:p="http://schemas.openxmlformats.org/presentationml/2006/main">
  <p:tag name="AS_UNIQUEID" val="103"/>
</p:tagLst>
</file>

<file path=ppt/tags/tag160.xml><?xml version="1.0" encoding="utf-8"?>
<p:tagLst xmlns:p="http://schemas.openxmlformats.org/presentationml/2006/main">
  <p:tag name="AS_UNIQUEID" val="295"/>
</p:tagLst>
</file>

<file path=ppt/tags/tag161.xml><?xml version="1.0" encoding="utf-8"?>
<p:tagLst xmlns:p="http://schemas.openxmlformats.org/presentationml/2006/main">
  <p:tag name="AS_UNIQUEID" val="296"/>
</p:tagLst>
</file>

<file path=ppt/tags/tag162.xml><?xml version="1.0" encoding="utf-8"?>
<p:tagLst xmlns:p="http://schemas.openxmlformats.org/presentationml/2006/main">
  <p:tag name="AS_UNIQUEID" val="297"/>
</p:tagLst>
</file>

<file path=ppt/tags/tag163.xml><?xml version="1.0" encoding="utf-8"?>
<p:tagLst xmlns:p="http://schemas.openxmlformats.org/presentationml/2006/main">
  <p:tag name="AS_UNIQUEID" val="298"/>
</p:tagLst>
</file>

<file path=ppt/tags/tag164.xml><?xml version="1.0" encoding="utf-8"?>
<p:tagLst xmlns:p="http://schemas.openxmlformats.org/presentationml/2006/main">
  <p:tag name="AS_UNIQUEID" val="185"/>
</p:tagLst>
</file>

<file path=ppt/tags/tag165.xml><?xml version="1.0" encoding="utf-8"?>
<p:tagLst xmlns:p="http://schemas.openxmlformats.org/presentationml/2006/main">
  <p:tag name="AS_UNIQUEID" val="186"/>
</p:tagLst>
</file>

<file path=ppt/tags/tag166.xml><?xml version="1.0" encoding="utf-8"?>
<p:tagLst xmlns:p="http://schemas.openxmlformats.org/presentationml/2006/main">
  <p:tag name="AS_UNIQUEID" val="299"/>
</p:tagLst>
</file>

<file path=ppt/tags/tag167.xml><?xml version="1.0" encoding="utf-8"?>
<p:tagLst xmlns:p="http://schemas.openxmlformats.org/presentationml/2006/main">
  <p:tag name="AS_UNIQUEID" val="188"/>
</p:tagLst>
</file>

<file path=ppt/tags/tag168.xml><?xml version="1.0" encoding="utf-8"?>
<p:tagLst xmlns:p="http://schemas.openxmlformats.org/presentationml/2006/main">
  <p:tag name="AS_UNIQUEID" val="189"/>
</p:tagLst>
</file>

<file path=ppt/tags/tag169.xml><?xml version="1.0" encoding="utf-8"?>
<p:tagLst xmlns:p="http://schemas.openxmlformats.org/presentationml/2006/main">
  <p:tag name="AS_UNIQUEID" val="300"/>
</p:tagLst>
</file>

<file path=ppt/tags/tag17.xml><?xml version="1.0" encoding="utf-8"?>
<p:tagLst xmlns:p="http://schemas.openxmlformats.org/presentationml/2006/main">
  <p:tag name="AS_UNIQUEID" val="104"/>
</p:tagLst>
</file>

<file path=ppt/tags/tag170.xml><?xml version="1.0" encoding="utf-8"?>
<p:tagLst xmlns:p="http://schemas.openxmlformats.org/presentationml/2006/main">
  <p:tag name="AS_UNIQUEID" val="191"/>
</p:tagLst>
</file>

<file path=ppt/tags/tag171.xml><?xml version="1.0" encoding="utf-8"?>
<p:tagLst xmlns:p="http://schemas.openxmlformats.org/presentationml/2006/main">
  <p:tag name="AS_UNIQUEID" val="192"/>
</p:tagLst>
</file>

<file path=ppt/tags/tag172.xml><?xml version="1.0" encoding="utf-8"?>
<p:tagLst xmlns:p="http://schemas.openxmlformats.org/presentationml/2006/main">
  <p:tag name="AS_UNIQUEID" val="301"/>
</p:tagLst>
</file>

<file path=ppt/tags/tag173.xml><?xml version="1.0" encoding="utf-8"?>
<p:tagLst xmlns:p="http://schemas.openxmlformats.org/presentationml/2006/main">
  <p:tag name="AS_UNIQUEID" val="194"/>
</p:tagLst>
</file>

<file path=ppt/tags/tag174.xml><?xml version="1.0" encoding="utf-8"?>
<p:tagLst xmlns:p="http://schemas.openxmlformats.org/presentationml/2006/main">
  <p:tag name="AS_UNIQUEID" val="195"/>
</p:tagLst>
</file>

<file path=ppt/tags/tag175.xml><?xml version="1.0" encoding="utf-8"?>
<p:tagLst xmlns:p="http://schemas.openxmlformats.org/presentationml/2006/main">
  <p:tag name="AS_UNIQUEID" val="196"/>
</p:tagLst>
</file>

<file path=ppt/tags/tag176.xml><?xml version="1.0" encoding="utf-8"?>
<p:tagLst xmlns:p="http://schemas.openxmlformats.org/presentationml/2006/main">
  <p:tag name="AS_UNIQUEID" val="197"/>
</p:tagLst>
</file>

<file path=ppt/tags/tag177.xml><?xml version="1.0" encoding="utf-8"?>
<p:tagLst xmlns:p="http://schemas.openxmlformats.org/presentationml/2006/main">
  <p:tag name="AS_UNIQUEID" val="198"/>
</p:tagLst>
</file>

<file path=ppt/tags/tag178.xml><?xml version="1.0" encoding="utf-8"?>
<p:tagLst xmlns:p="http://schemas.openxmlformats.org/presentationml/2006/main">
  <p:tag name="AS_UNIQUEID" val="302"/>
</p:tagLst>
</file>

<file path=ppt/tags/tag179.xml><?xml version="1.0" encoding="utf-8"?>
<p:tagLst xmlns:p="http://schemas.openxmlformats.org/presentationml/2006/main">
  <p:tag name="AS_UNIQUEID" val="200"/>
</p:tagLst>
</file>

<file path=ppt/tags/tag18.xml><?xml version="1.0" encoding="utf-8"?>
<p:tagLst xmlns:p="http://schemas.openxmlformats.org/presentationml/2006/main">
  <p:tag name="AS_UNIQUEID" val="105"/>
</p:tagLst>
</file>

<file path=ppt/tags/tag180.xml><?xml version="1.0" encoding="utf-8"?>
<p:tagLst xmlns:p="http://schemas.openxmlformats.org/presentationml/2006/main">
  <p:tag name="AS_UNIQUEID" val="201"/>
</p:tagLst>
</file>

<file path=ppt/tags/tag181.xml><?xml version="1.0" encoding="utf-8"?>
<p:tagLst xmlns:p="http://schemas.openxmlformats.org/presentationml/2006/main">
  <p:tag name="AS_UNIQUEID" val="303"/>
</p:tagLst>
</file>

<file path=ppt/tags/tag182.xml><?xml version="1.0" encoding="utf-8"?>
<p:tagLst xmlns:p="http://schemas.openxmlformats.org/presentationml/2006/main">
  <p:tag name="AS_UNIQUEID" val="304"/>
</p:tagLst>
</file>

<file path=ppt/tags/tag183.xml><?xml version="1.0" encoding="utf-8"?>
<p:tagLst xmlns:p="http://schemas.openxmlformats.org/presentationml/2006/main">
  <p:tag name="AS_UNIQUEID" val="305"/>
</p:tagLst>
</file>

<file path=ppt/tags/tag184.xml><?xml version="1.0" encoding="utf-8"?>
<p:tagLst xmlns:p="http://schemas.openxmlformats.org/presentationml/2006/main">
  <p:tag name="AS_UNIQUEID" val="306"/>
</p:tagLst>
</file>

<file path=ppt/tags/tag185.xml><?xml version="1.0" encoding="utf-8"?>
<p:tagLst xmlns:p="http://schemas.openxmlformats.org/presentationml/2006/main">
  <p:tag name="AS_UNIQUEID" val="307"/>
</p:tagLst>
</file>

<file path=ppt/tags/tag186.xml><?xml version="1.0" encoding="utf-8"?>
<p:tagLst xmlns:p="http://schemas.openxmlformats.org/presentationml/2006/main">
  <p:tag name="AS_UNIQUEID" val="308"/>
</p:tagLst>
</file>

<file path=ppt/tags/tag187.xml><?xml version="1.0" encoding="utf-8"?>
<p:tagLst xmlns:p="http://schemas.openxmlformats.org/presentationml/2006/main">
  <p:tag name="AS_UNIQUEID" val="309"/>
</p:tagLst>
</file>

<file path=ppt/tags/tag188.xml><?xml version="1.0" encoding="utf-8"?>
<p:tagLst xmlns:p="http://schemas.openxmlformats.org/presentationml/2006/main">
  <p:tag name="AS_UNIQUEID" val="310"/>
</p:tagLst>
</file>

<file path=ppt/tags/tag189.xml><?xml version="1.0" encoding="utf-8"?>
<p:tagLst xmlns:p="http://schemas.openxmlformats.org/presentationml/2006/main">
  <p:tag name="AS_UNIQUEID" val="205"/>
</p:tagLst>
</file>

<file path=ppt/tags/tag19.xml><?xml version="1.0" encoding="utf-8"?>
<p:tagLst xmlns:p="http://schemas.openxmlformats.org/presentationml/2006/main">
  <p:tag name="AS_UNIQUEID" val="219"/>
</p:tagLst>
</file>

<file path=ppt/tags/tag190.xml><?xml version="1.0" encoding="utf-8"?>
<p:tagLst xmlns:p="http://schemas.openxmlformats.org/presentationml/2006/main">
  <p:tag name="AS_UNIQUEID" val="311"/>
</p:tagLst>
</file>

<file path=ppt/tags/tag191.xml><?xml version="1.0" encoding="utf-8"?>
<p:tagLst xmlns:p="http://schemas.openxmlformats.org/presentationml/2006/main">
  <p:tag name="AS_UNIQUEID" val="203"/>
</p:tagLst>
</file>

<file path=ppt/tags/tag192.xml><?xml version="1.0" encoding="utf-8"?>
<p:tagLst xmlns:p="http://schemas.openxmlformats.org/presentationml/2006/main">
  <p:tag name="AS_UNIQUEID" val="204"/>
</p:tagLst>
</file>

<file path=ppt/tags/tag193.xml><?xml version="1.0" encoding="utf-8"?>
<p:tagLst xmlns:p="http://schemas.openxmlformats.org/presentationml/2006/main">
  <p:tag name="AS_UNIQUEID" val="205"/>
</p:tagLst>
</file>

<file path=ppt/tags/tag194.xml><?xml version="1.0" encoding="utf-8"?>
<p:tagLst xmlns:p="http://schemas.openxmlformats.org/presentationml/2006/main">
  <p:tag name="AS_UNIQUEID" val="206"/>
</p:tagLst>
</file>

<file path=ppt/tags/tag195.xml><?xml version="1.0" encoding="utf-8"?>
<p:tagLst xmlns:p="http://schemas.openxmlformats.org/presentationml/2006/main">
  <p:tag name="AS_UNIQUEID" val="312"/>
</p:tagLst>
</file>

<file path=ppt/tags/tag196.xml><?xml version="1.0" encoding="utf-8"?>
<p:tagLst xmlns:p="http://schemas.openxmlformats.org/presentationml/2006/main">
  <p:tag name="AS_UNIQUEID" val="208"/>
</p:tagLst>
</file>

<file path=ppt/tags/tag197.xml><?xml version="1.0" encoding="utf-8"?>
<p:tagLst xmlns:p="http://schemas.openxmlformats.org/presentationml/2006/main">
  <p:tag name="AS_UNIQUEID" val="209"/>
</p:tagLst>
</file>

<file path=ppt/tags/tag198.xml><?xml version="1.0" encoding="utf-8"?>
<p:tagLst xmlns:p="http://schemas.openxmlformats.org/presentationml/2006/main">
  <p:tag name="AS_UNIQUEID" val="313"/>
</p:tagLst>
</file>

<file path=ppt/tags/tag199.xml><?xml version="1.0" encoding="utf-8"?>
<p:tagLst xmlns:p="http://schemas.openxmlformats.org/presentationml/2006/main">
  <p:tag name="AS_UNIQUEID" val="211"/>
</p:tagLst>
</file>

<file path=ppt/tags/tag2.xml><?xml version="1.0" encoding="utf-8"?>
<p:tagLst xmlns:p="http://schemas.openxmlformats.org/presentationml/2006/main">
  <p:tag name="AS_UNIQUEID" val="89"/>
</p:tagLst>
</file>

<file path=ppt/tags/tag20.xml><?xml version="1.0" encoding="utf-8"?>
<p:tagLst xmlns:p="http://schemas.openxmlformats.org/presentationml/2006/main">
  <p:tag name="AS_UNIQUEID" val="107"/>
</p:tagLst>
</file>

<file path=ppt/tags/tag200.xml><?xml version="1.0" encoding="utf-8"?>
<p:tagLst xmlns:p="http://schemas.openxmlformats.org/presentationml/2006/main">
  <p:tag name="AS_UNIQUEID" val="212"/>
</p:tagLst>
</file>

<file path=ppt/tags/tag201.xml><?xml version="1.0" encoding="utf-8"?>
<p:tagLst xmlns:p="http://schemas.openxmlformats.org/presentationml/2006/main">
  <p:tag name="AS_UNIQUEID" val="314"/>
</p:tagLst>
</file>

<file path=ppt/tags/tag202.xml><?xml version="1.0" encoding="utf-8"?>
<p:tagLst xmlns:p="http://schemas.openxmlformats.org/presentationml/2006/main">
  <p:tag name="AS_UNIQUEID" val="315"/>
</p:tagLst>
</file>

<file path=ppt/tags/tag203.xml><?xml version="1.0" encoding="utf-8"?>
<p:tagLst xmlns:p="http://schemas.openxmlformats.org/presentationml/2006/main">
  <p:tag name="AS_UNIQUEID" val="316"/>
</p:tagLst>
</file>

<file path=ppt/tags/tag204.xml><?xml version="1.0" encoding="utf-8"?>
<p:tagLst xmlns:p="http://schemas.openxmlformats.org/presentationml/2006/main">
  <p:tag name="AS_UNIQUEID" val="317"/>
</p:tagLst>
</file>

<file path=ppt/tags/tag205.xml><?xml version="1.0" encoding="utf-8"?>
<p:tagLst xmlns:p="http://schemas.openxmlformats.org/presentationml/2006/main">
  <p:tag name="AS_UNIQUEID" val="318"/>
</p:tagLst>
</file>

<file path=ppt/tags/tag206.xml><?xml version="1.0" encoding="utf-8"?>
<p:tagLst xmlns:p="http://schemas.openxmlformats.org/presentationml/2006/main">
  <p:tag name="AS_UNIQUEID" val="319"/>
</p:tagLst>
</file>

<file path=ppt/tags/tag207.xml><?xml version="1.0" encoding="utf-8"?>
<p:tagLst xmlns:p="http://schemas.openxmlformats.org/presentationml/2006/main">
  <p:tag name="AS_UNIQUEID" val="320"/>
</p:tagLst>
</file>

<file path=ppt/tags/tag208.xml><?xml version="1.0" encoding="utf-8"?>
<p:tagLst xmlns:p="http://schemas.openxmlformats.org/presentationml/2006/main">
  <p:tag name="AS_UNIQUEID" val="321"/>
</p:tagLst>
</file>

<file path=ppt/tags/tag209.xml><?xml version="1.0" encoding="utf-8"?>
<p:tagLst xmlns:p="http://schemas.openxmlformats.org/presentationml/2006/main">
  <p:tag name="AS_UNIQUEID" val="322"/>
</p:tagLst>
</file>

<file path=ppt/tags/tag21.xml><?xml version="1.0" encoding="utf-8"?>
<p:tagLst xmlns:p="http://schemas.openxmlformats.org/presentationml/2006/main">
  <p:tag name="AS_UNIQUEID" val="108"/>
</p:tagLst>
</file>

<file path=ppt/tags/tag210.xml><?xml version="1.0" encoding="utf-8"?>
<p:tagLst xmlns:p="http://schemas.openxmlformats.org/presentationml/2006/main">
  <p:tag name="AS_UNIQUEID" val="323"/>
</p:tagLst>
</file>

<file path=ppt/tags/tag211.xml><?xml version="1.0" encoding="utf-8"?>
<p:tagLst xmlns:p="http://schemas.openxmlformats.org/presentationml/2006/main">
  <p:tag name="AS_UNIQUEID" val="324"/>
</p:tagLst>
</file>

<file path=ppt/tags/tag212.xml><?xml version="1.0" encoding="utf-8"?>
<p:tagLst xmlns:p="http://schemas.openxmlformats.org/presentationml/2006/main">
  <p:tag name="AS_UNIQUEID" val="325"/>
</p:tagLst>
</file>

<file path=ppt/tags/tag213.xml><?xml version="1.0" encoding="utf-8"?>
<p:tagLst xmlns:p="http://schemas.openxmlformats.org/presentationml/2006/main">
  <p:tag name="AS_UNIQUEID" val="326"/>
</p:tagLst>
</file>

<file path=ppt/tags/tag214.xml><?xml version="1.0" encoding="utf-8"?>
<p:tagLst xmlns:p="http://schemas.openxmlformats.org/presentationml/2006/main">
  <p:tag name="AS_UNIQUEID" val="327"/>
</p:tagLst>
</file>

<file path=ppt/tags/tag215.xml><?xml version="1.0" encoding="utf-8"?>
<p:tagLst xmlns:p="http://schemas.openxmlformats.org/presentationml/2006/main">
  <p:tag name="AS_UNIQUEID" val="328"/>
</p:tagLst>
</file>

<file path=ppt/tags/tag216.xml><?xml version="1.0" encoding="utf-8"?>
<p:tagLst xmlns:p="http://schemas.openxmlformats.org/presentationml/2006/main">
  <p:tag name="AS_UNIQUEID" val="329"/>
</p:tagLst>
</file>

<file path=ppt/tags/tag217.xml><?xml version="1.0" encoding="utf-8"?>
<p:tagLst xmlns:p="http://schemas.openxmlformats.org/presentationml/2006/main">
  <p:tag name="AS_UNIQUEID" val="330"/>
</p:tagLst>
</file>

<file path=ppt/tags/tag218.xml><?xml version="1.0" encoding="utf-8"?>
<p:tagLst xmlns:p="http://schemas.openxmlformats.org/presentationml/2006/main">
  <p:tag name="AS_UNIQUEID" val="331"/>
</p:tagLst>
</file>

<file path=ppt/tags/tag219.xml><?xml version="1.0" encoding="utf-8"?>
<p:tagLst xmlns:p="http://schemas.openxmlformats.org/presentationml/2006/main">
  <p:tag name="AS_UNIQUEID" val="332"/>
</p:tagLst>
</file>

<file path=ppt/tags/tag22.xml><?xml version="1.0" encoding="utf-8"?>
<p:tagLst xmlns:p="http://schemas.openxmlformats.org/presentationml/2006/main">
  <p:tag name="AS_UNIQUEID" val="109"/>
</p:tagLst>
</file>

<file path=ppt/tags/tag220.xml><?xml version="1.0" encoding="utf-8"?>
<p:tagLst xmlns:p="http://schemas.openxmlformats.org/presentationml/2006/main">
  <p:tag name="AS_UNIQUEID" val="333"/>
</p:tagLst>
</file>

<file path=ppt/tags/tag221.xml><?xml version="1.0" encoding="utf-8"?>
<p:tagLst xmlns:p="http://schemas.openxmlformats.org/presentationml/2006/main">
  <p:tag name="AS_UNIQUEID" val="334"/>
</p:tagLst>
</file>

<file path=ppt/tags/tag222.xml><?xml version="1.0" encoding="utf-8"?>
<p:tagLst xmlns:p="http://schemas.openxmlformats.org/presentationml/2006/main">
  <p:tag name="AS_UNIQUEID" val="335"/>
</p:tagLst>
</file>

<file path=ppt/tags/tag223.xml><?xml version="1.0" encoding="utf-8"?>
<p:tagLst xmlns:p="http://schemas.openxmlformats.org/presentationml/2006/main">
  <p:tag name="AS_UNIQUEID" val="336"/>
</p:tagLst>
</file>

<file path=ppt/tags/tag224.xml><?xml version="1.0" encoding="utf-8"?>
<p:tagLst xmlns:p="http://schemas.openxmlformats.org/presentationml/2006/main">
  <p:tag name="AS_UNIQUEID" val="337"/>
</p:tagLst>
</file>

<file path=ppt/tags/tag225.xml><?xml version="1.0" encoding="utf-8"?>
<p:tagLst xmlns:p="http://schemas.openxmlformats.org/presentationml/2006/main">
  <p:tag name="AS_UNIQUEID" val="338"/>
</p:tagLst>
</file>

<file path=ppt/tags/tag226.xml><?xml version="1.0" encoding="utf-8"?>
<p:tagLst xmlns:p="http://schemas.openxmlformats.org/presentationml/2006/main">
  <p:tag name="AS_UNIQUEID" val="339"/>
</p:tagLst>
</file>

<file path=ppt/tags/tag227.xml><?xml version="1.0" encoding="utf-8"?>
<p:tagLst xmlns:p="http://schemas.openxmlformats.org/presentationml/2006/main">
  <p:tag name="AS_UNIQUEID" val="340"/>
</p:tagLst>
</file>

<file path=ppt/tags/tag228.xml><?xml version="1.0" encoding="utf-8"?>
<p:tagLst xmlns:p="http://schemas.openxmlformats.org/presentationml/2006/main">
  <p:tag name="AS_UNIQUEID" val="341"/>
</p:tagLst>
</file>

<file path=ppt/tags/tag229.xml><?xml version="1.0" encoding="utf-8"?>
<p:tagLst xmlns:p="http://schemas.openxmlformats.org/presentationml/2006/main">
  <p:tag name="AS_UNIQUEID" val="342"/>
</p:tagLst>
</file>

<file path=ppt/tags/tag23.xml><?xml version="1.0" encoding="utf-8"?>
<p:tagLst xmlns:p="http://schemas.openxmlformats.org/presentationml/2006/main">
  <p:tag name="AS_UNIQUEID" val="110"/>
</p:tagLst>
</file>

<file path=ppt/tags/tag230.xml><?xml version="1.0" encoding="utf-8"?>
<p:tagLst xmlns:p="http://schemas.openxmlformats.org/presentationml/2006/main">
  <p:tag name="AS_UNIQUEID" val="343"/>
</p:tagLst>
</file>

<file path=ppt/tags/tag231.xml><?xml version="1.0" encoding="utf-8"?>
<p:tagLst xmlns:p="http://schemas.openxmlformats.org/presentationml/2006/main">
  <p:tag name="AS_UNIQUEID" val="344"/>
</p:tagLst>
</file>

<file path=ppt/tags/tag232.xml><?xml version="1.0" encoding="utf-8"?>
<p:tagLst xmlns:p="http://schemas.openxmlformats.org/presentationml/2006/main">
  <p:tag name="AS_UNIQUEID" val="214"/>
</p:tagLst>
</file>

<file path=ppt/tags/tag233.xml><?xml version="1.0" encoding="utf-8"?>
<p:tagLst xmlns:p="http://schemas.openxmlformats.org/presentationml/2006/main">
  <p:tag name="AS_UNIQUEID" val="215"/>
</p:tagLst>
</file>

<file path=ppt/tags/tag234.xml><?xml version="1.0" encoding="utf-8"?>
<p:tagLst xmlns:p="http://schemas.openxmlformats.org/presentationml/2006/main">
  <p:tag name="AS_UNIQUEID" val="0"/>
</p:tagLst>
</file>

<file path=ppt/tags/tag235.xml><?xml version="1.0" encoding="utf-8"?>
<p:tagLst xmlns:p="http://schemas.openxmlformats.org/presentationml/2006/main">
  <p:tag name="AS_UNIQUEID" val="345"/>
</p:tagLst>
</file>

<file path=ppt/tags/tag236.xml><?xml version="1.0" encoding="utf-8"?>
<p:tagLst xmlns:p="http://schemas.openxmlformats.org/presentationml/2006/main">
  <p:tag name="AS_UNIQUEID" val="346"/>
</p:tagLst>
</file>

<file path=ppt/tags/tag237.xml><?xml version="1.0" encoding="utf-8"?>
<p:tagLst xmlns:p="http://schemas.openxmlformats.org/presentationml/2006/main">
  <p:tag name="AS_UNIQUEID" val="16"/>
</p:tagLst>
</file>

<file path=ppt/tags/tag238.xml><?xml version="1.0" encoding="utf-8"?>
<p:tagLst xmlns:p="http://schemas.openxmlformats.org/presentationml/2006/main">
  <p:tag name="AS_UNIQUEID" val="17"/>
</p:tagLst>
</file>

<file path=ppt/tags/tag239.xml><?xml version="1.0" encoding="utf-8"?>
<p:tagLst xmlns:p="http://schemas.openxmlformats.org/presentationml/2006/main">
  <p:tag name="AS_UNIQUEID" val="18"/>
</p:tagLst>
</file>

<file path=ppt/tags/tag24.xml><?xml version="1.0" encoding="utf-8"?>
<p:tagLst xmlns:p="http://schemas.openxmlformats.org/presentationml/2006/main">
  <p:tag name="AS_UNIQUEID" val="111"/>
</p:tagLst>
</file>

<file path=ppt/tags/tag240.xml><?xml version="1.0" encoding="utf-8"?>
<p:tagLst xmlns:p="http://schemas.openxmlformats.org/presentationml/2006/main">
  <p:tag name="AS_UNIQUEID" val="19"/>
</p:tagLst>
</file>

<file path=ppt/tags/tag241.xml><?xml version="1.0" encoding="utf-8"?>
<p:tagLst xmlns:p="http://schemas.openxmlformats.org/presentationml/2006/main">
  <p:tag name="AS_UNIQUEID" val="20"/>
</p:tagLst>
</file>

<file path=ppt/tags/tag242.xml><?xml version="1.0" encoding="utf-8"?>
<p:tagLst xmlns:p="http://schemas.openxmlformats.org/presentationml/2006/main">
  <p:tag name="AS_UNIQUEID" val="21"/>
</p:tagLst>
</file>

<file path=ppt/tags/tag243.xml><?xml version="1.0" encoding="utf-8"?>
<p:tagLst xmlns:p="http://schemas.openxmlformats.org/presentationml/2006/main">
  <p:tag name="AS_UNIQUEID" val="347"/>
</p:tagLst>
</file>

<file path=ppt/tags/tag244.xml><?xml version="1.0" encoding="utf-8"?>
<p:tagLst xmlns:p="http://schemas.openxmlformats.org/presentationml/2006/main">
  <p:tag name="AS_UNIQUEID" val="23"/>
</p:tagLst>
</file>

<file path=ppt/tags/tag245.xml><?xml version="1.0" encoding="utf-8"?>
<p:tagLst xmlns:p="http://schemas.openxmlformats.org/presentationml/2006/main">
  <p:tag name="AS_UNIQUEID" val="24"/>
</p:tagLst>
</file>

<file path=ppt/tags/tag246.xml><?xml version="1.0" encoding="utf-8"?>
<p:tagLst xmlns:p="http://schemas.openxmlformats.org/presentationml/2006/main">
  <p:tag name="AS_UNIQUEID" val="348"/>
</p:tagLst>
</file>

<file path=ppt/tags/tag247.xml><?xml version="1.0" encoding="utf-8"?>
<p:tagLst xmlns:p="http://schemas.openxmlformats.org/presentationml/2006/main">
  <p:tag name="AS_UNIQUEID" val="30"/>
</p:tagLst>
</file>

<file path=ppt/tags/tag248.xml><?xml version="1.0" encoding="utf-8"?>
<p:tagLst xmlns:p="http://schemas.openxmlformats.org/presentationml/2006/main">
  <p:tag name="AS_UNIQUEID" val="31"/>
</p:tagLst>
</file>

<file path=ppt/tags/tag249.xml><?xml version="1.0" encoding="utf-8"?>
<p:tagLst xmlns:p="http://schemas.openxmlformats.org/presentationml/2006/main">
  <p:tag name="AS_UNIQUEID" val="32"/>
</p:tagLst>
</file>

<file path=ppt/tags/tag25.xml><?xml version="1.0" encoding="utf-8"?>
<p:tagLst xmlns:p="http://schemas.openxmlformats.org/presentationml/2006/main">
  <p:tag name="AS_UNIQUEID" val="112"/>
</p:tagLst>
</file>

<file path=ppt/tags/tag250.xml><?xml version="1.0" encoding="utf-8"?>
<p:tagLst xmlns:p="http://schemas.openxmlformats.org/presentationml/2006/main">
  <p:tag name="AS_UNIQUEID" val="33"/>
</p:tagLst>
</file>

<file path=ppt/tags/tag251.xml><?xml version="1.0" encoding="utf-8"?>
<p:tagLst xmlns:p="http://schemas.openxmlformats.org/presentationml/2006/main">
  <p:tag name="AS_UNIQUEID" val="349"/>
</p:tagLst>
</file>

<file path=ppt/tags/tag252.xml><?xml version="1.0" encoding="utf-8"?>
<p:tagLst xmlns:p="http://schemas.openxmlformats.org/presentationml/2006/main">
  <p:tag name="AS_UNIQUEID" val="35"/>
</p:tagLst>
</file>

<file path=ppt/tags/tag253.xml><?xml version="1.0" encoding="utf-8"?>
<p:tagLst xmlns:p="http://schemas.openxmlformats.org/presentationml/2006/main">
  <p:tag name="AS_UNIQUEID" val="36"/>
</p:tagLst>
</file>

<file path=ppt/tags/tag254.xml><?xml version="1.0" encoding="utf-8"?>
<p:tagLst xmlns:p="http://schemas.openxmlformats.org/presentationml/2006/main">
  <p:tag name="AS_UNIQUEID" val="350"/>
</p:tagLst>
</file>

<file path=ppt/tags/tag255.xml><?xml version="1.0" encoding="utf-8"?>
<p:tagLst xmlns:p="http://schemas.openxmlformats.org/presentationml/2006/main">
  <p:tag name="AS_UNIQUEID" val="38"/>
</p:tagLst>
</file>

<file path=ppt/tags/tag256.xml><?xml version="1.0" encoding="utf-8"?>
<p:tagLst xmlns:p="http://schemas.openxmlformats.org/presentationml/2006/main">
  <p:tag name="AS_UNIQUEID" val="39"/>
</p:tagLst>
</file>

<file path=ppt/tags/tag257.xml><?xml version="1.0" encoding="utf-8"?>
<p:tagLst xmlns:p="http://schemas.openxmlformats.org/presentationml/2006/main">
  <p:tag name="AS_UNIQUEID" val="40"/>
</p:tagLst>
</file>

<file path=ppt/tags/tag258.xml><?xml version="1.0" encoding="utf-8"?>
<p:tagLst xmlns:p="http://schemas.openxmlformats.org/presentationml/2006/main">
  <p:tag name="AS_UNIQUEID" val="351"/>
</p:tagLst>
</file>

<file path=ppt/tags/tag259.xml><?xml version="1.0" encoding="utf-8"?>
<p:tagLst xmlns:p="http://schemas.openxmlformats.org/presentationml/2006/main">
  <p:tag name="AS_UNIQUEID" val="42"/>
</p:tagLst>
</file>

<file path=ppt/tags/tag26.xml><?xml version="1.0" encoding="utf-8"?>
<p:tagLst xmlns:p="http://schemas.openxmlformats.org/presentationml/2006/main">
  <p:tag name="AS_UNIQUEID" val="220"/>
</p:tagLst>
</file>

<file path=ppt/tags/tag260.xml><?xml version="1.0" encoding="utf-8"?>
<p:tagLst xmlns:p="http://schemas.openxmlformats.org/presentationml/2006/main">
  <p:tag name="AS_UNIQUEID" val="43"/>
</p:tagLst>
</file>

<file path=ppt/tags/tag261.xml><?xml version="1.0" encoding="utf-8"?>
<p:tagLst xmlns:p="http://schemas.openxmlformats.org/presentationml/2006/main">
  <p:tag name="AS_UNIQUEID" val="44"/>
</p:tagLst>
</file>

<file path=ppt/tags/tag262.xml><?xml version="1.0" encoding="utf-8"?>
<p:tagLst xmlns:p="http://schemas.openxmlformats.org/presentationml/2006/main">
  <p:tag name="AS_UNIQUEID" val="45"/>
</p:tagLst>
</file>

<file path=ppt/tags/tag263.xml><?xml version="1.0" encoding="utf-8"?>
<p:tagLst xmlns:p="http://schemas.openxmlformats.org/presentationml/2006/main">
  <p:tag name="AS_UNIQUEID" val="352"/>
</p:tagLst>
</file>

<file path=ppt/tags/tag264.xml><?xml version="1.0" encoding="utf-8"?>
<p:tagLst xmlns:p="http://schemas.openxmlformats.org/presentationml/2006/main">
  <p:tag name="AS_UNIQUEID" val="47"/>
</p:tagLst>
</file>

<file path=ppt/tags/tag265.xml><?xml version="1.0" encoding="utf-8"?>
<p:tagLst xmlns:p="http://schemas.openxmlformats.org/presentationml/2006/main">
  <p:tag name="AS_UNIQUEID" val="48"/>
</p:tagLst>
</file>

<file path=ppt/tags/tag266.xml><?xml version="1.0" encoding="utf-8"?>
<p:tagLst xmlns:p="http://schemas.openxmlformats.org/presentationml/2006/main">
  <p:tag name="AS_UNIQUEID" val="353"/>
</p:tagLst>
</file>

<file path=ppt/tags/tag267.xml><?xml version="1.0" encoding="utf-8"?>
<p:tagLst xmlns:p="http://schemas.openxmlformats.org/presentationml/2006/main">
  <p:tag name="AS_UNIQUEID" val="50"/>
</p:tagLst>
</file>

<file path=ppt/tags/tag268.xml><?xml version="1.0" encoding="utf-8"?>
<p:tagLst xmlns:p="http://schemas.openxmlformats.org/presentationml/2006/main">
  <p:tag name="AS_UNIQUEID" val="51"/>
</p:tagLst>
</file>

<file path=ppt/tags/tag269.xml><?xml version="1.0" encoding="utf-8"?>
<p:tagLst xmlns:p="http://schemas.openxmlformats.org/presentationml/2006/main">
  <p:tag name="AS_UNIQUEID" val="354"/>
</p:tagLst>
</file>

<file path=ppt/tags/tag27.xml><?xml version="1.0" encoding="utf-8"?>
<p:tagLst xmlns:p="http://schemas.openxmlformats.org/presentationml/2006/main">
  <p:tag name="AS_UNIQUEID" val="114"/>
</p:tagLst>
</file>

<file path=ppt/tags/tag270.xml><?xml version="1.0" encoding="utf-8"?>
<p:tagLst xmlns:p="http://schemas.openxmlformats.org/presentationml/2006/main">
  <p:tag name="AS_UNIQUEID" val="53"/>
</p:tagLst>
</file>

<file path=ppt/tags/tag271.xml><?xml version="1.0" encoding="utf-8"?>
<p:tagLst xmlns:p="http://schemas.openxmlformats.org/presentationml/2006/main">
  <p:tag name="AS_UNIQUEID" val="54"/>
</p:tagLst>
</file>

<file path=ppt/tags/tag272.xml><?xml version="1.0" encoding="utf-8"?>
<p:tagLst xmlns:p="http://schemas.openxmlformats.org/presentationml/2006/main">
  <p:tag name="AS_UNIQUEID" val="55"/>
</p:tagLst>
</file>

<file path=ppt/tags/tag273.xml><?xml version="1.0" encoding="utf-8"?>
<p:tagLst xmlns:p="http://schemas.openxmlformats.org/presentationml/2006/main">
  <p:tag name="AS_UNIQUEID" val="56"/>
</p:tagLst>
</file>

<file path=ppt/tags/tag274.xml><?xml version="1.0" encoding="utf-8"?>
<p:tagLst xmlns:p="http://schemas.openxmlformats.org/presentationml/2006/main">
  <p:tag name="AS_UNIQUEID" val="355"/>
</p:tagLst>
</file>

<file path=ppt/tags/tag275.xml><?xml version="1.0" encoding="utf-8"?>
<p:tagLst xmlns:p="http://schemas.openxmlformats.org/presentationml/2006/main">
  <p:tag name="AS_UNIQUEID" val="58"/>
</p:tagLst>
</file>

<file path=ppt/tags/tag276.xml><?xml version="1.0" encoding="utf-8"?>
<p:tagLst xmlns:p="http://schemas.openxmlformats.org/presentationml/2006/main">
  <p:tag name="AS_UNIQUEID" val="59"/>
</p:tagLst>
</file>

<file path=ppt/tags/tag277.xml><?xml version="1.0" encoding="utf-8"?>
<p:tagLst xmlns:p="http://schemas.openxmlformats.org/presentationml/2006/main">
  <p:tag name="AS_UNIQUEID" val="60"/>
</p:tagLst>
</file>

<file path=ppt/tags/tag278.xml><?xml version="1.0" encoding="utf-8"?>
<p:tagLst xmlns:p="http://schemas.openxmlformats.org/presentationml/2006/main">
  <p:tag name="AS_UNIQUEID" val="356"/>
</p:tagLst>
</file>

<file path=ppt/tags/tag279.xml><?xml version="1.0" encoding="utf-8"?>
<p:tagLst xmlns:p="http://schemas.openxmlformats.org/presentationml/2006/main">
  <p:tag name="AS_UNIQUEID" val="62"/>
</p:tagLst>
</file>

<file path=ppt/tags/tag28.xml><?xml version="1.0" encoding="utf-8"?>
<p:tagLst xmlns:p="http://schemas.openxmlformats.org/presentationml/2006/main">
  <p:tag name="AS_UNIQUEID" val="115"/>
</p:tagLst>
</file>

<file path=ppt/tags/tag280.xml><?xml version="1.0" encoding="utf-8"?>
<p:tagLst xmlns:p="http://schemas.openxmlformats.org/presentationml/2006/main">
  <p:tag name="AS_UNIQUEID" val="63"/>
</p:tagLst>
</file>

<file path=ppt/tags/tag281.xml><?xml version="1.0" encoding="utf-8"?>
<p:tagLst xmlns:p="http://schemas.openxmlformats.org/presentationml/2006/main">
  <p:tag name="AS_UNIQUEID" val="357"/>
</p:tagLst>
</file>

<file path=ppt/tags/tag282.xml><?xml version="1.0" encoding="utf-8"?>
<p:tagLst xmlns:p="http://schemas.openxmlformats.org/presentationml/2006/main">
  <p:tag name="AS_UNIQUEID" val="65"/>
</p:tagLst>
</file>

<file path=ppt/tags/tag283.xml><?xml version="1.0" encoding="utf-8"?>
<p:tagLst xmlns:p="http://schemas.openxmlformats.org/presentationml/2006/main">
  <p:tag name="AS_UNIQUEID" val="66"/>
</p:tagLst>
</file>

<file path=ppt/tags/tag284.xml><?xml version="1.0" encoding="utf-8"?>
<p:tagLst xmlns:p="http://schemas.openxmlformats.org/presentationml/2006/main">
  <p:tag name="AS_UNIQUEID" val="67"/>
</p:tagLst>
</file>

<file path=ppt/tags/tag285.xml><?xml version="1.0" encoding="utf-8"?>
<p:tagLst xmlns:p="http://schemas.openxmlformats.org/presentationml/2006/main">
  <p:tag name="AS_UNIQUEID" val="358"/>
</p:tagLst>
</file>

<file path=ppt/tags/tag286.xml><?xml version="1.0" encoding="utf-8"?>
<p:tagLst xmlns:p="http://schemas.openxmlformats.org/presentationml/2006/main">
  <p:tag name="AS_UNIQUEID" val="69"/>
</p:tagLst>
</file>

<file path=ppt/tags/tag287.xml><?xml version="1.0" encoding="utf-8"?>
<p:tagLst xmlns:p="http://schemas.openxmlformats.org/presentationml/2006/main">
  <p:tag name="AS_UNIQUEID" val="70"/>
</p:tagLst>
</file>

<file path=ppt/tags/tag288.xml><?xml version="1.0" encoding="utf-8"?>
<p:tagLst xmlns:p="http://schemas.openxmlformats.org/presentationml/2006/main">
  <p:tag name="AS_UNIQUEID" val="359"/>
</p:tagLst>
</file>

<file path=ppt/tags/tag289.xml><?xml version="1.0" encoding="utf-8"?>
<p:tagLst xmlns:p="http://schemas.openxmlformats.org/presentationml/2006/main">
  <p:tag name="AS_UNIQUEID" val="72"/>
</p:tagLst>
</file>

<file path=ppt/tags/tag29.xml><?xml version="1.0" encoding="utf-8"?>
<p:tagLst xmlns:p="http://schemas.openxmlformats.org/presentationml/2006/main">
  <p:tag name="AS_UNIQUEID" val="116"/>
</p:tagLst>
</file>

<file path=ppt/tags/tag290.xml><?xml version="1.0" encoding="utf-8"?>
<p:tagLst xmlns:p="http://schemas.openxmlformats.org/presentationml/2006/main">
  <p:tag name="AS_UNIQUEID" val="73"/>
</p:tagLst>
</file>

<file path=ppt/tags/tag291.xml><?xml version="1.0" encoding="utf-8"?>
<p:tagLst xmlns:p="http://schemas.openxmlformats.org/presentationml/2006/main">
  <p:tag name="AS_UNIQUEID" val="74"/>
</p:tagLst>
</file>

<file path=ppt/tags/tag292.xml><?xml version="1.0" encoding="utf-8"?>
<p:tagLst xmlns:p="http://schemas.openxmlformats.org/presentationml/2006/main">
  <p:tag name="AS_UNIQUEID" val="360"/>
</p:tagLst>
</file>

<file path=ppt/tags/tag293.xml><?xml version="1.0" encoding="utf-8"?>
<p:tagLst xmlns:p="http://schemas.openxmlformats.org/presentationml/2006/main">
  <p:tag name="AS_UNIQUEID" val="76"/>
</p:tagLst>
</file>

<file path=ppt/tags/tag294.xml><?xml version="1.0" encoding="utf-8"?>
<p:tagLst xmlns:p="http://schemas.openxmlformats.org/presentationml/2006/main">
  <p:tag name="AS_UNIQUEID" val="361"/>
</p:tagLst>
</file>

<file path=ppt/tags/tag295.xml><?xml version="1.0" encoding="utf-8"?>
<p:tagLst xmlns:p="http://schemas.openxmlformats.org/presentationml/2006/main">
  <p:tag name="AS_UNIQUEID" val="78"/>
</p:tagLst>
</file>

<file path=ppt/tags/tag296.xml><?xml version="1.0" encoding="utf-8"?>
<p:tagLst xmlns:p="http://schemas.openxmlformats.org/presentationml/2006/main">
  <p:tag name="AS_UNIQUEID" val="79"/>
</p:tagLst>
</file>

<file path=ppt/tags/tag297.xml><?xml version="1.0" encoding="utf-8"?>
<p:tagLst xmlns:p="http://schemas.openxmlformats.org/presentationml/2006/main">
  <p:tag name="AS_UNIQUEID" val="362"/>
</p:tagLst>
</file>

<file path=ppt/tags/tag298.xml><?xml version="1.0" encoding="utf-8"?>
<p:tagLst xmlns:p="http://schemas.openxmlformats.org/presentationml/2006/main">
  <p:tag name="AS_UNIQUEID" val="81"/>
</p:tagLst>
</file>

<file path=ppt/tags/tag299.xml><?xml version="1.0" encoding="utf-8"?>
<p:tagLst xmlns:p="http://schemas.openxmlformats.org/presentationml/2006/main">
  <p:tag name="AS_UNIQUEID" val="82"/>
</p:tagLst>
</file>

<file path=ppt/tags/tag3.xml><?xml version="1.0" encoding="utf-8"?>
<p:tagLst xmlns:p="http://schemas.openxmlformats.org/presentationml/2006/main">
  <p:tag name="AS_UNIQUEID" val="90"/>
</p:tagLst>
</file>

<file path=ppt/tags/tag30.xml><?xml version="1.0" encoding="utf-8"?>
<p:tagLst xmlns:p="http://schemas.openxmlformats.org/presentationml/2006/main">
  <p:tag name="AS_UNIQUEID" val="117"/>
</p:tagLst>
</file>

<file path=ppt/tags/tag300.xml><?xml version="1.0" encoding="utf-8"?>
<p:tagLst xmlns:p="http://schemas.openxmlformats.org/presentationml/2006/main">
  <p:tag name="AS_UNIQUEID" val="363"/>
</p:tagLst>
</file>

<file path=ppt/tags/tag301.xml><?xml version="1.0" encoding="utf-8"?>
<p:tagLst xmlns:p="http://schemas.openxmlformats.org/presentationml/2006/main">
  <p:tag name="AS_UNIQUEID" val="364"/>
</p:tagLst>
</file>

<file path=ppt/tags/tag302.xml><?xml version="1.0" encoding="utf-8"?>
<p:tagLst xmlns:p="http://schemas.openxmlformats.org/presentationml/2006/main">
  <p:tag name="AS_UNIQUEID" val="365"/>
</p:tagLst>
</file>

<file path=ppt/tags/tag303.xml><?xml version="1.0" encoding="utf-8"?>
<p:tagLst xmlns:p="http://schemas.openxmlformats.org/presentationml/2006/main">
  <p:tag name="AS_UNIQUEID" val="366"/>
</p:tagLst>
</file>

<file path=ppt/tags/tag304.xml><?xml version="1.0" encoding="utf-8"?>
<p:tagLst xmlns:p="http://schemas.openxmlformats.org/presentationml/2006/main">
  <p:tag name="AS_UNIQUEID" val="367"/>
</p:tagLst>
</file>

<file path=ppt/tags/tag305.xml><?xml version="1.0" encoding="utf-8"?>
<p:tagLst xmlns:p="http://schemas.openxmlformats.org/presentationml/2006/main">
  <p:tag name="AS_UNIQUEID" val="368"/>
</p:tagLst>
</file>

<file path=ppt/tags/tag306.xml><?xml version="1.0" encoding="utf-8"?>
<p:tagLst xmlns:p="http://schemas.openxmlformats.org/presentationml/2006/main">
  <p:tag name="AS_UNIQUEID" val="369"/>
</p:tagLst>
</file>

<file path=ppt/tags/tag307.xml><?xml version="1.0" encoding="utf-8"?>
<p:tagLst xmlns:p="http://schemas.openxmlformats.org/presentationml/2006/main">
  <p:tag name="AS_UNIQUEID" val="370"/>
</p:tagLst>
</file>

<file path=ppt/tags/tag308.xml><?xml version="1.0" encoding="utf-8"?>
<p:tagLst xmlns:p="http://schemas.openxmlformats.org/presentationml/2006/main">
  <p:tag name="AS_UNIQUEID" val="371"/>
</p:tagLst>
</file>

<file path=ppt/tags/tag309.xml><?xml version="1.0" encoding="utf-8"?>
<p:tagLst xmlns:p="http://schemas.openxmlformats.org/presentationml/2006/main">
  <p:tag name="AS_UNIQUEID" val="372"/>
</p:tagLst>
</file>

<file path=ppt/tags/tag31.xml><?xml version="1.0" encoding="utf-8"?>
<p:tagLst xmlns:p="http://schemas.openxmlformats.org/presentationml/2006/main">
  <p:tag name="AS_UNIQUEID" val="118"/>
</p:tagLst>
</file>

<file path=ppt/tags/tag310.xml><?xml version="1.0" encoding="utf-8"?>
<p:tagLst xmlns:p="http://schemas.openxmlformats.org/presentationml/2006/main">
  <p:tag name="AS_UNIQUEID" val="373"/>
</p:tagLst>
</file>

<file path=ppt/tags/tag311.xml><?xml version="1.0" encoding="utf-8"?>
<p:tagLst xmlns:p="http://schemas.openxmlformats.org/presentationml/2006/main">
  <p:tag name="AS_UNIQUEID" val="374"/>
</p:tagLst>
</file>

<file path=ppt/tags/tag312.xml><?xml version="1.0" encoding="utf-8"?>
<p:tagLst xmlns:p="http://schemas.openxmlformats.org/presentationml/2006/main">
  <p:tag name="AS_UNIQUEID" val="375"/>
</p:tagLst>
</file>

<file path=ppt/tags/tag313.xml><?xml version="1.0" encoding="utf-8"?>
<p:tagLst xmlns:p="http://schemas.openxmlformats.org/presentationml/2006/main">
  <p:tag name="AS_UNIQUEID" val="376"/>
</p:tagLst>
</file>

<file path=ppt/tags/tag314.xml><?xml version="1.0" encoding="utf-8"?>
<p:tagLst xmlns:p="http://schemas.openxmlformats.org/presentationml/2006/main">
  <p:tag name="AS_UNIQUEID" val="377"/>
</p:tagLst>
</file>

<file path=ppt/tags/tag315.xml><?xml version="1.0" encoding="utf-8"?>
<p:tagLst xmlns:p="http://schemas.openxmlformats.org/presentationml/2006/main">
  <p:tag name="AS_UNIQUEID" val="378"/>
</p:tagLst>
</file>

<file path=ppt/tags/tag316.xml><?xml version="1.0" encoding="utf-8"?>
<p:tagLst xmlns:p="http://schemas.openxmlformats.org/presentationml/2006/main">
  <p:tag name="AS_UNIQUEID" val="379"/>
</p:tagLst>
</file>

<file path=ppt/tags/tag317.xml><?xml version="1.0" encoding="utf-8"?>
<p:tagLst xmlns:p="http://schemas.openxmlformats.org/presentationml/2006/main">
  <p:tag name="AS_UNIQUEID" val="380"/>
</p:tagLst>
</file>

<file path=ppt/tags/tag318.xml><?xml version="1.0" encoding="utf-8"?>
<p:tagLst xmlns:p="http://schemas.openxmlformats.org/presentationml/2006/main">
  <p:tag name="AS_UNIQUEID" val="381"/>
</p:tagLst>
</file>

<file path=ppt/tags/tag319.xml><?xml version="1.0" encoding="utf-8"?>
<p:tagLst xmlns:p="http://schemas.openxmlformats.org/presentationml/2006/main">
  <p:tag name="AS_UNIQUEID" val="382"/>
</p:tagLst>
</file>

<file path=ppt/tags/tag32.xml><?xml version="1.0" encoding="utf-8"?>
<p:tagLst xmlns:p="http://schemas.openxmlformats.org/presentationml/2006/main">
  <p:tag name="AS_UNIQUEID" val="119"/>
</p:tagLst>
</file>

<file path=ppt/tags/tag320.xml><?xml version="1.0" encoding="utf-8"?>
<p:tagLst xmlns:p="http://schemas.openxmlformats.org/presentationml/2006/main">
  <p:tag name="AS_UNIQUEID" val="383"/>
</p:tagLst>
</file>

<file path=ppt/tags/tag321.xml><?xml version="1.0" encoding="utf-8"?>
<p:tagLst xmlns:p="http://schemas.openxmlformats.org/presentationml/2006/main">
  <p:tag name="AS_UNIQUEID" val="384"/>
</p:tagLst>
</file>

<file path=ppt/tags/tag322.xml><?xml version="1.0" encoding="utf-8"?>
<p:tagLst xmlns:p="http://schemas.openxmlformats.org/presentationml/2006/main">
  <p:tag name="AS_UNIQUEID" val="385"/>
</p:tagLst>
</file>

<file path=ppt/tags/tag323.xml><?xml version="1.0" encoding="utf-8"?>
<p:tagLst xmlns:p="http://schemas.openxmlformats.org/presentationml/2006/main">
  <p:tag name="AS_UNIQUEID" val="386"/>
</p:tagLst>
</file>

<file path=ppt/tags/tag324.xml><?xml version="1.0" encoding="utf-8"?>
<p:tagLst xmlns:p="http://schemas.openxmlformats.org/presentationml/2006/main">
  <p:tag name="AS_UNIQUEID" val="387"/>
</p:tagLst>
</file>

<file path=ppt/tags/tag325.xml><?xml version="1.0" encoding="utf-8"?>
<p:tagLst xmlns:p="http://schemas.openxmlformats.org/presentationml/2006/main">
  <p:tag name="AS_UNIQUEID" val="388"/>
</p:tagLst>
</file>

<file path=ppt/tags/tag326.xml><?xml version="1.0" encoding="utf-8"?>
<p:tagLst xmlns:p="http://schemas.openxmlformats.org/presentationml/2006/main">
  <p:tag name="AS_UNIQUEID" val="389"/>
</p:tagLst>
</file>

<file path=ppt/tags/tag327.xml><?xml version="1.0" encoding="utf-8"?>
<p:tagLst xmlns:p="http://schemas.openxmlformats.org/presentationml/2006/main">
  <p:tag name="AS_UNIQUEID" val="390"/>
</p:tagLst>
</file>

<file path=ppt/tags/tag328.xml><?xml version="1.0" encoding="utf-8"?>
<p:tagLst xmlns:p="http://schemas.openxmlformats.org/presentationml/2006/main">
  <p:tag name="AS_UNIQUEID" val="391"/>
</p:tagLst>
</file>

<file path=ppt/tags/tag329.xml><?xml version="1.0" encoding="utf-8"?>
<p:tagLst xmlns:p="http://schemas.openxmlformats.org/presentationml/2006/main">
  <p:tag name="AS_UNIQUEID" val="392"/>
</p:tagLst>
</file>

<file path=ppt/tags/tag33.xml><?xml version="1.0" encoding="utf-8"?>
<p:tagLst xmlns:p="http://schemas.openxmlformats.org/presentationml/2006/main">
  <p:tag name="AS_UNIQUEID" val="120"/>
</p:tagLst>
</file>

<file path=ppt/tags/tag330.xml><?xml version="1.0" encoding="utf-8"?>
<p:tagLst xmlns:p="http://schemas.openxmlformats.org/presentationml/2006/main">
  <p:tag name="AS_UNIQUEID" val="393"/>
</p:tagLst>
</file>

<file path=ppt/tags/tag331.xml><?xml version="1.0" encoding="utf-8"?>
<p:tagLst xmlns:p="http://schemas.openxmlformats.org/presentationml/2006/main">
  <p:tag name="AS_UNIQUEID" val="394"/>
</p:tagLst>
</file>

<file path=ppt/tags/tag332.xml><?xml version="1.0" encoding="utf-8"?>
<p:tagLst xmlns:p="http://schemas.openxmlformats.org/presentationml/2006/main">
  <p:tag name="AS_UNIQUEID" val="84"/>
</p:tagLst>
</file>

<file path=ppt/tags/tag333.xml><?xml version="1.0" encoding="utf-8"?>
<p:tagLst xmlns:p="http://schemas.openxmlformats.org/presentationml/2006/main">
  <p:tag name="AS_UNIQUEID" val="87"/>
</p:tagLst>
</file>

<file path=ppt/tags/tag334.xml><?xml version="1.0" encoding="utf-8"?>
<p:tagLst xmlns:p="http://schemas.openxmlformats.org/presentationml/2006/main">
  <p:tag name="AS_UNIQUEID" val="395"/>
</p:tagLst>
</file>

<file path=ppt/tags/tag335.xml><?xml version="1.0" encoding="utf-8"?>
<p:tagLst xmlns:p="http://schemas.openxmlformats.org/presentationml/2006/main">
  <p:tag name="AS_UNIQUEID" val="396"/>
</p:tagLst>
</file>

<file path=ppt/tags/tag336.xml><?xml version="1.0" encoding="utf-8"?>
<p:tagLst xmlns:p="http://schemas.openxmlformats.org/presentationml/2006/main">
  <p:tag name="AS_UNIQUEID" val="397"/>
</p:tagLst>
</file>

<file path=ppt/tags/tag337.xml><?xml version="1.0" encoding="utf-8"?>
<p:tagLst xmlns:p="http://schemas.openxmlformats.org/presentationml/2006/main">
  <p:tag name="AS_UNIQUEID" val="398"/>
</p:tagLst>
</file>

<file path=ppt/tags/tag338.xml><?xml version="1.0" encoding="utf-8"?>
<p:tagLst xmlns:p="http://schemas.openxmlformats.org/presentationml/2006/main">
  <p:tag name="AS_UNIQUEID" val="399"/>
</p:tagLst>
</file>

<file path=ppt/tags/tag339.xml><?xml version="1.0" encoding="utf-8"?>
<p:tagLst xmlns:p="http://schemas.openxmlformats.org/presentationml/2006/main">
  <p:tag name="AS_UNIQUEID" val="400"/>
</p:tagLst>
</file>

<file path=ppt/tags/tag34.xml><?xml version="1.0" encoding="utf-8"?>
<p:tagLst xmlns:p="http://schemas.openxmlformats.org/presentationml/2006/main">
  <p:tag name="AS_UNIQUEID" val="121"/>
</p:tagLst>
</file>

<file path=ppt/tags/tag340.xml><?xml version="1.0" encoding="utf-8"?>
<p:tagLst xmlns:p="http://schemas.openxmlformats.org/presentationml/2006/main">
  <p:tag name="AS_UNIQUEID" val="401"/>
</p:tagLst>
</file>

<file path=ppt/tags/tag341.xml><?xml version="1.0" encoding="utf-8"?>
<p:tagLst xmlns:p="http://schemas.openxmlformats.org/presentationml/2006/main">
  <p:tag name="AS_UNIQUEID" val="402"/>
</p:tagLst>
</file>

<file path=ppt/tags/tag342.xml><?xml version="1.0" encoding="utf-8"?>
<p:tagLst xmlns:p="http://schemas.openxmlformats.org/presentationml/2006/main">
  <p:tag name="AS_UNIQUEID" val="403"/>
</p:tagLst>
</file>

<file path=ppt/tags/tag343.xml><?xml version="1.0" encoding="utf-8"?>
<p:tagLst xmlns:p="http://schemas.openxmlformats.org/presentationml/2006/main">
  <p:tag name="AS_UNIQUEID" val="404"/>
</p:tagLst>
</file>

<file path=ppt/tags/tag344.xml><?xml version="1.0" encoding="utf-8"?>
<p:tagLst xmlns:p="http://schemas.openxmlformats.org/presentationml/2006/main">
  <p:tag name="AS_UNIQUEID" val="405"/>
</p:tagLst>
</file>

<file path=ppt/tags/tag345.xml><?xml version="1.0" encoding="utf-8"?>
<p:tagLst xmlns:p="http://schemas.openxmlformats.org/presentationml/2006/main">
  <p:tag name="AS_UNIQUEID" val="406"/>
</p:tagLst>
</file>

<file path=ppt/tags/tag346.xml><?xml version="1.0" encoding="utf-8"?>
<p:tagLst xmlns:p="http://schemas.openxmlformats.org/presentationml/2006/main">
  <p:tag name="AS_UNIQUEID" val="407"/>
</p:tagLst>
</file>

<file path=ppt/tags/tag347.xml><?xml version="1.0" encoding="utf-8"?>
<p:tagLst xmlns:p="http://schemas.openxmlformats.org/presentationml/2006/main">
  <p:tag name="AS_UNIQUEID" val="408"/>
</p:tagLst>
</file>

<file path=ppt/tags/tag348.xml><?xml version="1.0" encoding="utf-8"?>
<p:tagLst xmlns:p="http://schemas.openxmlformats.org/presentationml/2006/main">
  <p:tag name="AS_UNIQUEID" val="409"/>
</p:tagLst>
</file>

<file path=ppt/tags/tag349.xml><?xml version="1.0" encoding="utf-8"?>
<p:tagLst xmlns:p="http://schemas.openxmlformats.org/presentationml/2006/main">
  <p:tag name="AS_UNIQUEID" val="410"/>
</p:tagLst>
</file>

<file path=ppt/tags/tag35.xml><?xml version="1.0" encoding="utf-8"?>
<p:tagLst xmlns:p="http://schemas.openxmlformats.org/presentationml/2006/main">
  <p:tag name="AS_UNIQUEID" val="221"/>
</p:tagLst>
</file>

<file path=ppt/tags/tag350.xml><?xml version="1.0" encoding="utf-8"?>
<p:tagLst xmlns:p="http://schemas.openxmlformats.org/presentationml/2006/main">
  <p:tag name="AS_UNIQUEID" val="411"/>
</p:tagLst>
</file>

<file path=ppt/tags/tag351.xml><?xml version="1.0" encoding="utf-8"?>
<p:tagLst xmlns:p="http://schemas.openxmlformats.org/presentationml/2006/main">
  <p:tag name="AS_UNIQUEID" val="412"/>
</p:tagLst>
</file>

<file path=ppt/tags/tag352.xml><?xml version="1.0" encoding="utf-8"?>
<p:tagLst xmlns:p="http://schemas.openxmlformats.org/presentationml/2006/main">
  <p:tag name="AS_UNIQUEID" val="413"/>
</p:tagLst>
</file>

<file path=ppt/tags/tag353.xml><?xml version="1.0" encoding="utf-8"?>
<p:tagLst xmlns:p="http://schemas.openxmlformats.org/presentationml/2006/main">
  <p:tag name="AS_UNIQUEID" val="414"/>
</p:tagLst>
</file>

<file path=ppt/tags/tag354.xml><?xml version="1.0" encoding="utf-8"?>
<p:tagLst xmlns:p="http://schemas.openxmlformats.org/presentationml/2006/main">
  <p:tag name="AS_UNIQUEID" val="415"/>
</p:tagLst>
</file>

<file path=ppt/tags/tag355.xml><?xml version="1.0" encoding="utf-8"?>
<p:tagLst xmlns:p="http://schemas.openxmlformats.org/presentationml/2006/main">
  <p:tag name="AS_UNIQUEID" val="416"/>
</p:tagLst>
</file>

<file path=ppt/tags/tag356.xml><?xml version="1.0" encoding="utf-8"?>
<p:tagLst xmlns:p="http://schemas.openxmlformats.org/presentationml/2006/main">
  <p:tag name="AS_UNIQUEID" val="417"/>
</p:tagLst>
</file>

<file path=ppt/tags/tag357.xml><?xml version="1.0" encoding="utf-8"?>
<p:tagLst xmlns:p="http://schemas.openxmlformats.org/presentationml/2006/main">
  <p:tag name="AS_UNIQUEID" val="418"/>
</p:tagLst>
</file>

<file path=ppt/tags/tag358.xml><?xml version="1.0" encoding="utf-8"?>
<p:tagLst xmlns:p="http://schemas.openxmlformats.org/presentationml/2006/main">
  <p:tag name="AS_UNIQUEID" val="419"/>
</p:tagLst>
</file>

<file path=ppt/tags/tag359.xml><?xml version="1.0" encoding="utf-8"?>
<p:tagLst xmlns:p="http://schemas.openxmlformats.org/presentationml/2006/main">
  <p:tag name="AS_UNIQUEID" val="420"/>
</p:tagLst>
</file>

<file path=ppt/tags/tag36.xml><?xml version="1.0" encoding="utf-8"?>
<p:tagLst xmlns:p="http://schemas.openxmlformats.org/presentationml/2006/main">
  <p:tag name="AS_UNIQUEID" val="123"/>
</p:tagLst>
</file>

<file path=ppt/tags/tag360.xml><?xml version="1.0" encoding="utf-8"?>
<p:tagLst xmlns:p="http://schemas.openxmlformats.org/presentationml/2006/main">
  <p:tag name="AS_UNIQUEID" val="421"/>
</p:tagLst>
</file>

<file path=ppt/tags/tag361.xml><?xml version="1.0" encoding="utf-8"?>
<p:tagLst xmlns:p="http://schemas.openxmlformats.org/presentationml/2006/main">
  <p:tag name="AS_UNIQUEID" val="422"/>
</p:tagLst>
</file>

<file path=ppt/tags/tag362.xml><?xml version="1.0" encoding="utf-8"?>
<p:tagLst xmlns:p="http://schemas.openxmlformats.org/presentationml/2006/main">
  <p:tag name="AS_UNIQUEID" val="423"/>
</p:tagLst>
</file>

<file path=ppt/tags/tag363.xml><?xml version="1.0" encoding="utf-8"?>
<p:tagLst xmlns:p="http://schemas.openxmlformats.org/presentationml/2006/main">
  <p:tag name="AS_UNIQUEID" val="424"/>
</p:tagLst>
</file>

<file path=ppt/tags/tag364.xml><?xml version="1.0" encoding="utf-8"?>
<p:tagLst xmlns:p="http://schemas.openxmlformats.org/presentationml/2006/main">
  <p:tag name="AS_UNIQUEID" val="425"/>
</p:tagLst>
</file>

<file path=ppt/tags/tag365.xml><?xml version="1.0" encoding="utf-8"?>
<p:tagLst xmlns:p="http://schemas.openxmlformats.org/presentationml/2006/main">
  <p:tag name="AS_UNIQUEID" val="426"/>
</p:tagLst>
</file>

<file path=ppt/tags/tag366.xml><?xml version="1.0" encoding="utf-8"?>
<p:tagLst xmlns:p="http://schemas.openxmlformats.org/presentationml/2006/main">
  <p:tag name="AS_UNIQUEID" val="427"/>
</p:tagLst>
</file>

<file path=ppt/tags/tag367.xml><?xml version="1.0" encoding="utf-8"?>
<p:tagLst xmlns:p="http://schemas.openxmlformats.org/presentationml/2006/main">
  <p:tag name="AS_UNIQUEID" val="428"/>
</p:tagLst>
</file>

<file path=ppt/tags/tag368.xml><?xml version="1.0" encoding="utf-8"?>
<p:tagLst xmlns:p="http://schemas.openxmlformats.org/presentationml/2006/main">
  <p:tag name="AS_UNIQUEID" val="429"/>
</p:tagLst>
</file>

<file path=ppt/tags/tag369.xml><?xml version="1.0" encoding="utf-8"?>
<p:tagLst xmlns:p="http://schemas.openxmlformats.org/presentationml/2006/main">
  <p:tag name="AS_UNIQUEID" val="430"/>
</p:tagLst>
</file>

<file path=ppt/tags/tag37.xml><?xml version="1.0" encoding="utf-8"?>
<p:tagLst xmlns:p="http://schemas.openxmlformats.org/presentationml/2006/main">
  <p:tag name="AS_UNIQUEID" val="124"/>
</p:tagLst>
</file>

<file path=ppt/tags/tag370.xml><?xml version="1.0" encoding="utf-8"?>
<p:tagLst xmlns:p="http://schemas.openxmlformats.org/presentationml/2006/main">
  <p:tag name="AS_UNIQUEID" val="431"/>
</p:tagLst>
</file>

<file path=ppt/tags/tag371.xml><?xml version="1.0" encoding="utf-8"?>
<p:tagLst xmlns:p="http://schemas.openxmlformats.org/presentationml/2006/main">
  <p:tag name="AS_UNIQUEID" val="432"/>
</p:tagLst>
</file>

<file path=ppt/tags/tag372.xml><?xml version="1.0" encoding="utf-8"?>
<p:tagLst xmlns:p="http://schemas.openxmlformats.org/presentationml/2006/main">
  <p:tag name="AS_UNIQUEID" val="433"/>
</p:tagLst>
</file>

<file path=ppt/tags/tag373.xml><?xml version="1.0" encoding="utf-8"?>
<p:tagLst xmlns:p="http://schemas.openxmlformats.org/presentationml/2006/main">
  <p:tag name="AS_UNIQUEID" val="434"/>
</p:tagLst>
</file>

<file path=ppt/tags/tag374.xml><?xml version="1.0" encoding="utf-8"?>
<p:tagLst xmlns:p="http://schemas.openxmlformats.org/presentationml/2006/main">
  <p:tag name="AS_UNIQUEID" val="435"/>
</p:tagLst>
</file>

<file path=ppt/tags/tag375.xml><?xml version="1.0" encoding="utf-8"?>
<p:tagLst xmlns:p="http://schemas.openxmlformats.org/presentationml/2006/main">
  <p:tag name="AS_UNIQUEID" val="436"/>
</p:tagLst>
</file>

<file path=ppt/tags/tag376.xml><?xml version="1.0" encoding="utf-8"?>
<p:tagLst xmlns:p="http://schemas.openxmlformats.org/presentationml/2006/main">
  <p:tag name="AS_UNIQUEID" val="437"/>
</p:tagLst>
</file>

<file path=ppt/tags/tag377.xml><?xml version="1.0" encoding="utf-8"?>
<p:tagLst xmlns:p="http://schemas.openxmlformats.org/presentationml/2006/main">
  <p:tag name="AS_UNIQUEID" val="438"/>
</p:tagLst>
</file>

<file path=ppt/tags/tag378.xml><?xml version="1.0" encoding="utf-8"?>
<p:tagLst xmlns:p="http://schemas.openxmlformats.org/presentationml/2006/main">
  <p:tag name="AS_UNIQUEID" val="439"/>
</p:tagLst>
</file>

<file path=ppt/tags/tag379.xml><?xml version="1.0" encoding="utf-8"?>
<p:tagLst xmlns:p="http://schemas.openxmlformats.org/presentationml/2006/main">
  <p:tag name="AS_UNIQUEID" val="440"/>
</p:tagLst>
</file>

<file path=ppt/tags/tag38.xml><?xml version="1.0" encoding="utf-8"?>
<p:tagLst xmlns:p="http://schemas.openxmlformats.org/presentationml/2006/main">
  <p:tag name="AS_UNIQUEID" val="125"/>
</p:tagLst>
</file>

<file path=ppt/tags/tag380.xml><?xml version="1.0" encoding="utf-8"?>
<p:tagLst xmlns:p="http://schemas.openxmlformats.org/presentationml/2006/main">
  <p:tag name="AS_UNIQUEID" val="441"/>
</p:tagLst>
</file>

<file path=ppt/tags/tag381.xml><?xml version="1.0" encoding="utf-8"?>
<p:tagLst xmlns:p="http://schemas.openxmlformats.org/presentationml/2006/main">
  <p:tag name="AS_UNIQUEID" val="442"/>
</p:tagLst>
</file>

<file path=ppt/tags/tag382.xml><?xml version="1.0" encoding="utf-8"?>
<p:tagLst xmlns:p="http://schemas.openxmlformats.org/presentationml/2006/main">
  <p:tag name="AS_UNIQUEID" val="443"/>
</p:tagLst>
</file>

<file path=ppt/tags/tag38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9.xml><?xml version="1.0" encoding="utf-8"?>
<p:tagLst xmlns:p="http://schemas.openxmlformats.org/presentationml/2006/main">
  <p:tag name="AS_UNIQUEID" val="126"/>
</p:tagLst>
</file>

<file path=ppt/tags/tag4.xml><?xml version="1.0" encoding="utf-8"?>
<p:tagLst xmlns:p="http://schemas.openxmlformats.org/presentationml/2006/main">
  <p:tag name="AS_UNIQUEID" val="91"/>
</p:tagLst>
</file>

<file path=ppt/tags/tag40.xml><?xml version="1.0" encoding="utf-8"?>
<p:tagLst xmlns:p="http://schemas.openxmlformats.org/presentationml/2006/main">
  <p:tag name="AS_UNIQUEID" val="222"/>
</p:tagLst>
</file>

<file path=ppt/tags/tag41.xml><?xml version="1.0" encoding="utf-8"?>
<p:tagLst xmlns:p="http://schemas.openxmlformats.org/presentationml/2006/main">
  <p:tag name="AS_UNIQUEID" val="128"/>
</p:tagLst>
</file>

<file path=ppt/tags/tag42.xml><?xml version="1.0" encoding="utf-8"?>
<p:tagLst xmlns:p="http://schemas.openxmlformats.org/presentationml/2006/main">
  <p:tag name="AS_UNIQUEID" val="129"/>
</p:tagLst>
</file>

<file path=ppt/tags/tag43.xml><?xml version="1.0" encoding="utf-8"?>
<p:tagLst xmlns:p="http://schemas.openxmlformats.org/presentationml/2006/main">
  <p:tag name="AS_UNIQUEID" val="130"/>
</p:tagLst>
</file>

<file path=ppt/tags/tag44.xml><?xml version="1.0" encoding="utf-8"?>
<p:tagLst xmlns:p="http://schemas.openxmlformats.org/presentationml/2006/main">
  <p:tag name="AS_UNIQUEID" val="223"/>
</p:tagLst>
</file>

<file path=ppt/tags/tag45.xml><?xml version="1.0" encoding="utf-8"?>
<p:tagLst xmlns:p="http://schemas.openxmlformats.org/presentationml/2006/main">
  <p:tag name="AS_UNIQUEID" val="132"/>
</p:tagLst>
</file>

<file path=ppt/tags/tag46.xml><?xml version="1.0" encoding="utf-8"?>
<p:tagLst xmlns:p="http://schemas.openxmlformats.org/presentationml/2006/main">
  <p:tag name="AS_UNIQUEID" val="133"/>
</p:tagLst>
</file>

<file path=ppt/tags/tag47.xml><?xml version="1.0" encoding="utf-8"?>
<p:tagLst xmlns:p="http://schemas.openxmlformats.org/presentationml/2006/main">
  <p:tag name="AS_UNIQUEID" val="134"/>
</p:tagLst>
</file>

<file path=ppt/tags/tag48.xml><?xml version="1.0" encoding="utf-8"?>
<p:tagLst xmlns:p="http://schemas.openxmlformats.org/presentationml/2006/main">
  <p:tag name="AS_UNIQUEID" val="135"/>
</p:tagLst>
</file>

<file path=ppt/tags/tag49.xml><?xml version="1.0" encoding="utf-8"?>
<p:tagLst xmlns:p="http://schemas.openxmlformats.org/presentationml/2006/main">
  <p:tag name="AS_UNIQUEID" val="136"/>
</p:tagLst>
</file>

<file path=ppt/tags/tag5.xml><?xml version="1.0" encoding="utf-8"?>
<p:tagLst xmlns:p="http://schemas.openxmlformats.org/presentationml/2006/main">
  <p:tag name="AS_UNIQUEID" val="92"/>
</p:tagLst>
</file>

<file path=ppt/tags/tag50.xml><?xml version="1.0" encoding="utf-8"?>
<p:tagLst xmlns:p="http://schemas.openxmlformats.org/presentationml/2006/main">
  <p:tag name="AS_UNIQUEID" val="137"/>
</p:tagLst>
</file>

<file path=ppt/tags/tag51.xml><?xml version="1.0" encoding="utf-8"?>
<p:tagLst xmlns:p="http://schemas.openxmlformats.org/presentationml/2006/main">
  <p:tag name="AS_UNIQUEID" val="224"/>
</p:tagLst>
</file>

<file path=ppt/tags/tag52.xml><?xml version="1.0" encoding="utf-8"?>
<p:tagLst xmlns:p="http://schemas.openxmlformats.org/presentationml/2006/main">
  <p:tag name="AS_UNIQUEID" val="139"/>
</p:tagLst>
</file>

<file path=ppt/tags/tag53.xml><?xml version="1.0" encoding="utf-8"?>
<p:tagLst xmlns:p="http://schemas.openxmlformats.org/presentationml/2006/main">
  <p:tag name="AS_UNIQUEID" val="140"/>
</p:tagLst>
</file>

<file path=ppt/tags/tag54.xml><?xml version="1.0" encoding="utf-8"?>
<p:tagLst xmlns:p="http://schemas.openxmlformats.org/presentationml/2006/main">
  <p:tag name="AS_UNIQUEID" val="141"/>
</p:tagLst>
</file>

<file path=ppt/tags/tag55.xml><?xml version="1.0" encoding="utf-8"?>
<p:tagLst xmlns:p="http://schemas.openxmlformats.org/presentationml/2006/main">
  <p:tag name="AS_UNIQUEID" val="142"/>
</p:tagLst>
</file>

<file path=ppt/tags/tag56.xml><?xml version="1.0" encoding="utf-8"?>
<p:tagLst xmlns:p="http://schemas.openxmlformats.org/presentationml/2006/main">
  <p:tag name="AS_UNIQUEID" val="143"/>
</p:tagLst>
</file>

<file path=ppt/tags/tag57.xml><?xml version="1.0" encoding="utf-8"?>
<p:tagLst xmlns:p="http://schemas.openxmlformats.org/presentationml/2006/main">
  <p:tag name="AS_UNIQUEID" val="144"/>
</p:tagLst>
</file>

<file path=ppt/tags/tag58.xml><?xml version="1.0" encoding="utf-8"?>
<p:tagLst xmlns:p="http://schemas.openxmlformats.org/presentationml/2006/main">
  <p:tag name="AS_UNIQUEID" val="225"/>
</p:tagLst>
</file>

<file path=ppt/tags/tag59.xml><?xml version="1.0" encoding="utf-8"?>
<p:tagLst xmlns:p="http://schemas.openxmlformats.org/presentationml/2006/main">
  <p:tag name="AS_UNIQUEID" val="146"/>
</p:tagLst>
</file>

<file path=ppt/tags/tag6.xml><?xml version="1.0" encoding="utf-8"?>
<p:tagLst xmlns:p="http://schemas.openxmlformats.org/presentationml/2006/main">
  <p:tag name="AS_UNIQUEID" val="93"/>
</p:tagLst>
</file>

<file path=ppt/tags/tag60.xml><?xml version="1.0" encoding="utf-8"?>
<p:tagLst xmlns:p="http://schemas.openxmlformats.org/presentationml/2006/main">
  <p:tag name="AS_UNIQUEID" val="147"/>
</p:tagLst>
</file>

<file path=ppt/tags/tag61.xml><?xml version="1.0" encoding="utf-8"?>
<p:tagLst xmlns:p="http://schemas.openxmlformats.org/presentationml/2006/main">
  <p:tag name="AS_UNIQUEID" val="148"/>
</p:tagLst>
</file>

<file path=ppt/tags/tag62.xml><?xml version="1.0" encoding="utf-8"?>
<p:tagLst xmlns:p="http://schemas.openxmlformats.org/presentationml/2006/main">
  <p:tag name="AS_UNIQUEID" val="149"/>
</p:tagLst>
</file>

<file path=ppt/tags/tag63.xml><?xml version="1.0" encoding="utf-8"?>
<p:tagLst xmlns:p="http://schemas.openxmlformats.org/presentationml/2006/main">
  <p:tag name="AS_UNIQUEID" val="150"/>
</p:tagLst>
</file>

<file path=ppt/tags/tag64.xml><?xml version="1.0" encoding="utf-8"?>
<p:tagLst xmlns:p="http://schemas.openxmlformats.org/presentationml/2006/main">
  <p:tag name="AS_UNIQUEID" val="226"/>
</p:tagLst>
</file>

<file path=ppt/tags/tag65.xml><?xml version="1.0" encoding="utf-8"?>
<p:tagLst xmlns:p="http://schemas.openxmlformats.org/presentationml/2006/main">
  <p:tag name="AS_UNIQUEID" val="152"/>
</p:tagLst>
</file>

<file path=ppt/tags/tag66.xml><?xml version="1.0" encoding="utf-8"?>
<p:tagLst xmlns:p="http://schemas.openxmlformats.org/presentationml/2006/main">
  <p:tag name="AS_UNIQUEID" val="153"/>
</p:tagLst>
</file>

<file path=ppt/tags/tag67.xml><?xml version="1.0" encoding="utf-8"?>
<p:tagLst xmlns:p="http://schemas.openxmlformats.org/presentationml/2006/main">
  <p:tag name="AS_UNIQUEID" val="154"/>
</p:tagLst>
</file>

<file path=ppt/tags/tag68.xml><?xml version="1.0" encoding="utf-8"?>
<p:tagLst xmlns:p="http://schemas.openxmlformats.org/presentationml/2006/main">
  <p:tag name="AS_UNIQUEID" val="155"/>
</p:tagLst>
</file>

<file path=ppt/tags/tag69.xml><?xml version="1.0" encoding="utf-8"?>
<p:tagLst xmlns:p="http://schemas.openxmlformats.org/presentationml/2006/main">
  <p:tag name="AS_UNIQUEID" val="156"/>
</p:tagLst>
</file>

<file path=ppt/tags/tag7.xml><?xml version="1.0" encoding="utf-8"?>
<p:tagLst xmlns:p="http://schemas.openxmlformats.org/presentationml/2006/main">
  <p:tag name="AS_UNIQUEID" val="217"/>
</p:tagLst>
</file>

<file path=ppt/tags/tag70.xml><?xml version="1.0" encoding="utf-8"?>
<p:tagLst xmlns:p="http://schemas.openxmlformats.org/presentationml/2006/main">
  <p:tag name="AS_UNIQUEID" val="227"/>
</p:tagLst>
</file>

<file path=ppt/tags/tag71.xml><?xml version="1.0" encoding="utf-8"?>
<p:tagLst xmlns:p="http://schemas.openxmlformats.org/presentationml/2006/main">
  <p:tag name="AS_UNIQUEID" val="158"/>
</p:tagLst>
</file>

<file path=ppt/tags/tag72.xml><?xml version="1.0" encoding="utf-8"?>
<p:tagLst xmlns:p="http://schemas.openxmlformats.org/presentationml/2006/main">
  <p:tag name="AS_UNIQUEID" val="159"/>
</p:tagLst>
</file>

<file path=ppt/tags/tag73.xml><?xml version="1.0" encoding="utf-8"?>
<p:tagLst xmlns:p="http://schemas.openxmlformats.org/presentationml/2006/main">
  <p:tag name="AS_UNIQUEID" val="160"/>
</p:tagLst>
</file>

<file path=ppt/tags/tag74.xml><?xml version="1.0" encoding="utf-8"?>
<p:tagLst xmlns:p="http://schemas.openxmlformats.org/presentationml/2006/main">
  <p:tag name="AS_UNIQUEID" val="161"/>
</p:tagLst>
</file>

<file path=ppt/tags/tag75.xml><?xml version="1.0" encoding="utf-8"?>
<p:tagLst xmlns:p="http://schemas.openxmlformats.org/presentationml/2006/main">
  <p:tag name="AS_UNIQUEID" val="228"/>
</p:tagLst>
</file>

<file path=ppt/tags/tag76.xml><?xml version="1.0" encoding="utf-8"?>
<p:tagLst xmlns:p="http://schemas.openxmlformats.org/presentationml/2006/main">
  <p:tag name="AS_UNIQUEID" val="163"/>
</p:tagLst>
</file>

<file path=ppt/tags/tag77.xml><?xml version="1.0" encoding="utf-8"?>
<p:tagLst xmlns:p="http://schemas.openxmlformats.org/presentationml/2006/main">
  <p:tag name="AS_UNIQUEID" val="164"/>
</p:tagLst>
</file>

<file path=ppt/tags/tag78.xml><?xml version="1.0" encoding="utf-8"?>
<p:tagLst xmlns:p="http://schemas.openxmlformats.org/presentationml/2006/main">
  <p:tag name="AS_UNIQUEID" val="165"/>
</p:tagLst>
</file>

<file path=ppt/tags/tag79.xml><?xml version="1.0" encoding="utf-8"?>
<p:tagLst xmlns:p="http://schemas.openxmlformats.org/presentationml/2006/main">
  <p:tag name="AS_UNIQUEID" val="166"/>
</p:tagLst>
</file>

<file path=ppt/tags/tag8.xml><?xml version="1.0" encoding="utf-8"?>
<p:tagLst xmlns:p="http://schemas.openxmlformats.org/presentationml/2006/main">
  <p:tag name="AS_UNIQUEID" val="95"/>
</p:tagLst>
</file>

<file path=ppt/tags/tag80.xml><?xml version="1.0" encoding="utf-8"?>
<p:tagLst xmlns:p="http://schemas.openxmlformats.org/presentationml/2006/main">
  <p:tag name="AS_UNIQUEID" val="167"/>
</p:tagLst>
</file>

<file path=ppt/tags/tag81.xml><?xml version="1.0" encoding="utf-8"?>
<p:tagLst xmlns:p="http://schemas.openxmlformats.org/presentationml/2006/main">
  <p:tag name="AS_UNIQUEID" val="229"/>
</p:tagLst>
</file>

<file path=ppt/tags/tag82.xml><?xml version="1.0" encoding="utf-8"?>
<p:tagLst xmlns:p="http://schemas.openxmlformats.org/presentationml/2006/main">
  <p:tag name="AS_UNIQUEID" val="169"/>
</p:tagLst>
</file>

<file path=ppt/tags/tag83.xml><?xml version="1.0" encoding="utf-8"?>
<p:tagLst xmlns:p="http://schemas.openxmlformats.org/presentationml/2006/main">
  <p:tag name="AS_UNIQUEID" val="170"/>
</p:tagLst>
</file>

<file path=ppt/tags/tag84.xml><?xml version="1.0" encoding="utf-8"?>
<p:tagLst xmlns:p="http://schemas.openxmlformats.org/presentationml/2006/main">
  <p:tag name="AS_UNIQUEID" val="171"/>
</p:tagLst>
</file>

<file path=ppt/tags/tag85.xml><?xml version="1.0" encoding="utf-8"?>
<p:tagLst xmlns:p="http://schemas.openxmlformats.org/presentationml/2006/main">
  <p:tag name="AS_UNIQUEID" val="172"/>
</p:tagLst>
</file>

<file path=ppt/tags/tag86.xml><?xml version="1.0" encoding="utf-8"?>
<p:tagLst xmlns:p="http://schemas.openxmlformats.org/presentationml/2006/main">
  <p:tag name="AS_UNIQUEID" val="173"/>
</p:tagLst>
</file>

<file path=ppt/tags/tag87.xml><?xml version="1.0" encoding="utf-8"?>
<p:tagLst xmlns:p="http://schemas.openxmlformats.org/presentationml/2006/main">
  <p:tag name="AS_UNIQUEID" val="174"/>
</p:tagLst>
</file>

<file path=ppt/tags/tag88.xml><?xml version="1.0" encoding="utf-8"?>
<p:tagLst xmlns:p="http://schemas.openxmlformats.org/presentationml/2006/main">
  <p:tag name="AS_UNIQUEID" val="230"/>
</p:tagLst>
</file>

<file path=ppt/tags/tag89.xml><?xml version="1.0" encoding="utf-8"?>
<p:tagLst xmlns:p="http://schemas.openxmlformats.org/presentationml/2006/main">
  <p:tag name="AS_UNIQUEID" val="176"/>
</p:tagLst>
</file>

<file path=ppt/tags/tag9.xml><?xml version="1.0" encoding="utf-8"?>
<p:tagLst xmlns:p="http://schemas.openxmlformats.org/presentationml/2006/main">
  <p:tag name="AS_UNIQUEID" val="96"/>
</p:tagLst>
</file>

<file path=ppt/tags/tag90.xml><?xml version="1.0" encoding="utf-8"?>
<p:tagLst xmlns:p="http://schemas.openxmlformats.org/presentationml/2006/main">
  <p:tag name="AS_UNIQUEID" val="177"/>
</p:tagLst>
</file>

<file path=ppt/tags/tag91.xml><?xml version="1.0" encoding="utf-8"?>
<p:tagLst xmlns:p="http://schemas.openxmlformats.org/presentationml/2006/main">
  <p:tag name="AS_UNIQUEID" val="178"/>
</p:tagLst>
</file>

<file path=ppt/tags/tag92.xml><?xml version="1.0" encoding="utf-8"?>
<p:tagLst xmlns:p="http://schemas.openxmlformats.org/presentationml/2006/main">
  <p:tag name="AS_UNIQUEID" val="179"/>
</p:tagLst>
</file>

<file path=ppt/tags/tag93.xml><?xml version="1.0" encoding="utf-8"?>
<p:tagLst xmlns:p="http://schemas.openxmlformats.org/presentationml/2006/main">
  <p:tag name="AS_UNIQUEID" val="231"/>
</p:tagLst>
</file>

<file path=ppt/tags/tag94.xml><?xml version="1.0" encoding="utf-8"?>
<p:tagLst xmlns:p="http://schemas.openxmlformats.org/presentationml/2006/main">
  <p:tag name="AS_UNIQUEID" val="181"/>
</p:tagLst>
</file>

<file path=ppt/tags/tag95.xml><?xml version="1.0" encoding="utf-8"?>
<p:tagLst xmlns:p="http://schemas.openxmlformats.org/presentationml/2006/main">
  <p:tag name="AS_UNIQUEID" val="182"/>
</p:tagLst>
</file>

<file path=ppt/tags/tag96.xml><?xml version="1.0" encoding="utf-8"?>
<p:tagLst xmlns:p="http://schemas.openxmlformats.org/presentationml/2006/main">
  <p:tag name="AS_UNIQUEID" val="183"/>
</p:tagLst>
</file>

<file path=ppt/tags/tag97.xml><?xml version="1.0" encoding="utf-8"?>
<p:tagLst xmlns:p="http://schemas.openxmlformats.org/presentationml/2006/main">
  <p:tag name="AS_UNIQUEID" val="232"/>
</p:tagLst>
</file>

<file path=ppt/tags/tag98.xml><?xml version="1.0" encoding="utf-8"?>
<p:tagLst xmlns:p="http://schemas.openxmlformats.org/presentationml/2006/main">
  <p:tag name="AS_UNIQUEID" val="233"/>
</p:tagLst>
</file>

<file path=ppt/tags/tag99.xml><?xml version="1.0" encoding="utf-8"?>
<p:tagLst xmlns:p="http://schemas.openxmlformats.org/presentationml/2006/main">
  <p:tag name="AS_UNIQUEID" val="234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90</Paragraphs>
  <Slides>46</Slides>
  <Notes>24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9">
      <vt:lpstr>Arial</vt:lpstr>
      <vt:lpstr>宋体</vt:lpstr>
      <vt:lpstr>Calibri Light</vt:lpstr>
      <vt:lpstr>Calibri</vt:lpstr>
      <vt:lpstr>华文新魏</vt:lpstr>
      <vt:lpstr>隶书</vt:lpstr>
      <vt:lpstr>黑体</vt:lpstr>
      <vt:lpstr>楷体_GB2312</vt:lpstr>
      <vt:lpstr>Times New Roman</vt:lpstr>
      <vt:lpstr>楷体</vt:lpstr>
      <vt:lpstr>Garamond</vt:lpstr>
      <vt:lpstr>华文细黑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/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2015年高考山东卷第20题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2021-03-23T11:10:15.791</cp:lastPrinted>
  <dcterms:created xsi:type="dcterms:W3CDTF">2021-03-23T11:10:15Z</dcterms:created>
  <dcterms:modified xsi:type="dcterms:W3CDTF">2021-03-23T03:10:34Z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