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38" r:id="rId3"/>
    <p:sldId id="331" r:id="rId5"/>
    <p:sldId id="312" r:id="rId6"/>
    <p:sldId id="259" r:id="rId7"/>
    <p:sldId id="311" r:id="rId8"/>
    <p:sldId id="261" r:id="rId9"/>
    <p:sldId id="313" r:id="rId10"/>
    <p:sldId id="279" r:id="rId11"/>
    <p:sldId id="340" r:id="rId12"/>
    <p:sldId id="571" r:id="rId13"/>
    <p:sldId id="281" r:id="rId14"/>
    <p:sldId id="371" r:id="rId15"/>
    <p:sldId id="344" r:id="rId16"/>
    <p:sldId id="317" r:id="rId17"/>
    <p:sldId id="462" r:id="rId18"/>
    <p:sldId id="464" r:id="rId19"/>
    <p:sldId id="319" r:id="rId20"/>
    <p:sldId id="320" r:id="rId21"/>
    <p:sldId id="463" r:id="rId22"/>
    <p:sldId id="322" r:id="rId23"/>
    <p:sldId id="522" r:id="rId24"/>
    <p:sldId id="447" r:id="rId25"/>
    <p:sldId id="450" r:id="rId26"/>
    <p:sldId id="451" r:id="rId27"/>
    <p:sldId id="352" r:id="rId28"/>
    <p:sldId id="524" r:id="rId29"/>
    <p:sldId id="523" r:id="rId30"/>
    <p:sldId id="274" r:id="rId31"/>
    <p:sldId id="459" r:id="rId32"/>
    <p:sldId id="365" r:id="rId33"/>
    <p:sldId id="327" r:id="rId34"/>
    <p:sldId id="354" r:id="rId35"/>
    <p:sldId id="275" r:id="rId36"/>
    <p:sldId id="364" r:id="rId37"/>
    <p:sldId id="339" r:id="rId38"/>
  </p:sldIdLst>
  <p:sldSz cx="12192000" cy="6858000"/>
  <p:notesSz cx="6858000" cy="9144000"/>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iao" initials="x"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913EB"/>
    <a:srgbClr val="2BEAF1"/>
    <a:srgbClr val="996633"/>
    <a:srgbClr val="0033CC"/>
    <a:srgbClr val="0000FF"/>
    <a:srgbClr val="FF0000"/>
    <a:srgbClr val="DCF4DD"/>
    <a:srgbClr val="F7FFF7"/>
    <a:srgbClr val="FFFFEB"/>
    <a:srgbClr val="E7FF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48" d="100"/>
          <a:sy n="48" d="100"/>
        </p:scale>
        <p:origin x="864" y="60"/>
      </p:cViewPr>
      <p:guideLst>
        <p:guide orient="horz" pos="2235"/>
        <p:guide pos="3829"/>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2" Type="http://schemas.openxmlformats.org/officeDocument/2006/relationships/commentAuthors" Target="commentAuthors.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notesMaster" Target="notesMasters/notesMaster1.xml"/><Relationship Id="rId39" Type="http://schemas.openxmlformats.org/officeDocument/2006/relationships/presProps" Target="presProps.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b="1">
                <a:ln w="12700" cmpd="sng">
                  <a:solidFill>
                    <a:schemeClr val="accent4"/>
                  </a:solidFill>
                  <a:prstDash val="solid"/>
                </a:ln>
                <a:solidFill>
                  <a:srgbClr val="0FECEF"/>
                </a:solidFill>
                <a:effectLst/>
                <a:uFillTx/>
                <a:ea typeface="黑体" panose="02010609060101010101" charset="-122"/>
                <a:sym typeface="+mn-ea"/>
              </a:rPr>
              <a:t>实用课件制作：涡阳八中臧文清</a:t>
            </a:r>
            <a:endParaRPr lang="zh-CN" altLang="en-US" b="1">
              <a:ln w="12700" cmpd="sng">
                <a:solidFill>
                  <a:schemeClr val="accent4"/>
                </a:solidFill>
                <a:prstDash val="solid"/>
              </a:ln>
              <a:solidFill>
                <a:srgbClr val="0FECEF"/>
              </a:solidFill>
              <a:effectLst/>
              <a:uFillTx/>
              <a:ea typeface="黑体" panose="02010609060101010101" charset="-122"/>
            </a:endParaRPr>
          </a:p>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b="1">
                <a:ln w="12700" cmpd="sng">
                  <a:solidFill>
                    <a:schemeClr val="accent4"/>
                  </a:solidFill>
                  <a:prstDash val="solid"/>
                </a:ln>
                <a:solidFill>
                  <a:srgbClr val="0FECEF"/>
                </a:solidFill>
                <a:effectLst/>
                <a:uFillTx/>
                <a:ea typeface="黑体" panose="02010609060101010101" charset="-122"/>
                <a:sym typeface="+mn-ea"/>
              </a:rPr>
              <a:t>实用课件制作：涡阳八中臧文清</a:t>
            </a:r>
            <a:endParaRPr lang="zh-CN" altLang="en-US" b="1">
              <a:ln w="12700" cmpd="sng">
                <a:solidFill>
                  <a:schemeClr val="accent4"/>
                </a:solidFill>
                <a:prstDash val="solid"/>
              </a:ln>
              <a:solidFill>
                <a:srgbClr val="0FECEF"/>
              </a:solidFill>
              <a:effectLst/>
              <a:uFillTx/>
              <a:ea typeface="黑体" panose="02010609060101010101" charset="-122"/>
            </a:endParaRPr>
          </a:p>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b="1">
                <a:ln w="12700" cmpd="sng">
                  <a:solidFill>
                    <a:schemeClr val="accent4"/>
                  </a:solidFill>
                  <a:prstDash val="solid"/>
                </a:ln>
                <a:solidFill>
                  <a:srgbClr val="0FECEF"/>
                </a:solidFill>
                <a:effectLst/>
                <a:uFillTx/>
                <a:ea typeface="黑体" panose="02010609060101010101" charset="-122"/>
                <a:sym typeface="+mn-ea"/>
              </a:rPr>
              <a:t>实用课件制作：涡阳八中臧文清</a:t>
            </a:r>
            <a:endParaRPr lang="zh-CN" altLang="en-US" b="1">
              <a:ln w="12700" cmpd="sng">
                <a:solidFill>
                  <a:schemeClr val="accent4"/>
                </a:solidFill>
                <a:prstDash val="solid"/>
              </a:ln>
              <a:solidFill>
                <a:srgbClr val="0FECEF"/>
              </a:solidFill>
              <a:effectLst/>
              <a:uFillTx/>
              <a:ea typeface="黑体" panose="02010609060101010101" charset="-122"/>
            </a:endParaRPr>
          </a:p>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幻灯片图像占位符 52225"/>
          <p:cNvSpPr>
            <a:spLocks noRot="1" noTextEdit="1"/>
          </p:cNvSpPr>
          <p:nvPr>
            <p:ph type="sldImg"/>
          </p:nvPr>
        </p:nvSpPr>
        <p:spPr/>
      </p:sp>
      <p:sp>
        <p:nvSpPr>
          <p:cNvPr id="52227" name="文本占位符 52226"/>
          <p:cNvSpPr>
            <a:spLocks noGrp="1"/>
          </p:cNvSpPr>
          <p:nvPr>
            <p:ph type="body" idx="1"/>
          </p:nvPr>
        </p:nvSpPr>
        <p:spPr/>
        <p:txBody>
          <a:bodyPr/>
          <a:p>
            <a:pPr lvl="0"/>
            <a:r>
              <a:rPr lang="zh-CN" altLang="en-US" b="1">
                <a:ln w="12700" cmpd="sng">
                  <a:solidFill>
                    <a:schemeClr val="accent4"/>
                  </a:solidFill>
                  <a:prstDash val="solid"/>
                </a:ln>
                <a:solidFill>
                  <a:srgbClr val="0FECEF"/>
                </a:solidFill>
                <a:effectLst/>
                <a:uFillTx/>
                <a:ea typeface="黑体" panose="02010609060101010101" charset="-122"/>
                <a:sym typeface="+mn-ea"/>
              </a:rPr>
              <a:t>实用课件制作：涡阳八中臧文清</a:t>
            </a:r>
            <a:endParaRPr lang="zh-CN" altLang="en-US" b="1">
              <a:ln w="12700" cmpd="sng">
                <a:solidFill>
                  <a:schemeClr val="accent4"/>
                </a:solidFill>
                <a:prstDash val="solid"/>
              </a:ln>
              <a:solidFill>
                <a:srgbClr val="0FECEF"/>
              </a:solidFill>
              <a:effectLst/>
              <a:uFillTx/>
              <a:ea typeface="黑体" panose="02010609060101010101" charset="-122"/>
            </a:endParaRPr>
          </a:p>
          <a:p>
            <a:pPr lvl="0"/>
            <a:endParaRPr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b="1">
                <a:ln w="12700" cmpd="sng">
                  <a:solidFill>
                    <a:schemeClr val="accent4"/>
                  </a:solidFill>
                  <a:prstDash val="solid"/>
                </a:ln>
                <a:solidFill>
                  <a:srgbClr val="0FECEF"/>
                </a:solidFill>
                <a:effectLst/>
                <a:uFillTx/>
                <a:ea typeface="黑体" panose="02010609060101010101" charset="-122"/>
                <a:sym typeface="+mn-ea"/>
              </a:rPr>
              <a:t>实用课件制作：涡阳八中臧文清</a:t>
            </a:r>
            <a:endParaRPr lang="zh-CN" altLang="en-US" b="1">
              <a:ln w="12700" cmpd="sng">
                <a:solidFill>
                  <a:schemeClr val="accent4"/>
                </a:solidFill>
                <a:prstDash val="solid"/>
              </a:ln>
              <a:solidFill>
                <a:srgbClr val="0FECEF"/>
              </a:solidFill>
              <a:effectLst/>
              <a:uFillTx/>
              <a:ea typeface="黑体" panose="02010609060101010101" charset="-122"/>
            </a:endParaRPr>
          </a:p>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b="1">
                <a:ln w="12700" cmpd="sng">
                  <a:solidFill>
                    <a:schemeClr val="accent4"/>
                  </a:solidFill>
                  <a:prstDash val="solid"/>
                </a:ln>
                <a:solidFill>
                  <a:srgbClr val="0FECEF"/>
                </a:solidFill>
                <a:effectLst/>
                <a:uFillTx/>
                <a:ea typeface="黑体" panose="02010609060101010101" charset="-122"/>
                <a:sym typeface="+mn-ea"/>
              </a:rPr>
              <a:t>实用课件制作：涡阳八中臧文清</a:t>
            </a:r>
            <a:endParaRPr lang="zh-CN" altLang="en-US" b="1">
              <a:ln w="12700" cmpd="sng">
                <a:solidFill>
                  <a:schemeClr val="accent4"/>
                </a:solidFill>
                <a:prstDash val="solid"/>
              </a:ln>
              <a:solidFill>
                <a:srgbClr val="0FECEF"/>
              </a:solidFill>
              <a:effectLst/>
              <a:uFillTx/>
              <a:ea typeface="黑体" panose="02010609060101010101" charset="-122"/>
            </a:endParaRPr>
          </a:p>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幻灯片图像占位符 61441"/>
          <p:cNvSpPr>
            <a:spLocks noRot="1" noTextEdit="1"/>
          </p:cNvSpPr>
          <p:nvPr>
            <p:ph type="sldImg"/>
          </p:nvPr>
        </p:nvSpPr>
        <p:spPr/>
      </p:sp>
      <p:sp>
        <p:nvSpPr>
          <p:cNvPr id="61443" name="文本占位符 61442"/>
          <p:cNvSpPr>
            <a:spLocks noGrp="1"/>
          </p:cNvSpPr>
          <p:nvPr>
            <p:ph type="body" idx="1"/>
          </p:nvPr>
        </p:nvSpPr>
        <p:spPr/>
        <p:txBody>
          <a:bodyPr/>
          <a:p>
            <a:pPr lvl="0"/>
            <a:endParaRPr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幻灯片图像占位符 61441"/>
          <p:cNvSpPr>
            <a:spLocks noRot="1" noTextEdit="1"/>
          </p:cNvSpPr>
          <p:nvPr>
            <p:ph type="sldImg"/>
          </p:nvPr>
        </p:nvSpPr>
        <p:spPr/>
      </p:sp>
      <p:sp>
        <p:nvSpPr>
          <p:cNvPr id="61443" name="文本占位符 61442"/>
          <p:cNvSpPr>
            <a:spLocks noGrp="1"/>
          </p:cNvSpPr>
          <p:nvPr>
            <p:ph type="body" idx="1"/>
          </p:nvPr>
        </p:nvSpPr>
        <p:spPr/>
        <p:txBody>
          <a:bodyPr/>
          <a:p>
            <a:pPr lvl="0"/>
            <a:endParaRPr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幻灯片图像占位符 61441"/>
          <p:cNvSpPr>
            <a:spLocks noRot="1" noTextEdit="1"/>
          </p:cNvSpPr>
          <p:nvPr>
            <p:ph type="sldImg"/>
          </p:nvPr>
        </p:nvSpPr>
        <p:spPr/>
      </p:sp>
      <p:sp>
        <p:nvSpPr>
          <p:cNvPr id="61443" name="文本占位符 61442"/>
          <p:cNvSpPr>
            <a:spLocks noGrp="1"/>
          </p:cNvSpPr>
          <p:nvPr>
            <p:ph type="body" idx="1"/>
          </p:nvPr>
        </p:nvSpPr>
        <p:spPr/>
        <p:txBody>
          <a:bodyPr/>
          <a:p>
            <a:pPr lvl="0"/>
            <a:endParaRPr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幻灯片图像占位符 61441"/>
          <p:cNvSpPr>
            <a:spLocks noRot="1" noTextEdit="1"/>
          </p:cNvSpPr>
          <p:nvPr>
            <p:ph type="sldImg"/>
          </p:nvPr>
        </p:nvSpPr>
        <p:spPr/>
      </p:sp>
      <p:sp>
        <p:nvSpPr>
          <p:cNvPr id="61443" name="文本占位符 61442"/>
          <p:cNvSpPr>
            <a:spLocks noGrp="1"/>
          </p:cNvSpPr>
          <p:nvPr>
            <p:ph type="body" idx="1"/>
          </p:nvPr>
        </p:nvSpPr>
        <p:spPr/>
        <p:txBody>
          <a:bodyPr/>
          <a:p>
            <a:pPr lvl="0"/>
            <a:endParaRPr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png"/><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2" Type="http://schemas.openxmlformats.org/officeDocument/2006/relationships/image" Target="../media/image11.png"/><Relationship Id="rId11" Type="http://schemas.openxmlformats.org/officeDocument/2006/relationships/image" Target="../media/image10.png"/><Relationship Id="rId10" Type="http://schemas.openxmlformats.org/officeDocument/2006/relationships/image" Target="../media/image9.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1_标题幻灯片">
    <p:spTree>
      <p:nvGrpSpPr>
        <p:cNvPr id="1" name=""/>
        <p:cNvGrpSpPr/>
        <p:nvPr/>
      </p:nvGrpSpPr>
      <p:grpSpPr>
        <a:xfrm>
          <a:off x="0" y="0"/>
          <a:ext cx="0" cy="0"/>
          <a:chOff x="0" y="0"/>
          <a:chExt cx="0" cy="0"/>
        </a:xfrm>
      </p:grpSpPr>
      <p:pic>
        <p:nvPicPr>
          <p:cNvPr id="12" name="그림 5" descr="메인3 바닥.png"/>
          <p:cNvPicPr>
            <a:picLocks noChangeAspect="1"/>
          </p:cNvPicPr>
          <p:nvPr userDrawn="1"/>
        </p:nvPicPr>
        <p:blipFill>
          <a:blip r:embed="rId2"/>
          <a:stretch>
            <a:fillRect/>
          </a:stretch>
        </p:blipFill>
        <p:spPr>
          <a:xfrm>
            <a:off x="0" y="6457951"/>
            <a:ext cx="12192000" cy="400049"/>
          </a:xfrm>
          <a:prstGeom prst="rect">
            <a:avLst/>
          </a:prstGeom>
          <a:noFill/>
          <a:ln w="9525">
            <a:noFill/>
          </a:ln>
        </p:spPr>
      </p:pic>
      <p:pic>
        <p:nvPicPr>
          <p:cNvPr id="3083" name="Picture 7" descr="C:\Documents and Settings\Administrator\桌面\有用图标\22.png"/>
          <p:cNvPicPr>
            <a:picLocks noChangeAspect="1"/>
          </p:cNvPicPr>
          <p:nvPr userDrawn="1"/>
        </p:nvPicPr>
        <p:blipFill>
          <a:blip r:embed="rId3"/>
          <a:stretch>
            <a:fillRect/>
          </a:stretch>
        </p:blipFill>
        <p:spPr>
          <a:xfrm>
            <a:off x="10744200" y="44451"/>
            <a:ext cx="1397000" cy="948267"/>
          </a:xfrm>
          <a:prstGeom prst="rect">
            <a:avLst/>
          </a:prstGeom>
          <a:noFill/>
          <a:ln w="9525">
            <a:noFill/>
          </a:ln>
        </p:spPr>
      </p:pic>
      <p:pic>
        <p:nvPicPr>
          <p:cNvPr id="3084" name="Picture 2" descr="C:\Documents and Settings\Administrator\桌面\人七语上课题图\13纪念白求恩.tif"/>
          <p:cNvPicPr>
            <a:picLocks noChangeAspect="1"/>
          </p:cNvPicPr>
          <p:nvPr userDrawn="1"/>
        </p:nvPicPr>
        <p:blipFill>
          <a:blip r:embed="rId4"/>
          <a:stretch>
            <a:fillRect/>
          </a:stretch>
        </p:blipFill>
        <p:spPr>
          <a:xfrm>
            <a:off x="0" y="992717"/>
            <a:ext cx="12192000" cy="5865283"/>
          </a:xfrm>
          <a:prstGeom prst="rect">
            <a:avLst/>
          </a:prstGeom>
          <a:noFill/>
          <a:ln w="9525">
            <a:noFill/>
          </a:ln>
        </p:spPr>
      </p:pic>
      <p:pic>
        <p:nvPicPr>
          <p:cNvPr id="11" name="그림 14" descr="기린.png"/>
          <p:cNvPicPr>
            <a:picLocks noChangeAspect="1"/>
          </p:cNvPicPr>
          <p:nvPr userDrawn="1"/>
        </p:nvPicPr>
        <p:blipFill>
          <a:blip r:embed="rId5"/>
          <a:stretch>
            <a:fillRect/>
          </a:stretch>
        </p:blipFill>
        <p:spPr>
          <a:xfrm>
            <a:off x="2006600" y="2286000"/>
            <a:ext cx="3325284" cy="4381500"/>
          </a:xfrm>
          <a:prstGeom prst="rect">
            <a:avLst/>
          </a:prstGeom>
          <a:noFill/>
          <a:ln w="9525">
            <a:noFill/>
          </a:ln>
        </p:spPr>
      </p:pic>
      <p:pic>
        <p:nvPicPr>
          <p:cNvPr id="10" name="그림 20" descr="아이.png"/>
          <p:cNvPicPr>
            <a:picLocks noChangeAspect="1"/>
          </p:cNvPicPr>
          <p:nvPr userDrawn="1"/>
        </p:nvPicPr>
        <p:blipFill>
          <a:blip r:embed="rId6"/>
          <a:stretch>
            <a:fillRect/>
          </a:stretch>
        </p:blipFill>
        <p:spPr>
          <a:xfrm>
            <a:off x="8919633" y="4184651"/>
            <a:ext cx="1536700" cy="2288116"/>
          </a:xfrm>
          <a:prstGeom prst="rect">
            <a:avLst/>
          </a:prstGeom>
          <a:noFill/>
          <a:ln w="9525">
            <a:noFill/>
          </a:ln>
        </p:spPr>
      </p:pic>
      <p:pic>
        <p:nvPicPr>
          <p:cNvPr id="9" name="그림 16" descr="토끼.png"/>
          <p:cNvPicPr>
            <a:picLocks noChangeAspect="1"/>
          </p:cNvPicPr>
          <p:nvPr userDrawn="1"/>
        </p:nvPicPr>
        <p:blipFill>
          <a:blip r:embed="rId7"/>
          <a:stretch>
            <a:fillRect/>
          </a:stretch>
        </p:blipFill>
        <p:spPr>
          <a:xfrm>
            <a:off x="8238067" y="5450417"/>
            <a:ext cx="429684" cy="802216"/>
          </a:xfrm>
          <a:prstGeom prst="rect">
            <a:avLst/>
          </a:prstGeom>
          <a:noFill/>
          <a:ln w="9525">
            <a:noFill/>
          </a:ln>
        </p:spPr>
      </p:pic>
      <p:pic>
        <p:nvPicPr>
          <p:cNvPr id="8" name="그림 15" descr="연인.png"/>
          <p:cNvPicPr>
            <a:picLocks noChangeAspect="1"/>
          </p:cNvPicPr>
          <p:nvPr userDrawn="1"/>
        </p:nvPicPr>
        <p:blipFill>
          <a:blip r:embed="rId8"/>
          <a:stretch>
            <a:fillRect/>
          </a:stretch>
        </p:blipFill>
        <p:spPr>
          <a:xfrm>
            <a:off x="6242051" y="3503084"/>
            <a:ext cx="1595967" cy="2726267"/>
          </a:xfrm>
          <a:prstGeom prst="rect">
            <a:avLst/>
          </a:prstGeom>
          <a:noFill/>
          <a:ln w="9525">
            <a:noFill/>
          </a:ln>
        </p:spPr>
      </p:pic>
      <p:pic>
        <p:nvPicPr>
          <p:cNvPr id="7" name="그림 11" descr="메인2 풀.png"/>
          <p:cNvPicPr>
            <a:picLocks noChangeAspect="1"/>
          </p:cNvPicPr>
          <p:nvPr userDrawn="1"/>
        </p:nvPicPr>
        <p:blipFill>
          <a:blip r:embed="rId9"/>
          <a:stretch>
            <a:fillRect/>
          </a:stretch>
        </p:blipFill>
        <p:spPr>
          <a:xfrm>
            <a:off x="8225367" y="5168900"/>
            <a:ext cx="3966633" cy="1547284"/>
          </a:xfrm>
          <a:prstGeom prst="rect">
            <a:avLst/>
          </a:prstGeom>
          <a:noFill/>
          <a:ln w="9525">
            <a:noFill/>
          </a:ln>
        </p:spPr>
      </p:pic>
      <p:pic>
        <p:nvPicPr>
          <p:cNvPr id="6" name="그림 6" descr="메인1 바닥.png"/>
          <p:cNvPicPr>
            <a:picLocks noChangeAspect="1"/>
          </p:cNvPicPr>
          <p:nvPr userDrawn="1"/>
        </p:nvPicPr>
        <p:blipFill>
          <a:blip r:embed="rId10"/>
          <a:stretch>
            <a:fillRect/>
          </a:stretch>
        </p:blipFill>
        <p:spPr>
          <a:xfrm>
            <a:off x="0" y="5924551"/>
            <a:ext cx="12192000" cy="933449"/>
          </a:xfrm>
          <a:prstGeom prst="rect">
            <a:avLst/>
          </a:prstGeom>
          <a:noFill/>
          <a:ln w="9525">
            <a:noFill/>
          </a:ln>
        </p:spPr>
      </p:pic>
      <p:pic>
        <p:nvPicPr>
          <p:cNvPr id="5" name="그림 10" descr="사슴.png"/>
          <p:cNvPicPr>
            <a:picLocks noChangeAspect="1"/>
          </p:cNvPicPr>
          <p:nvPr userDrawn="1"/>
        </p:nvPicPr>
        <p:blipFill>
          <a:blip r:embed="rId11"/>
          <a:stretch>
            <a:fillRect/>
          </a:stretch>
        </p:blipFill>
        <p:spPr>
          <a:xfrm>
            <a:off x="1860551" y="5304367"/>
            <a:ext cx="1168400" cy="719667"/>
          </a:xfrm>
          <a:prstGeom prst="rect">
            <a:avLst/>
          </a:prstGeom>
          <a:noFill/>
          <a:ln w="9525">
            <a:noFill/>
          </a:ln>
        </p:spPr>
      </p:pic>
      <p:pic>
        <p:nvPicPr>
          <p:cNvPr id="4" name="그림 8" descr="메인1 나무.png"/>
          <p:cNvPicPr>
            <a:picLocks noChangeAspect="1"/>
          </p:cNvPicPr>
          <p:nvPr userDrawn="1"/>
        </p:nvPicPr>
        <p:blipFill>
          <a:blip r:embed="rId12"/>
          <a:stretch>
            <a:fillRect/>
          </a:stretch>
        </p:blipFill>
        <p:spPr>
          <a:xfrm>
            <a:off x="0" y="2495551"/>
            <a:ext cx="12192000" cy="4362449"/>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Bottom)">
                                      <p:cBhvr>
                                        <p:cTn id="7" dur="1000"/>
                                        <p:tgtEl>
                                          <p:spTgt spid="6"/>
                                        </p:tgtEl>
                                      </p:cBhvr>
                                    </p:animEffect>
                                  </p:childTnLst>
                                </p:cTn>
                              </p:par>
                            </p:childTnLst>
                          </p:cTn>
                        </p:par>
                        <p:par>
                          <p:cTn id="8" fill="hold">
                            <p:stCondLst>
                              <p:cond delay="1000"/>
                            </p:stCondLst>
                            <p:childTnLst>
                              <p:par>
                                <p:cTn id="9" presetID="1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slide(fromBottom)">
                                      <p:cBhvr>
                                        <p:cTn id="11" dur="1000"/>
                                        <p:tgtEl>
                                          <p:spTgt spid="4"/>
                                        </p:tgtEl>
                                      </p:cBhvr>
                                    </p:animEffect>
                                  </p:childTnLst>
                                </p:cTn>
                              </p:par>
                            </p:childTnLst>
                          </p:cTn>
                        </p:par>
                        <p:par>
                          <p:cTn id="12" fill="hold">
                            <p:stCondLst>
                              <p:cond delay="2000"/>
                            </p:stCondLst>
                            <p:childTnLst>
                              <p:par>
                                <p:cTn id="13" presetID="12" presetClass="entr" presetSubtype="4"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slide(fromBottom)">
                                      <p:cBhvr>
                                        <p:cTn id="15" dur="1000"/>
                                        <p:tgtEl>
                                          <p:spTgt spid="7"/>
                                        </p:tgtEl>
                                      </p:cBhvr>
                                    </p:animEffect>
                                  </p:childTnLst>
                                </p:cTn>
                              </p:par>
                            </p:childTnLst>
                          </p:cTn>
                        </p:par>
                        <p:par>
                          <p:cTn id="16" fill="hold">
                            <p:stCondLst>
                              <p:cond delay="3000"/>
                            </p:stCondLst>
                            <p:childTnLst>
                              <p:par>
                                <p:cTn id="17" presetID="12" presetClass="entr" presetSubtype="4"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slide(fromBottom)">
                                      <p:cBhvr>
                                        <p:cTn id="19" dur="1000"/>
                                        <p:tgtEl>
                                          <p:spTgt spid="12"/>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2000"/>
                                        <p:tgtEl>
                                          <p:spTgt spid="5"/>
                                        </p:tgtEl>
                                      </p:cBhvr>
                                    </p:animEffect>
                                  </p:childTnLst>
                                </p:cTn>
                              </p:par>
                            </p:childTnLst>
                          </p:cTn>
                        </p:par>
                        <p:par>
                          <p:cTn id="24" fill="hold">
                            <p:stCondLst>
                              <p:cond delay="6000"/>
                            </p:stCondLst>
                            <p:childTnLst>
                              <p:par>
                                <p:cTn id="25" presetID="10" presetClass="entr" presetSubtype="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2000"/>
                                        <p:tgtEl>
                                          <p:spTgt spid="9"/>
                                        </p:tgtEl>
                                      </p:cBhvr>
                                    </p:animEffect>
                                  </p:childTnLst>
                                </p:cTn>
                              </p:par>
                            </p:childTnLst>
                          </p:cTn>
                        </p:par>
                        <p:par>
                          <p:cTn id="28" fill="hold">
                            <p:stCondLst>
                              <p:cond delay="8000"/>
                            </p:stCondLst>
                            <p:childTnLst>
                              <p:par>
                                <p:cTn id="29" presetID="10" presetClass="entr" presetSubtype="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2000"/>
                                        <p:tgtEl>
                                          <p:spTgt spid="8"/>
                                        </p:tgtEl>
                                      </p:cBhvr>
                                    </p:animEffect>
                                  </p:childTnLst>
                                </p:cTn>
                              </p:par>
                            </p:childTnLst>
                          </p:cTn>
                        </p:par>
                        <p:par>
                          <p:cTn id="32" fill="hold">
                            <p:stCondLst>
                              <p:cond delay="10000"/>
                            </p:stCondLst>
                            <p:childTnLst>
                              <p:par>
                                <p:cTn id="33" presetID="10" presetClass="entr" presetSubtype="0"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2000"/>
                                        <p:tgtEl>
                                          <p:spTgt spid="11"/>
                                        </p:tgtEl>
                                      </p:cBhvr>
                                    </p:animEffect>
                                  </p:childTnLst>
                                </p:cTn>
                              </p:par>
                            </p:childTnLst>
                          </p:cTn>
                        </p:par>
                        <p:par>
                          <p:cTn id="36" fill="hold">
                            <p:stCondLst>
                              <p:cond delay="12000"/>
                            </p:stCondLst>
                            <p:childTnLst>
                              <p:par>
                                <p:cTn id="37" presetID="10" presetClass="entr" presetSubtype="0"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13.jpeg"/><Relationship Id="rId6" Type="http://schemas.openxmlformats.org/officeDocument/2006/relationships/image" Target="../media/image12.jpeg"/><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59394" name="Rectangle 2"/>
          <p:cNvSpPr>
            <a:spLocks noGrp="1"/>
          </p:cNvSpPr>
          <p:nvPr>
            <p:ph type="title"/>
          </p:nvPr>
        </p:nvSpPr>
        <p:spPr>
          <a:xfrm>
            <a:off x="609600" y="274638"/>
            <a:ext cx="109728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59395" name="Rectangle 3"/>
          <p:cNvSpPr>
            <a:spLocks noGrp="1"/>
          </p:cNvSpPr>
          <p:nvPr>
            <p:ph type="body" idx="1"/>
          </p:nvPr>
        </p:nvSpPr>
        <p:spPr>
          <a:xfrm>
            <a:off x="609600" y="1600200"/>
            <a:ext cx="109728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9396"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Text Box 5"/>
          <p:cNvSpPr txBox="1"/>
          <p:nvPr/>
        </p:nvSpPr>
        <p:spPr>
          <a:xfrm>
            <a:off x="9091084" y="6583363"/>
            <a:ext cx="2324735" cy="275590"/>
          </a:xfrm>
          <a:prstGeom prst="rect">
            <a:avLst/>
          </a:prstGeom>
          <a:noFill/>
          <a:ln w="9525">
            <a:noFill/>
          </a:ln>
        </p:spPr>
        <p:txBody>
          <a:bodyPr wrap="none">
            <a:spAutoFit/>
          </a:bodyPr>
          <a:p>
            <a:pPr lvl="0" eaLnBrk="1" hangingPunct="1"/>
            <a:r>
              <a:rPr lang="en-US" altLang="zh-CN" sz="1200" dirty="0">
                <a:latin typeface="Arial" panose="020B0604020202020204" pitchFamily="34" charset="0"/>
              </a:rPr>
              <a:t>7C</a:t>
            </a:r>
            <a:r>
              <a:rPr lang="zh-CN" altLang="en-US" sz="1200" dirty="0">
                <a:latin typeface="Arial" panose="020B0604020202020204" pitchFamily="34" charset="0"/>
              </a:rPr>
              <a:t>中小学课件</a:t>
            </a:r>
            <a:r>
              <a:rPr lang="en-US" altLang="zh-CN" sz="1200" dirty="0">
                <a:latin typeface="Arial" panose="020B0604020202020204" pitchFamily="34" charset="0"/>
              </a:rPr>
              <a:t>http://cai.7cxk.net</a:t>
            </a:r>
            <a:endParaRPr lang="en-US" altLang="zh-CN" sz="1200" dirty="0">
              <a:latin typeface="Arial" panose="020B0604020202020204" pitchFamily="34" charset="0"/>
            </a:endParaRPr>
          </a:p>
        </p:txBody>
      </p:sp>
      <p:pic>
        <p:nvPicPr>
          <p:cNvPr id="1030" name="Picture 6" descr="08122222156247"/>
          <p:cNvPicPr>
            <a:picLocks noChangeAspect="1"/>
          </p:cNvPicPr>
          <p:nvPr userDrawn="1"/>
        </p:nvPicPr>
        <p:blipFill>
          <a:blip r:embed="rId6"/>
          <a:stretch>
            <a:fillRect/>
          </a:stretch>
        </p:blipFill>
        <p:spPr>
          <a:xfrm>
            <a:off x="0" y="0"/>
            <a:ext cx="10160000" cy="5715000"/>
          </a:xfrm>
          <a:prstGeom prst="rect">
            <a:avLst/>
          </a:prstGeom>
          <a:noFill/>
          <a:ln w="9525">
            <a:noFill/>
          </a:ln>
        </p:spPr>
      </p:pic>
      <p:pic>
        <p:nvPicPr>
          <p:cNvPr id="1031" name="Picture 7" descr="幻灯片4"/>
          <p:cNvPicPr>
            <a:picLocks noChangeAspect="1"/>
          </p:cNvPicPr>
          <p:nvPr userDrawn="1"/>
        </p:nvPicPr>
        <p:blipFill>
          <a:blip r:embed="rId7"/>
          <a:stretch>
            <a:fillRect/>
          </a:stretch>
        </p:blipFill>
        <p:spPr>
          <a:xfrm>
            <a:off x="0" y="0"/>
            <a:ext cx="12192000" cy="68580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indefinite" fill="hold">
                                          <p:stCondLst>
                                            <p:cond delay="0"/>
                                          </p:stCondLst>
                                        </p:cTn>
                                        <p:tgtEl>
                                          <p:spTgt spid="59394"/>
                                        </p:tgtEl>
                                        <p:attrNameLst>
                                          <p:attrName>style.visibility</p:attrName>
                                        </p:attrNameLst>
                                      </p:cBhvr>
                                      <p:to>
                                        <p:strVal val="visible"/>
                                      </p:to>
                                    </p:set>
                                    <p:anim calcmode="lin" valueType="num">
                                      <p:cBhvr>
                                        <p:cTn id="7" dur="1000" fill="hold"/>
                                        <p:tgtEl>
                                          <p:spTgt spid="59394"/>
                                        </p:tgtEl>
                                        <p:attrNameLst>
                                          <p:attrName>ppt_x</p:attrName>
                                        </p:attrNameLst>
                                      </p:cBhvr>
                                      <p:tavLst>
                                        <p:tav tm="0">
                                          <p:val>
                                            <p:strVal val="#ppt_x-.2"/>
                                          </p:val>
                                        </p:tav>
                                        <p:tav tm="100000">
                                          <p:val>
                                            <p:strVal val="#ppt_x"/>
                                          </p:val>
                                        </p:tav>
                                      </p:tavLst>
                                    </p:anim>
                                    <p:anim calcmode="lin" valueType="num">
                                      <p:cBhvr>
                                        <p:cTn id="8" dur="1000" fill="hold"/>
                                        <p:tgtEl>
                                          <p:spTgt spid="59394"/>
                                        </p:tgtEl>
                                        <p:attrNameLst>
                                          <p:attrName>ppt_y</p:attrName>
                                        </p:attrNameLst>
                                      </p:cBhvr>
                                      <p:tavLst>
                                        <p:tav tm="0">
                                          <p:val>
                                            <p:strVal val="#ppt_y"/>
                                          </p:val>
                                        </p:tav>
                                        <p:tav tm="100000">
                                          <p:val>
                                            <p:strVal val="#ppt_y"/>
                                          </p:val>
                                        </p:tav>
                                      </p:tavLst>
                                    </p:anim>
                                    <p:animEffect transition="in" filter="wipe(right)" prLst="gradientSize: 0.1">
                                      <p:cBhvr>
                                        <p:cTn id="9" dur="1000"/>
                                        <p:tgtEl>
                                          <p:spTgt spid="59394"/>
                                        </p:tgtEl>
                                      </p:cBhvr>
                                    </p:animEffect>
                                  </p:childTnLst>
                                </p:cTn>
                              </p:par>
                            </p:childTnLst>
                          </p:cTn>
                        </p:par>
                      </p:childTnLst>
                    </p:cTn>
                  </p:par>
                  <p:par>
                    <p:cTn id="10" fill="hold">
                      <p:stCondLst>
                        <p:cond delay="indefinite"/>
                      </p:stCondLst>
                      <p:childTnLst>
                        <p:par>
                          <p:cTn id="11" fill="hold">
                            <p:stCondLst>
                              <p:cond delay="0"/>
                            </p:stCondLst>
                            <p:childTnLst>
                              <p:par>
                                <p:cTn id="12" presetID="44" presetClass="entr" presetSubtype="0" fill="hold" grpId="0" nodeType="clickEffect">
                                  <p:stCondLst>
                                    <p:cond delay="0"/>
                                  </p:stCondLst>
                                  <p:childTnLst>
                                    <p:set>
                                      <p:cBhvr>
                                        <p:cTn id="13" dur="indefinite" fill="hold">
                                          <p:stCondLst>
                                            <p:cond delay="0"/>
                                          </p:stCondLst>
                                        </p:cTn>
                                        <p:tgtEl>
                                          <p:spTgt spid="59395">
                                            <p:txEl>
                                              <p:charRg st="0" end="13"/>
                                            </p:txEl>
                                          </p:spTgt>
                                        </p:tgtEl>
                                        <p:attrNameLst>
                                          <p:attrName>style.visibility</p:attrName>
                                        </p:attrNameLst>
                                      </p:cBhvr>
                                      <p:to>
                                        <p:strVal val="visible"/>
                                      </p:to>
                                    </p:set>
                                    <p:animEffect transition="in" filter="fade">
                                      <p:cBhvr>
                                        <p:cTn id="14" dur="500"/>
                                        <p:tgtEl>
                                          <p:spTgt spid="59395">
                                            <p:txEl>
                                              <p:charRg st="0" end="13"/>
                                            </p:txEl>
                                          </p:spTgt>
                                        </p:tgtEl>
                                      </p:cBhvr>
                                    </p:animEffect>
                                    <p:anim calcmode="lin" valueType="num">
                                      <p:cBhvr>
                                        <p:cTn id="15" dur="500" fill="hold"/>
                                        <p:tgtEl>
                                          <p:spTgt spid="59395">
                                            <p:txEl>
                                              <p:charRg st="0" end="13"/>
                                            </p:txEl>
                                          </p:spTgt>
                                        </p:tgtEl>
                                        <p:attrNameLst>
                                          <p:attrName>ppt_x</p:attrName>
                                        </p:attrNameLst>
                                      </p:cBhvr>
                                      <p:tavLst>
                                        <p:tav tm="0">
                                          <p:val>
                                            <p:strVal val="#ppt_x"/>
                                          </p:val>
                                        </p:tav>
                                        <p:tav tm="100000">
                                          <p:val>
                                            <p:strVal val="#ppt_x"/>
                                          </p:val>
                                        </p:tav>
                                      </p:tavLst>
                                    </p:anim>
                                    <p:anim calcmode="lin" valueType="num">
                                      <p:cBhvr>
                                        <p:cTn id="16" dur="500" fill="hold"/>
                                        <p:tgtEl>
                                          <p:spTgt spid="59395">
                                            <p:txEl>
                                              <p:charRg st="0" end="13"/>
                                            </p:txEl>
                                          </p:spTgt>
                                        </p:tgtEl>
                                        <p:attrNameLst>
                                          <p:attrName>ppt_y</p:attrName>
                                        </p:attrNameLst>
                                      </p:cBhvr>
                                      <p:tavLst>
                                        <p:tav tm="0">
                                          <p:val>
                                            <p:strVal val="#ppt_y+.05"/>
                                          </p:val>
                                        </p:tav>
                                        <p:tav tm="100000">
                                          <p:val>
                                            <p:strVal val="#ppt_y"/>
                                          </p:val>
                                        </p:tav>
                                      </p:tavLst>
                                    </p:anim>
                                  </p:childTnLst>
                                </p:cTn>
                              </p:par>
                              <p:par>
                                <p:cTn id="17" presetID="44" presetClass="entr" presetSubtype="0" fill="hold" grpId="0" nodeType="withEffect">
                                  <p:stCondLst>
                                    <p:cond delay="0"/>
                                  </p:stCondLst>
                                  <p:childTnLst>
                                    <p:set>
                                      <p:cBhvr>
                                        <p:cTn id="18" dur="indefinite" fill="hold">
                                          <p:stCondLst>
                                            <p:cond delay="0"/>
                                          </p:stCondLst>
                                        </p:cTn>
                                        <p:tgtEl>
                                          <p:spTgt spid="59395">
                                            <p:txEl>
                                              <p:charRg st="13" end="17"/>
                                            </p:txEl>
                                          </p:spTgt>
                                        </p:tgtEl>
                                        <p:attrNameLst>
                                          <p:attrName>style.visibility</p:attrName>
                                        </p:attrNameLst>
                                      </p:cBhvr>
                                      <p:to>
                                        <p:strVal val="visible"/>
                                      </p:to>
                                    </p:set>
                                    <p:animEffect transition="in" filter="fade">
                                      <p:cBhvr>
                                        <p:cTn id="19" dur="500"/>
                                        <p:tgtEl>
                                          <p:spTgt spid="59395">
                                            <p:txEl>
                                              <p:charRg st="13" end="17"/>
                                            </p:txEl>
                                          </p:spTgt>
                                        </p:tgtEl>
                                      </p:cBhvr>
                                    </p:animEffect>
                                    <p:anim calcmode="lin" valueType="num">
                                      <p:cBhvr>
                                        <p:cTn id="20" dur="500" fill="hold"/>
                                        <p:tgtEl>
                                          <p:spTgt spid="59395">
                                            <p:txEl>
                                              <p:charRg st="13" end="17"/>
                                            </p:txEl>
                                          </p:spTgt>
                                        </p:tgtEl>
                                        <p:attrNameLst>
                                          <p:attrName>ppt_x</p:attrName>
                                        </p:attrNameLst>
                                      </p:cBhvr>
                                      <p:tavLst>
                                        <p:tav tm="0">
                                          <p:val>
                                            <p:strVal val="#ppt_x"/>
                                          </p:val>
                                        </p:tav>
                                        <p:tav tm="100000">
                                          <p:val>
                                            <p:strVal val="#ppt_x"/>
                                          </p:val>
                                        </p:tav>
                                      </p:tavLst>
                                    </p:anim>
                                    <p:anim calcmode="lin" valueType="num">
                                      <p:cBhvr>
                                        <p:cTn id="21" dur="500" fill="hold"/>
                                        <p:tgtEl>
                                          <p:spTgt spid="59395">
                                            <p:txEl>
                                              <p:charRg st="13" end="17"/>
                                            </p:txEl>
                                          </p:spTgt>
                                        </p:tgtEl>
                                        <p:attrNameLst>
                                          <p:attrName>ppt_y</p:attrName>
                                        </p:attrNameLst>
                                      </p:cBhvr>
                                      <p:tavLst>
                                        <p:tav tm="0">
                                          <p:val>
                                            <p:strVal val="#ppt_y+.05"/>
                                          </p:val>
                                        </p:tav>
                                        <p:tav tm="100000">
                                          <p:val>
                                            <p:strVal val="#ppt_y"/>
                                          </p:val>
                                        </p:tav>
                                      </p:tavLst>
                                    </p:anim>
                                  </p:childTnLst>
                                </p:cTn>
                              </p:par>
                              <p:par>
                                <p:cTn id="22" presetID="44" presetClass="entr" presetSubtype="0" fill="hold" grpId="0" nodeType="withEffect">
                                  <p:stCondLst>
                                    <p:cond delay="0"/>
                                  </p:stCondLst>
                                  <p:childTnLst>
                                    <p:set>
                                      <p:cBhvr>
                                        <p:cTn id="23" dur="indefinite" fill="hold">
                                          <p:stCondLst>
                                            <p:cond delay="0"/>
                                          </p:stCondLst>
                                        </p:cTn>
                                        <p:tgtEl>
                                          <p:spTgt spid="59395">
                                            <p:txEl>
                                              <p:charRg st="17" end="21"/>
                                            </p:txEl>
                                          </p:spTgt>
                                        </p:tgtEl>
                                        <p:attrNameLst>
                                          <p:attrName>style.visibility</p:attrName>
                                        </p:attrNameLst>
                                      </p:cBhvr>
                                      <p:to>
                                        <p:strVal val="visible"/>
                                      </p:to>
                                    </p:set>
                                    <p:animEffect transition="in" filter="fade">
                                      <p:cBhvr>
                                        <p:cTn id="24" dur="500"/>
                                        <p:tgtEl>
                                          <p:spTgt spid="59395">
                                            <p:txEl>
                                              <p:charRg st="17" end="21"/>
                                            </p:txEl>
                                          </p:spTgt>
                                        </p:tgtEl>
                                      </p:cBhvr>
                                    </p:animEffect>
                                    <p:anim calcmode="lin" valueType="num">
                                      <p:cBhvr>
                                        <p:cTn id="25" dur="500" fill="hold"/>
                                        <p:tgtEl>
                                          <p:spTgt spid="59395">
                                            <p:txEl>
                                              <p:charRg st="17" end="21"/>
                                            </p:txEl>
                                          </p:spTgt>
                                        </p:tgtEl>
                                        <p:attrNameLst>
                                          <p:attrName>ppt_x</p:attrName>
                                        </p:attrNameLst>
                                      </p:cBhvr>
                                      <p:tavLst>
                                        <p:tav tm="0">
                                          <p:val>
                                            <p:strVal val="#ppt_x"/>
                                          </p:val>
                                        </p:tav>
                                        <p:tav tm="100000">
                                          <p:val>
                                            <p:strVal val="#ppt_x"/>
                                          </p:val>
                                        </p:tav>
                                      </p:tavLst>
                                    </p:anim>
                                    <p:anim calcmode="lin" valueType="num">
                                      <p:cBhvr>
                                        <p:cTn id="26" dur="500" fill="hold"/>
                                        <p:tgtEl>
                                          <p:spTgt spid="59395">
                                            <p:txEl>
                                              <p:charRg st="17" end="21"/>
                                            </p:txEl>
                                          </p:spTgt>
                                        </p:tgtEl>
                                        <p:attrNameLst>
                                          <p:attrName>ppt_y</p:attrName>
                                        </p:attrNameLst>
                                      </p:cBhvr>
                                      <p:tavLst>
                                        <p:tav tm="0">
                                          <p:val>
                                            <p:strVal val="#ppt_y+.05"/>
                                          </p:val>
                                        </p:tav>
                                        <p:tav tm="100000">
                                          <p:val>
                                            <p:strVal val="#ppt_y"/>
                                          </p:val>
                                        </p:tav>
                                      </p:tavLst>
                                    </p:anim>
                                  </p:childTnLst>
                                </p:cTn>
                              </p:par>
                              <p:par>
                                <p:cTn id="27" presetID="44" presetClass="entr" presetSubtype="0" fill="hold" grpId="0" nodeType="withEffect">
                                  <p:stCondLst>
                                    <p:cond delay="0"/>
                                  </p:stCondLst>
                                  <p:childTnLst>
                                    <p:set>
                                      <p:cBhvr>
                                        <p:cTn id="28" dur="indefinite" fill="hold">
                                          <p:stCondLst>
                                            <p:cond delay="0"/>
                                          </p:stCondLst>
                                        </p:cTn>
                                        <p:tgtEl>
                                          <p:spTgt spid="59395">
                                            <p:txEl>
                                              <p:charRg st="21" end="25"/>
                                            </p:txEl>
                                          </p:spTgt>
                                        </p:tgtEl>
                                        <p:attrNameLst>
                                          <p:attrName>style.visibility</p:attrName>
                                        </p:attrNameLst>
                                      </p:cBhvr>
                                      <p:to>
                                        <p:strVal val="visible"/>
                                      </p:to>
                                    </p:set>
                                    <p:animEffect transition="in" filter="fade">
                                      <p:cBhvr>
                                        <p:cTn id="29" dur="500"/>
                                        <p:tgtEl>
                                          <p:spTgt spid="59395">
                                            <p:txEl>
                                              <p:charRg st="21" end="25"/>
                                            </p:txEl>
                                          </p:spTgt>
                                        </p:tgtEl>
                                      </p:cBhvr>
                                    </p:animEffect>
                                    <p:anim calcmode="lin" valueType="num">
                                      <p:cBhvr>
                                        <p:cTn id="30" dur="500" fill="hold"/>
                                        <p:tgtEl>
                                          <p:spTgt spid="59395">
                                            <p:txEl>
                                              <p:charRg st="21" end="25"/>
                                            </p:txEl>
                                          </p:spTgt>
                                        </p:tgtEl>
                                        <p:attrNameLst>
                                          <p:attrName>ppt_x</p:attrName>
                                        </p:attrNameLst>
                                      </p:cBhvr>
                                      <p:tavLst>
                                        <p:tav tm="0">
                                          <p:val>
                                            <p:strVal val="#ppt_x"/>
                                          </p:val>
                                        </p:tav>
                                        <p:tav tm="100000">
                                          <p:val>
                                            <p:strVal val="#ppt_x"/>
                                          </p:val>
                                        </p:tav>
                                      </p:tavLst>
                                    </p:anim>
                                    <p:anim calcmode="lin" valueType="num">
                                      <p:cBhvr>
                                        <p:cTn id="31" dur="500" fill="hold"/>
                                        <p:tgtEl>
                                          <p:spTgt spid="59395">
                                            <p:txEl>
                                              <p:charRg st="21" end="25"/>
                                            </p:txEl>
                                          </p:spTgt>
                                        </p:tgtEl>
                                        <p:attrNameLst>
                                          <p:attrName>ppt_y</p:attrName>
                                        </p:attrNameLst>
                                      </p:cBhvr>
                                      <p:tavLst>
                                        <p:tav tm="0">
                                          <p:val>
                                            <p:strVal val="#ppt_y+.05"/>
                                          </p:val>
                                        </p:tav>
                                        <p:tav tm="100000">
                                          <p:val>
                                            <p:strVal val="#ppt_y"/>
                                          </p:val>
                                        </p:tav>
                                      </p:tavLst>
                                    </p:anim>
                                  </p:childTnLst>
                                </p:cTn>
                              </p:par>
                              <p:par>
                                <p:cTn id="32" presetID="44" presetClass="entr" presetSubtype="0" fill="hold" grpId="0" nodeType="withEffect">
                                  <p:stCondLst>
                                    <p:cond delay="0"/>
                                  </p:stCondLst>
                                  <p:childTnLst>
                                    <p:set>
                                      <p:cBhvr>
                                        <p:cTn id="33" dur="indefinite" fill="hold">
                                          <p:stCondLst>
                                            <p:cond delay="0"/>
                                          </p:stCondLst>
                                        </p:cTn>
                                        <p:tgtEl>
                                          <p:spTgt spid="59395">
                                            <p:txEl>
                                              <p:charRg st="25" end="29"/>
                                            </p:txEl>
                                          </p:spTgt>
                                        </p:tgtEl>
                                        <p:attrNameLst>
                                          <p:attrName>style.visibility</p:attrName>
                                        </p:attrNameLst>
                                      </p:cBhvr>
                                      <p:to>
                                        <p:strVal val="visible"/>
                                      </p:to>
                                    </p:set>
                                    <p:animEffect transition="in" filter="fade">
                                      <p:cBhvr>
                                        <p:cTn id="34" dur="500"/>
                                        <p:tgtEl>
                                          <p:spTgt spid="59395">
                                            <p:txEl>
                                              <p:charRg st="25" end="29"/>
                                            </p:txEl>
                                          </p:spTgt>
                                        </p:tgtEl>
                                      </p:cBhvr>
                                    </p:animEffect>
                                    <p:anim calcmode="lin" valueType="num">
                                      <p:cBhvr>
                                        <p:cTn id="35" dur="500" fill="hold"/>
                                        <p:tgtEl>
                                          <p:spTgt spid="59395">
                                            <p:txEl>
                                              <p:charRg st="25" end="29"/>
                                            </p:txEl>
                                          </p:spTgt>
                                        </p:tgtEl>
                                        <p:attrNameLst>
                                          <p:attrName>ppt_x</p:attrName>
                                        </p:attrNameLst>
                                      </p:cBhvr>
                                      <p:tavLst>
                                        <p:tav tm="0">
                                          <p:val>
                                            <p:strVal val="#ppt_x"/>
                                          </p:val>
                                        </p:tav>
                                        <p:tav tm="100000">
                                          <p:val>
                                            <p:strVal val="#ppt_x"/>
                                          </p:val>
                                        </p:tav>
                                      </p:tavLst>
                                    </p:anim>
                                    <p:anim calcmode="lin" valueType="num">
                                      <p:cBhvr>
                                        <p:cTn id="36" dur="500" fill="hold"/>
                                        <p:tgtEl>
                                          <p:spTgt spid="59395">
                                            <p:txEl>
                                              <p:charRg st="25" end="29"/>
                                            </p:txEl>
                                          </p:spTgt>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4" grpId="0"/>
      <p:bldP spid="59395" grpId="0" build="p">
        <p:tmplLst>
          <p:tmpl lvl="1">
            <p:tnLst>
              <p:par>
                <p:cTn presetID="44" presetClass="entr" presetSubtype="0" fill="hold" nodeType="clickEffect">
                  <p:stCondLst>
                    <p:cond delay="0"/>
                  </p:stCondLst>
                  <p:childTnLst>
                    <p:set>
                      <p:cBhvr>
                        <p:cTn dur="indefinite" fill="hold">
                          <p:stCondLst>
                            <p:cond delay="0"/>
                          </p:stCondLst>
                        </p:cTn>
                        <p:tgtEl>
                          <p:spTgt spid="59395"/>
                        </p:tgtEl>
                        <p:attrNameLst>
                          <p:attrName>style.visibility</p:attrName>
                        </p:attrNameLst>
                      </p:cBhvr>
                      <p:to>
                        <p:strVal val="visible"/>
                      </p:to>
                    </p:set>
                    <p:animEffect transition="in" filter="fade">
                      <p:cBhvr>
                        <p:cTn dur="500"/>
                        <p:tgtEl>
                          <p:spTgt spid="59395"/>
                        </p:tgtEl>
                      </p:cBhvr>
                    </p:animEffect>
                    <p:anim calcmode="lin" valueType="num">
                      <p:cBhvr>
                        <p:cTn dur="500" fill="hold"/>
                        <p:tgtEl>
                          <p:spTgt spid="59395"/>
                        </p:tgtEl>
                        <p:attrNameLst>
                          <p:attrName>ppt_x</p:attrName>
                        </p:attrNameLst>
                      </p:cBhvr>
                      <p:tavLst>
                        <p:tav tm="0">
                          <p:val>
                            <p:strVal val="#ppt_x"/>
                          </p:val>
                        </p:tav>
                        <p:tav tm="100000">
                          <p:val>
                            <p:strVal val="#ppt_x"/>
                          </p:val>
                        </p:tav>
                      </p:tavLst>
                    </p:anim>
                    <p:anim calcmode="lin" valueType="num">
                      <p:cBhvr>
                        <p:cTn dur="500" fill="hold"/>
                        <p:tgtEl>
                          <p:spTgt spid="59395"/>
                        </p:tgtEl>
                        <p:attrNameLst>
                          <p:attrName>ppt_y</p:attrName>
                        </p:attrNameLst>
                      </p:cBhvr>
                      <p:tavLst>
                        <p:tav tm="0">
                          <p:val>
                            <p:strVal val="#ppt_y+.05"/>
                          </p:val>
                        </p:tav>
                        <p:tav tm="100000">
                          <p:val>
                            <p:strVal val="#ppt_y"/>
                          </p:val>
                        </p:tav>
                      </p:tavLst>
                    </p:anim>
                  </p:childTnLst>
                </p:cTn>
              </p:par>
            </p:tnLst>
          </p:tmpl>
          <p:tmpl lvl="2">
            <p:tnLst>
              <p:par>
                <p:cTn presetID="44" presetClass="entr" presetSubtype="0" fill="hold" nodeType="withEffect">
                  <p:stCondLst>
                    <p:cond delay="0"/>
                  </p:stCondLst>
                  <p:childTnLst>
                    <p:set>
                      <p:cBhvr>
                        <p:cTn dur="indefinite" fill="hold">
                          <p:stCondLst>
                            <p:cond delay="0"/>
                          </p:stCondLst>
                        </p:cTn>
                        <p:tgtEl>
                          <p:spTgt spid="59395"/>
                        </p:tgtEl>
                        <p:attrNameLst>
                          <p:attrName>style.visibility</p:attrName>
                        </p:attrNameLst>
                      </p:cBhvr>
                      <p:to>
                        <p:strVal val="visible"/>
                      </p:to>
                    </p:set>
                    <p:animEffect transition="in" filter="fade">
                      <p:cBhvr>
                        <p:cTn dur="500"/>
                        <p:tgtEl>
                          <p:spTgt spid="59395"/>
                        </p:tgtEl>
                      </p:cBhvr>
                    </p:animEffect>
                    <p:anim calcmode="lin" valueType="num">
                      <p:cBhvr>
                        <p:cTn dur="500" fill="hold"/>
                        <p:tgtEl>
                          <p:spTgt spid="59395"/>
                        </p:tgtEl>
                        <p:attrNameLst>
                          <p:attrName>ppt_x</p:attrName>
                        </p:attrNameLst>
                      </p:cBhvr>
                      <p:tavLst>
                        <p:tav tm="0">
                          <p:val>
                            <p:strVal val="#ppt_x"/>
                          </p:val>
                        </p:tav>
                        <p:tav tm="100000">
                          <p:val>
                            <p:strVal val="#ppt_x"/>
                          </p:val>
                        </p:tav>
                      </p:tavLst>
                    </p:anim>
                    <p:anim calcmode="lin" valueType="num">
                      <p:cBhvr>
                        <p:cTn dur="500" fill="hold"/>
                        <p:tgtEl>
                          <p:spTgt spid="59395"/>
                        </p:tgtEl>
                        <p:attrNameLst>
                          <p:attrName>ppt_y</p:attrName>
                        </p:attrNameLst>
                      </p:cBhvr>
                      <p:tavLst>
                        <p:tav tm="0">
                          <p:val>
                            <p:strVal val="#ppt_y+.05"/>
                          </p:val>
                        </p:tav>
                        <p:tav tm="100000">
                          <p:val>
                            <p:strVal val="#ppt_y"/>
                          </p:val>
                        </p:tav>
                      </p:tavLst>
                    </p:anim>
                  </p:childTnLst>
                </p:cTn>
              </p:par>
            </p:tnLst>
          </p:tmpl>
          <p:tmpl lvl="3">
            <p:tnLst>
              <p:par>
                <p:cTn presetID="44" presetClass="entr" presetSubtype="0" fill="hold" nodeType="withEffect">
                  <p:stCondLst>
                    <p:cond delay="0"/>
                  </p:stCondLst>
                  <p:childTnLst>
                    <p:set>
                      <p:cBhvr>
                        <p:cTn dur="indefinite" fill="hold">
                          <p:stCondLst>
                            <p:cond delay="0"/>
                          </p:stCondLst>
                        </p:cTn>
                        <p:tgtEl>
                          <p:spTgt spid="59395"/>
                        </p:tgtEl>
                        <p:attrNameLst>
                          <p:attrName>style.visibility</p:attrName>
                        </p:attrNameLst>
                      </p:cBhvr>
                      <p:to>
                        <p:strVal val="visible"/>
                      </p:to>
                    </p:set>
                    <p:animEffect transition="in" filter="fade">
                      <p:cBhvr>
                        <p:cTn dur="500"/>
                        <p:tgtEl>
                          <p:spTgt spid="59395"/>
                        </p:tgtEl>
                      </p:cBhvr>
                    </p:animEffect>
                    <p:anim calcmode="lin" valueType="num">
                      <p:cBhvr>
                        <p:cTn dur="500" fill="hold"/>
                        <p:tgtEl>
                          <p:spTgt spid="59395"/>
                        </p:tgtEl>
                        <p:attrNameLst>
                          <p:attrName>ppt_x</p:attrName>
                        </p:attrNameLst>
                      </p:cBhvr>
                      <p:tavLst>
                        <p:tav tm="0">
                          <p:val>
                            <p:strVal val="#ppt_x"/>
                          </p:val>
                        </p:tav>
                        <p:tav tm="100000">
                          <p:val>
                            <p:strVal val="#ppt_x"/>
                          </p:val>
                        </p:tav>
                      </p:tavLst>
                    </p:anim>
                    <p:anim calcmode="lin" valueType="num">
                      <p:cBhvr>
                        <p:cTn dur="500" fill="hold"/>
                        <p:tgtEl>
                          <p:spTgt spid="59395"/>
                        </p:tgtEl>
                        <p:attrNameLst>
                          <p:attrName>ppt_y</p:attrName>
                        </p:attrNameLst>
                      </p:cBhvr>
                      <p:tavLst>
                        <p:tav tm="0">
                          <p:val>
                            <p:strVal val="#ppt_y+.05"/>
                          </p:val>
                        </p:tav>
                        <p:tav tm="100000">
                          <p:val>
                            <p:strVal val="#ppt_y"/>
                          </p:val>
                        </p:tav>
                      </p:tavLst>
                    </p:anim>
                  </p:childTnLst>
                </p:cTn>
              </p:par>
            </p:tnLst>
          </p:tmpl>
          <p:tmpl lvl="4">
            <p:tnLst>
              <p:par>
                <p:cTn presetID="44" presetClass="entr" presetSubtype="0" fill="hold" nodeType="withEffect">
                  <p:stCondLst>
                    <p:cond delay="0"/>
                  </p:stCondLst>
                  <p:childTnLst>
                    <p:set>
                      <p:cBhvr>
                        <p:cTn dur="indefinite" fill="hold">
                          <p:stCondLst>
                            <p:cond delay="0"/>
                          </p:stCondLst>
                        </p:cTn>
                        <p:tgtEl>
                          <p:spTgt spid="59395"/>
                        </p:tgtEl>
                        <p:attrNameLst>
                          <p:attrName>style.visibility</p:attrName>
                        </p:attrNameLst>
                      </p:cBhvr>
                      <p:to>
                        <p:strVal val="visible"/>
                      </p:to>
                    </p:set>
                    <p:animEffect transition="in" filter="fade">
                      <p:cBhvr>
                        <p:cTn dur="500"/>
                        <p:tgtEl>
                          <p:spTgt spid="59395"/>
                        </p:tgtEl>
                      </p:cBhvr>
                    </p:animEffect>
                    <p:anim calcmode="lin" valueType="num">
                      <p:cBhvr>
                        <p:cTn dur="500" fill="hold"/>
                        <p:tgtEl>
                          <p:spTgt spid="59395"/>
                        </p:tgtEl>
                        <p:attrNameLst>
                          <p:attrName>ppt_x</p:attrName>
                        </p:attrNameLst>
                      </p:cBhvr>
                      <p:tavLst>
                        <p:tav tm="0">
                          <p:val>
                            <p:strVal val="#ppt_x"/>
                          </p:val>
                        </p:tav>
                        <p:tav tm="100000">
                          <p:val>
                            <p:strVal val="#ppt_x"/>
                          </p:val>
                        </p:tav>
                      </p:tavLst>
                    </p:anim>
                    <p:anim calcmode="lin" valueType="num">
                      <p:cBhvr>
                        <p:cTn dur="500" fill="hold"/>
                        <p:tgtEl>
                          <p:spTgt spid="59395"/>
                        </p:tgtEl>
                        <p:attrNameLst>
                          <p:attrName>ppt_y</p:attrName>
                        </p:attrNameLst>
                      </p:cBhvr>
                      <p:tavLst>
                        <p:tav tm="0">
                          <p:val>
                            <p:strVal val="#ppt_y+.05"/>
                          </p:val>
                        </p:tav>
                        <p:tav tm="100000">
                          <p:val>
                            <p:strVal val="#ppt_y"/>
                          </p:val>
                        </p:tav>
                      </p:tavLst>
                    </p:anim>
                  </p:childTnLst>
                </p:cTn>
              </p:par>
            </p:tnLst>
          </p:tmpl>
          <p:tmpl lvl="5">
            <p:tnLst>
              <p:par>
                <p:cTn presetID="44" presetClass="entr" presetSubtype="0" fill="hold" nodeType="withEffect">
                  <p:stCondLst>
                    <p:cond delay="0"/>
                  </p:stCondLst>
                  <p:childTnLst>
                    <p:set>
                      <p:cBhvr>
                        <p:cTn dur="indefinite" fill="hold">
                          <p:stCondLst>
                            <p:cond delay="0"/>
                          </p:stCondLst>
                        </p:cTn>
                        <p:tgtEl>
                          <p:spTgt spid="59395"/>
                        </p:tgtEl>
                        <p:attrNameLst>
                          <p:attrName>style.visibility</p:attrName>
                        </p:attrNameLst>
                      </p:cBhvr>
                      <p:to>
                        <p:strVal val="visible"/>
                      </p:to>
                    </p:set>
                    <p:animEffect transition="in" filter="fade">
                      <p:cBhvr>
                        <p:cTn dur="500"/>
                        <p:tgtEl>
                          <p:spTgt spid="59395"/>
                        </p:tgtEl>
                      </p:cBhvr>
                    </p:animEffect>
                    <p:anim calcmode="lin" valueType="num">
                      <p:cBhvr>
                        <p:cTn dur="500" fill="hold"/>
                        <p:tgtEl>
                          <p:spTgt spid="59395"/>
                        </p:tgtEl>
                        <p:attrNameLst>
                          <p:attrName>ppt_x</p:attrName>
                        </p:attrNameLst>
                      </p:cBhvr>
                      <p:tavLst>
                        <p:tav tm="0">
                          <p:val>
                            <p:strVal val="#ppt_x"/>
                          </p:val>
                        </p:tav>
                        <p:tav tm="100000">
                          <p:val>
                            <p:strVal val="#ppt_x"/>
                          </p:val>
                        </p:tav>
                      </p:tavLst>
                    </p:anim>
                    <p:anim calcmode="lin" valueType="num">
                      <p:cBhvr>
                        <p:cTn dur="500" fill="hold"/>
                        <p:tgtEl>
                          <p:spTgt spid="59395"/>
                        </p:tgtEl>
                        <p:attrNameLst>
                          <p:attrName>ppt_y</p:attrName>
                        </p:attrNameLst>
                      </p:cBhvr>
                      <p:tavLst>
                        <p:tav tm="0">
                          <p:val>
                            <p:strVal val="#ppt_y+.05"/>
                          </p:val>
                        </p:tav>
                        <p:tav tm="100000">
                          <p:val>
                            <p:strVal val="#ppt_y"/>
                          </p:val>
                        </p:tav>
                      </p:tavLst>
                    </p:anim>
                  </p:childTnLst>
                </p:cTn>
              </p:par>
            </p:tnLst>
          </p:tmpl>
        </p:tmplLst>
      </p:bldP>
    </p:bldLst>
  </p:timing>
  <p:hf sldNum="0" hdr="0" ftr="0" dt="0"/>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4.xml"/><Relationship Id="rId3" Type="http://schemas.openxmlformats.org/officeDocument/2006/relationships/image" Target="../media/image14.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7.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19.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0.jpe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image" Target="../media/image21.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1"/>
          <p:cNvSpPr txBox="1"/>
          <p:nvPr/>
        </p:nvSpPr>
        <p:spPr bwMode="auto">
          <a:xfrm>
            <a:off x="3803015" y="690880"/>
            <a:ext cx="7864475" cy="103695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lvl1pPr algn="ctr" rtl="0" eaLnBrk="0" fontAlgn="base" hangingPunct="0">
              <a:spcBef>
                <a:spcPct val="0"/>
              </a:spcBef>
              <a:spcAft>
                <a:spcPct val="0"/>
              </a:spcAft>
              <a:defRPr sz="2800" b="1" kern="1200">
                <a:solidFill>
                  <a:schemeClr val="tx1"/>
                </a:solidFill>
                <a:latin typeface="+mj-lt"/>
                <a:ea typeface="+mj-ea"/>
                <a:cs typeface="+mj-cs"/>
              </a:defRPr>
            </a:lvl1pPr>
            <a:lvl2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charset="-122"/>
              </a:defRPr>
            </a:lvl2pPr>
            <a:lvl3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charset="-122"/>
              </a:defRPr>
            </a:lvl3pPr>
            <a:lvl4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charset="-122"/>
              </a:defRPr>
            </a:lvl4pPr>
            <a:lvl5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charset="-122"/>
              </a:defRPr>
            </a:lvl5pPr>
            <a:lvl6pPr marL="457200" algn="ctr" rtl="0" fontAlgn="base">
              <a:spcBef>
                <a:spcPct val="0"/>
              </a:spcBef>
              <a:spcAft>
                <a:spcPct val="0"/>
              </a:spcAft>
              <a:defRPr sz="2800" b="1">
                <a:solidFill>
                  <a:schemeClr val="tx1"/>
                </a:solidFill>
                <a:latin typeface="Times New Roman" panose="02020603050405020304" pitchFamily="18" charset="0"/>
                <a:ea typeface="黑体" panose="02010609060101010101" charset="-122"/>
              </a:defRPr>
            </a:lvl6pPr>
            <a:lvl7pPr marL="914400" algn="ctr" rtl="0" fontAlgn="base">
              <a:spcBef>
                <a:spcPct val="0"/>
              </a:spcBef>
              <a:spcAft>
                <a:spcPct val="0"/>
              </a:spcAft>
              <a:defRPr sz="2800" b="1">
                <a:solidFill>
                  <a:schemeClr val="tx1"/>
                </a:solidFill>
                <a:latin typeface="Times New Roman" panose="02020603050405020304" pitchFamily="18" charset="0"/>
                <a:ea typeface="黑体" panose="02010609060101010101" charset="-122"/>
              </a:defRPr>
            </a:lvl7pPr>
            <a:lvl8pPr marL="1371600" algn="ctr" rtl="0" fontAlgn="base">
              <a:spcBef>
                <a:spcPct val="0"/>
              </a:spcBef>
              <a:spcAft>
                <a:spcPct val="0"/>
              </a:spcAft>
              <a:defRPr sz="2800" b="1">
                <a:solidFill>
                  <a:schemeClr val="tx1"/>
                </a:solidFill>
                <a:latin typeface="Times New Roman" panose="02020603050405020304" pitchFamily="18" charset="0"/>
                <a:ea typeface="黑体" panose="02010609060101010101" charset="-122"/>
              </a:defRPr>
            </a:lvl8pPr>
            <a:lvl9pPr marL="1828800" algn="ctr" rtl="0" fontAlgn="base">
              <a:spcBef>
                <a:spcPct val="0"/>
              </a:spcBef>
              <a:spcAft>
                <a:spcPct val="0"/>
              </a:spcAft>
              <a:defRPr sz="2800" b="1">
                <a:solidFill>
                  <a:schemeClr val="tx1"/>
                </a:solidFill>
                <a:latin typeface="Times New Roman" panose="02020603050405020304" pitchFamily="18" charset="0"/>
                <a:ea typeface="黑体" panose="02010609060101010101"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7200" b="1" i="0" baseline="0" noProof="0" dirty="0" smtClean="0">
                <a:ln>
                  <a:noFill/>
                </a:ln>
                <a:solidFill>
                  <a:srgbClr val="0000FF"/>
                </a:solidFill>
                <a:effectLst/>
                <a:uLnTx/>
                <a:uFillTx/>
                <a:latin typeface="+中文标题" charset="0"/>
                <a:ea typeface="+mj-ea"/>
                <a:cs typeface="+mj-cs"/>
              </a:rPr>
              <a:t>纪念白求恩</a:t>
            </a:r>
            <a:endParaRPr kumimoji="0" lang="zh-CN" altLang="en-US" sz="7200" b="1" i="0" baseline="0" noProof="0" dirty="0" smtClean="0">
              <a:ln>
                <a:noFill/>
              </a:ln>
              <a:solidFill>
                <a:srgbClr val="0000FF"/>
              </a:solidFill>
              <a:effectLst/>
              <a:uLnTx/>
              <a:uFillTx/>
              <a:latin typeface="+中文标题" charset="0"/>
              <a:ea typeface="+mj-ea"/>
              <a:cs typeface="+mj-cs"/>
            </a:endParaRPr>
          </a:p>
        </p:txBody>
      </p:sp>
      <p:sp>
        <p:nvSpPr>
          <p:cNvPr id="4" name="副标题 2"/>
          <p:cNvSpPr txBox="1"/>
          <p:nvPr/>
        </p:nvSpPr>
        <p:spPr bwMode="auto">
          <a:xfrm>
            <a:off x="6273165" y="2471420"/>
            <a:ext cx="3756660" cy="96075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rtl="0" eaLnBrk="0" fontAlgn="base" hangingPunct="0">
              <a:spcBef>
                <a:spcPct val="20000"/>
              </a:spcBef>
              <a:spcAft>
                <a:spcPct val="0"/>
              </a:spcAft>
              <a:defRPr sz="2400" b="1"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20000"/>
              </a:spcBef>
              <a:spcAft>
                <a:spcPct val="0"/>
              </a:spcAft>
              <a:buClrTx/>
              <a:buSzTx/>
              <a:buFontTx/>
              <a:buNone/>
              <a:defRPr/>
            </a:pPr>
            <a:r>
              <a:rPr kumimoji="0" lang="zh-CN" sz="4400" b="1" i="0" baseline="0" noProof="0" dirty="0" smtClean="0">
                <a:ln>
                  <a:noFill/>
                </a:ln>
                <a:solidFill>
                  <a:srgbClr val="00B050"/>
                </a:solidFill>
                <a:effectLst/>
                <a:uLnTx/>
                <a:uFillTx/>
                <a:latin typeface="+中文标题" charset="0"/>
                <a:ea typeface="+mj-ea"/>
                <a:cs typeface="+mn-cs"/>
              </a:rPr>
              <a:t>毛泽东</a:t>
            </a:r>
            <a:endParaRPr kumimoji="0" lang="zh-CN" sz="4400" b="1" i="0" baseline="0" noProof="0" dirty="0" smtClean="0">
              <a:ln>
                <a:noFill/>
              </a:ln>
              <a:solidFill>
                <a:srgbClr val="00B050"/>
              </a:solidFill>
              <a:effectLst/>
              <a:uLnTx/>
              <a:uFillTx/>
              <a:latin typeface="+中文标题" charset="0"/>
              <a:ea typeface="+mj-ea"/>
              <a:cs typeface="+mn-cs"/>
            </a:endParaRPr>
          </a:p>
        </p:txBody>
      </p:sp>
      <p:cxnSp>
        <p:nvCxnSpPr>
          <p:cNvPr id="5" name="直接连接符 4"/>
          <p:cNvCxnSpPr/>
          <p:nvPr/>
        </p:nvCxnSpPr>
        <p:spPr>
          <a:xfrm>
            <a:off x="5213986" y="2099311"/>
            <a:ext cx="6623051" cy="423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副标题 2"/>
          <p:cNvSpPr txBox="1"/>
          <p:nvPr/>
        </p:nvSpPr>
        <p:spPr bwMode="auto">
          <a:xfrm>
            <a:off x="196850" y="233680"/>
            <a:ext cx="1774190" cy="1074420"/>
          </a:xfrm>
          <a:prstGeom prst="rect">
            <a:avLst/>
          </a:prstGeom>
          <a:solidFill>
            <a:schemeClr val="bg1"/>
          </a:solidFill>
          <a:extLst>
            <a:ext uri="{91240B29-F687-4F45-9708-019B960494DF}">
              <a14:hiddenLine xmlns:a14="http://schemas.microsoft.com/office/drawing/2010/main" w="9525">
                <a:solidFill>
                  <a:srgbClr val="000000"/>
                </a:solidFill>
                <a:miter lim="800000"/>
                <a:headEnd/>
                <a:tailEnd/>
              </a14:hiddenLine>
            </a:ext>
          </a:extLst>
        </p:spPr>
        <p:txBody>
          <a:bodyPr/>
          <a:lstStyle>
            <a:lvl1pPr algn="l" rtl="0" eaLnBrk="0" fontAlgn="base" hangingPunct="0">
              <a:spcBef>
                <a:spcPct val="20000"/>
              </a:spcBef>
              <a:spcAft>
                <a:spcPct val="0"/>
              </a:spcAft>
              <a:defRPr sz="2400" b="1"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20000"/>
              </a:spcBef>
              <a:spcAft>
                <a:spcPct val="0"/>
              </a:spcAft>
              <a:buClrTx/>
              <a:buSzTx/>
              <a:buFontTx/>
              <a:buNone/>
              <a:defRPr/>
            </a:pPr>
            <a:r>
              <a:rPr kumimoji="0" lang="zh-CN" sz="4000" b="1" i="0" baseline="0" noProof="0" dirty="0" smtClean="0">
                <a:ln>
                  <a:noFill/>
                </a:ln>
                <a:solidFill>
                  <a:srgbClr val="C00000"/>
                </a:solidFill>
                <a:effectLst/>
                <a:uLnTx/>
                <a:uFillTx/>
                <a:latin typeface="+中文标题" charset="0"/>
                <a:ea typeface="+mj-ea"/>
                <a:cs typeface="+mn-cs"/>
              </a:rPr>
              <a:t>议论文</a:t>
            </a:r>
            <a:endParaRPr kumimoji="0" lang="zh-CN" sz="4000" b="1" i="0" baseline="0" noProof="0" dirty="0" smtClean="0">
              <a:ln>
                <a:noFill/>
              </a:ln>
              <a:solidFill>
                <a:srgbClr val="C00000"/>
              </a:solidFill>
              <a:effectLst/>
              <a:uLnTx/>
              <a:uFillTx/>
              <a:latin typeface="+中文标题" charset="0"/>
              <a:ea typeface="+mj-ea"/>
              <a:cs typeface="+mn-cs"/>
            </a:endParaRPr>
          </a:p>
        </p:txBody>
      </p:sp>
      <p:sp>
        <p:nvSpPr>
          <p:cNvPr id="2" name="副标题 2"/>
          <p:cNvSpPr txBox="1"/>
          <p:nvPr/>
        </p:nvSpPr>
        <p:spPr bwMode="auto">
          <a:xfrm>
            <a:off x="10382250" y="12700"/>
            <a:ext cx="1774190" cy="1027430"/>
          </a:xfrm>
          <a:prstGeom prst="rect">
            <a:avLst/>
          </a:prstGeom>
          <a:solidFill>
            <a:schemeClr val="bg1"/>
          </a:solidFill>
          <a:extLst>
            <a:ext uri="{91240B29-F687-4F45-9708-019B960494DF}">
              <a14:hiddenLine xmlns:a14="http://schemas.microsoft.com/office/drawing/2010/main" w="9525">
                <a:solidFill>
                  <a:srgbClr val="000000"/>
                </a:solidFill>
                <a:miter lim="800000"/>
                <a:headEnd/>
                <a:tailEnd/>
              </a14:hiddenLine>
            </a:ext>
          </a:extLst>
        </p:spPr>
        <p:txBody>
          <a:bodyPr/>
          <a:lstStyle>
            <a:lvl1pPr algn="l" rtl="0" eaLnBrk="0" fontAlgn="base" hangingPunct="0">
              <a:spcBef>
                <a:spcPct val="20000"/>
              </a:spcBef>
              <a:spcAft>
                <a:spcPct val="0"/>
              </a:spcAft>
              <a:defRPr sz="2400" b="1"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20000"/>
              </a:spcBef>
              <a:spcAft>
                <a:spcPct val="0"/>
              </a:spcAft>
              <a:buClrTx/>
              <a:buSzTx/>
              <a:buFontTx/>
              <a:buNone/>
              <a:defRPr/>
            </a:pPr>
            <a:endParaRPr kumimoji="0" lang="zh-CN" sz="4000" b="1" i="0" baseline="0" noProof="0" dirty="0" smtClean="0">
              <a:ln>
                <a:noFill/>
              </a:ln>
              <a:solidFill>
                <a:srgbClr val="7030A0"/>
              </a:solidFill>
              <a:effectLst/>
              <a:uLnTx/>
              <a:uFillTx/>
              <a:latin typeface="+中文标题" charset="0"/>
              <a:ea typeface="+mj-ea"/>
              <a:cs typeface="+mn-cs"/>
            </a:endParaRPr>
          </a:p>
        </p:txBody>
      </p:sp>
      <p:pic>
        <p:nvPicPr>
          <p:cNvPr id="8" name="英雄的黎明">
            <a:hlinkClick r:id="" action="ppaction://media"/>
          </p:cNvPr>
          <p:cNvPicPr/>
          <p:nvPr>
            <a:audioFile r:link="rId1"/>
            <p:extLst>
              <p:ext uri="{DAA4B4D4-6D71-4841-9C94-3DE7FCFB9230}">
                <p14:media xmlns:p14="http://schemas.microsoft.com/office/powerpoint/2010/main" r:embed="rId2"/>
              </p:ext>
            </p:extLst>
          </p:nvPr>
        </p:nvPicPr>
        <p:blipFill>
          <a:blip r:embed="rId3"/>
          <a:stretch>
            <a:fillRect/>
          </a:stretch>
        </p:blipFill>
        <p:spPr>
          <a:xfrm>
            <a:off x="1435100" y="5013960"/>
            <a:ext cx="619125" cy="619125"/>
          </a:xfrm>
          <a:prstGeom prst="rect">
            <a:avLst/>
          </a:prstGeom>
        </p:spPr>
      </p:pic>
      <p:sp>
        <p:nvSpPr>
          <p:cNvPr id="7" name="日期占位符 2"/>
          <p:cNvSpPr/>
          <p:nvPr/>
        </p:nvSpPr>
        <p:spPr>
          <a:xfrm>
            <a:off x="9197975" y="5873750"/>
            <a:ext cx="2556510" cy="683895"/>
          </a:xfrm>
          <a:prstGeom prst="rect">
            <a:avLst/>
          </a:prstGeom>
          <a:noFill/>
          <a:ln w="9525">
            <a:noFill/>
          </a:ln>
        </p:spPr>
        <p:txBody>
          <a:bodyPr/>
          <a:lstStyle>
            <a:lvl1pPr marL="0" lvl="0" indent="0" algn="l" defTabSz="914400" eaLnBrk="1" fontAlgn="base" latinLnBrk="0" hangingPunct="1">
              <a:lnSpc>
                <a:spcPct val="100000"/>
              </a:lnSpc>
              <a:spcBef>
                <a:spcPct val="0"/>
              </a:spcBef>
              <a:spcAft>
                <a:spcPct val="0"/>
              </a:spcAft>
              <a:buNone/>
              <a:defRPr sz="14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a:lstStyle>
          <a:p>
            <a:pPr lvl="0"/>
            <a:fld id="{BB962C8B-B14F-4D97-AF65-F5344CB8AC3E}" type="datetime1">
              <a:rPr lang="zh-CN" altLang="en-US" sz="4000" b="1" dirty="0">
                <a:solidFill>
                  <a:srgbClr val="7030A0"/>
                </a:solidFill>
                <a:uFillTx/>
              </a:rPr>
            </a:fld>
            <a:endParaRPr lang="zh-CN" altLang="en-US" sz="4000" b="1" dirty="0">
              <a:solidFill>
                <a:srgbClr val="7030A0"/>
              </a:solidFill>
              <a:uFillTx/>
            </a:endParaRPr>
          </a:p>
        </p:txBody>
      </p:sp>
      <p:sp>
        <p:nvSpPr>
          <p:cNvPr id="9" name="矩形 8"/>
          <p:cNvSpPr/>
          <p:nvPr/>
        </p:nvSpPr>
        <p:spPr>
          <a:xfrm>
            <a:off x="965835" y="5993765"/>
            <a:ext cx="7330440" cy="706755"/>
          </a:xfrm>
          <a:prstGeom prst="rect">
            <a:avLst/>
          </a:prstGeom>
          <a:noFill/>
          <a:ln>
            <a:noFill/>
          </a:ln>
        </p:spPr>
        <p:txBody>
          <a:bodyPr wrap="none" rtlCol="0" anchor="t">
            <a:spAutoFit/>
          </a:bodyPr>
          <a:p>
            <a:pPr algn="ctr"/>
            <a:r>
              <a:rPr lang="zh-CN" altLang="en-US" sz="4000" b="1">
                <a:ln w="12700" cmpd="sng">
                  <a:solidFill>
                    <a:schemeClr val="accent4"/>
                  </a:solidFill>
                  <a:prstDash val="solid"/>
                </a:ln>
                <a:solidFill>
                  <a:srgbClr val="0FECEF"/>
                </a:solidFill>
                <a:effectLst/>
                <a:uFillTx/>
                <a:ea typeface="黑体" panose="02010609060101010101" charset="-122"/>
              </a:rPr>
              <a:t>实用课件制作：涡阳八中臧文清</a:t>
            </a:r>
            <a:endParaRPr lang="zh-CN" altLang="en-US" sz="4000" b="1">
              <a:ln w="12700" cmpd="sng">
                <a:solidFill>
                  <a:schemeClr val="accent4"/>
                </a:solidFill>
                <a:prstDash val="solid"/>
              </a:ln>
              <a:solidFill>
                <a:srgbClr val="0FECEF"/>
              </a:solidFill>
              <a:effectLst/>
              <a:uFillTx/>
              <a:ea typeface="黑体" panose="02010609060101010101"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215053"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hold" display="1">
                  <p:stCondLst>
                    <p:cond delay="indefinite"/>
                  </p:stCondLst>
                  <p:endCondLst>
                    <p:cond evt="onNext">
                      <p:tgtEl>
                        <p:sldTgt/>
                      </p:tgtEl>
                    </p:cond>
                    <p:cond evt="onPrev">
                      <p:tgtEl>
                        <p:sldTgt/>
                      </p:tgtEl>
                    </p:cond>
                    <p:cond evt="onStopAudio">
                      <p:tgtEl>
                        <p:sldTgt/>
                      </p:tgtEl>
                    </p:cond>
                  </p:endCondLst>
                </p:cTn>
                <p:tgtEl>
                  <p:spTgt spid="8"/>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nvSpPr>
        <p:spPr>
          <a:xfrm>
            <a:off x="1284393" y="3967692"/>
            <a:ext cx="10100733" cy="2440305"/>
          </a:xfrm>
          <a:prstGeom prst="rect">
            <a:avLst/>
          </a:prstGeom>
          <a:noFill/>
          <a:ln>
            <a:noFill/>
          </a:ln>
          <a:extLst>
            <a:ext uri="{909E8E84-426E-40DD-AFC4-6F175D3DCCD1}">
              <a14:hiddenFill xmlns:a14="http://schemas.microsoft.com/office/drawing/2010/main">
                <a:gradFill rotWithShape="1">
                  <a:gsLst>
                    <a:gs pos="0">
                      <a:schemeClr val="accent1">
                        <a:lumMod val="110000"/>
                        <a:satMod val="105000"/>
                        <a:tint val="67000"/>
                      </a:schemeClr>
                    </a:gs>
                    <a:gs pos="50000">
                      <a:schemeClr val="accent1">
                        <a:lumMod val="105000"/>
                        <a:satMod val="103000"/>
                        <a:tint val="73000"/>
                      </a:schemeClr>
                    </a:gs>
                    <a:gs pos="100000">
                      <a:schemeClr val="accent1">
                        <a:lumMod val="105000"/>
                        <a:satMod val="109000"/>
                        <a:tint val="81000"/>
                      </a:schemeClr>
                    </a:gs>
                  </a:gsLst>
                  <a:lin ang="5400000" scaled="0"/>
                </a:gradFill>
              </a14:hiddenFill>
            </a:ext>
          </a:extLst>
        </p:spPr>
        <p:style>
          <a:lnRef idx="1">
            <a:schemeClr val="accent1"/>
          </a:lnRef>
          <a:fillRef idx="2">
            <a:schemeClr val="accent1"/>
          </a:fillRef>
          <a:effectRef idx="1">
            <a:schemeClr val="accent1"/>
          </a:effectRef>
          <a:fontRef idx="minor">
            <a:schemeClr val="dk1"/>
          </a:fontRef>
        </p:style>
        <p:txBody>
          <a:bodyPr>
            <a:spAutoFit/>
          </a:bodyPr>
          <a:p>
            <a:pPr marL="0" marR="0" lvl="0" indent="0" algn="l" defTabSz="914400" rtl="0" eaLnBrk="1" hangingPunct="1">
              <a:lnSpc>
                <a:spcPts val="4580"/>
              </a:lnSpc>
              <a:spcBef>
                <a:spcPct val="0"/>
              </a:spcBef>
              <a:spcAft>
                <a:spcPct val="0"/>
              </a:spcAft>
              <a:buClrTx/>
              <a:buSzTx/>
              <a:buFontTx/>
              <a:buNone/>
              <a:defRPr/>
            </a:pPr>
            <a:r>
              <a:rPr kumimoji="0" lang="en-US" altLang="zh-CN" sz="3400" b="1" i="0" baseline="0" noProof="0" dirty="0">
                <a:ln>
                  <a:noFill/>
                </a:ln>
                <a:solidFill>
                  <a:srgbClr val="0000FF"/>
                </a:solidFill>
                <a:effectLst/>
                <a:uLnTx/>
                <a:uFillTx/>
                <a:latin typeface="楷体_GB2312" pitchFamily="49" charset="-122"/>
                <a:ea typeface="黑体" panose="02010609060101010101" charset="-122"/>
                <a:cs typeface="+mn-cs"/>
              </a:rPr>
              <a:t>       </a:t>
            </a:r>
            <a:r>
              <a:rPr lang="zh-CN" altLang="en-US" sz="3400" b="1" noProof="0" dirty="0">
                <a:ln>
                  <a:noFill/>
                </a:ln>
                <a:solidFill>
                  <a:srgbClr val="0000FF"/>
                </a:solidFill>
                <a:effectLst/>
                <a:uLnTx/>
                <a:uFillTx/>
                <a:latin typeface="楷体_GB2312" pitchFamily="49" charset="-122"/>
                <a:ea typeface="黑体" panose="02010609060101010101" charset="-122"/>
                <a:sym typeface="+mn-ea"/>
              </a:rPr>
              <a:t>“我们大家要学习他毫无自私自利之心的精神。”</a:t>
            </a:r>
            <a:endParaRPr kumimoji="0" lang="zh-CN" altLang="en-US" sz="3400" b="1" i="0" baseline="0" noProof="0" dirty="0">
              <a:ln>
                <a:noFill/>
              </a:ln>
              <a:solidFill>
                <a:srgbClr val="0000FF"/>
              </a:solidFill>
              <a:effectLst/>
              <a:uLnTx/>
              <a:uFillTx/>
              <a:latin typeface="楷体_GB2312" pitchFamily="49" charset="-122"/>
              <a:ea typeface="黑体" panose="02010609060101010101" charset="-122"/>
              <a:cs typeface="+mn-cs"/>
            </a:endParaRPr>
          </a:p>
          <a:p>
            <a:pPr marL="0" marR="0" lvl="0" indent="0" algn="l" defTabSz="914400" rtl="0" eaLnBrk="1" hangingPunct="1">
              <a:lnSpc>
                <a:spcPts val="4580"/>
              </a:lnSpc>
              <a:spcBef>
                <a:spcPct val="0"/>
              </a:spcBef>
              <a:spcAft>
                <a:spcPct val="0"/>
              </a:spcAft>
              <a:buClrTx/>
              <a:buSzTx/>
              <a:buFontTx/>
              <a:buNone/>
              <a:defRPr/>
            </a:pPr>
            <a:r>
              <a:rPr lang="zh-CN" altLang="en-US" sz="3400" b="1" noProof="0" dirty="0">
                <a:ln>
                  <a:noFill/>
                </a:ln>
                <a:solidFill>
                  <a:srgbClr val="FF0000"/>
                </a:solidFill>
                <a:effectLst/>
                <a:uLnTx/>
                <a:uFillTx/>
                <a:latin typeface="+中文标题" charset="0"/>
                <a:ea typeface="黑体" panose="02010609060101010101" charset="-122"/>
                <a:sym typeface="+mn-ea"/>
              </a:rPr>
              <a:t>要点：号召全党学习白求恩同志毫无自私自利之心的精神。</a:t>
            </a:r>
            <a:endParaRPr kumimoji="0" lang="zh-CN" altLang="en-US" sz="3400" b="1" i="0" baseline="0" noProof="0" dirty="0">
              <a:ln>
                <a:noFill/>
              </a:ln>
              <a:solidFill>
                <a:srgbClr val="FF0000"/>
              </a:solidFill>
              <a:effectLst/>
              <a:uLnTx/>
              <a:uFillTx/>
              <a:latin typeface="+中文标题" charset="0"/>
              <a:ea typeface="黑体" panose="02010609060101010101" charset="-122"/>
              <a:cs typeface="+mn-cs"/>
            </a:endParaRPr>
          </a:p>
        </p:txBody>
      </p:sp>
      <p:sp>
        <p:nvSpPr>
          <p:cNvPr id="5" name="矩形 4"/>
          <p:cNvSpPr/>
          <p:nvPr/>
        </p:nvSpPr>
        <p:spPr>
          <a:xfrm>
            <a:off x="1284817" y="1272752"/>
            <a:ext cx="10100733" cy="1852930"/>
          </a:xfrm>
          <a:prstGeom prst="rect">
            <a:avLst/>
          </a:prstGeom>
          <a:noFill/>
          <a:ln>
            <a:noFill/>
          </a:ln>
          <a:extLst>
            <a:ext uri="{909E8E84-426E-40DD-AFC4-6F175D3DCCD1}">
              <a14:hiddenFill xmlns:a14="http://schemas.microsoft.com/office/drawing/2010/main">
                <a:gradFill rotWithShape="1">
                  <a:gsLst>
                    <a:gs pos="0">
                      <a:schemeClr val="accent1">
                        <a:lumMod val="110000"/>
                        <a:satMod val="105000"/>
                        <a:tint val="67000"/>
                      </a:schemeClr>
                    </a:gs>
                    <a:gs pos="50000">
                      <a:schemeClr val="accent1">
                        <a:lumMod val="105000"/>
                        <a:satMod val="103000"/>
                        <a:tint val="73000"/>
                      </a:schemeClr>
                    </a:gs>
                    <a:gs pos="100000">
                      <a:schemeClr val="accent1">
                        <a:lumMod val="105000"/>
                        <a:satMod val="109000"/>
                        <a:tint val="81000"/>
                      </a:schemeClr>
                    </a:gs>
                  </a:gsLst>
                  <a:lin ang="5400000" scaled="0"/>
                </a:gradFill>
              </a14:hiddenFill>
            </a:ext>
          </a:extLst>
        </p:spPr>
        <p:style>
          <a:lnRef idx="1">
            <a:schemeClr val="accent1"/>
          </a:lnRef>
          <a:fillRef idx="2">
            <a:schemeClr val="accent1"/>
          </a:fillRef>
          <a:effectRef idx="1">
            <a:schemeClr val="accent1"/>
          </a:effectRef>
          <a:fontRef idx="minor">
            <a:schemeClr val="dk1"/>
          </a:fontRef>
        </p:style>
        <p:txBody>
          <a:bodyPr>
            <a:spAutoFit/>
          </a:bodyPr>
          <a:p>
            <a:pPr marL="0" marR="0" lvl="0" indent="0" algn="l" defTabSz="914400" rtl="0" eaLnBrk="1" latinLnBrk="1" hangingPunct="1">
              <a:lnSpc>
                <a:spcPts val="4580"/>
              </a:lnSpc>
              <a:spcBef>
                <a:spcPct val="0"/>
              </a:spcBef>
              <a:spcAft>
                <a:spcPct val="0"/>
              </a:spcAft>
              <a:buClrTx/>
              <a:buSzTx/>
              <a:buFontTx/>
              <a:buNone/>
              <a:defRPr/>
            </a:pPr>
            <a:r>
              <a:rPr kumimoji="0" lang="en-US" altLang="zh-CN" sz="3400" b="1" i="0" baseline="0" noProof="0" dirty="0">
                <a:ln>
                  <a:noFill/>
                </a:ln>
                <a:solidFill>
                  <a:srgbClr val="0000FF"/>
                </a:solidFill>
                <a:effectLst/>
                <a:uLnTx/>
                <a:uFillTx/>
                <a:latin typeface="楷体_GB2312" pitchFamily="49" charset="-122"/>
                <a:ea typeface="黑体" panose="02010609060101010101" charset="-122"/>
                <a:cs typeface="+mn-cs"/>
              </a:rPr>
              <a:t>       </a:t>
            </a:r>
            <a:r>
              <a:rPr lang="zh-CN" altLang="en-US" sz="3400" b="1" noProof="0" dirty="0">
                <a:ln>
                  <a:noFill/>
                </a:ln>
                <a:solidFill>
                  <a:srgbClr val="0000FF"/>
                </a:solidFill>
                <a:effectLst/>
                <a:uLnTx/>
                <a:uFillTx/>
                <a:latin typeface="楷体_GB2312" pitchFamily="49" charset="-122"/>
                <a:ea typeface="黑体" panose="02010609060101010101" charset="-122"/>
                <a:sym typeface="+mn-ea"/>
              </a:rPr>
              <a:t>“白求恩同志是个医生，他以医疗为职业，对技术精益求精。”</a:t>
            </a:r>
            <a:endParaRPr kumimoji="0" lang="zh-CN" altLang="en-US" sz="3400" b="1" i="0" baseline="0" noProof="0" dirty="0">
              <a:ln>
                <a:noFill/>
              </a:ln>
              <a:solidFill>
                <a:srgbClr val="0000FF"/>
              </a:solidFill>
              <a:effectLst/>
              <a:uLnTx/>
              <a:uFillTx/>
              <a:latin typeface="楷体_GB2312" pitchFamily="49" charset="-122"/>
              <a:ea typeface="黑体" panose="02010609060101010101" charset="-122"/>
              <a:cs typeface="+mn-cs"/>
            </a:endParaRPr>
          </a:p>
          <a:p>
            <a:pPr marL="0" marR="0" lvl="0" indent="0" algn="l" defTabSz="914400" rtl="0" eaLnBrk="1" latinLnBrk="1" hangingPunct="1">
              <a:lnSpc>
                <a:spcPts val="4580"/>
              </a:lnSpc>
              <a:spcBef>
                <a:spcPct val="0"/>
              </a:spcBef>
              <a:spcAft>
                <a:spcPct val="0"/>
              </a:spcAft>
              <a:buClrTx/>
              <a:buSzTx/>
              <a:buFontTx/>
              <a:buNone/>
              <a:defRPr/>
            </a:pPr>
            <a:r>
              <a:rPr lang="zh-CN" altLang="en-US" sz="3400" b="1" noProof="0" dirty="0">
                <a:ln>
                  <a:noFill/>
                </a:ln>
                <a:solidFill>
                  <a:srgbClr val="FF0000"/>
                </a:solidFill>
                <a:effectLst/>
                <a:uLnTx/>
                <a:uFillTx/>
                <a:latin typeface="+中文标题" charset="0"/>
                <a:ea typeface="黑体" panose="02010609060101010101" charset="-122"/>
                <a:sym typeface="+mn-ea"/>
              </a:rPr>
              <a:t>要点：赞扬白求恩同志对技术精益求精的精神。</a:t>
            </a:r>
            <a:endParaRPr kumimoji="0" lang="zh-CN" altLang="en-US" sz="3400" b="1" i="0" baseline="0" noProof="0" dirty="0">
              <a:ln>
                <a:noFill/>
              </a:ln>
              <a:solidFill>
                <a:srgbClr val="FF0000"/>
              </a:solidFill>
              <a:effectLst/>
              <a:uLnTx/>
              <a:uFillTx/>
              <a:latin typeface="+中文标题" charset="0"/>
              <a:ea typeface="黑体" panose="02010609060101010101" charset="-122"/>
              <a:cs typeface="+mn-cs"/>
            </a:endParaRPr>
          </a:p>
        </p:txBody>
      </p:sp>
      <p:sp>
        <p:nvSpPr>
          <p:cNvPr id="3" name="矩形 2"/>
          <p:cNvSpPr/>
          <p:nvPr/>
        </p:nvSpPr>
        <p:spPr>
          <a:xfrm>
            <a:off x="1284605" y="1272540"/>
            <a:ext cx="2058670" cy="678180"/>
          </a:xfrm>
          <a:prstGeom prst="rect">
            <a:avLst/>
          </a:prstGeom>
          <a:noFill/>
          <a:ln>
            <a:noFill/>
          </a:ln>
          <a:extLst>
            <a:ext uri="{909E8E84-426E-40DD-AFC4-6F175D3DCCD1}">
              <a14:hiddenFill xmlns:a14="http://schemas.microsoft.com/office/drawing/2010/main">
                <a:gradFill rotWithShape="1">
                  <a:gsLst>
                    <a:gs pos="0">
                      <a:schemeClr val="accent1">
                        <a:lumMod val="110000"/>
                        <a:satMod val="105000"/>
                        <a:tint val="67000"/>
                      </a:schemeClr>
                    </a:gs>
                    <a:gs pos="50000">
                      <a:schemeClr val="accent1">
                        <a:lumMod val="105000"/>
                        <a:satMod val="103000"/>
                        <a:tint val="73000"/>
                      </a:schemeClr>
                    </a:gs>
                    <a:gs pos="100000">
                      <a:schemeClr val="accent1">
                        <a:lumMod val="105000"/>
                        <a:satMod val="109000"/>
                        <a:tint val="81000"/>
                      </a:schemeClr>
                    </a:gs>
                  </a:gsLst>
                  <a:lin ang="5400000" scaled="0"/>
                </a:gradFill>
              </a14:hiddenFill>
            </a:ext>
          </a:extLst>
        </p:spPr>
        <p:style>
          <a:lnRef idx="1">
            <a:schemeClr val="accent1"/>
          </a:lnRef>
          <a:fillRef idx="2">
            <a:schemeClr val="accent1"/>
          </a:fillRef>
          <a:effectRef idx="1">
            <a:schemeClr val="accent1"/>
          </a:effectRef>
          <a:fontRef idx="minor">
            <a:schemeClr val="dk1"/>
          </a:fontRef>
        </p:style>
        <p:txBody>
          <a:bodyPr wrap="square">
            <a:spAutoFit/>
          </a:bodyPr>
          <a:lstStyle/>
          <a:p>
            <a:pPr marL="0" marR="0" lvl="0" indent="0" algn="l" defTabSz="914400" rtl="0" eaLnBrk="1" latinLnBrk="1" hangingPunct="1">
              <a:lnSpc>
                <a:spcPts val="4580"/>
              </a:lnSpc>
              <a:spcBef>
                <a:spcPct val="0"/>
              </a:spcBef>
              <a:spcAft>
                <a:spcPct val="0"/>
              </a:spcAft>
              <a:buClrTx/>
              <a:buSzTx/>
              <a:buFontTx/>
              <a:buNone/>
              <a:defRPr/>
            </a:pPr>
            <a:r>
              <a:rPr kumimoji="0" lang="zh-CN" altLang="en-US" sz="3400" b="1" i="0" baseline="0" noProof="0" dirty="0">
                <a:ln>
                  <a:noFill/>
                </a:ln>
                <a:solidFill>
                  <a:srgbClr val="00B050"/>
                </a:solidFill>
                <a:effectLst/>
                <a:uLnTx/>
                <a:uFillTx/>
                <a:latin typeface="+中文标题" charset="0"/>
                <a:ea typeface="黑体" panose="02010609060101010101" charset="-122"/>
                <a:cs typeface="+mn-cs"/>
              </a:rPr>
              <a:t>第三段：</a:t>
            </a:r>
            <a:endParaRPr kumimoji="0" lang="zh-CN" altLang="en-US" sz="3400" b="1" i="0" baseline="0" noProof="0" dirty="0">
              <a:ln>
                <a:noFill/>
              </a:ln>
              <a:solidFill>
                <a:srgbClr val="00B050"/>
              </a:solidFill>
              <a:effectLst/>
              <a:uLnTx/>
              <a:uFillTx/>
              <a:latin typeface="+中文标题" charset="0"/>
              <a:ea typeface="黑体" panose="02010609060101010101" charset="-122"/>
              <a:cs typeface="+mn-cs"/>
            </a:endParaRPr>
          </a:p>
        </p:txBody>
      </p:sp>
      <p:sp>
        <p:nvSpPr>
          <p:cNvPr id="2" name="矩形 1"/>
          <p:cNvSpPr/>
          <p:nvPr/>
        </p:nvSpPr>
        <p:spPr>
          <a:xfrm>
            <a:off x="1284605" y="3891915"/>
            <a:ext cx="1898015" cy="678180"/>
          </a:xfrm>
          <a:prstGeom prst="rect">
            <a:avLst/>
          </a:prstGeom>
          <a:noFill/>
          <a:ln>
            <a:noFill/>
          </a:ln>
          <a:extLst>
            <a:ext uri="{909E8E84-426E-40DD-AFC4-6F175D3DCCD1}">
              <a14:hiddenFill xmlns:a14="http://schemas.microsoft.com/office/drawing/2010/main">
                <a:gradFill rotWithShape="1">
                  <a:gsLst>
                    <a:gs pos="0">
                      <a:schemeClr val="accent1">
                        <a:lumMod val="110000"/>
                        <a:satMod val="105000"/>
                        <a:tint val="67000"/>
                      </a:schemeClr>
                    </a:gs>
                    <a:gs pos="50000">
                      <a:schemeClr val="accent1">
                        <a:lumMod val="105000"/>
                        <a:satMod val="103000"/>
                        <a:tint val="73000"/>
                      </a:schemeClr>
                    </a:gs>
                    <a:gs pos="100000">
                      <a:schemeClr val="accent1">
                        <a:lumMod val="105000"/>
                        <a:satMod val="109000"/>
                        <a:tint val="81000"/>
                      </a:schemeClr>
                    </a:gs>
                  </a:gsLst>
                  <a:lin ang="5400000" scaled="0"/>
                </a:gradFill>
              </a14:hiddenFill>
            </a:ext>
          </a:extLst>
        </p:spPr>
        <p:style>
          <a:lnRef idx="1">
            <a:schemeClr val="accent1"/>
          </a:lnRef>
          <a:fillRef idx="2">
            <a:schemeClr val="accent1"/>
          </a:fillRef>
          <a:effectRef idx="1">
            <a:schemeClr val="accent1"/>
          </a:effectRef>
          <a:fontRef idx="minor">
            <a:schemeClr val="dk1"/>
          </a:fontRef>
        </p:style>
        <p:txBody>
          <a:bodyPr wrap="square">
            <a:spAutoFit/>
          </a:bodyPr>
          <a:p>
            <a:pPr marL="0" marR="0" lvl="0" indent="0" algn="l" defTabSz="914400" rtl="0" eaLnBrk="1" hangingPunct="1">
              <a:lnSpc>
                <a:spcPts val="4580"/>
              </a:lnSpc>
              <a:spcBef>
                <a:spcPct val="0"/>
              </a:spcBef>
              <a:spcAft>
                <a:spcPct val="0"/>
              </a:spcAft>
              <a:buClrTx/>
              <a:buSzTx/>
              <a:buFontTx/>
              <a:buNone/>
              <a:defRPr/>
            </a:pPr>
            <a:r>
              <a:rPr kumimoji="0" lang="zh-CN" altLang="en-US" sz="3400" b="1" i="0" baseline="0" noProof="0" dirty="0">
                <a:ln>
                  <a:noFill/>
                </a:ln>
                <a:solidFill>
                  <a:srgbClr val="00B050"/>
                </a:solidFill>
                <a:effectLst/>
                <a:uLnTx/>
                <a:uFillTx/>
                <a:latin typeface="+中文标题" charset="0"/>
                <a:ea typeface="黑体" panose="02010609060101010101" charset="-122"/>
                <a:cs typeface="+mn-cs"/>
              </a:rPr>
              <a:t>第四段：</a:t>
            </a:r>
            <a:endParaRPr kumimoji="0" lang="zh-CN" altLang="en-US" sz="3400" b="1" i="0" baseline="0" noProof="0" dirty="0">
              <a:ln>
                <a:noFill/>
              </a:ln>
              <a:solidFill>
                <a:srgbClr val="00B050"/>
              </a:solidFill>
              <a:effectLst/>
              <a:uLnTx/>
              <a:uFillTx/>
              <a:latin typeface="+中文标题" charset="0"/>
              <a:ea typeface="黑体" panose="02010609060101010101" charset="-122"/>
              <a:cs typeface="+mn-cs"/>
            </a:endParaRPr>
          </a:p>
        </p:txBody>
      </p:sp>
      <p:sp>
        <p:nvSpPr>
          <p:cNvPr id="4" name="文本框 3"/>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charset="-122"/>
              </a:rPr>
              <a:t>整体感知</a:t>
            </a:r>
            <a:endParaRPr lang="zh-CN" altLang="en-US" sz="4000" b="1" dirty="0">
              <a:solidFill>
                <a:srgbClr val="7030A0"/>
              </a:solidFill>
              <a:uFillTx/>
              <a:latin typeface="Arial" panose="020B0604020202020204" pitchFamily="34" charset="0"/>
              <a:ea typeface="黑体" panose="02010609060101010101"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5">
                                            <p:txEl>
                                              <p:charRg st="0" end="83"/>
                                            </p:txEl>
                                          </p:spTgt>
                                        </p:tgtEl>
                                        <p:attrNameLst>
                                          <p:attrName>style.visibility</p:attrName>
                                        </p:attrNameLst>
                                      </p:cBhvr>
                                      <p:to>
                                        <p:strVal val="visible"/>
                                      </p:to>
                                    </p:set>
                                    <p:anim calcmode="lin" valueType="num">
                                      <p:cBhvr>
                                        <p:cTn id="7" dur="1000" fill="hold"/>
                                        <p:tgtEl>
                                          <p:spTgt spid="5">
                                            <p:txEl>
                                              <p:charRg st="0" end="83"/>
                                            </p:txEl>
                                          </p:spTgt>
                                        </p:tgtEl>
                                        <p:attrNameLst>
                                          <p:attrName>ppt_w</p:attrName>
                                        </p:attrNameLst>
                                      </p:cBhvr>
                                      <p:tavLst>
                                        <p:tav tm="0">
                                          <p:val>
                                            <p:fltVal val="0"/>
                                          </p:val>
                                        </p:tav>
                                        <p:tav tm="100000">
                                          <p:val>
                                            <p:strVal val="#ppt_w"/>
                                          </p:val>
                                        </p:tav>
                                      </p:tavLst>
                                    </p:anim>
                                    <p:anim calcmode="lin" valueType="num">
                                      <p:cBhvr>
                                        <p:cTn id="8" dur="1000" fill="hold"/>
                                        <p:tgtEl>
                                          <p:spTgt spid="5">
                                            <p:txEl>
                                              <p:charRg st="0" end="83"/>
                                            </p:txEl>
                                          </p:spTgt>
                                        </p:tgtEl>
                                        <p:attrNameLst>
                                          <p:attrName>ppt_h</p:attrName>
                                        </p:attrNameLst>
                                      </p:cBhvr>
                                      <p:tavLst>
                                        <p:tav tm="0">
                                          <p:val>
                                            <p:fltVal val="0"/>
                                          </p:val>
                                        </p:tav>
                                        <p:tav tm="100000">
                                          <p:val>
                                            <p:strVal val="#ppt_h"/>
                                          </p:val>
                                        </p:tav>
                                      </p:tavLst>
                                    </p:anim>
                                    <p:anim calcmode="lin" valueType="num">
                                      <p:cBhvr>
                                        <p:cTn id="9" dur="1000" fill="hold"/>
                                        <p:tgtEl>
                                          <p:spTgt spid="5">
                                            <p:txEl>
                                              <p:charRg st="0" end="83"/>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xEl>
                                              <p:charRg st="0" end="83"/>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47" presetClass="entr" presetSubtype="0" fill="hold" nodeType="clickEffect">
                                  <p:stCondLst>
                                    <p:cond delay="0"/>
                                  </p:stCondLst>
                                  <p:childTnLst>
                                    <p:set>
                                      <p:cBhvr>
                                        <p:cTn id="14" dur="1" fill="hold">
                                          <p:stCondLst>
                                            <p:cond delay="0"/>
                                          </p:stCondLst>
                                        </p:cTn>
                                        <p:tgtEl>
                                          <p:spTgt spid="5">
                                            <p:txEl>
                                              <p:charRg st="1" end="1"/>
                                            </p:txEl>
                                          </p:spTgt>
                                        </p:tgtEl>
                                        <p:attrNameLst>
                                          <p:attrName>style.visibility</p:attrName>
                                        </p:attrNameLst>
                                      </p:cBhvr>
                                      <p:to>
                                        <p:strVal val="visible"/>
                                      </p:to>
                                    </p:set>
                                    <p:animEffect transition="in" filter="fade">
                                      <p:cBhvr>
                                        <p:cTn id="15" dur="1000"/>
                                        <p:tgtEl>
                                          <p:spTgt spid="5">
                                            <p:txEl>
                                              <p:charRg st="1" end="1"/>
                                            </p:txEl>
                                          </p:spTgt>
                                        </p:tgtEl>
                                      </p:cBhvr>
                                    </p:animEffect>
                                    <p:anim calcmode="lin" valueType="num">
                                      <p:cBhvr>
                                        <p:cTn id="16" dur="1000" fill="hold"/>
                                        <p:tgtEl>
                                          <p:spTgt spid="5">
                                            <p:txEl>
                                              <p:char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5">
                                            <p:txEl>
                                              <p:char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5" presetClass="entr" presetSubtype="0" fill="hold" nodeType="clickEffect">
                                  <p:stCondLst>
                                    <p:cond delay="0"/>
                                  </p:stCondLst>
                                  <p:childTnLst>
                                    <p:set>
                                      <p:cBhvr>
                                        <p:cTn id="21" dur="1" fill="hold">
                                          <p:stCondLst>
                                            <p:cond delay="0"/>
                                          </p:stCondLst>
                                        </p:cTn>
                                        <p:tgtEl>
                                          <p:spTgt spid="6">
                                            <p:txEl>
                                              <p:charRg st="0" end="52"/>
                                            </p:txEl>
                                          </p:spTgt>
                                        </p:tgtEl>
                                        <p:attrNameLst>
                                          <p:attrName>style.visibility</p:attrName>
                                        </p:attrNameLst>
                                      </p:cBhvr>
                                      <p:to>
                                        <p:strVal val="visible"/>
                                      </p:to>
                                    </p:set>
                                    <p:anim calcmode="lin" valueType="num">
                                      <p:cBhvr>
                                        <p:cTn id="22" dur="1000" fill="hold"/>
                                        <p:tgtEl>
                                          <p:spTgt spid="6">
                                            <p:txEl>
                                              <p:charRg st="0" end="52"/>
                                            </p:txEl>
                                          </p:spTgt>
                                        </p:tgtEl>
                                        <p:attrNameLst>
                                          <p:attrName>ppt_w</p:attrName>
                                        </p:attrNameLst>
                                      </p:cBhvr>
                                      <p:tavLst>
                                        <p:tav tm="0">
                                          <p:val>
                                            <p:fltVal val="0"/>
                                          </p:val>
                                        </p:tav>
                                        <p:tav tm="100000">
                                          <p:val>
                                            <p:strVal val="#ppt_w"/>
                                          </p:val>
                                        </p:tav>
                                      </p:tavLst>
                                    </p:anim>
                                    <p:anim calcmode="lin" valueType="num">
                                      <p:cBhvr>
                                        <p:cTn id="23" dur="1000" fill="hold"/>
                                        <p:tgtEl>
                                          <p:spTgt spid="6">
                                            <p:txEl>
                                              <p:charRg st="0" end="52"/>
                                            </p:txEl>
                                          </p:spTgt>
                                        </p:tgtEl>
                                        <p:attrNameLst>
                                          <p:attrName>ppt_h</p:attrName>
                                        </p:attrNameLst>
                                      </p:cBhvr>
                                      <p:tavLst>
                                        <p:tav tm="0">
                                          <p:val>
                                            <p:fltVal val="0"/>
                                          </p:val>
                                        </p:tav>
                                        <p:tav tm="100000">
                                          <p:val>
                                            <p:strVal val="#ppt_h"/>
                                          </p:val>
                                        </p:tav>
                                      </p:tavLst>
                                    </p:anim>
                                    <p:anim calcmode="lin" valueType="num">
                                      <p:cBhvr>
                                        <p:cTn id="24" dur="1000" fill="hold"/>
                                        <p:tgtEl>
                                          <p:spTgt spid="6">
                                            <p:txEl>
                                              <p:charRg st="0" end="52"/>
                                            </p:txEl>
                                          </p:spTgt>
                                        </p:tgtEl>
                                        <p:attrNameLst>
                                          <p:attrName>ppt_x</p:attrName>
                                        </p:attrNameLst>
                                      </p:cBhvr>
                                      <p:tavLst>
                                        <p:tav tm="0" fmla="#ppt_x+(cos(-2*pi*(1-$))*-#ppt_x-sin(-2*pi*(1-$))*(1-#ppt_y))*(1-$)">
                                          <p:val>
                                            <p:fltVal val="0"/>
                                          </p:val>
                                        </p:tav>
                                        <p:tav tm="100000">
                                          <p:val>
                                            <p:fltVal val="1"/>
                                          </p:val>
                                        </p:tav>
                                      </p:tavLst>
                                    </p:anim>
                                    <p:anim calcmode="lin" valueType="num">
                                      <p:cBhvr>
                                        <p:cTn id="25" dur="1000" fill="hold"/>
                                        <p:tgtEl>
                                          <p:spTgt spid="6">
                                            <p:txEl>
                                              <p:charRg st="0" end="52"/>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6" fill="hold">
                      <p:stCondLst>
                        <p:cond delay="indefinite"/>
                      </p:stCondLst>
                      <p:childTnLst>
                        <p:par>
                          <p:cTn id="27" fill="hold">
                            <p:stCondLst>
                              <p:cond delay="0"/>
                            </p:stCondLst>
                            <p:childTnLst>
                              <p:par>
                                <p:cTn id="28" presetID="47" presetClass="entr" presetSubtype="0" fill="hold" nodeType="clickEffect">
                                  <p:stCondLst>
                                    <p:cond delay="0"/>
                                  </p:stCondLst>
                                  <p:childTnLst>
                                    <p:set>
                                      <p:cBhvr>
                                        <p:cTn id="29" dur="1" fill="hold">
                                          <p:stCondLst>
                                            <p:cond delay="0"/>
                                          </p:stCondLst>
                                        </p:cTn>
                                        <p:tgtEl>
                                          <p:spTgt spid="6">
                                            <p:txEl>
                                              <p:charRg st="1" end="1"/>
                                            </p:txEl>
                                          </p:spTgt>
                                        </p:tgtEl>
                                        <p:attrNameLst>
                                          <p:attrName>style.visibility</p:attrName>
                                        </p:attrNameLst>
                                      </p:cBhvr>
                                      <p:to>
                                        <p:strVal val="visible"/>
                                      </p:to>
                                    </p:set>
                                    <p:animEffect transition="in" filter="fade">
                                      <p:cBhvr>
                                        <p:cTn id="30" dur="1000"/>
                                        <p:tgtEl>
                                          <p:spTgt spid="6">
                                            <p:txEl>
                                              <p:charRg st="1" end="1"/>
                                            </p:txEl>
                                          </p:spTgt>
                                        </p:tgtEl>
                                      </p:cBhvr>
                                    </p:animEffect>
                                    <p:anim calcmode="lin" valueType="num">
                                      <p:cBhvr>
                                        <p:cTn id="31" dur="1000" fill="hold"/>
                                        <p:tgtEl>
                                          <p:spTgt spid="6">
                                            <p:txEl>
                                              <p:charRg st="1" end="1"/>
                                            </p:txEl>
                                          </p:spTgt>
                                        </p:tgtEl>
                                        <p:attrNameLst>
                                          <p:attrName>ppt_x</p:attrName>
                                        </p:attrNameLst>
                                      </p:cBhvr>
                                      <p:tavLst>
                                        <p:tav tm="0">
                                          <p:val>
                                            <p:strVal val="#ppt_x"/>
                                          </p:val>
                                        </p:tav>
                                        <p:tav tm="100000">
                                          <p:val>
                                            <p:strVal val="#ppt_x"/>
                                          </p:val>
                                        </p:tav>
                                      </p:tavLst>
                                    </p:anim>
                                    <p:anim calcmode="lin" valueType="num">
                                      <p:cBhvr>
                                        <p:cTn id="32" dur="1000" fill="hold"/>
                                        <p:tgtEl>
                                          <p:spTgt spid="6">
                                            <p:txEl>
                                              <p:char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242" name="Rectangle 2"/>
          <p:cNvSpPr/>
          <p:nvPr/>
        </p:nvSpPr>
        <p:spPr>
          <a:xfrm>
            <a:off x="3199765" y="983615"/>
            <a:ext cx="5489575" cy="706755"/>
          </a:xfrm>
          <a:prstGeom prst="rect">
            <a:avLst/>
          </a:prstGeom>
          <a:noFill/>
          <a:ln w="9525">
            <a:noFill/>
          </a:ln>
        </p:spPr>
        <p:txBody>
          <a:bodyPr wrap="none">
            <a:spAutoFit/>
          </a:bodyPr>
          <a:p>
            <a:pPr eaLnBrk="1" hangingPunct="1"/>
            <a:r>
              <a:rPr lang="zh-CN" sz="4000" b="1" dirty="0">
                <a:solidFill>
                  <a:srgbClr val="0000FF"/>
                </a:solidFill>
                <a:uFillTx/>
                <a:latin typeface="楷体_GB2312" charset="0"/>
                <a:ea typeface="黑体" panose="02010609060101010101" charset="-122"/>
              </a:rPr>
              <a:t>2</a:t>
            </a:r>
            <a:r>
              <a:rPr lang="zh-CN" sz="3600" b="1" dirty="0">
                <a:solidFill>
                  <a:srgbClr val="0000FF"/>
                </a:solidFill>
                <a:uFillTx/>
                <a:latin typeface="楷体_GB2312" charset="0"/>
                <a:ea typeface="黑体" panose="02010609060101010101" charset="-122"/>
              </a:rPr>
              <a:t>、</a:t>
            </a:r>
            <a:r>
              <a:rPr lang="zh-CN" altLang="en-US" sz="3600" b="1" dirty="0">
                <a:solidFill>
                  <a:srgbClr val="0000FF"/>
                </a:solidFill>
                <a:uFillTx/>
                <a:latin typeface="楷体_GB2312" charset="0"/>
                <a:ea typeface="黑体" panose="02010609060101010101" charset="-122"/>
              </a:rPr>
              <a:t>说说</a:t>
            </a:r>
            <a:r>
              <a:rPr lang="zh-CN" sz="3600" b="1" dirty="0">
                <a:solidFill>
                  <a:srgbClr val="0000FF"/>
                </a:solidFill>
                <a:uFillTx/>
                <a:latin typeface="楷体_GB2312" charset="0"/>
                <a:ea typeface="黑体" panose="02010609060101010101" charset="-122"/>
              </a:rPr>
              <a:t>段落之间的关系：</a:t>
            </a:r>
            <a:endParaRPr lang="zh-CN" sz="3600" b="1" dirty="0">
              <a:solidFill>
                <a:srgbClr val="0000FF"/>
              </a:solidFill>
              <a:uFillTx/>
              <a:latin typeface="楷体_GB2312" charset="0"/>
              <a:ea typeface="黑体" panose="02010609060101010101" charset="-122"/>
            </a:endParaRPr>
          </a:p>
        </p:txBody>
      </p:sp>
      <p:sp>
        <p:nvSpPr>
          <p:cNvPr id="41987" name="Rectangle 3"/>
          <p:cNvSpPr/>
          <p:nvPr/>
        </p:nvSpPr>
        <p:spPr>
          <a:xfrm>
            <a:off x="2329815" y="2413000"/>
            <a:ext cx="8229600" cy="2334260"/>
          </a:xfrm>
          <a:prstGeom prst="rect">
            <a:avLst/>
          </a:prstGeom>
          <a:noFill/>
          <a:ln>
            <a:noFill/>
          </a:ln>
          <a:extLst>
            <a:ext uri="{909E8E84-426E-40DD-AFC4-6F175D3DCCD1}">
              <a14:hiddenFill xmlns:a14="http://schemas.microsoft.com/office/drawing/2010/main">
                <a:gradFill rotWithShape="1">
                  <a:gsLst>
                    <a:gs pos="0">
                      <a:schemeClr val="accent1">
                        <a:lumMod val="110000"/>
                        <a:satMod val="105000"/>
                        <a:tint val="67000"/>
                      </a:schemeClr>
                    </a:gs>
                    <a:gs pos="50000">
                      <a:schemeClr val="accent1">
                        <a:lumMod val="105000"/>
                        <a:satMod val="103000"/>
                        <a:tint val="73000"/>
                      </a:schemeClr>
                    </a:gs>
                    <a:gs pos="100000">
                      <a:schemeClr val="accent1">
                        <a:lumMod val="105000"/>
                        <a:satMod val="109000"/>
                        <a:tint val="81000"/>
                      </a:schemeClr>
                    </a:gs>
                  </a:gsLst>
                  <a:lin ang="5400000" scaled="0"/>
                </a:gradFill>
              </a14:hiddenFill>
            </a:ext>
          </a:extLst>
        </p:spPr>
        <p:style>
          <a:lnRef idx="1">
            <a:schemeClr val="accent1"/>
          </a:lnRef>
          <a:fillRef idx="2">
            <a:schemeClr val="accent1"/>
          </a:fillRef>
          <a:effectRef idx="1">
            <a:schemeClr val="accent1"/>
          </a:effectRef>
          <a:fontRef idx="minor">
            <a:schemeClr val="dk1"/>
          </a:fontRef>
        </p:style>
        <p:txBody>
          <a:bodyPr>
            <a:spAutoFit/>
          </a:bodyPr>
          <a:p>
            <a:pPr eaLnBrk="1" hangingPunct="1">
              <a:lnSpc>
                <a:spcPct val="135000"/>
              </a:lnSpc>
              <a:spcBef>
                <a:spcPct val="50000"/>
              </a:spcBef>
            </a:pPr>
            <a:r>
              <a:rPr lang="en-US" altLang="zh-CN" sz="3600" dirty="0">
                <a:solidFill>
                  <a:srgbClr val="FF0000"/>
                </a:solidFill>
                <a:latin typeface="Verdana" panose="020B0604030504040204" pitchFamily="34" charset="0"/>
                <a:ea typeface="黑体" panose="02010609060101010101" charset="-122"/>
              </a:rPr>
              <a:t>     </a:t>
            </a:r>
            <a:r>
              <a:rPr lang="zh-CN" sz="3600" b="1" dirty="0">
                <a:solidFill>
                  <a:srgbClr val="FF0000"/>
                </a:solidFill>
                <a:latin typeface="Verdana" panose="020B0604030504040204" pitchFamily="34" charset="0"/>
                <a:ea typeface="黑体" panose="02010609060101010101" charset="-122"/>
              </a:rPr>
              <a:t>前</a:t>
            </a:r>
            <a:r>
              <a:rPr lang="en-US" altLang="zh-CN" sz="3600" b="1" dirty="0">
                <a:solidFill>
                  <a:srgbClr val="FF0000"/>
                </a:solidFill>
                <a:latin typeface="Verdana" panose="020B0604030504040204" pitchFamily="34" charset="0"/>
                <a:ea typeface="黑体" panose="02010609060101010101" charset="-122"/>
              </a:rPr>
              <a:t>3</a:t>
            </a:r>
            <a:r>
              <a:rPr lang="zh-CN" altLang="en-US" sz="3600" b="1" dirty="0">
                <a:solidFill>
                  <a:srgbClr val="FF0000"/>
                </a:solidFill>
                <a:latin typeface="Verdana" panose="020B0604030504040204" pitchFamily="34" charset="0"/>
                <a:ea typeface="黑体" panose="02010609060101010101" charset="-122"/>
              </a:rPr>
              <a:t>段是并列关系，赞扬白求恩的共产主义精神，第四段是全文的总结，号召大家向白求恩学习。</a:t>
            </a:r>
            <a:endParaRPr lang="zh-CN" altLang="en-US" sz="3600" b="1" dirty="0">
              <a:solidFill>
                <a:srgbClr val="FF0000"/>
              </a:solidFill>
              <a:latin typeface="Verdana" panose="020B0604030504040204" pitchFamily="34" charset="0"/>
              <a:ea typeface="黑体" panose="02010609060101010101" charset="-122"/>
            </a:endParaRPr>
          </a:p>
        </p:txBody>
      </p:sp>
      <p:sp>
        <p:nvSpPr>
          <p:cNvPr id="2" name="文本框 1"/>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charset="-122"/>
              </a:rPr>
              <a:t>整体感知</a:t>
            </a:r>
            <a:endParaRPr lang="zh-CN" altLang="en-US" sz="4000" b="1" dirty="0">
              <a:solidFill>
                <a:srgbClr val="7030A0"/>
              </a:solidFill>
              <a:uFillTx/>
              <a:latin typeface="Arial" panose="020B0604020202020204" pitchFamily="34" charset="0"/>
              <a:ea typeface="黑体" panose="02010609060101010101"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41987"/>
                                        </p:tgtEl>
                                        <p:attrNameLst>
                                          <p:attrName>style.visibility</p:attrName>
                                        </p:attrNameLst>
                                      </p:cBhvr>
                                      <p:to>
                                        <p:strVal val="visible"/>
                                      </p:to>
                                    </p:set>
                                    <p:animEffect transition="in" filter="box(out)">
                                      <p:cBhvr>
                                        <p:cTn id="7" dur="500"/>
                                        <p:tgtEl>
                                          <p:spTgt spid="419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242" name="Rectangle 2"/>
          <p:cNvSpPr/>
          <p:nvPr/>
        </p:nvSpPr>
        <p:spPr>
          <a:xfrm>
            <a:off x="4471035" y="410210"/>
            <a:ext cx="2019300" cy="645160"/>
          </a:xfrm>
          <a:prstGeom prst="rect">
            <a:avLst/>
          </a:prstGeom>
          <a:noFill/>
          <a:ln w="9525">
            <a:noFill/>
          </a:ln>
        </p:spPr>
        <p:txBody>
          <a:bodyPr wrap="none">
            <a:spAutoFit/>
          </a:bodyPr>
          <a:p>
            <a:pPr eaLnBrk="1" hangingPunct="1"/>
            <a:r>
              <a:rPr lang="zh-CN" sz="3600" b="1" dirty="0">
                <a:solidFill>
                  <a:srgbClr val="0000FF"/>
                </a:solidFill>
                <a:uFillTx/>
                <a:latin typeface="楷体_GB2312" charset="0"/>
                <a:ea typeface="黑体" panose="02010609060101010101" charset="-122"/>
              </a:rPr>
              <a:t>课文结构</a:t>
            </a:r>
            <a:endParaRPr lang="zh-CN" sz="3600" b="1" dirty="0">
              <a:solidFill>
                <a:srgbClr val="0000FF"/>
              </a:solidFill>
              <a:uFillTx/>
              <a:latin typeface="楷体_GB2312" charset="0"/>
              <a:ea typeface="黑体" panose="02010609060101010101" charset="-122"/>
            </a:endParaRPr>
          </a:p>
        </p:txBody>
      </p:sp>
      <p:sp>
        <p:nvSpPr>
          <p:cNvPr id="25603" name="Rectangle 3"/>
          <p:cNvSpPr>
            <a:spLocks noGrp="1"/>
          </p:cNvSpPr>
          <p:nvPr/>
        </p:nvSpPr>
        <p:spPr>
          <a:xfrm>
            <a:off x="1961515" y="1457960"/>
            <a:ext cx="8921750" cy="2707005"/>
          </a:xfrm>
          <a:prstGeom prst="rect">
            <a:avLst/>
          </a:prstGeom>
          <a:noFill/>
          <a:ln>
            <a:noFill/>
          </a:ln>
          <a:extLst>
            <a:ext uri="{909E8E84-426E-40DD-AFC4-6F175D3DCCD1}">
              <a14:hiddenFill xmlns:a14="http://schemas.microsoft.com/office/drawing/2010/main">
                <a:gradFill rotWithShape="1">
                  <a:gsLst>
                    <a:gs pos="0">
                      <a:schemeClr val="accent1">
                        <a:lumMod val="110000"/>
                        <a:satMod val="105000"/>
                        <a:tint val="67000"/>
                      </a:schemeClr>
                    </a:gs>
                    <a:gs pos="50000">
                      <a:schemeClr val="accent1">
                        <a:lumMod val="105000"/>
                        <a:satMod val="103000"/>
                        <a:tint val="73000"/>
                      </a:schemeClr>
                    </a:gs>
                    <a:gs pos="100000">
                      <a:schemeClr val="accent1">
                        <a:lumMod val="105000"/>
                        <a:satMod val="109000"/>
                        <a:tint val="81000"/>
                      </a:schemeClr>
                    </a:gs>
                  </a:gsLst>
                  <a:lin ang="5400000" scaled="0"/>
                </a:gradFill>
              </a14:hiddenFill>
            </a:ext>
          </a:extLst>
        </p:spPr>
        <p:style>
          <a:lnRef idx="1">
            <a:schemeClr val="accent1"/>
          </a:lnRef>
          <a:fillRef idx="2">
            <a:schemeClr val="accent1"/>
          </a:fillRef>
          <a:effectRef idx="1">
            <a:schemeClr val="accent1"/>
          </a:effectRef>
          <a:fontRef idx="minor">
            <a:schemeClr val="dk1"/>
          </a:fontRef>
        </p:style>
        <p:txBody>
          <a:bodyPr wrap="square" lIns="91440" tIns="45720" rIns="91440" bIns="45720" anchor="t"/>
          <a:lstStyle>
            <a:lvl1pPr marL="342900" indent="-342900" algn="l" rtl="0" fontAlgn="base">
              <a:spcBef>
                <a:spcPct val="20000"/>
              </a:spcBef>
              <a:spcAft>
                <a:spcPct val="0"/>
              </a:spcAft>
              <a:buChar char="•"/>
              <a:defRPr sz="3200" kern="1200">
                <a:solidFill>
                  <a:schemeClr val="dk1"/>
                </a:solidFill>
                <a:latin typeface="+mn-lt"/>
                <a:ea typeface="+mn-ea"/>
                <a:cs typeface="+mn-cs"/>
              </a:defRPr>
            </a:lvl1pPr>
            <a:lvl2pPr marL="742950" indent="-285750" algn="l" rtl="0" fontAlgn="base">
              <a:spcBef>
                <a:spcPct val="20000"/>
              </a:spcBef>
              <a:spcAft>
                <a:spcPct val="0"/>
              </a:spcAft>
              <a:buChar char="–"/>
              <a:defRPr sz="2800" kern="1200">
                <a:solidFill>
                  <a:schemeClr val="dk1"/>
                </a:solidFill>
                <a:latin typeface="+mn-lt"/>
                <a:ea typeface="+mn-ea"/>
                <a:cs typeface="+mn-cs"/>
              </a:defRPr>
            </a:lvl2pPr>
            <a:lvl3pPr marL="1143000" indent="-228600" algn="l" rtl="0" fontAlgn="base">
              <a:spcBef>
                <a:spcPct val="20000"/>
              </a:spcBef>
              <a:spcAft>
                <a:spcPct val="0"/>
              </a:spcAft>
              <a:buChar char="•"/>
              <a:defRPr sz="2400" kern="1200">
                <a:solidFill>
                  <a:schemeClr val="dk1"/>
                </a:solidFill>
                <a:latin typeface="+mn-lt"/>
                <a:ea typeface="+mn-ea"/>
                <a:cs typeface="+mn-cs"/>
              </a:defRPr>
            </a:lvl3pPr>
            <a:lvl4pPr marL="1600200" indent="-228600" algn="l" rtl="0" fontAlgn="base">
              <a:spcBef>
                <a:spcPct val="20000"/>
              </a:spcBef>
              <a:spcAft>
                <a:spcPct val="0"/>
              </a:spcAft>
              <a:buChar char="–"/>
              <a:defRPr sz="2000" kern="1200">
                <a:solidFill>
                  <a:schemeClr val="dk1"/>
                </a:solidFill>
                <a:latin typeface="+mn-lt"/>
                <a:ea typeface="+mn-ea"/>
                <a:cs typeface="+mn-cs"/>
              </a:defRPr>
            </a:lvl4pPr>
            <a:lvl5pPr marL="2057400" indent="-228600" algn="l" rtl="0" fontAlgn="base">
              <a:spcBef>
                <a:spcPct val="20000"/>
              </a:spcBef>
              <a:spcAft>
                <a:spcPct val="0"/>
              </a:spcAft>
              <a:buChar char="»"/>
              <a:defRPr sz="20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eaLnBrk="1" latinLnBrk="1" hangingPunct="1">
              <a:lnSpc>
                <a:spcPct val="150000"/>
              </a:lnSpc>
              <a:spcBef>
                <a:spcPts val="0"/>
              </a:spcBef>
              <a:buNone/>
            </a:pPr>
            <a:r>
              <a:rPr lang="en-US" altLang="zh-CN" sz="3600" b="1" dirty="0">
                <a:solidFill>
                  <a:srgbClr val="0000FF"/>
                </a:solidFill>
                <a:uFillTx/>
                <a:ea typeface="黑体" panose="02010609060101010101" charset="-122"/>
              </a:rPr>
              <a:t>1</a:t>
            </a:r>
            <a:r>
              <a:rPr lang="zh-CN" altLang="en-US" sz="3600" b="1" dirty="0">
                <a:solidFill>
                  <a:srgbClr val="0000FF"/>
                </a:solidFill>
                <a:uFillTx/>
                <a:ea typeface="黑体" panose="02010609060101010101" charset="-122"/>
              </a:rPr>
              <a:t>、赞扬白求恩的国际主义精神。</a:t>
            </a:r>
            <a:endParaRPr lang="zh-CN" altLang="en-US" sz="3600" b="1" dirty="0">
              <a:solidFill>
                <a:srgbClr val="0000FF"/>
              </a:solidFill>
              <a:uFillTx/>
              <a:ea typeface="黑体" panose="02010609060101010101" charset="-122"/>
            </a:endParaRPr>
          </a:p>
          <a:p>
            <a:pPr eaLnBrk="1" latinLnBrk="1" hangingPunct="1">
              <a:lnSpc>
                <a:spcPct val="150000"/>
              </a:lnSpc>
              <a:spcBef>
                <a:spcPts val="0"/>
              </a:spcBef>
              <a:buNone/>
            </a:pPr>
            <a:r>
              <a:rPr lang="en-US" altLang="zh-CN" sz="3600" b="1" dirty="0">
                <a:solidFill>
                  <a:srgbClr val="0000FF"/>
                </a:solidFill>
                <a:uFillTx/>
                <a:ea typeface="黑体" panose="02010609060101010101" charset="-122"/>
              </a:rPr>
              <a:t>2</a:t>
            </a:r>
            <a:r>
              <a:rPr lang="zh-CN" altLang="en-US" sz="3600" b="1" dirty="0">
                <a:solidFill>
                  <a:srgbClr val="0000FF"/>
                </a:solidFill>
                <a:uFillTx/>
                <a:ea typeface="黑体" panose="02010609060101010101" charset="-122"/>
              </a:rPr>
              <a:t>、</a:t>
            </a:r>
            <a:r>
              <a:rPr lang="zh-CN" altLang="en-US" sz="3600" b="1" dirty="0">
                <a:solidFill>
                  <a:srgbClr val="0000FF"/>
                </a:solidFill>
                <a:uFillTx/>
                <a:ea typeface="黑体" panose="02010609060101010101" charset="-122"/>
                <a:sym typeface="+mn-ea"/>
              </a:rPr>
              <a:t>赞扬白求恩</a:t>
            </a:r>
            <a:r>
              <a:rPr lang="zh-CN" altLang="en-US" sz="3600" b="1" dirty="0">
                <a:solidFill>
                  <a:srgbClr val="0000FF"/>
                </a:solidFill>
                <a:uFillTx/>
                <a:ea typeface="黑体" panose="02010609060101010101" charset="-122"/>
              </a:rPr>
              <a:t>毫不利已，专门利人的精神。</a:t>
            </a:r>
            <a:endParaRPr lang="zh-CN" altLang="en-US" sz="3600" b="1" dirty="0">
              <a:solidFill>
                <a:srgbClr val="0000FF"/>
              </a:solidFill>
              <a:uFillTx/>
              <a:ea typeface="黑体" panose="02010609060101010101" charset="-122"/>
            </a:endParaRPr>
          </a:p>
          <a:p>
            <a:pPr eaLnBrk="1" latinLnBrk="1" hangingPunct="1">
              <a:lnSpc>
                <a:spcPct val="150000"/>
              </a:lnSpc>
              <a:spcBef>
                <a:spcPts val="0"/>
              </a:spcBef>
              <a:buNone/>
            </a:pPr>
            <a:r>
              <a:rPr lang="en-US" altLang="zh-CN" sz="3600" b="1" dirty="0">
                <a:solidFill>
                  <a:srgbClr val="0000FF"/>
                </a:solidFill>
                <a:uFillTx/>
                <a:ea typeface="黑体" panose="02010609060101010101" charset="-122"/>
              </a:rPr>
              <a:t>3</a:t>
            </a:r>
            <a:r>
              <a:rPr lang="zh-CN" altLang="en-US" sz="3600" b="1" dirty="0">
                <a:solidFill>
                  <a:srgbClr val="0000FF"/>
                </a:solidFill>
                <a:uFillTx/>
                <a:ea typeface="黑体" panose="02010609060101010101" charset="-122"/>
              </a:rPr>
              <a:t>、</a:t>
            </a:r>
            <a:r>
              <a:rPr lang="zh-CN" altLang="en-US" sz="3600" b="1" dirty="0">
                <a:solidFill>
                  <a:srgbClr val="0000FF"/>
                </a:solidFill>
                <a:uFillTx/>
                <a:ea typeface="黑体" panose="02010609060101010101" charset="-122"/>
                <a:sym typeface="+mn-ea"/>
              </a:rPr>
              <a:t>赞扬白求恩</a:t>
            </a:r>
            <a:r>
              <a:rPr lang="zh-CN" altLang="en-US" sz="3600" b="1" dirty="0">
                <a:solidFill>
                  <a:srgbClr val="0000FF"/>
                </a:solidFill>
                <a:uFillTx/>
                <a:ea typeface="黑体" panose="02010609060101010101" charset="-122"/>
              </a:rPr>
              <a:t>对技术精益求精的精神。</a:t>
            </a:r>
            <a:endParaRPr lang="zh-CN" altLang="en-US" sz="3600" b="1" dirty="0">
              <a:solidFill>
                <a:srgbClr val="0000FF"/>
              </a:solidFill>
              <a:uFillTx/>
              <a:ea typeface="黑体" panose="02010609060101010101" charset="-122"/>
            </a:endParaRPr>
          </a:p>
          <a:p>
            <a:pPr eaLnBrk="1" latinLnBrk="1" hangingPunct="1">
              <a:buNone/>
            </a:pPr>
            <a:r>
              <a:rPr lang="zh-CN" altLang="en-US" sz="3600" b="1" dirty="0">
                <a:ea typeface="黑体" panose="02010609060101010101" charset="-122"/>
              </a:rPr>
              <a:t>    </a:t>
            </a:r>
            <a:endParaRPr lang="zh-CN" altLang="en-US" sz="3600" b="1" dirty="0">
              <a:ea typeface="黑体" panose="02010609060101010101" charset="-122"/>
            </a:endParaRPr>
          </a:p>
          <a:p>
            <a:pPr eaLnBrk="1" latinLnBrk="1" hangingPunct="1">
              <a:buNone/>
            </a:pPr>
            <a:r>
              <a:rPr lang="zh-CN" altLang="en-US" sz="3600" dirty="0">
                <a:ea typeface="黑体" panose="02010609060101010101" charset="-122"/>
              </a:rPr>
              <a:t> </a:t>
            </a:r>
            <a:endParaRPr lang="zh-CN" altLang="en-US" sz="3600" dirty="0">
              <a:ea typeface="黑体" panose="02010609060101010101" charset="-122"/>
            </a:endParaRPr>
          </a:p>
          <a:p>
            <a:pPr lvl="1" eaLnBrk="1" latinLnBrk="1" hangingPunct="1">
              <a:buNone/>
            </a:pPr>
            <a:endParaRPr lang="en-US" altLang="zh-CN" sz="3600" dirty="0">
              <a:ea typeface="黑体" panose="02010609060101010101" charset="-122"/>
            </a:endParaRPr>
          </a:p>
        </p:txBody>
      </p:sp>
      <p:sp>
        <p:nvSpPr>
          <p:cNvPr id="25627" name="Text Box 27"/>
          <p:cNvSpPr txBox="1"/>
          <p:nvPr/>
        </p:nvSpPr>
        <p:spPr>
          <a:xfrm>
            <a:off x="904875" y="5017135"/>
            <a:ext cx="2171700" cy="645160"/>
          </a:xfrm>
          <a:prstGeom prst="rect">
            <a:avLst/>
          </a:prstGeom>
          <a:noFill/>
          <a:ln w="9525">
            <a:noFill/>
          </a:ln>
        </p:spPr>
        <p:txBody>
          <a:bodyPr wrap="square" anchor="t">
            <a:spAutoFit/>
          </a:bodyPr>
          <a:p>
            <a:r>
              <a:rPr lang="zh-CN" altLang="en-US" sz="3600" b="1" dirty="0">
                <a:solidFill>
                  <a:srgbClr val="00B050"/>
                </a:solidFill>
                <a:uFillTx/>
                <a:latin typeface="Verdana" panose="020B0604030504040204" pitchFamily="34" charset="0"/>
                <a:ea typeface="黑体" panose="02010609060101010101" charset="-122"/>
              </a:rPr>
              <a:t>中心论点</a:t>
            </a:r>
            <a:endParaRPr lang="zh-CN" altLang="en-US" sz="3600" b="1" dirty="0">
              <a:solidFill>
                <a:srgbClr val="00B050"/>
              </a:solidFill>
              <a:uFillTx/>
              <a:latin typeface="Verdana" panose="020B0604030504040204" pitchFamily="34" charset="0"/>
              <a:ea typeface="黑体" panose="02010609060101010101" charset="-122"/>
            </a:endParaRPr>
          </a:p>
        </p:txBody>
      </p:sp>
      <p:sp>
        <p:nvSpPr>
          <p:cNvPr id="25610" name="Text Box 10"/>
          <p:cNvSpPr txBox="1"/>
          <p:nvPr/>
        </p:nvSpPr>
        <p:spPr>
          <a:xfrm>
            <a:off x="2954020" y="5017135"/>
            <a:ext cx="8746490" cy="583565"/>
          </a:xfrm>
          <a:prstGeom prst="rect">
            <a:avLst/>
          </a:prstGeom>
          <a:noFill/>
          <a:ln w="9525">
            <a:noFill/>
          </a:ln>
        </p:spPr>
        <p:txBody>
          <a:bodyPr wrap="square" anchor="t">
            <a:spAutoFit/>
          </a:bodyPr>
          <a:p>
            <a:pPr>
              <a:spcBef>
                <a:spcPct val="50000"/>
              </a:spcBef>
            </a:pPr>
            <a:r>
              <a:rPr lang="en-US" altLang="zh-CN" sz="3200" dirty="0">
                <a:latin typeface="Verdana" panose="020B0604030504040204" pitchFamily="34" charset="0"/>
                <a:ea typeface="宋体" panose="02010600030101010101" pitchFamily="2" charset="-122"/>
              </a:rPr>
              <a:t> </a:t>
            </a:r>
            <a:r>
              <a:rPr lang="zh-CN" altLang="en-US" sz="3600" b="1" dirty="0">
                <a:solidFill>
                  <a:srgbClr val="FF0000"/>
                </a:solidFill>
                <a:uFillTx/>
                <a:latin typeface="Verdana" panose="020B0604030504040204" pitchFamily="34" charset="0"/>
                <a:ea typeface="黑体" panose="02010609060101010101" charset="-122"/>
              </a:rPr>
              <a:t>号召全党学习白求恩的共产主义精神。</a:t>
            </a:r>
            <a:endParaRPr lang="zh-CN" altLang="en-US" sz="3600" b="1" dirty="0">
              <a:solidFill>
                <a:srgbClr val="FF0000"/>
              </a:solidFill>
              <a:uFillTx/>
              <a:latin typeface="Verdana" panose="020B0604030504040204" pitchFamily="34" charset="0"/>
              <a:ea typeface="黑体" panose="02010609060101010101" charset="-122"/>
            </a:endParaRPr>
          </a:p>
        </p:txBody>
      </p:sp>
      <p:sp>
        <p:nvSpPr>
          <p:cNvPr id="25604" name="Text Box 4"/>
          <p:cNvSpPr txBox="1"/>
          <p:nvPr/>
        </p:nvSpPr>
        <p:spPr>
          <a:xfrm>
            <a:off x="11082020" y="1214120"/>
            <a:ext cx="736600" cy="3644265"/>
          </a:xfrm>
          <a:prstGeom prst="rect">
            <a:avLst/>
          </a:prstGeom>
          <a:noFill/>
          <a:ln>
            <a:noFill/>
          </a:ln>
          <a:extLst>
            <a:ext uri="{909E8E84-426E-40DD-AFC4-6F175D3DCCD1}">
              <a14:hiddenFill xmlns:a14="http://schemas.microsoft.com/office/drawing/2010/main">
                <a:solidFill>
                  <a:srgbClr val="FFFF00"/>
                </a:solidFill>
              </a14:hiddenFill>
            </a:ext>
          </a:extLst>
        </p:spPr>
        <p:style>
          <a:lnRef idx="2">
            <a:schemeClr val="dk1">
              <a:shade val="50000"/>
            </a:schemeClr>
          </a:lnRef>
          <a:fillRef idx="1">
            <a:schemeClr val="dk1"/>
          </a:fillRef>
          <a:effectRef idx="0">
            <a:schemeClr val="dk1"/>
          </a:effectRef>
          <a:fontRef idx="minor">
            <a:schemeClr val="lt1"/>
          </a:fontRef>
        </p:style>
        <p:txBody>
          <a:bodyPr vert="eaVert" wrap="square" anchor="t">
            <a:spAutoFit/>
          </a:bodyPr>
          <a:p>
            <a:pPr>
              <a:spcBef>
                <a:spcPct val="50000"/>
              </a:spcBef>
            </a:pPr>
            <a:r>
              <a:rPr lang="zh-CN" altLang="en-US" sz="3600" b="1" dirty="0">
                <a:solidFill>
                  <a:srgbClr val="FF0000"/>
                </a:solidFill>
                <a:uFillTx/>
                <a:latin typeface="Verdana" panose="020B0604030504040204" pitchFamily="34" charset="0"/>
                <a:ea typeface="黑体" panose="02010609060101010101" charset="-122"/>
              </a:rPr>
              <a:t>共产主义精神</a:t>
            </a:r>
            <a:endParaRPr lang="zh-CN" altLang="en-US" sz="3600" b="1" dirty="0">
              <a:solidFill>
                <a:srgbClr val="FF0000"/>
              </a:solidFill>
              <a:uFillTx/>
              <a:latin typeface="Verdana" panose="020B0604030504040204" pitchFamily="34" charset="0"/>
              <a:ea typeface="黑体" panose="02010609060101010101" charset="-122"/>
            </a:endParaRPr>
          </a:p>
        </p:txBody>
      </p:sp>
      <p:sp>
        <p:nvSpPr>
          <p:cNvPr id="3" name="AutoShape 6"/>
          <p:cNvSpPr/>
          <p:nvPr/>
        </p:nvSpPr>
        <p:spPr>
          <a:xfrm rot="10800000">
            <a:off x="1698625" y="1831975"/>
            <a:ext cx="262890" cy="1978025"/>
          </a:xfrm>
          <a:prstGeom prst="rightBrace">
            <a:avLst>
              <a:gd name="adj1" fmla="val 35360"/>
              <a:gd name="adj2" fmla="val 50000"/>
            </a:avLst>
          </a:prstGeom>
          <a:ln w="28575">
            <a:solidFill>
              <a:srgbClr val="00B050"/>
            </a:solidFill>
            <a:headEnd type="none" w="med" len="med"/>
            <a:tailEnd type="none" w="med" len="med"/>
          </a:ln>
        </p:spPr>
        <p:style>
          <a:lnRef idx="3">
            <a:schemeClr val="accent6"/>
          </a:lnRef>
          <a:fillRef idx="0">
            <a:schemeClr val="accent6"/>
          </a:fillRef>
          <a:effectRef idx="2">
            <a:schemeClr val="accent6"/>
          </a:effectRef>
          <a:fontRef idx="minor">
            <a:schemeClr val="tx1"/>
          </a:fontRef>
        </p:style>
        <p:txBody>
          <a:bodyPr wrap="none" anchor="ctr"/>
          <a:p>
            <a:endParaRPr lang="zh-CN" altLang="en-US" b="1" dirty="0">
              <a:latin typeface="楷体_GB2312" pitchFamily="49" charset="-122"/>
              <a:ea typeface="楷体_GB2312" pitchFamily="49" charset="-122"/>
            </a:endParaRPr>
          </a:p>
        </p:txBody>
      </p:sp>
      <p:sp>
        <p:nvSpPr>
          <p:cNvPr id="6" name="文本框 5"/>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charset="-122"/>
              </a:rPr>
              <a:t>整体感知</a:t>
            </a:r>
            <a:endParaRPr lang="zh-CN" altLang="en-US" sz="4000" b="1" dirty="0">
              <a:solidFill>
                <a:srgbClr val="7030A0"/>
              </a:solidFill>
              <a:uFillTx/>
              <a:latin typeface="Arial" panose="020B0604020202020204" pitchFamily="34" charset="0"/>
              <a:ea typeface="黑体" panose="02010609060101010101" charset="-122"/>
            </a:endParaRPr>
          </a:p>
        </p:txBody>
      </p:sp>
      <p:sp>
        <p:nvSpPr>
          <p:cNvPr id="7" name="Rectangle 2"/>
          <p:cNvSpPr/>
          <p:nvPr/>
        </p:nvSpPr>
        <p:spPr>
          <a:xfrm>
            <a:off x="40640" y="2211705"/>
            <a:ext cx="1560195" cy="1198880"/>
          </a:xfrm>
          <a:prstGeom prst="rect">
            <a:avLst/>
          </a:prstGeom>
          <a:noFill/>
          <a:ln w="9525">
            <a:noFill/>
          </a:ln>
        </p:spPr>
        <p:txBody>
          <a:bodyPr wrap="none">
            <a:spAutoFit/>
          </a:bodyPr>
          <a:p>
            <a:pPr algn="ctr" eaLnBrk="1" latinLnBrk="1" hangingPunct="1"/>
            <a:r>
              <a:rPr lang="zh-CN" sz="3600" b="1" dirty="0">
                <a:solidFill>
                  <a:srgbClr val="C00000"/>
                </a:solidFill>
                <a:uFillTx/>
                <a:latin typeface="楷体_GB2312" charset="0"/>
                <a:ea typeface="黑体" panose="02010609060101010101" charset="-122"/>
              </a:rPr>
              <a:t>三个</a:t>
            </a:r>
            <a:endParaRPr lang="zh-CN" sz="3600" b="1" dirty="0">
              <a:solidFill>
                <a:srgbClr val="C00000"/>
              </a:solidFill>
              <a:uFillTx/>
              <a:latin typeface="楷体_GB2312" charset="0"/>
              <a:ea typeface="黑体" panose="02010609060101010101" charset="-122"/>
            </a:endParaRPr>
          </a:p>
          <a:p>
            <a:pPr algn="ctr" eaLnBrk="1" latinLnBrk="1" hangingPunct="1"/>
            <a:r>
              <a:rPr lang="zh-CN" sz="3600" b="1" dirty="0">
                <a:solidFill>
                  <a:srgbClr val="C00000"/>
                </a:solidFill>
                <a:uFillTx/>
                <a:latin typeface="楷体_GB2312" charset="0"/>
                <a:ea typeface="黑体" panose="02010609060101010101" charset="-122"/>
              </a:rPr>
              <a:t>分论点</a:t>
            </a:r>
            <a:endParaRPr lang="zh-CN" sz="3600" b="1" dirty="0">
              <a:solidFill>
                <a:srgbClr val="C00000"/>
              </a:solidFill>
              <a:uFillTx/>
              <a:latin typeface="楷体_GB2312" charset="0"/>
              <a:ea typeface="黑体" panose="02010609060101010101" charset="-122"/>
            </a:endParaRPr>
          </a:p>
        </p:txBody>
      </p:sp>
      <p:sp>
        <p:nvSpPr>
          <p:cNvPr id="8" name="AutoShape 6"/>
          <p:cNvSpPr/>
          <p:nvPr/>
        </p:nvSpPr>
        <p:spPr>
          <a:xfrm>
            <a:off x="10718165" y="1709420"/>
            <a:ext cx="269240" cy="2203450"/>
          </a:xfrm>
          <a:prstGeom prst="rightBrace">
            <a:avLst>
              <a:gd name="adj1" fmla="val 35360"/>
              <a:gd name="adj2" fmla="val 50000"/>
            </a:avLst>
          </a:prstGeom>
          <a:ln w="28575">
            <a:solidFill>
              <a:srgbClr val="00B050"/>
            </a:solidFill>
            <a:headEnd type="none" w="med" len="med"/>
            <a:tailEnd type="none" w="med" len="med"/>
          </a:ln>
        </p:spPr>
        <p:style>
          <a:lnRef idx="3">
            <a:schemeClr val="accent6"/>
          </a:lnRef>
          <a:fillRef idx="0">
            <a:schemeClr val="accent6"/>
          </a:fillRef>
          <a:effectRef idx="2">
            <a:schemeClr val="accent6"/>
          </a:effectRef>
          <a:fontRef idx="minor">
            <a:schemeClr val="tx1"/>
          </a:fontRef>
        </p:style>
        <p:txBody>
          <a:bodyPr wrap="none" anchor="ctr"/>
          <a:p>
            <a:endParaRPr lang="zh-CN" altLang="en-US" b="1" dirty="0">
              <a:latin typeface="楷体_GB2312" pitchFamily="49" charset="-122"/>
              <a:ea typeface="楷体_GB2312"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25603">
                                            <p:txEl>
                                              <p:pRg st="0" end="0"/>
                                            </p:txEl>
                                          </p:spTgt>
                                        </p:tgtEl>
                                        <p:attrNameLst>
                                          <p:attrName>style.visibility</p:attrName>
                                        </p:attrNameLst>
                                      </p:cBhvr>
                                      <p:to>
                                        <p:strVal val="visible"/>
                                      </p:to>
                                    </p:set>
                                    <p:anim calcmode="lin" valueType="num">
                                      <p:cBhvr>
                                        <p:cTn id="7" dur="1000" fill="hold"/>
                                        <p:tgtEl>
                                          <p:spTgt spid="2560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2560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2560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5603">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nodeType="clickEffect">
                                  <p:stCondLst>
                                    <p:cond delay="0"/>
                                  </p:stCondLst>
                                  <p:childTnLst>
                                    <p:set>
                                      <p:cBhvr>
                                        <p:cTn id="14" dur="1" fill="hold">
                                          <p:stCondLst>
                                            <p:cond delay="0"/>
                                          </p:stCondLst>
                                        </p:cTn>
                                        <p:tgtEl>
                                          <p:spTgt spid="25603">
                                            <p:txEl>
                                              <p:pRg st="1" end="1"/>
                                            </p:txEl>
                                          </p:spTgt>
                                        </p:tgtEl>
                                        <p:attrNameLst>
                                          <p:attrName>style.visibility</p:attrName>
                                        </p:attrNameLst>
                                      </p:cBhvr>
                                      <p:to>
                                        <p:strVal val="visible"/>
                                      </p:to>
                                    </p:set>
                                    <p:anim calcmode="lin" valueType="num">
                                      <p:cBhvr>
                                        <p:cTn id="15" dur="1000" fill="hold"/>
                                        <p:tgtEl>
                                          <p:spTgt spid="2560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2560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25603">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25603">
                                            <p:txEl>
                                              <p:pRg st="1" end="1"/>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nodeType="clickEffect">
                                  <p:stCondLst>
                                    <p:cond delay="0"/>
                                  </p:stCondLst>
                                  <p:childTnLst>
                                    <p:set>
                                      <p:cBhvr>
                                        <p:cTn id="22" dur="1" fill="hold">
                                          <p:stCondLst>
                                            <p:cond delay="0"/>
                                          </p:stCondLst>
                                        </p:cTn>
                                        <p:tgtEl>
                                          <p:spTgt spid="25603">
                                            <p:txEl>
                                              <p:pRg st="2" end="2"/>
                                            </p:txEl>
                                          </p:spTgt>
                                        </p:tgtEl>
                                        <p:attrNameLst>
                                          <p:attrName>style.visibility</p:attrName>
                                        </p:attrNameLst>
                                      </p:cBhvr>
                                      <p:to>
                                        <p:strVal val="visible"/>
                                      </p:to>
                                    </p:set>
                                    <p:anim calcmode="lin" valueType="num">
                                      <p:cBhvr>
                                        <p:cTn id="23" dur="1000" fill="hold"/>
                                        <p:tgtEl>
                                          <p:spTgt spid="25603">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25603">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25603">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25603">
                                            <p:txEl>
                                              <p:pRg st="2" end="2"/>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500" fill="hold"/>
                                        <p:tgtEl>
                                          <p:spTgt spid="3"/>
                                        </p:tgtEl>
                                        <p:attrNameLst>
                                          <p:attrName>ppt_w</p:attrName>
                                        </p:attrNameLst>
                                      </p:cBhvr>
                                      <p:tavLst>
                                        <p:tav tm="0">
                                          <p:val>
                                            <p:fltVal val="0"/>
                                          </p:val>
                                        </p:tav>
                                        <p:tav tm="100000">
                                          <p:val>
                                            <p:strVal val="#ppt_w"/>
                                          </p:val>
                                        </p:tav>
                                      </p:tavLst>
                                    </p:anim>
                                    <p:anim calcmode="lin" valueType="num">
                                      <p:cBhvr>
                                        <p:cTn id="32" dur="500" fill="hold"/>
                                        <p:tgtEl>
                                          <p:spTgt spid="3"/>
                                        </p:tgtEl>
                                        <p:attrNameLst>
                                          <p:attrName>ppt_h</p:attrName>
                                        </p:attrNameLst>
                                      </p:cBhvr>
                                      <p:tavLst>
                                        <p:tav tm="0">
                                          <p:val>
                                            <p:fltVal val="0"/>
                                          </p:val>
                                        </p:tav>
                                        <p:tav tm="100000">
                                          <p:val>
                                            <p:strVal val="#ppt_h"/>
                                          </p:val>
                                        </p:tav>
                                      </p:tavLst>
                                    </p:anim>
                                  </p:childTnLst>
                                </p:cTn>
                              </p:par>
                              <p:par>
                                <p:cTn id="33" presetID="15" presetClass="entr" presetSubtype="0"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1000" fill="hold"/>
                                        <p:tgtEl>
                                          <p:spTgt spid="7"/>
                                        </p:tgtEl>
                                        <p:attrNameLst>
                                          <p:attrName>ppt_w</p:attrName>
                                        </p:attrNameLst>
                                      </p:cBhvr>
                                      <p:tavLst>
                                        <p:tav tm="0">
                                          <p:val>
                                            <p:fltVal val="0"/>
                                          </p:val>
                                        </p:tav>
                                        <p:tav tm="100000">
                                          <p:val>
                                            <p:strVal val="#ppt_w"/>
                                          </p:val>
                                        </p:tav>
                                      </p:tavLst>
                                    </p:anim>
                                    <p:anim calcmode="lin" valueType="num">
                                      <p:cBhvr>
                                        <p:cTn id="36" dur="1000" fill="hold"/>
                                        <p:tgtEl>
                                          <p:spTgt spid="7"/>
                                        </p:tgtEl>
                                        <p:attrNameLst>
                                          <p:attrName>ppt_h</p:attrName>
                                        </p:attrNameLst>
                                      </p:cBhvr>
                                      <p:tavLst>
                                        <p:tav tm="0">
                                          <p:val>
                                            <p:fltVal val="0"/>
                                          </p:val>
                                        </p:tav>
                                        <p:tav tm="100000">
                                          <p:val>
                                            <p:strVal val="#ppt_h"/>
                                          </p:val>
                                        </p:tav>
                                      </p:tavLst>
                                    </p:anim>
                                    <p:anim calcmode="lin" valueType="num">
                                      <p:cBhvr>
                                        <p:cTn id="37"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38"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9" fill="hold">
                      <p:stCondLst>
                        <p:cond delay="indefinite"/>
                      </p:stCondLst>
                      <p:childTnLst>
                        <p:par>
                          <p:cTn id="40" fill="hold">
                            <p:stCondLst>
                              <p:cond delay="0"/>
                            </p:stCondLst>
                            <p:childTnLst>
                              <p:par>
                                <p:cTn id="41" presetID="23" presetClass="entr" presetSubtype="16"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ppt_w</p:attrName>
                                        </p:attrNameLst>
                                      </p:cBhvr>
                                      <p:tavLst>
                                        <p:tav tm="0">
                                          <p:val>
                                            <p:fltVal val="0"/>
                                          </p:val>
                                        </p:tav>
                                        <p:tav tm="100000">
                                          <p:val>
                                            <p:strVal val="#ppt_w"/>
                                          </p:val>
                                        </p:tav>
                                      </p:tavLst>
                                    </p:anim>
                                    <p:anim calcmode="lin" valueType="num">
                                      <p:cBhvr>
                                        <p:cTn id="44" dur="500" fill="hold"/>
                                        <p:tgtEl>
                                          <p:spTgt spid="8"/>
                                        </p:tgtEl>
                                        <p:attrNameLst>
                                          <p:attrName>ppt_h</p:attrName>
                                        </p:attrNameLst>
                                      </p:cBhvr>
                                      <p:tavLst>
                                        <p:tav tm="0">
                                          <p:val>
                                            <p:fltVal val="0"/>
                                          </p:val>
                                        </p:tav>
                                        <p:tav tm="100000">
                                          <p:val>
                                            <p:strVal val="#ppt_h"/>
                                          </p:val>
                                        </p:tav>
                                      </p:tavLst>
                                    </p:anim>
                                  </p:childTnLst>
                                </p:cTn>
                              </p:par>
                              <p:par>
                                <p:cTn id="45" presetID="31" presetClass="entr" presetSubtype="0" fill="hold" grpId="0" nodeType="withEffect">
                                  <p:stCondLst>
                                    <p:cond delay="0"/>
                                  </p:stCondLst>
                                  <p:childTnLst>
                                    <p:set>
                                      <p:cBhvr>
                                        <p:cTn id="46" dur="1" fill="hold">
                                          <p:stCondLst>
                                            <p:cond delay="0"/>
                                          </p:stCondLst>
                                        </p:cTn>
                                        <p:tgtEl>
                                          <p:spTgt spid="25604"/>
                                        </p:tgtEl>
                                        <p:attrNameLst>
                                          <p:attrName>style.visibility</p:attrName>
                                        </p:attrNameLst>
                                      </p:cBhvr>
                                      <p:to>
                                        <p:strVal val="visible"/>
                                      </p:to>
                                    </p:set>
                                    <p:anim calcmode="lin" valueType="num">
                                      <p:cBhvr>
                                        <p:cTn id="47" dur="1000" fill="hold"/>
                                        <p:tgtEl>
                                          <p:spTgt spid="25604"/>
                                        </p:tgtEl>
                                        <p:attrNameLst>
                                          <p:attrName>ppt_w</p:attrName>
                                        </p:attrNameLst>
                                      </p:cBhvr>
                                      <p:tavLst>
                                        <p:tav tm="0">
                                          <p:val>
                                            <p:fltVal val="0"/>
                                          </p:val>
                                        </p:tav>
                                        <p:tav tm="100000">
                                          <p:val>
                                            <p:strVal val="#ppt_w"/>
                                          </p:val>
                                        </p:tav>
                                      </p:tavLst>
                                    </p:anim>
                                    <p:anim calcmode="lin" valueType="num">
                                      <p:cBhvr>
                                        <p:cTn id="48" dur="1000" fill="hold"/>
                                        <p:tgtEl>
                                          <p:spTgt spid="25604"/>
                                        </p:tgtEl>
                                        <p:attrNameLst>
                                          <p:attrName>ppt_h</p:attrName>
                                        </p:attrNameLst>
                                      </p:cBhvr>
                                      <p:tavLst>
                                        <p:tav tm="0">
                                          <p:val>
                                            <p:fltVal val="0"/>
                                          </p:val>
                                        </p:tav>
                                        <p:tav tm="100000">
                                          <p:val>
                                            <p:strVal val="#ppt_h"/>
                                          </p:val>
                                        </p:tav>
                                      </p:tavLst>
                                    </p:anim>
                                    <p:anim calcmode="lin" valueType="num">
                                      <p:cBhvr>
                                        <p:cTn id="49" dur="1000" fill="hold"/>
                                        <p:tgtEl>
                                          <p:spTgt spid="25604"/>
                                        </p:tgtEl>
                                        <p:attrNameLst>
                                          <p:attrName>style.rotation</p:attrName>
                                        </p:attrNameLst>
                                      </p:cBhvr>
                                      <p:tavLst>
                                        <p:tav tm="0">
                                          <p:val>
                                            <p:fltVal val="90"/>
                                          </p:val>
                                        </p:tav>
                                        <p:tav tm="100000">
                                          <p:val>
                                            <p:fltVal val="0"/>
                                          </p:val>
                                        </p:tav>
                                      </p:tavLst>
                                    </p:anim>
                                    <p:animEffect transition="in" filter="fade">
                                      <p:cBhvr>
                                        <p:cTn id="50" dur="1000"/>
                                        <p:tgtEl>
                                          <p:spTgt spid="25604"/>
                                        </p:tgtEl>
                                      </p:cBhvr>
                                    </p:animEffect>
                                  </p:childTnLst>
                                </p:cTn>
                              </p:par>
                            </p:childTnLst>
                          </p:cTn>
                        </p:par>
                      </p:childTnLst>
                    </p:cTn>
                  </p:par>
                  <p:par>
                    <p:cTn id="51" fill="hold">
                      <p:stCondLst>
                        <p:cond delay="indefinite"/>
                      </p:stCondLst>
                      <p:childTnLst>
                        <p:par>
                          <p:cTn id="52" fill="hold">
                            <p:stCondLst>
                              <p:cond delay="0"/>
                            </p:stCondLst>
                            <p:childTnLst>
                              <p:par>
                                <p:cTn id="53" presetID="29" presetClass="entr" presetSubtype="0" fill="hold" grpId="0" nodeType="clickEffect">
                                  <p:stCondLst>
                                    <p:cond delay="0"/>
                                  </p:stCondLst>
                                  <p:childTnLst>
                                    <p:set>
                                      <p:cBhvr>
                                        <p:cTn id="54" dur="1" fill="hold">
                                          <p:stCondLst>
                                            <p:cond delay="0"/>
                                          </p:stCondLst>
                                        </p:cTn>
                                        <p:tgtEl>
                                          <p:spTgt spid="25627"/>
                                        </p:tgtEl>
                                        <p:attrNameLst>
                                          <p:attrName>style.visibility</p:attrName>
                                        </p:attrNameLst>
                                      </p:cBhvr>
                                      <p:to>
                                        <p:strVal val="visible"/>
                                      </p:to>
                                    </p:set>
                                    <p:anim calcmode="lin" valueType="num">
                                      <p:cBhvr>
                                        <p:cTn id="55" dur="1000" fill="hold"/>
                                        <p:tgtEl>
                                          <p:spTgt spid="25627"/>
                                        </p:tgtEl>
                                        <p:attrNameLst>
                                          <p:attrName>ppt_x</p:attrName>
                                        </p:attrNameLst>
                                      </p:cBhvr>
                                      <p:tavLst>
                                        <p:tav tm="0">
                                          <p:val>
                                            <p:strVal val="#ppt_x-.2"/>
                                          </p:val>
                                        </p:tav>
                                        <p:tav tm="100000">
                                          <p:val>
                                            <p:strVal val="#ppt_x"/>
                                          </p:val>
                                        </p:tav>
                                      </p:tavLst>
                                    </p:anim>
                                    <p:anim calcmode="lin" valueType="num">
                                      <p:cBhvr>
                                        <p:cTn id="56" dur="1000" fill="hold"/>
                                        <p:tgtEl>
                                          <p:spTgt spid="25627"/>
                                        </p:tgtEl>
                                        <p:attrNameLst>
                                          <p:attrName>ppt_y</p:attrName>
                                        </p:attrNameLst>
                                      </p:cBhvr>
                                      <p:tavLst>
                                        <p:tav tm="0">
                                          <p:val>
                                            <p:strVal val="#ppt_y"/>
                                          </p:val>
                                        </p:tav>
                                        <p:tav tm="100000">
                                          <p:val>
                                            <p:strVal val="#ppt_y"/>
                                          </p:val>
                                        </p:tav>
                                      </p:tavLst>
                                    </p:anim>
                                    <p:animEffect transition="in" filter="wipe(right)" prLst="gradientSize: 0.1">
                                      <p:cBhvr>
                                        <p:cTn id="57" dur="1000"/>
                                        <p:tgtEl>
                                          <p:spTgt spid="25627"/>
                                        </p:tgtEl>
                                      </p:cBhvr>
                                    </p:animEffect>
                                  </p:childTnLst>
                                </p:cTn>
                              </p:par>
                            </p:childTnLst>
                          </p:cTn>
                        </p:par>
                      </p:childTnLst>
                    </p:cTn>
                  </p:par>
                  <p:par>
                    <p:cTn id="58" fill="hold">
                      <p:stCondLst>
                        <p:cond delay="indefinite"/>
                      </p:stCondLst>
                      <p:childTnLst>
                        <p:par>
                          <p:cTn id="59" fill="hold">
                            <p:stCondLst>
                              <p:cond delay="0"/>
                            </p:stCondLst>
                            <p:childTnLst>
                              <p:par>
                                <p:cTn id="60" presetID="37" presetClass="entr" presetSubtype="0" fill="hold" grpId="0" nodeType="clickEffect">
                                  <p:stCondLst>
                                    <p:cond delay="0"/>
                                  </p:stCondLst>
                                  <p:childTnLst>
                                    <p:set>
                                      <p:cBhvr>
                                        <p:cTn id="61" dur="1" fill="hold">
                                          <p:stCondLst>
                                            <p:cond delay="0"/>
                                          </p:stCondLst>
                                        </p:cTn>
                                        <p:tgtEl>
                                          <p:spTgt spid="25610"/>
                                        </p:tgtEl>
                                        <p:attrNameLst>
                                          <p:attrName>style.visibility</p:attrName>
                                        </p:attrNameLst>
                                      </p:cBhvr>
                                      <p:to>
                                        <p:strVal val="visible"/>
                                      </p:to>
                                    </p:set>
                                    <p:animEffect transition="in" filter="fade">
                                      <p:cBhvr>
                                        <p:cTn id="62" dur="1000"/>
                                        <p:tgtEl>
                                          <p:spTgt spid="25610"/>
                                        </p:tgtEl>
                                      </p:cBhvr>
                                    </p:animEffect>
                                    <p:anim calcmode="lin" valueType="num">
                                      <p:cBhvr>
                                        <p:cTn id="63" dur="1000" fill="hold"/>
                                        <p:tgtEl>
                                          <p:spTgt spid="25610"/>
                                        </p:tgtEl>
                                        <p:attrNameLst>
                                          <p:attrName>ppt_x</p:attrName>
                                        </p:attrNameLst>
                                      </p:cBhvr>
                                      <p:tavLst>
                                        <p:tav tm="0">
                                          <p:val>
                                            <p:strVal val="#ppt_x"/>
                                          </p:val>
                                        </p:tav>
                                        <p:tav tm="100000">
                                          <p:val>
                                            <p:strVal val="#ppt_x"/>
                                          </p:val>
                                        </p:tav>
                                      </p:tavLst>
                                    </p:anim>
                                    <p:anim calcmode="lin" valueType="num">
                                      <p:cBhvr>
                                        <p:cTn id="64" dur="900" decel="100000" fill="hold"/>
                                        <p:tgtEl>
                                          <p:spTgt spid="25610"/>
                                        </p:tgtEl>
                                        <p:attrNameLst>
                                          <p:attrName>ppt_y</p:attrName>
                                        </p:attrNameLst>
                                      </p:cBhvr>
                                      <p:tavLst>
                                        <p:tav tm="0">
                                          <p:val>
                                            <p:strVal val="#ppt_y+1"/>
                                          </p:val>
                                        </p:tav>
                                        <p:tav tm="100000">
                                          <p:val>
                                            <p:strVal val="#ppt_y-.03"/>
                                          </p:val>
                                        </p:tav>
                                      </p:tavLst>
                                    </p:anim>
                                    <p:anim calcmode="lin" valueType="num">
                                      <p:cBhvr>
                                        <p:cTn id="65" dur="100" accel="100000" fill="hold">
                                          <p:stCondLst>
                                            <p:cond delay="900"/>
                                          </p:stCondLst>
                                        </p:cTn>
                                        <p:tgtEl>
                                          <p:spTgt spid="2561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5604" grpId="0" bldLvl="0" animBg="1"/>
      <p:bldP spid="25627" grpId="0"/>
      <p:bldP spid="25610" grpId="0"/>
      <p:bldP spid="8" grpId="0" bldLvl="0" animBg="1"/>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5602" name="矩形 1"/>
          <p:cNvSpPr/>
          <p:nvPr/>
        </p:nvSpPr>
        <p:spPr>
          <a:xfrm>
            <a:off x="1493520" y="943610"/>
            <a:ext cx="9581515" cy="1137285"/>
          </a:xfrm>
          <a:prstGeom prst="rect">
            <a:avLst/>
          </a:prstGeom>
          <a:noFill/>
          <a:ln w="9525">
            <a:noFill/>
          </a:ln>
        </p:spPr>
        <p:txBody>
          <a:bodyPr wrap="square">
            <a:spAutoFit/>
          </a:bodyPr>
          <a:p>
            <a:pPr marL="457200" indent="-457200" algn="l">
              <a:buFont typeface="Wingdings" panose="05000000000000000000" charset="0"/>
              <a:buChar char="u"/>
            </a:pPr>
            <a:r>
              <a:rPr lang="zh-CN" altLang="en-US" sz="3400" b="1" dirty="0">
                <a:solidFill>
                  <a:srgbClr val="0000FF"/>
                </a:solidFill>
                <a:uFillTx/>
                <a:latin typeface="黑体" panose="02010609060101010101" charset="-122"/>
                <a:ea typeface="黑体" panose="02010609060101010101" charset="-122"/>
              </a:rPr>
              <a:t>找出本段运用了“叙”的表达方式的句子，说说它写了哪些内容。</a:t>
            </a:r>
            <a:endParaRPr lang="zh-CN" altLang="en-US" sz="3400" b="1" dirty="0">
              <a:solidFill>
                <a:srgbClr val="0000FF"/>
              </a:solidFill>
              <a:uFillTx/>
              <a:latin typeface="黑体" panose="02010609060101010101" charset="-122"/>
              <a:ea typeface="黑体" panose="02010609060101010101" charset="-122"/>
            </a:endParaRPr>
          </a:p>
        </p:txBody>
      </p:sp>
      <p:sp>
        <p:nvSpPr>
          <p:cNvPr id="3" name="矩形 2"/>
          <p:cNvSpPr/>
          <p:nvPr/>
        </p:nvSpPr>
        <p:spPr>
          <a:xfrm>
            <a:off x="1555327" y="2276898"/>
            <a:ext cx="9306983" cy="2183765"/>
          </a:xfrm>
          <a:prstGeom prst="rect">
            <a:avLst/>
          </a:prstGeom>
          <a:noFill/>
          <a:ln>
            <a:noFill/>
          </a:ln>
          <a:extLst>
            <a:ext uri="{909E8E84-426E-40DD-AFC4-6F175D3DCCD1}">
              <a14:hiddenFill xmlns:a14="http://schemas.microsoft.com/office/drawing/2010/main">
                <a:gradFill rotWithShape="1">
                  <a:gsLst>
                    <a:gs pos="0">
                      <a:schemeClr val="accent1">
                        <a:lumMod val="110000"/>
                        <a:satMod val="105000"/>
                        <a:tint val="67000"/>
                      </a:schemeClr>
                    </a:gs>
                    <a:gs pos="50000">
                      <a:schemeClr val="accent1">
                        <a:lumMod val="105000"/>
                        <a:satMod val="103000"/>
                        <a:tint val="73000"/>
                      </a:schemeClr>
                    </a:gs>
                    <a:gs pos="100000">
                      <a:schemeClr val="accent1">
                        <a:lumMod val="105000"/>
                        <a:satMod val="109000"/>
                        <a:tint val="81000"/>
                      </a:schemeClr>
                    </a:gs>
                  </a:gsLst>
                  <a:lin ang="5400000" scaled="0"/>
                </a:gradFill>
              </a14:hiddenFill>
            </a:ext>
          </a:extLst>
        </p:spPr>
        <p:style>
          <a:lnRef idx="1">
            <a:schemeClr val="accent1"/>
          </a:lnRef>
          <a:fillRef idx="2">
            <a:schemeClr val="accent1"/>
          </a:fillRef>
          <a:effectRef idx="1">
            <a:schemeClr val="accent1"/>
          </a:effectRef>
          <a:fontRef idx="minor">
            <a:schemeClr val="dk1"/>
          </a:fontRef>
        </p:style>
        <p:txBody>
          <a:bodyPr>
            <a:spAutoFit/>
          </a:bodyPr>
          <a:p>
            <a:pPr eaLnBrk="1" latinLnBrk="1" hangingPunct="1"/>
            <a:r>
              <a:rPr lang="zh-CN" altLang="en-US" sz="3400" b="1" dirty="0">
                <a:solidFill>
                  <a:srgbClr val="7030A0"/>
                </a:solidFill>
                <a:uFillTx/>
                <a:latin typeface="黑体" panose="02010609060101010101" charset="-122"/>
                <a:ea typeface="黑体" panose="02010609060101010101" charset="-122"/>
              </a:rPr>
              <a:t>    白求恩同志是加拿大共产党员，五十多岁了，为了帮助中国的抗日战争，受加拿大共产党和美国共产党的派遣，不远万里，来到中国。去年春上到延安，后来到五台山工作，不幸以身殉职。</a:t>
            </a:r>
            <a:endParaRPr lang="zh-CN" altLang="en-US" sz="3400" b="1" dirty="0">
              <a:solidFill>
                <a:srgbClr val="7030A0"/>
              </a:solidFill>
              <a:uFillTx/>
              <a:latin typeface="黑体" panose="02010609060101010101" charset="-122"/>
              <a:ea typeface="黑体" panose="02010609060101010101" charset="-122"/>
            </a:endParaRPr>
          </a:p>
        </p:txBody>
      </p:sp>
      <p:sp>
        <p:nvSpPr>
          <p:cNvPr id="6" name="矩形 5"/>
          <p:cNvSpPr/>
          <p:nvPr/>
        </p:nvSpPr>
        <p:spPr>
          <a:xfrm>
            <a:off x="2329816" y="4719321"/>
            <a:ext cx="1483995" cy="614045"/>
          </a:xfrm>
          <a:prstGeom prst="rect">
            <a:avLst/>
          </a:prstGeom>
          <a:noFill/>
          <a:ln w="9525">
            <a:noFill/>
          </a:ln>
          <a:extLst>
            <a:ext uri="{909E8E84-426E-40DD-AFC4-6F175D3DCCD1}">
              <a14:hiddenFill xmlns:a14="http://schemas.microsoft.com/office/drawing/2010/main">
                <a:solidFill>
                  <a:srgbClr val="CCFF99"/>
                </a:solidFill>
              </a14:hiddenFill>
            </a:ext>
          </a:extLst>
        </p:spPr>
        <p:txBody>
          <a:bodyPr wrap="none">
            <a:spAutoFit/>
          </a:bodyPr>
          <a:p>
            <a:r>
              <a:rPr lang="zh-CN" altLang="en-US" sz="3400" b="1" dirty="0">
                <a:solidFill>
                  <a:srgbClr val="FF0000"/>
                </a:solidFill>
                <a:uFillTx/>
                <a:latin typeface="黑体" panose="02010609060101010101" charset="-122"/>
                <a:ea typeface="黑体" panose="02010609060101010101" charset="-122"/>
              </a:rPr>
              <a:t>国籍、</a:t>
            </a:r>
            <a:endParaRPr lang="zh-CN" altLang="en-US" sz="3400" b="1" dirty="0">
              <a:solidFill>
                <a:srgbClr val="FF0000"/>
              </a:solidFill>
              <a:uFillTx/>
              <a:latin typeface="黑体" panose="02010609060101010101" charset="-122"/>
              <a:ea typeface="黑体" panose="02010609060101010101" charset="-122"/>
            </a:endParaRPr>
          </a:p>
        </p:txBody>
      </p:sp>
      <p:sp>
        <p:nvSpPr>
          <p:cNvPr id="8" name="矩形 7"/>
          <p:cNvSpPr/>
          <p:nvPr/>
        </p:nvSpPr>
        <p:spPr>
          <a:xfrm>
            <a:off x="5110481" y="4719321"/>
            <a:ext cx="1510665" cy="624840"/>
          </a:xfrm>
          <a:prstGeom prst="rect">
            <a:avLst/>
          </a:prstGeom>
          <a:noFill/>
          <a:ln w="9525">
            <a:noFill/>
          </a:ln>
          <a:extLst>
            <a:ext uri="{909E8E84-426E-40DD-AFC4-6F175D3DCCD1}">
              <a14:hiddenFill xmlns:a14="http://schemas.microsoft.com/office/drawing/2010/main">
                <a:solidFill>
                  <a:srgbClr val="CCFF99"/>
                </a:solidFill>
              </a14:hiddenFill>
            </a:ext>
          </a:extLst>
        </p:spPr>
        <p:txBody>
          <a:bodyPr wrap="none">
            <a:spAutoFit/>
          </a:bodyPr>
          <a:p>
            <a:r>
              <a:rPr lang="zh-CN" altLang="en-US" sz="3465" b="1" dirty="0">
                <a:solidFill>
                  <a:srgbClr val="FF0000"/>
                </a:solidFill>
                <a:latin typeface="黑体" panose="02010609060101010101" charset="-122"/>
                <a:ea typeface="黑体" panose="02010609060101010101" charset="-122"/>
              </a:rPr>
              <a:t>年龄、</a:t>
            </a:r>
            <a:endParaRPr lang="zh-CN" altLang="en-US" sz="3465" b="1" dirty="0">
              <a:solidFill>
                <a:srgbClr val="FF0000"/>
              </a:solidFill>
              <a:latin typeface="黑体" panose="02010609060101010101" charset="-122"/>
              <a:ea typeface="黑体" panose="02010609060101010101" charset="-122"/>
            </a:endParaRPr>
          </a:p>
        </p:txBody>
      </p:sp>
      <p:sp>
        <p:nvSpPr>
          <p:cNvPr id="10" name="矩形 9"/>
          <p:cNvSpPr/>
          <p:nvPr/>
        </p:nvSpPr>
        <p:spPr>
          <a:xfrm>
            <a:off x="6525048" y="4760596"/>
            <a:ext cx="3041015" cy="583565"/>
          </a:xfrm>
          <a:prstGeom prst="rect">
            <a:avLst/>
          </a:prstGeom>
          <a:noFill/>
          <a:ln w="9525">
            <a:noFill/>
          </a:ln>
          <a:extLst>
            <a:ext uri="{909E8E84-426E-40DD-AFC4-6F175D3DCCD1}">
              <a14:hiddenFill xmlns:a14="http://schemas.microsoft.com/office/drawing/2010/main">
                <a:solidFill>
                  <a:srgbClr val="CCFF99"/>
                </a:solidFill>
              </a14:hiddenFill>
            </a:ext>
          </a:extLst>
        </p:spPr>
        <p:txBody>
          <a:bodyPr wrap="none">
            <a:spAutoFit/>
          </a:bodyPr>
          <a:p>
            <a:r>
              <a:rPr lang="zh-CN" altLang="en-US" sz="3200" b="1" dirty="0">
                <a:solidFill>
                  <a:srgbClr val="FF0000"/>
                </a:solidFill>
                <a:latin typeface="黑体" panose="02010609060101010101" charset="-122"/>
                <a:ea typeface="黑体" panose="02010609060101010101" charset="-122"/>
              </a:rPr>
              <a:t>来中国的目的、</a:t>
            </a:r>
            <a:endParaRPr lang="zh-CN" altLang="en-US" sz="3200" b="1" dirty="0">
              <a:solidFill>
                <a:srgbClr val="FF0000"/>
              </a:solidFill>
              <a:latin typeface="黑体" panose="02010609060101010101" charset="-122"/>
              <a:ea typeface="黑体" panose="02010609060101010101" charset="-122"/>
            </a:endParaRPr>
          </a:p>
        </p:txBody>
      </p:sp>
      <p:sp>
        <p:nvSpPr>
          <p:cNvPr id="12" name="矩形 11"/>
          <p:cNvSpPr/>
          <p:nvPr/>
        </p:nvSpPr>
        <p:spPr>
          <a:xfrm>
            <a:off x="1609091" y="5548842"/>
            <a:ext cx="4265930" cy="583565"/>
          </a:xfrm>
          <a:prstGeom prst="rect">
            <a:avLst/>
          </a:prstGeom>
          <a:noFill/>
          <a:ln w="9525">
            <a:noFill/>
          </a:ln>
          <a:extLst>
            <a:ext uri="{909E8E84-426E-40DD-AFC4-6F175D3DCCD1}">
              <a14:hiddenFill xmlns:a14="http://schemas.microsoft.com/office/drawing/2010/main">
                <a:solidFill>
                  <a:srgbClr val="CCFF99"/>
                </a:solidFill>
              </a14:hiddenFill>
            </a:ext>
          </a:extLst>
        </p:spPr>
        <p:txBody>
          <a:bodyPr wrap="none">
            <a:spAutoFit/>
          </a:bodyPr>
          <a:p>
            <a:r>
              <a:rPr lang="zh-CN" altLang="en-US" sz="3200" b="1" dirty="0">
                <a:solidFill>
                  <a:srgbClr val="FF0000"/>
                </a:solidFill>
                <a:latin typeface="黑体" panose="02010609060101010101" charset="-122"/>
                <a:ea typeface="黑体" panose="02010609060101010101" charset="-122"/>
              </a:rPr>
              <a:t>被派遣到中国的时间、</a:t>
            </a:r>
            <a:endParaRPr lang="zh-CN" altLang="en-US" sz="3200" b="1" dirty="0">
              <a:solidFill>
                <a:srgbClr val="FF0000"/>
              </a:solidFill>
              <a:latin typeface="黑体" panose="02010609060101010101" charset="-122"/>
              <a:ea typeface="黑体" panose="02010609060101010101" charset="-122"/>
            </a:endParaRPr>
          </a:p>
        </p:txBody>
      </p:sp>
      <p:sp>
        <p:nvSpPr>
          <p:cNvPr id="14" name="矩形 13"/>
          <p:cNvSpPr/>
          <p:nvPr/>
        </p:nvSpPr>
        <p:spPr>
          <a:xfrm>
            <a:off x="5695104" y="5548842"/>
            <a:ext cx="2395855" cy="624840"/>
          </a:xfrm>
          <a:prstGeom prst="rect">
            <a:avLst/>
          </a:prstGeom>
          <a:noFill/>
          <a:ln w="9525">
            <a:noFill/>
          </a:ln>
          <a:extLst>
            <a:ext uri="{909E8E84-426E-40DD-AFC4-6F175D3DCCD1}">
              <a14:hiddenFill xmlns:a14="http://schemas.microsoft.com/office/drawing/2010/main">
                <a:solidFill>
                  <a:srgbClr val="CCFF99"/>
                </a:solidFill>
              </a14:hiddenFill>
            </a:ext>
          </a:extLst>
        </p:spPr>
        <p:txBody>
          <a:bodyPr wrap="none">
            <a:spAutoFit/>
          </a:bodyPr>
          <a:p>
            <a:r>
              <a:rPr lang="zh-CN" altLang="en-US" sz="3465" b="1" dirty="0">
                <a:solidFill>
                  <a:srgbClr val="FF0000"/>
                </a:solidFill>
                <a:latin typeface="黑体" panose="02010609060101010101" charset="-122"/>
                <a:ea typeface="黑体" panose="02010609060101010101" charset="-122"/>
              </a:rPr>
              <a:t>工作地点、</a:t>
            </a:r>
            <a:endParaRPr lang="zh-CN" altLang="en-US" sz="3465" b="1" dirty="0">
              <a:solidFill>
                <a:srgbClr val="FF0000"/>
              </a:solidFill>
              <a:latin typeface="黑体" panose="02010609060101010101" charset="-122"/>
              <a:ea typeface="黑体" panose="02010609060101010101" charset="-122"/>
            </a:endParaRPr>
          </a:p>
        </p:txBody>
      </p:sp>
      <p:sp>
        <p:nvSpPr>
          <p:cNvPr id="15" name="矩形 14"/>
          <p:cNvSpPr/>
          <p:nvPr/>
        </p:nvSpPr>
        <p:spPr>
          <a:xfrm>
            <a:off x="7904057" y="5527676"/>
            <a:ext cx="2838450" cy="624840"/>
          </a:xfrm>
          <a:prstGeom prst="rect">
            <a:avLst/>
          </a:prstGeom>
          <a:noFill/>
          <a:ln w="9525">
            <a:noFill/>
          </a:ln>
          <a:extLst>
            <a:ext uri="{909E8E84-426E-40DD-AFC4-6F175D3DCCD1}">
              <a14:hiddenFill xmlns:a14="http://schemas.microsoft.com/office/drawing/2010/main">
                <a:solidFill>
                  <a:srgbClr val="CCFF99"/>
                </a:solidFill>
              </a14:hiddenFill>
            </a:ext>
          </a:extLst>
        </p:spPr>
        <p:txBody>
          <a:bodyPr wrap="none">
            <a:spAutoFit/>
          </a:bodyPr>
          <a:p>
            <a:r>
              <a:rPr lang="zh-CN" altLang="en-US" sz="3465" b="1" dirty="0">
                <a:solidFill>
                  <a:srgbClr val="FF0000"/>
                </a:solidFill>
                <a:latin typeface="Arial" panose="020B0604020202020204" pitchFamily="34" charset="0"/>
                <a:ea typeface="黑体" panose="02010609060101010101" charset="-122"/>
              </a:rPr>
              <a:t>去世的原因、</a:t>
            </a:r>
            <a:endParaRPr lang="zh-CN" altLang="en-US" sz="3465" b="1" dirty="0">
              <a:solidFill>
                <a:srgbClr val="FF0000"/>
              </a:solidFill>
              <a:latin typeface="Arial" panose="020B0604020202020204" pitchFamily="34" charset="0"/>
              <a:ea typeface="黑体" panose="02010609060101010101" charset="-122"/>
            </a:endParaRPr>
          </a:p>
        </p:txBody>
      </p:sp>
      <p:sp>
        <p:nvSpPr>
          <p:cNvPr id="5" name="文本框 4"/>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charset="-122"/>
              </a:rPr>
              <a:t>合作探究</a:t>
            </a:r>
            <a:endParaRPr lang="zh-CN" altLang="en-US" sz="4000" b="1" dirty="0">
              <a:solidFill>
                <a:srgbClr val="7030A0"/>
              </a:solidFill>
              <a:uFillTx/>
              <a:latin typeface="Arial" panose="020B0604020202020204" pitchFamily="34" charset="0"/>
              <a:ea typeface="黑体" panose="02010609060101010101" charset="-122"/>
            </a:endParaRPr>
          </a:p>
        </p:txBody>
      </p:sp>
      <p:sp>
        <p:nvSpPr>
          <p:cNvPr id="18" name="文本框 17"/>
          <p:cNvSpPr txBox="1"/>
          <p:nvPr/>
        </p:nvSpPr>
        <p:spPr>
          <a:xfrm>
            <a:off x="5211445" y="248285"/>
            <a:ext cx="1560195" cy="645160"/>
          </a:xfrm>
          <a:prstGeom prst="rect">
            <a:avLst/>
          </a:prstGeom>
          <a:noFill/>
        </p:spPr>
        <p:txBody>
          <a:bodyPr wrap="none" rtlCol="0">
            <a:spAutoFit/>
          </a:bodyPr>
          <a:p>
            <a:r>
              <a:rPr lang="zh-CN" altLang="en-US" sz="3600" b="1">
                <a:solidFill>
                  <a:srgbClr val="00B050"/>
                </a:solidFill>
                <a:uFillTx/>
                <a:ea typeface="黑体" panose="02010609060101010101" charset="-122"/>
              </a:rPr>
              <a:t>第一段</a:t>
            </a:r>
            <a:endParaRPr lang="zh-CN" altLang="en-US" sz="3600" b="1">
              <a:solidFill>
                <a:srgbClr val="00B050"/>
              </a:solidFill>
              <a:uFillTx/>
              <a:ea typeface="黑体" panose="02010609060101010101" charset="-122"/>
            </a:endParaRPr>
          </a:p>
        </p:txBody>
      </p:sp>
      <p:sp>
        <p:nvSpPr>
          <p:cNvPr id="19" name="矩形 18"/>
          <p:cNvSpPr/>
          <p:nvPr/>
        </p:nvSpPr>
        <p:spPr>
          <a:xfrm>
            <a:off x="3727451" y="4719321"/>
            <a:ext cx="1483995" cy="614045"/>
          </a:xfrm>
          <a:prstGeom prst="rect">
            <a:avLst/>
          </a:prstGeom>
          <a:noFill/>
          <a:ln w="9525">
            <a:noFill/>
          </a:ln>
          <a:extLst>
            <a:ext uri="{909E8E84-426E-40DD-AFC4-6F175D3DCCD1}">
              <a14:hiddenFill xmlns:a14="http://schemas.microsoft.com/office/drawing/2010/main">
                <a:solidFill>
                  <a:srgbClr val="CCFF99"/>
                </a:solidFill>
              </a14:hiddenFill>
            </a:ext>
          </a:extLst>
        </p:spPr>
        <p:txBody>
          <a:bodyPr wrap="none">
            <a:spAutoFit/>
          </a:bodyPr>
          <a:p>
            <a:r>
              <a:rPr lang="zh-CN" altLang="en-US" sz="3400" b="1" dirty="0">
                <a:solidFill>
                  <a:srgbClr val="FF0000"/>
                </a:solidFill>
                <a:uFillTx/>
                <a:latin typeface="黑体" panose="02010609060101010101" charset="-122"/>
                <a:ea typeface="黑体" panose="02010609060101010101" charset="-122"/>
              </a:rPr>
              <a:t>身份、</a:t>
            </a:r>
            <a:endParaRPr lang="zh-CN" altLang="en-US" sz="3400" b="1" dirty="0">
              <a:solidFill>
                <a:srgbClr val="FF0000"/>
              </a:solidFill>
              <a:uFillTx/>
              <a:latin typeface="黑体" panose="02010609060101010101" charset="-122"/>
              <a:ea typeface="黑体" panose="02010609060101010101"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80">
                                          <p:stCondLst>
                                            <p:cond delay="0"/>
                                          </p:stCondLst>
                                        </p:cTn>
                                        <p:tgtEl>
                                          <p:spTgt spid="6"/>
                                        </p:tgtEl>
                                      </p:cBhvr>
                                    </p:animEffect>
                                    <p:anim calcmode="lin" valueType="num">
                                      <p:cBhvr>
                                        <p:cTn id="13"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6"/>
                                        </p:tgtEl>
                                        <p:attrNameLst>
                                          <p:attrName>ppt_y</p:attrName>
                                        </p:attrNameLst>
                                      </p:cBhvr>
                                      <p:tavLst>
                                        <p:tav tm="0" fmla="#ppt_y-sin(pi*$)/3">
                                          <p:val>
                                            <p:fltVal val="0.500000"/>
                                          </p:val>
                                        </p:tav>
                                        <p:tav tm="100000">
                                          <p:val>
                                            <p:fltVal val="1.000000"/>
                                          </p:val>
                                        </p:tav>
                                      </p:tavLst>
                                    </p:anim>
                                    <p:anim calcmode="lin" valueType="num">
                                      <p:cBhvr>
                                        <p:cTn id="15" dur="664" tmFilter="0, 0; 0.125,0.2665; 0.25,0.4; 0.375,0.465; 0.5,0.5;  0.625,0.535; 0.75,0.6; 0.875,0.7335; 1,1">
                                          <p:stCondLst>
                                            <p:cond delay="664"/>
                                          </p:stCondLst>
                                        </p:cTn>
                                        <p:tgtEl>
                                          <p:spTgt spid="6"/>
                                        </p:tgtEl>
                                        <p:attrNameLst>
                                          <p:attrName>ppt_y</p:attrName>
                                        </p:attrNameLst>
                                      </p:cBhvr>
                                      <p:tavLst>
                                        <p:tav tm="0" fmla="#ppt_y-sin(pi*$)/9">
                                          <p:val>
                                            <p:fltVal val="0.000000"/>
                                          </p:val>
                                        </p:tav>
                                        <p:tav tm="100000">
                                          <p:val>
                                            <p:fltVal val="1.000000"/>
                                          </p:val>
                                        </p:tav>
                                      </p:tavLst>
                                    </p:anim>
                                    <p:anim calcmode="lin" valueType="num">
                                      <p:cBhvr>
                                        <p:cTn id="16" dur="332" tmFilter="0, 0; 0.125,0.2665; 0.25,0.4; 0.375,0.465; 0.5,0.5;  0.625,0.535; 0.75,0.6; 0.875,0.7335; 1,1">
                                          <p:stCondLst>
                                            <p:cond delay="1324"/>
                                          </p:stCondLst>
                                        </p:cTn>
                                        <p:tgtEl>
                                          <p:spTgt spid="6"/>
                                        </p:tgtEl>
                                        <p:attrNameLst>
                                          <p:attrName>ppt_y</p:attrName>
                                        </p:attrNameLst>
                                      </p:cBhvr>
                                      <p:tavLst>
                                        <p:tav tm="0" fmla="#ppt_y-sin(pi*$)/27">
                                          <p:val>
                                            <p:fltVal val="0.000000"/>
                                          </p:val>
                                        </p:tav>
                                        <p:tav tm="100000">
                                          <p:val>
                                            <p:fltVal val="1.000000"/>
                                          </p:val>
                                        </p:tav>
                                      </p:tavLst>
                                    </p:anim>
                                    <p:anim calcmode="lin" valueType="num">
                                      <p:cBhvr>
                                        <p:cTn id="17" dur="164" tmFilter="0, 0; 0.125,0.2665; 0.25,0.4; 0.375,0.465; 0.5,0.5;  0.625,0.535; 0.75,0.6; 0.875,0.7335; 1,1">
                                          <p:stCondLst>
                                            <p:cond delay="1656"/>
                                          </p:stCondLst>
                                        </p:cTn>
                                        <p:tgtEl>
                                          <p:spTgt spid="6"/>
                                        </p:tgtEl>
                                        <p:attrNameLst>
                                          <p:attrName>ppt_y</p:attrName>
                                        </p:attrNameLst>
                                      </p:cBhvr>
                                      <p:tavLst>
                                        <p:tav tm="0" fmla="#ppt_y-sin(pi*$)/81">
                                          <p:val>
                                            <p:fltVal val="0.000000"/>
                                          </p:val>
                                        </p:tav>
                                        <p:tav tm="100000">
                                          <p:val>
                                            <p:fltVal val="1.000000"/>
                                          </p:val>
                                        </p:tav>
                                      </p:tavLst>
                                    </p:anim>
                                    <p:animScale>
                                      <p:cBhvr>
                                        <p:cTn id="18" dur="26">
                                          <p:stCondLst>
                                            <p:cond delay="650"/>
                                          </p:stCondLst>
                                        </p:cTn>
                                        <p:tgtEl>
                                          <p:spTgt spid="6"/>
                                        </p:tgtEl>
                                      </p:cBhvr>
                                      <p:to x="100000" y="60000"/>
                                    </p:animScale>
                                    <p:animScale>
                                      <p:cBhvr>
                                        <p:cTn id="19" dur="166" decel="50000">
                                          <p:stCondLst>
                                            <p:cond delay="676"/>
                                          </p:stCondLst>
                                        </p:cTn>
                                        <p:tgtEl>
                                          <p:spTgt spid="6"/>
                                        </p:tgtEl>
                                      </p:cBhvr>
                                      <p:to x="100000" y="100000"/>
                                    </p:animScale>
                                    <p:animScale>
                                      <p:cBhvr>
                                        <p:cTn id="20" dur="26">
                                          <p:stCondLst>
                                            <p:cond delay="1312"/>
                                          </p:stCondLst>
                                        </p:cTn>
                                        <p:tgtEl>
                                          <p:spTgt spid="6"/>
                                        </p:tgtEl>
                                      </p:cBhvr>
                                      <p:to x="100000" y="80000"/>
                                    </p:animScale>
                                    <p:animScale>
                                      <p:cBhvr>
                                        <p:cTn id="21" dur="166" decel="50000">
                                          <p:stCondLst>
                                            <p:cond delay="1338"/>
                                          </p:stCondLst>
                                        </p:cTn>
                                        <p:tgtEl>
                                          <p:spTgt spid="6"/>
                                        </p:tgtEl>
                                      </p:cBhvr>
                                      <p:to x="100000" y="100000"/>
                                    </p:animScale>
                                    <p:animScale>
                                      <p:cBhvr>
                                        <p:cTn id="22" dur="26">
                                          <p:stCondLst>
                                            <p:cond delay="1642"/>
                                          </p:stCondLst>
                                        </p:cTn>
                                        <p:tgtEl>
                                          <p:spTgt spid="6"/>
                                        </p:tgtEl>
                                      </p:cBhvr>
                                      <p:to x="100000" y="90000"/>
                                    </p:animScale>
                                    <p:animScale>
                                      <p:cBhvr>
                                        <p:cTn id="23" dur="166" decel="50000">
                                          <p:stCondLst>
                                            <p:cond delay="1668"/>
                                          </p:stCondLst>
                                        </p:cTn>
                                        <p:tgtEl>
                                          <p:spTgt spid="6"/>
                                        </p:tgtEl>
                                      </p:cBhvr>
                                      <p:to x="100000" y="100000"/>
                                    </p:animScale>
                                    <p:animScale>
                                      <p:cBhvr>
                                        <p:cTn id="24" dur="26">
                                          <p:stCondLst>
                                            <p:cond delay="1808"/>
                                          </p:stCondLst>
                                        </p:cTn>
                                        <p:tgtEl>
                                          <p:spTgt spid="6"/>
                                        </p:tgtEl>
                                      </p:cBhvr>
                                      <p:to x="100000" y="95000"/>
                                    </p:animScale>
                                    <p:animScale>
                                      <p:cBhvr>
                                        <p:cTn id="25" dur="166" decel="50000">
                                          <p:stCondLst>
                                            <p:cond delay="1834"/>
                                          </p:stCondLst>
                                        </p:cTn>
                                        <p:tgtEl>
                                          <p:spTgt spid="6"/>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grpId="0" nodeType="click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down)">
                                      <p:cBhvr>
                                        <p:cTn id="30" dur="580">
                                          <p:stCondLst>
                                            <p:cond delay="0"/>
                                          </p:stCondLst>
                                        </p:cTn>
                                        <p:tgtEl>
                                          <p:spTgt spid="19"/>
                                        </p:tgtEl>
                                      </p:cBhvr>
                                    </p:animEffect>
                                    <p:anim calcmode="lin" valueType="num">
                                      <p:cBhvr>
                                        <p:cTn id="31"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19"/>
                                        </p:tgtEl>
                                        <p:attrNameLst>
                                          <p:attrName>ppt_y</p:attrName>
                                        </p:attrNameLst>
                                      </p:cBhvr>
                                      <p:tavLst>
                                        <p:tav tm="0" fmla="#ppt_y-sin(pi*$)/3">
                                          <p:val>
                                            <p:fltVal val="0.500000"/>
                                          </p:val>
                                        </p:tav>
                                        <p:tav tm="100000">
                                          <p:val>
                                            <p:fltVal val="1.000000"/>
                                          </p:val>
                                        </p:tav>
                                      </p:tavLst>
                                    </p:anim>
                                    <p:anim calcmode="lin" valueType="num">
                                      <p:cBhvr>
                                        <p:cTn id="33" dur="664" tmFilter="0, 0; 0.125,0.2665; 0.25,0.4; 0.375,0.465; 0.5,0.5;  0.625,0.535; 0.75,0.6; 0.875,0.7335; 1,1">
                                          <p:stCondLst>
                                            <p:cond delay="664"/>
                                          </p:stCondLst>
                                        </p:cTn>
                                        <p:tgtEl>
                                          <p:spTgt spid="19"/>
                                        </p:tgtEl>
                                        <p:attrNameLst>
                                          <p:attrName>ppt_y</p:attrName>
                                        </p:attrNameLst>
                                      </p:cBhvr>
                                      <p:tavLst>
                                        <p:tav tm="0" fmla="#ppt_y-sin(pi*$)/9">
                                          <p:val>
                                            <p:fltVal val="0.000000"/>
                                          </p:val>
                                        </p:tav>
                                        <p:tav tm="100000">
                                          <p:val>
                                            <p:fltVal val="1.000000"/>
                                          </p:val>
                                        </p:tav>
                                      </p:tavLst>
                                    </p:anim>
                                    <p:anim calcmode="lin" valueType="num">
                                      <p:cBhvr>
                                        <p:cTn id="34" dur="332" tmFilter="0, 0; 0.125,0.2665; 0.25,0.4; 0.375,0.465; 0.5,0.5;  0.625,0.535; 0.75,0.6; 0.875,0.7335; 1,1">
                                          <p:stCondLst>
                                            <p:cond delay="1324"/>
                                          </p:stCondLst>
                                        </p:cTn>
                                        <p:tgtEl>
                                          <p:spTgt spid="19"/>
                                        </p:tgtEl>
                                        <p:attrNameLst>
                                          <p:attrName>ppt_y</p:attrName>
                                        </p:attrNameLst>
                                      </p:cBhvr>
                                      <p:tavLst>
                                        <p:tav tm="0" fmla="#ppt_y-sin(pi*$)/27">
                                          <p:val>
                                            <p:fltVal val="0.000000"/>
                                          </p:val>
                                        </p:tav>
                                        <p:tav tm="100000">
                                          <p:val>
                                            <p:fltVal val="1.000000"/>
                                          </p:val>
                                        </p:tav>
                                      </p:tavLst>
                                    </p:anim>
                                    <p:anim calcmode="lin" valueType="num">
                                      <p:cBhvr>
                                        <p:cTn id="35" dur="164" tmFilter="0, 0; 0.125,0.2665; 0.25,0.4; 0.375,0.465; 0.5,0.5;  0.625,0.535; 0.75,0.6; 0.875,0.7335; 1,1">
                                          <p:stCondLst>
                                            <p:cond delay="1656"/>
                                          </p:stCondLst>
                                        </p:cTn>
                                        <p:tgtEl>
                                          <p:spTgt spid="19"/>
                                        </p:tgtEl>
                                        <p:attrNameLst>
                                          <p:attrName>ppt_y</p:attrName>
                                        </p:attrNameLst>
                                      </p:cBhvr>
                                      <p:tavLst>
                                        <p:tav tm="0" fmla="#ppt_y-sin(pi*$)/81">
                                          <p:val>
                                            <p:fltVal val="0.000000"/>
                                          </p:val>
                                        </p:tav>
                                        <p:tav tm="100000">
                                          <p:val>
                                            <p:fltVal val="1.000000"/>
                                          </p:val>
                                        </p:tav>
                                      </p:tavLst>
                                    </p:anim>
                                    <p:animScale>
                                      <p:cBhvr>
                                        <p:cTn id="36" dur="26">
                                          <p:stCondLst>
                                            <p:cond delay="650"/>
                                          </p:stCondLst>
                                        </p:cTn>
                                        <p:tgtEl>
                                          <p:spTgt spid="19"/>
                                        </p:tgtEl>
                                      </p:cBhvr>
                                      <p:to x="100000" y="60000"/>
                                    </p:animScale>
                                    <p:animScale>
                                      <p:cBhvr>
                                        <p:cTn id="37" dur="166" decel="50000">
                                          <p:stCondLst>
                                            <p:cond delay="676"/>
                                          </p:stCondLst>
                                        </p:cTn>
                                        <p:tgtEl>
                                          <p:spTgt spid="19"/>
                                        </p:tgtEl>
                                      </p:cBhvr>
                                      <p:to x="100000" y="100000"/>
                                    </p:animScale>
                                    <p:animScale>
                                      <p:cBhvr>
                                        <p:cTn id="38" dur="26">
                                          <p:stCondLst>
                                            <p:cond delay="1312"/>
                                          </p:stCondLst>
                                        </p:cTn>
                                        <p:tgtEl>
                                          <p:spTgt spid="19"/>
                                        </p:tgtEl>
                                      </p:cBhvr>
                                      <p:to x="100000" y="80000"/>
                                    </p:animScale>
                                    <p:animScale>
                                      <p:cBhvr>
                                        <p:cTn id="39" dur="166" decel="50000">
                                          <p:stCondLst>
                                            <p:cond delay="1338"/>
                                          </p:stCondLst>
                                        </p:cTn>
                                        <p:tgtEl>
                                          <p:spTgt spid="19"/>
                                        </p:tgtEl>
                                      </p:cBhvr>
                                      <p:to x="100000" y="100000"/>
                                    </p:animScale>
                                    <p:animScale>
                                      <p:cBhvr>
                                        <p:cTn id="40" dur="26">
                                          <p:stCondLst>
                                            <p:cond delay="1642"/>
                                          </p:stCondLst>
                                        </p:cTn>
                                        <p:tgtEl>
                                          <p:spTgt spid="19"/>
                                        </p:tgtEl>
                                      </p:cBhvr>
                                      <p:to x="100000" y="90000"/>
                                    </p:animScale>
                                    <p:animScale>
                                      <p:cBhvr>
                                        <p:cTn id="41" dur="166" decel="50000">
                                          <p:stCondLst>
                                            <p:cond delay="1668"/>
                                          </p:stCondLst>
                                        </p:cTn>
                                        <p:tgtEl>
                                          <p:spTgt spid="19"/>
                                        </p:tgtEl>
                                      </p:cBhvr>
                                      <p:to x="100000" y="100000"/>
                                    </p:animScale>
                                    <p:animScale>
                                      <p:cBhvr>
                                        <p:cTn id="42" dur="26">
                                          <p:stCondLst>
                                            <p:cond delay="1808"/>
                                          </p:stCondLst>
                                        </p:cTn>
                                        <p:tgtEl>
                                          <p:spTgt spid="19"/>
                                        </p:tgtEl>
                                      </p:cBhvr>
                                      <p:to x="100000" y="95000"/>
                                    </p:animScale>
                                    <p:animScale>
                                      <p:cBhvr>
                                        <p:cTn id="43" dur="166" decel="50000">
                                          <p:stCondLst>
                                            <p:cond delay="1834"/>
                                          </p:stCondLst>
                                        </p:cTn>
                                        <p:tgtEl>
                                          <p:spTgt spid="19"/>
                                        </p:tgtEl>
                                      </p:cBhvr>
                                      <p:to x="100000" y="100000"/>
                                    </p:animScale>
                                  </p:childTnLst>
                                </p:cTn>
                              </p:par>
                            </p:childTnLst>
                          </p:cTn>
                        </p:par>
                      </p:childTnLst>
                    </p:cTn>
                  </p:par>
                  <p:par>
                    <p:cTn id="44" fill="hold">
                      <p:stCondLst>
                        <p:cond delay="indefinite"/>
                      </p:stCondLst>
                      <p:childTnLst>
                        <p:par>
                          <p:cTn id="45" fill="hold">
                            <p:stCondLst>
                              <p:cond delay="0"/>
                            </p:stCondLst>
                            <p:childTnLst>
                              <p:par>
                                <p:cTn id="46" presetID="26" presetClass="entr" presetSubtype="0" fill="hold" grpId="0" nodeType="click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wipe(down)">
                                      <p:cBhvr>
                                        <p:cTn id="48" dur="580">
                                          <p:stCondLst>
                                            <p:cond delay="0"/>
                                          </p:stCondLst>
                                        </p:cTn>
                                        <p:tgtEl>
                                          <p:spTgt spid="8"/>
                                        </p:tgtEl>
                                      </p:cBhvr>
                                    </p:animEffect>
                                    <p:anim calcmode="lin" valueType="num">
                                      <p:cBhvr>
                                        <p:cTn id="49"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50" dur="664" tmFilter="0.0,0.0; 0.25,0.07; 0.50,0.2; 0.75,0.467; 1.0,1.0">
                                          <p:stCondLst>
                                            <p:cond delay="0"/>
                                          </p:stCondLst>
                                        </p:cTn>
                                        <p:tgtEl>
                                          <p:spTgt spid="8"/>
                                        </p:tgtEl>
                                        <p:attrNameLst>
                                          <p:attrName>ppt_y</p:attrName>
                                        </p:attrNameLst>
                                      </p:cBhvr>
                                      <p:tavLst>
                                        <p:tav tm="0" fmla="#ppt_y-sin(pi*$)/3">
                                          <p:val>
                                            <p:fltVal val="0.500000"/>
                                          </p:val>
                                        </p:tav>
                                        <p:tav tm="100000">
                                          <p:val>
                                            <p:fltVal val="1.000000"/>
                                          </p:val>
                                        </p:tav>
                                      </p:tavLst>
                                    </p:anim>
                                    <p:anim calcmode="lin" valueType="num">
                                      <p:cBhvr>
                                        <p:cTn id="51" dur="664" tmFilter="0, 0; 0.125,0.2665; 0.25,0.4; 0.375,0.465; 0.5,0.5;  0.625,0.535; 0.75,0.6; 0.875,0.7335; 1,1">
                                          <p:stCondLst>
                                            <p:cond delay="664"/>
                                          </p:stCondLst>
                                        </p:cTn>
                                        <p:tgtEl>
                                          <p:spTgt spid="8"/>
                                        </p:tgtEl>
                                        <p:attrNameLst>
                                          <p:attrName>ppt_y</p:attrName>
                                        </p:attrNameLst>
                                      </p:cBhvr>
                                      <p:tavLst>
                                        <p:tav tm="0" fmla="#ppt_y-sin(pi*$)/9">
                                          <p:val>
                                            <p:fltVal val="0.000000"/>
                                          </p:val>
                                        </p:tav>
                                        <p:tav tm="100000">
                                          <p:val>
                                            <p:fltVal val="1.000000"/>
                                          </p:val>
                                        </p:tav>
                                      </p:tavLst>
                                    </p:anim>
                                    <p:anim calcmode="lin" valueType="num">
                                      <p:cBhvr>
                                        <p:cTn id="52" dur="332" tmFilter="0, 0; 0.125,0.2665; 0.25,0.4; 0.375,0.465; 0.5,0.5;  0.625,0.535; 0.75,0.6; 0.875,0.7335; 1,1">
                                          <p:stCondLst>
                                            <p:cond delay="1324"/>
                                          </p:stCondLst>
                                        </p:cTn>
                                        <p:tgtEl>
                                          <p:spTgt spid="8"/>
                                        </p:tgtEl>
                                        <p:attrNameLst>
                                          <p:attrName>ppt_y</p:attrName>
                                        </p:attrNameLst>
                                      </p:cBhvr>
                                      <p:tavLst>
                                        <p:tav tm="0" fmla="#ppt_y-sin(pi*$)/27">
                                          <p:val>
                                            <p:fltVal val="0.000000"/>
                                          </p:val>
                                        </p:tav>
                                        <p:tav tm="100000">
                                          <p:val>
                                            <p:fltVal val="1.000000"/>
                                          </p:val>
                                        </p:tav>
                                      </p:tavLst>
                                    </p:anim>
                                    <p:anim calcmode="lin" valueType="num">
                                      <p:cBhvr>
                                        <p:cTn id="53" dur="164" tmFilter="0, 0; 0.125,0.2665; 0.25,0.4; 0.375,0.465; 0.5,0.5;  0.625,0.535; 0.75,0.6; 0.875,0.7335; 1,1">
                                          <p:stCondLst>
                                            <p:cond delay="1656"/>
                                          </p:stCondLst>
                                        </p:cTn>
                                        <p:tgtEl>
                                          <p:spTgt spid="8"/>
                                        </p:tgtEl>
                                        <p:attrNameLst>
                                          <p:attrName>ppt_y</p:attrName>
                                        </p:attrNameLst>
                                      </p:cBhvr>
                                      <p:tavLst>
                                        <p:tav tm="0" fmla="#ppt_y-sin(pi*$)/81">
                                          <p:val>
                                            <p:fltVal val="0.000000"/>
                                          </p:val>
                                        </p:tav>
                                        <p:tav tm="100000">
                                          <p:val>
                                            <p:fltVal val="1.000000"/>
                                          </p:val>
                                        </p:tav>
                                      </p:tavLst>
                                    </p:anim>
                                    <p:animScale>
                                      <p:cBhvr>
                                        <p:cTn id="54" dur="26">
                                          <p:stCondLst>
                                            <p:cond delay="650"/>
                                          </p:stCondLst>
                                        </p:cTn>
                                        <p:tgtEl>
                                          <p:spTgt spid="8"/>
                                        </p:tgtEl>
                                      </p:cBhvr>
                                      <p:to x="100000" y="60000"/>
                                    </p:animScale>
                                    <p:animScale>
                                      <p:cBhvr>
                                        <p:cTn id="55" dur="166" decel="50000">
                                          <p:stCondLst>
                                            <p:cond delay="676"/>
                                          </p:stCondLst>
                                        </p:cTn>
                                        <p:tgtEl>
                                          <p:spTgt spid="8"/>
                                        </p:tgtEl>
                                      </p:cBhvr>
                                      <p:to x="100000" y="100000"/>
                                    </p:animScale>
                                    <p:animScale>
                                      <p:cBhvr>
                                        <p:cTn id="56" dur="26">
                                          <p:stCondLst>
                                            <p:cond delay="1312"/>
                                          </p:stCondLst>
                                        </p:cTn>
                                        <p:tgtEl>
                                          <p:spTgt spid="8"/>
                                        </p:tgtEl>
                                      </p:cBhvr>
                                      <p:to x="100000" y="80000"/>
                                    </p:animScale>
                                    <p:animScale>
                                      <p:cBhvr>
                                        <p:cTn id="57" dur="166" decel="50000">
                                          <p:stCondLst>
                                            <p:cond delay="1338"/>
                                          </p:stCondLst>
                                        </p:cTn>
                                        <p:tgtEl>
                                          <p:spTgt spid="8"/>
                                        </p:tgtEl>
                                      </p:cBhvr>
                                      <p:to x="100000" y="100000"/>
                                    </p:animScale>
                                    <p:animScale>
                                      <p:cBhvr>
                                        <p:cTn id="58" dur="26">
                                          <p:stCondLst>
                                            <p:cond delay="1642"/>
                                          </p:stCondLst>
                                        </p:cTn>
                                        <p:tgtEl>
                                          <p:spTgt spid="8"/>
                                        </p:tgtEl>
                                      </p:cBhvr>
                                      <p:to x="100000" y="90000"/>
                                    </p:animScale>
                                    <p:animScale>
                                      <p:cBhvr>
                                        <p:cTn id="59" dur="166" decel="50000">
                                          <p:stCondLst>
                                            <p:cond delay="1668"/>
                                          </p:stCondLst>
                                        </p:cTn>
                                        <p:tgtEl>
                                          <p:spTgt spid="8"/>
                                        </p:tgtEl>
                                      </p:cBhvr>
                                      <p:to x="100000" y="100000"/>
                                    </p:animScale>
                                    <p:animScale>
                                      <p:cBhvr>
                                        <p:cTn id="60" dur="26">
                                          <p:stCondLst>
                                            <p:cond delay="1808"/>
                                          </p:stCondLst>
                                        </p:cTn>
                                        <p:tgtEl>
                                          <p:spTgt spid="8"/>
                                        </p:tgtEl>
                                      </p:cBhvr>
                                      <p:to x="100000" y="95000"/>
                                    </p:animScale>
                                    <p:animScale>
                                      <p:cBhvr>
                                        <p:cTn id="61" dur="166" decel="50000">
                                          <p:stCondLst>
                                            <p:cond delay="1834"/>
                                          </p:stCondLst>
                                        </p:cTn>
                                        <p:tgtEl>
                                          <p:spTgt spid="8"/>
                                        </p:tgtEl>
                                      </p:cBhvr>
                                      <p:to x="100000" y="100000"/>
                                    </p:animScale>
                                  </p:childTnLst>
                                </p:cTn>
                              </p:par>
                            </p:childTnLst>
                          </p:cTn>
                        </p:par>
                      </p:childTnLst>
                    </p:cTn>
                  </p:par>
                  <p:par>
                    <p:cTn id="62" fill="hold">
                      <p:stCondLst>
                        <p:cond delay="indefinite"/>
                      </p:stCondLst>
                      <p:childTnLst>
                        <p:par>
                          <p:cTn id="63" fill="hold">
                            <p:stCondLst>
                              <p:cond delay="0"/>
                            </p:stCondLst>
                            <p:childTnLst>
                              <p:par>
                                <p:cTn id="64" presetID="26" presetClass="entr" presetSubtype="0" fill="hold" grpId="0" nodeType="clickEffect">
                                  <p:stCondLst>
                                    <p:cond delay="0"/>
                                  </p:stCondLst>
                                  <p:childTnLst>
                                    <p:set>
                                      <p:cBhvr>
                                        <p:cTn id="65" dur="1" fill="hold">
                                          <p:stCondLst>
                                            <p:cond delay="0"/>
                                          </p:stCondLst>
                                        </p:cTn>
                                        <p:tgtEl>
                                          <p:spTgt spid="10"/>
                                        </p:tgtEl>
                                        <p:attrNameLst>
                                          <p:attrName>style.visibility</p:attrName>
                                        </p:attrNameLst>
                                      </p:cBhvr>
                                      <p:to>
                                        <p:strVal val="visible"/>
                                      </p:to>
                                    </p:set>
                                    <p:animEffect transition="in" filter="wipe(down)">
                                      <p:cBhvr>
                                        <p:cTn id="66" dur="580">
                                          <p:stCondLst>
                                            <p:cond delay="0"/>
                                          </p:stCondLst>
                                        </p:cTn>
                                        <p:tgtEl>
                                          <p:spTgt spid="10"/>
                                        </p:tgtEl>
                                      </p:cBhvr>
                                    </p:animEffect>
                                    <p:anim calcmode="lin" valueType="num">
                                      <p:cBhvr>
                                        <p:cTn id="67"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68" dur="664" tmFilter="0.0,0.0; 0.25,0.07; 0.50,0.2; 0.75,0.467; 1.0,1.0">
                                          <p:stCondLst>
                                            <p:cond delay="0"/>
                                          </p:stCondLst>
                                        </p:cTn>
                                        <p:tgtEl>
                                          <p:spTgt spid="10"/>
                                        </p:tgtEl>
                                        <p:attrNameLst>
                                          <p:attrName>ppt_y</p:attrName>
                                        </p:attrNameLst>
                                      </p:cBhvr>
                                      <p:tavLst>
                                        <p:tav tm="0" fmla="#ppt_y-sin(pi*$)/3">
                                          <p:val>
                                            <p:fltVal val="0.500000"/>
                                          </p:val>
                                        </p:tav>
                                        <p:tav tm="100000">
                                          <p:val>
                                            <p:fltVal val="1.000000"/>
                                          </p:val>
                                        </p:tav>
                                      </p:tavLst>
                                    </p:anim>
                                    <p:anim calcmode="lin" valueType="num">
                                      <p:cBhvr>
                                        <p:cTn id="69" dur="664" tmFilter="0, 0; 0.125,0.2665; 0.25,0.4; 0.375,0.465; 0.5,0.5;  0.625,0.535; 0.75,0.6; 0.875,0.7335; 1,1">
                                          <p:stCondLst>
                                            <p:cond delay="664"/>
                                          </p:stCondLst>
                                        </p:cTn>
                                        <p:tgtEl>
                                          <p:spTgt spid="10"/>
                                        </p:tgtEl>
                                        <p:attrNameLst>
                                          <p:attrName>ppt_y</p:attrName>
                                        </p:attrNameLst>
                                      </p:cBhvr>
                                      <p:tavLst>
                                        <p:tav tm="0" fmla="#ppt_y-sin(pi*$)/9">
                                          <p:val>
                                            <p:fltVal val="0.000000"/>
                                          </p:val>
                                        </p:tav>
                                        <p:tav tm="100000">
                                          <p:val>
                                            <p:fltVal val="1.000000"/>
                                          </p:val>
                                        </p:tav>
                                      </p:tavLst>
                                    </p:anim>
                                    <p:anim calcmode="lin" valueType="num">
                                      <p:cBhvr>
                                        <p:cTn id="70" dur="332" tmFilter="0, 0; 0.125,0.2665; 0.25,0.4; 0.375,0.465; 0.5,0.5;  0.625,0.535; 0.75,0.6; 0.875,0.7335; 1,1">
                                          <p:stCondLst>
                                            <p:cond delay="1324"/>
                                          </p:stCondLst>
                                        </p:cTn>
                                        <p:tgtEl>
                                          <p:spTgt spid="10"/>
                                        </p:tgtEl>
                                        <p:attrNameLst>
                                          <p:attrName>ppt_y</p:attrName>
                                        </p:attrNameLst>
                                      </p:cBhvr>
                                      <p:tavLst>
                                        <p:tav tm="0" fmla="#ppt_y-sin(pi*$)/27">
                                          <p:val>
                                            <p:fltVal val="0.000000"/>
                                          </p:val>
                                        </p:tav>
                                        <p:tav tm="100000">
                                          <p:val>
                                            <p:fltVal val="1.000000"/>
                                          </p:val>
                                        </p:tav>
                                      </p:tavLst>
                                    </p:anim>
                                    <p:anim calcmode="lin" valueType="num">
                                      <p:cBhvr>
                                        <p:cTn id="71" dur="164" tmFilter="0, 0; 0.125,0.2665; 0.25,0.4; 0.375,0.465; 0.5,0.5;  0.625,0.535; 0.75,0.6; 0.875,0.7335; 1,1">
                                          <p:stCondLst>
                                            <p:cond delay="1656"/>
                                          </p:stCondLst>
                                        </p:cTn>
                                        <p:tgtEl>
                                          <p:spTgt spid="10"/>
                                        </p:tgtEl>
                                        <p:attrNameLst>
                                          <p:attrName>ppt_y</p:attrName>
                                        </p:attrNameLst>
                                      </p:cBhvr>
                                      <p:tavLst>
                                        <p:tav tm="0" fmla="#ppt_y-sin(pi*$)/81">
                                          <p:val>
                                            <p:fltVal val="0.000000"/>
                                          </p:val>
                                        </p:tav>
                                        <p:tav tm="100000">
                                          <p:val>
                                            <p:fltVal val="1.000000"/>
                                          </p:val>
                                        </p:tav>
                                      </p:tavLst>
                                    </p:anim>
                                    <p:animScale>
                                      <p:cBhvr>
                                        <p:cTn id="72" dur="26">
                                          <p:stCondLst>
                                            <p:cond delay="650"/>
                                          </p:stCondLst>
                                        </p:cTn>
                                        <p:tgtEl>
                                          <p:spTgt spid="10"/>
                                        </p:tgtEl>
                                      </p:cBhvr>
                                      <p:to x="100000" y="60000"/>
                                    </p:animScale>
                                    <p:animScale>
                                      <p:cBhvr>
                                        <p:cTn id="73" dur="166" decel="50000">
                                          <p:stCondLst>
                                            <p:cond delay="676"/>
                                          </p:stCondLst>
                                        </p:cTn>
                                        <p:tgtEl>
                                          <p:spTgt spid="10"/>
                                        </p:tgtEl>
                                      </p:cBhvr>
                                      <p:to x="100000" y="100000"/>
                                    </p:animScale>
                                    <p:animScale>
                                      <p:cBhvr>
                                        <p:cTn id="74" dur="26">
                                          <p:stCondLst>
                                            <p:cond delay="1312"/>
                                          </p:stCondLst>
                                        </p:cTn>
                                        <p:tgtEl>
                                          <p:spTgt spid="10"/>
                                        </p:tgtEl>
                                      </p:cBhvr>
                                      <p:to x="100000" y="80000"/>
                                    </p:animScale>
                                    <p:animScale>
                                      <p:cBhvr>
                                        <p:cTn id="75" dur="166" decel="50000">
                                          <p:stCondLst>
                                            <p:cond delay="1338"/>
                                          </p:stCondLst>
                                        </p:cTn>
                                        <p:tgtEl>
                                          <p:spTgt spid="10"/>
                                        </p:tgtEl>
                                      </p:cBhvr>
                                      <p:to x="100000" y="100000"/>
                                    </p:animScale>
                                    <p:animScale>
                                      <p:cBhvr>
                                        <p:cTn id="76" dur="26">
                                          <p:stCondLst>
                                            <p:cond delay="1642"/>
                                          </p:stCondLst>
                                        </p:cTn>
                                        <p:tgtEl>
                                          <p:spTgt spid="10"/>
                                        </p:tgtEl>
                                      </p:cBhvr>
                                      <p:to x="100000" y="90000"/>
                                    </p:animScale>
                                    <p:animScale>
                                      <p:cBhvr>
                                        <p:cTn id="77" dur="166" decel="50000">
                                          <p:stCondLst>
                                            <p:cond delay="1668"/>
                                          </p:stCondLst>
                                        </p:cTn>
                                        <p:tgtEl>
                                          <p:spTgt spid="10"/>
                                        </p:tgtEl>
                                      </p:cBhvr>
                                      <p:to x="100000" y="100000"/>
                                    </p:animScale>
                                    <p:animScale>
                                      <p:cBhvr>
                                        <p:cTn id="78" dur="26">
                                          <p:stCondLst>
                                            <p:cond delay="1808"/>
                                          </p:stCondLst>
                                        </p:cTn>
                                        <p:tgtEl>
                                          <p:spTgt spid="10"/>
                                        </p:tgtEl>
                                      </p:cBhvr>
                                      <p:to x="100000" y="95000"/>
                                    </p:animScale>
                                    <p:animScale>
                                      <p:cBhvr>
                                        <p:cTn id="79" dur="166" decel="50000">
                                          <p:stCondLst>
                                            <p:cond delay="1834"/>
                                          </p:stCondLst>
                                        </p:cTn>
                                        <p:tgtEl>
                                          <p:spTgt spid="10"/>
                                        </p:tgtEl>
                                      </p:cBhvr>
                                      <p:to x="100000" y="100000"/>
                                    </p:animScale>
                                  </p:childTnLst>
                                </p:cTn>
                              </p:par>
                            </p:childTnLst>
                          </p:cTn>
                        </p:par>
                      </p:childTnLst>
                    </p:cTn>
                  </p:par>
                  <p:par>
                    <p:cTn id="80" fill="hold">
                      <p:stCondLst>
                        <p:cond delay="indefinite"/>
                      </p:stCondLst>
                      <p:childTnLst>
                        <p:par>
                          <p:cTn id="81" fill="hold">
                            <p:stCondLst>
                              <p:cond delay="0"/>
                            </p:stCondLst>
                            <p:childTnLst>
                              <p:par>
                                <p:cTn id="82" presetID="26" presetClass="entr" presetSubtype="0" fill="hold" grpId="0" nodeType="clickEffect">
                                  <p:stCondLst>
                                    <p:cond delay="0"/>
                                  </p:stCondLst>
                                  <p:childTnLst>
                                    <p:set>
                                      <p:cBhvr>
                                        <p:cTn id="83" dur="1" fill="hold">
                                          <p:stCondLst>
                                            <p:cond delay="0"/>
                                          </p:stCondLst>
                                        </p:cTn>
                                        <p:tgtEl>
                                          <p:spTgt spid="12"/>
                                        </p:tgtEl>
                                        <p:attrNameLst>
                                          <p:attrName>style.visibility</p:attrName>
                                        </p:attrNameLst>
                                      </p:cBhvr>
                                      <p:to>
                                        <p:strVal val="visible"/>
                                      </p:to>
                                    </p:set>
                                    <p:animEffect transition="in" filter="wipe(down)">
                                      <p:cBhvr>
                                        <p:cTn id="84" dur="580">
                                          <p:stCondLst>
                                            <p:cond delay="0"/>
                                          </p:stCondLst>
                                        </p:cTn>
                                        <p:tgtEl>
                                          <p:spTgt spid="12"/>
                                        </p:tgtEl>
                                      </p:cBhvr>
                                    </p:animEffect>
                                    <p:anim calcmode="lin" valueType="num">
                                      <p:cBhvr>
                                        <p:cTn id="85"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86" dur="664" tmFilter="0.0,0.0; 0.25,0.07; 0.50,0.2; 0.75,0.467; 1.0,1.0">
                                          <p:stCondLst>
                                            <p:cond delay="0"/>
                                          </p:stCondLst>
                                        </p:cTn>
                                        <p:tgtEl>
                                          <p:spTgt spid="12"/>
                                        </p:tgtEl>
                                        <p:attrNameLst>
                                          <p:attrName>ppt_y</p:attrName>
                                        </p:attrNameLst>
                                      </p:cBhvr>
                                      <p:tavLst>
                                        <p:tav tm="0" fmla="#ppt_y-sin(pi*$)/3">
                                          <p:val>
                                            <p:fltVal val="0.500000"/>
                                          </p:val>
                                        </p:tav>
                                        <p:tav tm="100000">
                                          <p:val>
                                            <p:fltVal val="1.000000"/>
                                          </p:val>
                                        </p:tav>
                                      </p:tavLst>
                                    </p:anim>
                                    <p:anim calcmode="lin" valueType="num">
                                      <p:cBhvr>
                                        <p:cTn id="87" dur="664" tmFilter="0, 0; 0.125,0.2665; 0.25,0.4; 0.375,0.465; 0.5,0.5;  0.625,0.535; 0.75,0.6; 0.875,0.7335; 1,1">
                                          <p:stCondLst>
                                            <p:cond delay="664"/>
                                          </p:stCondLst>
                                        </p:cTn>
                                        <p:tgtEl>
                                          <p:spTgt spid="12"/>
                                        </p:tgtEl>
                                        <p:attrNameLst>
                                          <p:attrName>ppt_y</p:attrName>
                                        </p:attrNameLst>
                                      </p:cBhvr>
                                      <p:tavLst>
                                        <p:tav tm="0" fmla="#ppt_y-sin(pi*$)/9">
                                          <p:val>
                                            <p:fltVal val="0.000000"/>
                                          </p:val>
                                        </p:tav>
                                        <p:tav tm="100000">
                                          <p:val>
                                            <p:fltVal val="1.000000"/>
                                          </p:val>
                                        </p:tav>
                                      </p:tavLst>
                                    </p:anim>
                                    <p:anim calcmode="lin" valueType="num">
                                      <p:cBhvr>
                                        <p:cTn id="88" dur="332" tmFilter="0, 0; 0.125,0.2665; 0.25,0.4; 0.375,0.465; 0.5,0.5;  0.625,0.535; 0.75,0.6; 0.875,0.7335; 1,1">
                                          <p:stCondLst>
                                            <p:cond delay="1324"/>
                                          </p:stCondLst>
                                        </p:cTn>
                                        <p:tgtEl>
                                          <p:spTgt spid="12"/>
                                        </p:tgtEl>
                                        <p:attrNameLst>
                                          <p:attrName>ppt_y</p:attrName>
                                        </p:attrNameLst>
                                      </p:cBhvr>
                                      <p:tavLst>
                                        <p:tav tm="0" fmla="#ppt_y-sin(pi*$)/27">
                                          <p:val>
                                            <p:fltVal val="0.000000"/>
                                          </p:val>
                                        </p:tav>
                                        <p:tav tm="100000">
                                          <p:val>
                                            <p:fltVal val="1.000000"/>
                                          </p:val>
                                        </p:tav>
                                      </p:tavLst>
                                    </p:anim>
                                    <p:anim calcmode="lin" valueType="num">
                                      <p:cBhvr>
                                        <p:cTn id="89" dur="164" tmFilter="0, 0; 0.125,0.2665; 0.25,0.4; 0.375,0.465; 0.5,0.5;  0.625,0.535; 0.75,0.6; 0.875,0.7335; 1,1">
                                          <p:stCondLst>
                                            <p:cond delay="1656"/>
                                          </p:stCondLst>
                                        </p:cTn>
                                        <p:tgtEl>
                                          <p:spTgt spid="12"/>
                                        </p:tgtEl>
                                        <p:attrNameLst>
                                          <p:attrName>ppt_y</p:attrName>
                                        </p:attrNameLst>
                                      </p:cBhvr>
                                      <p:tavLst>
                                        <p:tav tm="0" fmla="#ppt_y-sin(pi*$)/81">
                                          <p:val>
                                            <p:fltVal val="0.000000"/>
                                          </p:val>
                                        </p:tav>
                                        <p:tav tm="100000">
                                          <p:val>
                                            <p:fltVal val="1.000000"/>
                                          </p:val>
                                        </p:tav>
                                      </p:tavLst>
                                    </p:anim>
                                    <p:animScale>
                                      <p:cBhvr>
                                        <p:cTn id="90" dur="26">
                                          <p:stCondLst>
                                            <p:cond delay="650"/>
                                          </p:stCondLst>
                                        </p:cTn>
                                        <p:tgtEl>
                                          <p:spTgt spid="12"/>
                                        </p:tgtEl>
                                      </p:cBhvr>
                                      <p:to x="100000" y="60000"/>
                                    </p:animScale>
                                    <p:animScale>
                                      <p:cBhvr>
                                        <p:cTn id="91" dur="166" decel="50000">
                                          <p:stCondLst>
                                            <p:cond delay="676"/>
                                          </p:stCondLst>
                                        </p:cTn>
                                        <p:tgtEl>
                                          <p:spTgt spid="12"/>
                                        </p:tgtEl>
                                      </p:cBhvr>
                                      <p:to x="100000" y="100000"/>
                                    </p:animScale>
                                    <p:animScale>
                                      <p:cBhvr>
                                        <p:cTn id="92" dur="26">
                                          <p:stCondLst>
                                            <p:cond delay="1312"/>
                                          </p:stCondLst>
                                        </p:cTn>
                                        <p:tgtEl>
                                          <p:spTgt spid="12"/>
                                        </p:tgtEl>
                                      </p:cBhvr>
                                      <p:to x="100000" y="80000"/>
                                    </p:animScale>
                                    <p:animScale>
                                      <p:cBhvr>
                                        <p:cTn id="93" dur="166" decel="50000">
                                          <p:stCondLst>
                                            <p:cond delay="1338"/>
                                          </p:stCondLst>
                                        </p:cTn>
                                        <p:tgtEl>
                                          <p:spTgt spid="12"/>
                                        </p:tgtEl>
                                      </p:cBhvr>
                                      <p:to x="100000" y="100000"/>
                                    </p:animScale>
                                    <p:animScale>
                                      <p:cBhvr>
                                        <p:cTn id="94" dur="26">
                                          <p:stCondLst>
                                            <p:cond delay="1642"/>
                                          </p:stCondLst>
                                        </p:cTn>
                                        <p:tgtEl>
                                          <p:spTgt spid="12"/>
                                        </p:tgtEl>
                                      </p:cBhvr>
                                      <p:to x="100000" y="90000"/>
                                    </p:animScale>
                                    <p:animScale>
                                      <p:cBhvr>
                                        <p:cTn id="95" dur="166" decel="50000">
                                          <p:stCondLst>
                                            <p:cond delay="1668"/>
                                          </p:stCondLst>
                                        </p:cTn>
                                        <p:tgtEl>
                                          <p:spTgt spid="12"/>
                                        </p:tgtEl>
                                      </p:cBhvr>
                                      <p:to x="100000" y="100000"/>
                                    </p:animScale>
                                    <p:animScale>
                                      <p:cBhvr>
                                        <p:cTn id="96" dur="26">
                                          <p:stCondLst>
                                            <p:cond delay="1808"/>
                                          </p:stCondLst>
                                        </p:cTn>
                                        <p:tgtEl>
                                          <p:spTgt spid="12"/>
                                        </p:tgtEl>
                                      </p:cBhvr>
                                      <p:to x="100000" y="95000"/>
                                    </p:animScale>
                                    <p:animScale>
                                      <p:cBhvr>
                                        <p:cTn id="97" dur="166" decel="50000">
                                          <p:stCondLst>
                                            <p:cond delay="1834"/>
                                          </p:stCondLst>
                                        </p:cTn>
                                        <p:tgtEl>
                                          <p:spTgt spid="12"/>
                                        </p:tgtEl>
                                      </p:cBhvr>
                                      <p:to x="100000" y="100000"/>
                                    </p:animScale>
                                  </p:childTnLst>
                                </p:cTn>
                              </p:par>
                            </p:childTnLst>
                          </p:cTn>
                        </p:par>
                      </p:childTnLst>
                    </p:cTn>
                  </p:par>
                  <p:par>
                    <p:cTn id="98" fill="hold">
                      <p:stCondLst>
                        <p:cond delay="indefinite"/>
                      </p:stCondLst>
                      <p:childTnLst>
                        <p:par>
                          <p:cTn id="99" fill="hold">
                            <p:stCondLst>
                              <p:cond delay="0"/>
                            </p:stCondLst>
                            <p:childTnLst>
                              <p:par>
                                <p:cTn id="100" presetID="26" presetClass="entr" presetSubtype="0" fill="hold" grpId="0" nodeType="clickEffect">
                                  <p:stCondLst>
                                    <p:cond delay="0"/>
                                  </p:stCondLst>
                                  <p:childTnLst>
                                    <p:set>
                                      <p:cBhvr>
                                        <p:cTn id="101" dur="1" fill="hold">
                                          <p:stCondLst>
                                            <p:cond delay="0"/>
                                          </p:stCondLst>
                                        </p:cTn>
                                        <p:tgtEl>
                                          <p:spTgt spid="14"/>
                                        </p:tgtEl>
                                        <p:attrNameLst>
                                          <p:attrName>style.visibility</p:attrName>
                                        </p:attrNameLst>
                                      </p:cBhvr>
                                      <p:to>
                                        <p:strVal val="visible"/>
                                      </p:to>
                                    </p:set>
                                    <p:animEffect transition="in" filter="wipe(down)">
                                      <p:cBhvr>
                                        <p:cTn id="102" dur="580">
                                          <p:stCondLst>
                                            <p:cond delay="0"/>
                                          </p:stCondLst>
                                        </p:cTn>
                                        <p:tgtEl>
                                          <p:spTgt spid="14"/>
                                        </p:tgtEl>
                                      </p:cBhvr>
                                    </p:animEffect>
                                    <p:anim calcmode="lin" valueType="num">
                                      <p:cBhvr>
                                        <p:cTn id="103"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104" dur="664" tmFilter="0.0,0.0; 0.25,0.07; 0.50,0.2; 0.75,0.467; 1.0,1.0">
                                          <p:stCondLst>
                                            <p:cond delay="0"/>
                                          </p:stCondLst>
                                        </p:cTn>
                                        <p:tgtEl>
                                          <p:spTgt spid="14"/>
                                        </p:tgtEl>
                                        <p:attrNameLst>
                                          <p:attrName>ppt_y</p:attrName>
                                        </p:attrNameLst>
                                      </p:cBhvr>
                                      <p:tavLst>
                                        <p:tav tm="0" fmla="#ppt_y-sin(pi*$)/3">
                                          <p:val>
                                            <p:fltVal val="0.500000"/>
                                          </p:val>
                                        </p:tav>
                                        <p:tav tm="100000">
                                          <p:val>
                                            <p:fltVal val="1.000000"/>
                                          </p:val>
                                        </p:tav>
                                      </p:tavLst>
                                    </p:anim>
                                    <p:anim calcmode="lin" valueType="num">
                                      <p:cBhvr>
                                        <p:cTn id="105" dur="664" tmFilter="0, 0; 0.125,0.2665; 0.25,0.4; 0.375,0.465; 0.5,0.5;  0.625,0.535; 0.75,0.6; 0.875,0.7335; 1,1">
                                          <p:stCondLst>
                                            <p:cond delay="664"/>
                                          </p:stCondLst>
                                        </p:cTn>
                                        <p:tgtEl>
                                          <p:spTgt spid="14"/>
                                        </p:tgtEl>
                                        <p:attrNameLst>
                                          <p:attrName>ppt_y</p:attrName>
                                        </p:attrNameLst>
                                      </p:cBhvr>
                                      <p:tavLst>
                                        <p:tav tm="0" fmla="#ppt_y-sin(pi*$)/9">
                                          <p:val>
                                            <p:fltVal val="0.000000"/>
                                          </p:val>
                                        </p:tav>
                                        <p:tav tm="100000">
                                          <p:val>
                                            <p:fltVal val="1.000000"/>
                                          </p:val>
                                        </p:tav>
                                      </p:tavLst>
                                    </p:anim>
                                    <p:anim calcmode="lin" valueType="num">
                                      <p:cBhvr>
                                        <p:cTn id="106" dur="332" tmFilter="0, 0; 0.125,0.2665; 0.25,0.4; 0.375,0.465; 0.5,0.5;  0.625,0.535; 0.75,0.6; 0.875,0.7335; 1,1">
                                          <p:stCondLst>
                                            <p:cond delay="1324"/>
                                          </p:stCondLst>
                                        </p:cTn>
                                        <p:tgtEl>
                                          <p:spTgt spid="14"/>
                                        </p:tgtEl>
                                        <p:attrNameLst>
                                          <p:attrName>ppt_y</p:attrName>
                                        </p:attrNameLst>
                                      </p:cBhvr>
                                      <p:tavLst>
                                        <p:tav tm="0" fmla="#ppt_y-sin(pi*$)/27">
                                          <p:val>
                                            <p:fltVal val="0.000000"/>
                                          </p:val>
                                        </p:tav>
                                        <p:tav tm="100000">
                                          <p:val>
                                            <p:fltVal val="1.000000"/>
                                          </p:val>
                                        </p:tav>
                                      </p:tavLst>
                                    </p:anim>
                                    <p:anim calcmode="lin" valueType="num">
                                      <p:cBhvr>
                                        <p:cTn id="107" dur="164" tmFilter="0, 0; 0.125,0.2665; 0.25,0.4; 0.375,0.465; 0.5,0.5;  0.625,0.535; 0.75,0.6; 0.875,0.7335; 1,1">
                                          <p:stCondLst>
                                            <p:cond delay="1656"/>
                                          </p:stCondLst>
                                        </p:cTn>
                                        <p:tgtEl>
                                          <p:spTgt spid="14"/>
                                        </p:tgtEl>
                                        <p:attrNameLst>
                                          <p:attrName>ppt_y</p:attrName>
                                        </p:attrNameLst>
                                      </p:cBhvr>
                                      <p:tavLst>
                                        <p:tav tm="0" fmla="#ppt_y-sin(pi*$)/81">
                                          <p:val>
                                            <p:fltVal val="0.000000"/>
                                          </p:val>
                                        </p:tav>
                                        <p:tav tm="100000">
                                          <p:val>
                                            <p:fltVal val="1.000000"/>
                                          </p:val>
                                        </p:tav>
                                      </p:tavLst>
                                    </p:anim>
                                    <p:animScale>
                                      <p:cBhvr>
                                        <p:cTn id="108" dur="26">
                                          <p:stCondLst>
                                            <p:cond delay="650"/>
                                          </p:stCondLst>
                                        </p:cTn>
                                        <p:tgtEl>
                                          <p:spTgt spid="14"/>
                                        </p:tgtEl>
                                      </p:cBhvr>
                                      <p:to x="100000" y="60000"/>
                                    </p:animScale>
                                    <p:animScale>
                                      <p:cBhvr>
                                        <p:cTn id="109" dur="166" decel="50000">
                                          <p:stCondLst>
                                            <p:cond delay="676"/>
                                          </p:stCondLst>
                                        </p:cTn>
                                        <p:tgtEl>
                                          <p:spTgt spid="14"/>
                                        </p:tgtEl>
                                      </p:cBhvr>
                                      <p:to x="100000" y="100000"/>
                                    </p:animScale>
                                    <p:animScale>
                                      <p:cBhvr>
                                        <p:cTn id="110" dur="26">
                                          <p:stCondLst>
                                            <p:cond delay="1312"/>
                                          </p:stCondLst>
                                        </p:cTn>
                                        <p:tgtEl>
                                          <p:spTgt spid="14"/>
                                        </p:tgtEl>
                                      </p:cBhvr>
                                      <p:to x="100000" y="80000"/>
                                    </p:animScale>
                                    <p:animScale>
                                      <p:cBhvr>
                                        <p:cTn id="111" dur="166" decel="50000">
                                          <p:stCondLst>
                                            <p:cond delay="1338"/>
                                          </p:stCondLst>
                                        </p:cTn>
                                        <p:tgtEl>
                                          <p:spTgt spid="14"/>
                                        </p:tgtEl>
                                      </p:cBhvr>
                                      <p:to x="100000" y="100000"/>
                                    </p:animScale>
                                    <p:animScale>
                                      <p:cBhvr>
                                        <p:cTn id="112" dur="26">
                                          <p:stCondLst>
                                            <p:cond delay="1642"/>
                                          </p:stCondLst>
                                        </p:cTn>
                                        <p:tgtEl>
                                          <p:spTgt spid="14"/>
                                        </p:tgtEl>
                                      </p:cBhvr>
                                      <p:to x="100000" y="90000"/>
                                    </p:animScale>
                                    <p:animScale>
                                      <p:cBhvr>
                                        <p:cTn id="113" dur="166" decel="50000">
                                          <p:stCondLst>
                                            <p:cond delay="1668"/>
                                          </p:stCondLst>
                                        </p:cTn>
                                        <p:tgtEl>
                                          <p:spTgt spid="14"/>
                                        </p:tgtEl>
                                      </p:cBhvr>
                                      <p:to x="100000" y="100000"/>
                                    </p:animScale>
                                    <p:animScale>
                                      <p:cBhvr>
                                        <p:cTn id="114" dur="26">
                                          <p:stCondLst>
                                            <p:cond delay="1808"/>
                                          </p:stCondLst>
                                        </p:cTn>
                                        <p:tgtEl>
                                          <p:spTgt spid="14"/>
                                        </p:tgtEl>
                                      </p:cBhvr>
                                      <p:to x="100000" y="95000"/>
                                    </p:animScale>
                                    <p:animScale>
                                      <p:cBhvr>
                                        <p:cTn id="115" dur="166" decel="50000">
                                          <p:stCondLst>
                                            <p:cond delay="1834"/>
                                          </p:stCondLst>
                                        </p:cTn>
                                        <p:tgtEl>
                                          <p:spTgt spid="14"/>
                                        </p:tgtEl>
                                      </p:cBhvr>
                                      <p:to x="100000" y="100000"/>
                                    </p:animScale>
                                  </p:childTnLst>
                                </p:cTn>
                              </p:par>
                            </p:childTnLst>
                          </p:cTn>
                        </p:par>
                      </p:childTnLst>
                    </p:cTn>
                  </p:par>
                  <p:par>
                    <p:cTn id="116" fill="hold">
                      <p:stCondLst>
                        <p:cond delay="indefinite"/>
                      </p:stCondLst>
                      <p:childTnLst>
                        <p:par>
                          <p:cTn id="117" fill="hold">
                            <p:stCondLst>
                              <p:cond delay="0"/>
                            </p:stCondLst>
                            <p:childTnLst>
                              <p:par>
                                <p:cTn id="118" presetID="26" presetClass="entr" presetSubtype="0" fill="hold" grpId="0" nodeType="clickEffect">
                                  <p:stCondLst>
                                    <p:cond delay="0"/>
                                  </p:stCondLst>
                                  <p:childTnLst>
                                    <p:set>
                                      <p:cBhvr>
                                        <p:cTn id="119" dur="1" fill="hold">
                                          <p:stCondLst>
                                            <p:cond delay="0"/>
                                          </p:stCondLst>
                                        </p:cTn>
                                        <p:tgtEl>
                                          <p:spTgt spid="15"/>
                                        </p:tgtEl>
                                        <p:attrNameLst>
                                          <p:attrName>style.visibility</p:attrName>
                                        </p:attrNameLst>
                                      </p:cBhvr>
                                      <p:to>
                                        <p:strVal val="visible"/>
                                      </p:to>
                                    </p:set>
                                    <p:animEffect transition="in" filter="wipe(down)">
                                      <p:cBhvr>
                                        <p:cTn id="120" dur="580">
                                          <p:stCondLst>
                                            <p:cond delay="0"/>
                                          </p:stCondLst>
                                        </p:cTn>
                                        <p:tgtEl>
                                          <p:spTgt spid="15"/>
                                        </p:tgtEl>
                                      </p:cBhvr>
                                    </p:animEffect>
                                    <p:anim calcmode="lin" valueType="num">
                                      <p:cBhvr>
                                        <p:cTn id="121"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122" dur="664" tmFilter="0.0,0.0; 0.25,0.07; 0.50,0.2; 0.75,0.467; 1.0,1.0">
                                          <p:stCondLst>
                                            <p:cond delay="0"/>
                                          </p:stCondLst>
                                        </p:cTn>
                                        <p:tgtEl>
                                          <p:spTgt spid="15"/>
                                        </p:tgtEl>
                                        <p:attrNameLst>
                                          <p:attrName>ppt_y</p:attrName>
                                        </p:attrNameLst>
                                      </p:cBhvr>
                                      <p:tavLst>
                                        <p:tav tm="0" fmla="#ppt_y-sin(pi*$)/3">
                                          <p:val>
                                            <p:fltVal val="0.500000"/>
                                          </p:val>
                                        </p:tav>
                                        <p:tav tm="100000">
                                          <p:val>
                                            <p:fltVal val="1.000000"/>
                                          </p:val>
                                        </p:tav>
                                      </p:tavLst>
                                    </p:anim>
                                    <p:anim calcmode="lin" valueType="num">
                                      <p:cBhvr>
                                        <p:cTn id="123" dur="664" tmFilter="0, 0; 0.125,0.2665; 0.25,0.4; 0.375,0.465; 0.5,0.5;  0.625,0.535; 0.75,0.6; 0.875,0.7335; 1,1">
                                          <p:stCondLst>
                                            <p:cond delay="664"/>
                                          </p:stCondLst>
                                        </p:cTn>
                                        <p:tgtEl>
                                          <p:spTgt spid="15"/>
                                        </p:tgtEl>
                                        <p:attrNameLst>
                                          <p:attrName>ppt_y</p:attrName>
                                        </p:attrNameLst>
                                      </p:cBhvr>
                                      <p:tavLst>
                                        <p:tav tm="0" fmla="#ppt_y-sin(pi*$)/9">
                                          <p:val>
                                            <p:fltVal val="0.000000"/>
                                          </p:val>
                                        </p:tav>
                                        <p:tav tm="100000">
                                          <p:val>
                                            <p:fltVal val="1.000000"/>
                                          </p:val>
                                        </p:tav>
                                      </p:tavLst>
                                    </p:anim>
                                    <p:anim calcmode="lin" valueType="num">
                                      <p:cBhvr>
                                        <p:cTn id="124" dur="332" tmFilter="0, 0; 0.125,0.2665; 0.25,0.4; 0.375,0.465; 0.5,0.5;  0.625,0.535; 0.75,0.6; 0.875,0.7335; 1,1">
                                          <p:stCondLst>
                                            <p:cond delay="1324"/>
                                          </p:stCondLst>
                                        </p:cTn>
                                        <p:tgtEl>
                                          <p:spTgt spid="15"/>
                                        </p:tgtEl>
                                        <p:attrNameLst>
                                          <p:attrName>ppt_y</p:attrName>
                                        </p:attrNameLst>
                                      </p:cBhvr>
                                      <p:tavLst>
                                        <p:tav tm="0" fmla="#ppt_y-sin(pi*$)/27">
                                          <p:val>
                                            <p:fltVal val="0.000000"/>
                                          </p:val>
                                        </p:tav>
                                        <p:tav tm="100000">
                                          <p:val>
                                            <p:fltVal val="1.000000"/>
                                          </p:val>
                                        </p:tav>
                                      </p:tavLst>
                                    </p:anim>
                                    <p:anim calcmode="lin" valueType="num">
                                      <p:cBhvr>
                                        <p:cTn id="125" dur="164" tmFilter="0, 0; 0.125,0.2665; 0.25,0.4; 0.375,0.465; 0.5,0.5;  0.625,0.535; 0.75,0.6; 0.875,0.7335; 1,1">
                                          <p:stCondLst>
                                            <p:cond delay="1656"/>
                                          </p:stCondLst>
                                        </p:cTn>
                                        <p:tgtEl>
                                          <p:spTgt spid="15"/>
                                        </p:tgtEl>
                                        <p:attrNameLst>
                                          <p:attrName>ppt_y</p:attrName>
                                        </p:attrNameLst>
                                      </p:cBhvr>
                                      <p:tavLst>
                                        <p:tav tm="0" fmla="#ppt_y-sin(pi*$)/81">
                                          <p:val>
                                            <p:fltVal val="0.000000"/>
                                          </p:val>
                                        </p:tav>
                                        <p:tav tm="100000">
                                          <p:val>
                                            <p:fltVal val="1.000000"/>
                                          </p:val>
                                        </p:tav>
                                      </p:tavLst>
                                    </p:anim>
                                    <p:animScale>
                                      <p:cBhvr>
                                        <p:cTn id="126" dur="26">
                                          <p:stCondLst>
                                            <p:cond delay="650"/>
                                          </p:stCondLst>
                                        </p:cTn>
                                        <p:tgtEl>
                                          <p:spTgt spid="15"/>
                                        </p:tgtEl>
                                      </p:cBhvr>
                                      <p:to x="100000" y="60000"/>
                                    </p:animScale>
                                    <p:animScale>
                                      <p:cBhvr>
                                        <p:cTn id="127" dur="166" decel="50000">
                                          <p:stCondLst>
                                            <p:cond delay="676"/>
                                          </p:stCondLst>
                                        </p:cTn>
                                        <p:tgtEl>
                                          <p:spTgt spid="15"/>
                                        </p:tgtEl>
                                      </p:cBhvr>
                                      <p:to x="100000" y="100000"/>
                                    </p:animScale>
                                    <p:animScale>
                                      <p:cBhvr>
                                        <p:cTn id="128" dur="26">
                                          <p:stCondLst>
                                            <p:cond delay="1312"/>
                                          </p:stCondLst>
                                        </p:cTn>
                                        <p:tgtEl>
                                          <p:spTgt spid="15"/>
                                        </p:tgtEl>
                                      </p:cBhvr>
                                      <p:to x="100000" y="80000"/>
                                    </p:animScale>
                                    <p:animScale>
                                      <p:cBhvr>
                                        <p:cTn id="129" dur="166" decel="50000">
                                          <p:stCondLst>
                                            <p:cond delay="1338"/>
                                          </p:stCondLst>
                                        </p:cTn>
                                        <p:tgtEl>
                                          <p:spTgt spid="15"/>
                                        </p:tgtEl>
                                      </p:cBhvr>
                                      <p:to x="100000" y="100000"/>
                                    </p:animScale>
                                    <p:animScale>
                                      <p:cBhvr>
                                        <p:cTn id="130" dur="26">
                                          <p:stCondLst>
                                            <p:cond delay="1642"/>
                                          </p:stCondLst>
                                        </p:cTn>
                                        <p:tgtEl>
                                          <p:spTgt spid="15"/>
                                        </p:tgtEl>
                                      </p:cBhvr>
                                      <p:to x="100000" y="90000"/>
                                    </p:animScale>
                                    <p:animScale>
                                      <p:cBhvr>
                                        <p:cTn id="131" dur="166" decel="50000">
                                          <p:stCondLst>
                                            <p:cond delay="1668"/>
                                          </p:stCondLst>
                                        </p:cTn>
                                        <p:tgtEl>
                                          <p:spTgt spid="15"/>
                                        </p:tgtEl>
                                      </p:cBhvr>
                                      <p:to x="100000" y="100000"/>
                                    </p:animScale>
                                    <p:animScale>
                                      <p:cBhvr>
                                        <p:cTn id="132" dur="26">
                                          <p:stCondLst>
                                            <p:cond delay="1808"/>
                                          </p:stCondLst>
                                        </p:cTn>
                                        <p:tgtEl>
                                          <p:spTgt spid="15"/>
                                        </p:tgtEl>
                                      </p:cBhvr>
                                      <p:to x="100000" y="95000"/>
                                    </p:animScale>
                                    <p:animScale>
                                      <p:cBhvr>
                                        <p:cTn id="133" dur="166" decel="50000">
                                          <p:stCondLst>
                                            <p:cond delay="1834"/>
                                          </p:stCondLst>
                                        </p:cTn>
                                        <p:tgtEl>
                                          <p:spTgt spid="1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6" grpId="0" bldLvl="0" animBg="1"/>
      <p:bldP spid="8" grpId="0" bldLvl="0" animBg="1"/>
      <p:bldP spid="10" grpId="0" bldLvl="0" animBg="1"/>
      <p:bldP spid="12" grpId="0" bldLvl="0" animBg="1"/>
      <p:bldP spid="14" grpId="0" bldLvl="0" animBg="1"/>
      <p:bldP spid="15" grpId="0" bldLvl="0" animBg="1"/>
      <p:bldP spid="19"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 name="文本框 4"/>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charset="-122"/>
              </a:rPr>
              <a:t>合作探究</a:t>
            </a:r>
            <a:endParaRPr lang="zh-CN" altLang="en-US" sz="4000" b="1" dirty="0">
              <a:solidFill>
                <a:srgbClr val="7030A0"/>
              </a:solidFill>
              <a:uFillTx/>
              <a:latin typeface="Arial" panose="020B0604020202020204" pitchFamily="34" charset="0"/>
              <a:ea typeface="黑体" panose="02010609060101010101" charset="-122"/>
            </a:endParaRPr>
          </a:p>
        </p:txBody>
      </p:sp>
      <p:sp>
        <p:nvSpPr>
          <p:cNvPr id="3" name="Rectangle 3"/>
          <p:cNvSpPr>
            <a:spLocks noGrp="1"/>
          </p:cNvSpPr>
          <p:nvPr/>
        </p:nvSpPr>
        <p:spPr>
          <a:xfrm>
            <a:off x="1894840" y="1858645"/>
            <a:ext cx="8780780" cy="92900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lIns="91440" tIns="45720" rIns="91440" bIns="45720" anchor="t"/>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eaLnBrk="1" latinLnBrk="1" hangingPunct="1">
              <a:spcBef>
                <a:spcPts val="0"/>
              </a:spcBef>
              <a:buNone/>
            </a:pPr>
            <a:r>
              <a:rPr lang="en-US" altLang="zh-CN" sz="3600" b="1" dirty="0">
                <a:solidFill>
                  <a:srgbClr val="FF0000"/>
                </a:solidFill>
                <a:uFillTx/>
                <a:ea typeface="黑体" panose="02010609060101010101" charset="-122"/>
              </a:rPr>
              <a:t>       2-8</a:t>
            </a:r>
            <a:r>
              <a:rPr lang="zh-CN" altLang="en-US" sz="3600" b="1" dirty="0">
                <a:solidFill>
                  <a:srgbClr val="FF0000"/>
                </a:solidFill>
                <a:uFillTx/>
                <a:ea typeface="黑体" panose="02010609060101010101" charset="-122"/>
              </a:rPr>
              <a:t>句都是</a:t>
            </a:r>
            <a:r>
              <a:rPr lang="zh-CN" altLang="en-US" sz="3600" b="1" dirty="0">
                <a:solidFill>
                  <a:srgbClr val="FF0000"/>
                </a:solidFill>
                <a:uFillTx/>
                <a:latin typeface="黑体" panose="02010609060101010101" charset="-122"/>
                <a:ea typeface="黑体" panose="02010609060101010101" charset="-122"/>
                <a:sym typeface="+mn-ea"/>
              </a:rPr>
              <a:t>“议”的句子。</a:t>
            </a:r>
            <a:endParaRPr lang="zh-CN" altLang="en-US" sz="3600" b="1" dirty="0">
              <a:solidFill>
                <a:srgbClr val="FF0000"/>
              </a:solidFill>
              <a:uFillTx/>
              <a:latin typeface="黑体" panose="02010609060101010101" charset="-122"/>
              <a:ea typeface="黑体" panose="02010609060101010101" charset="-122"/>
              <a:sym typeface="+mn-ea"/>
            </a:endParaRPr>
          </a:p>
          <a:p>
            <a:pPr marL="0" indent="0" eaLnBrk="1" latinLnBrk="1" hangingPunct="1">
              <a:spcBef>
                <a:spcPts val="0"/>
              </a:spcBef>
              <a:buNone/>
            </a:pPr>
            <a:r>
              <a:rPr lang="zh-CN" altLang="en-US" sz="3600" b="1" dirty="0">
                <a:solidFill>
                  <a:srgbClr val="FF0000"/>
                </a:solidFill>
                <a:uFillTx/>
                <a:latin typeface="黑体" panose="02010609060101010101" charset="-122"/>
                <a:ea typeface="黑体" panose="02010609060101010101" charset="-122"/>
                <a:sym typeface="+mn-ea"/>
              </a:rPr>
              <a:t>    </a:t>
            </a:r>
            <a:endParaRPr lang="zh-CN" altLang="en-US" sz="3600" b="1" dirty="0">
              <a:solidFill>
                <a:srgbClr val="FF0000"/>
              </a:solidFill>
              <a:uFillTx/>
              <a:latin typeface="黑体" panose="02010609060101010101" charset="-122"/>
              <a:ea typeface="黑体" panose="02010609060101010101" charset="-122"/>
              <a:sym typeface="+mn-ea"/>
            </a:endParaRPr>
          </a:p>
        </p:txBody>
      </p:sp>
      <p:sp>
        <p:nvSpPr>
          <p:cNvPr id="10242" name="Rectangle 2"/>
          <p:cNvSpPr/>
          <p:nvPr/>
        </p:nvSpPr>
        <p:spPr>
          <a:xfrm>
            <a:off x="2047240" y="1053465"/>
            <a:ext cx="8286750" cy="645160"/>
          </a:xfrm>
          <a:prstGeom prst="rect">
            <a:avLst/>
          </a:prstGeom>
          <a:noFill/>
          <a:ln w="9525">
            <a:noFill/>
          </a:ln>
        </p:spPr>
        <p:txBody>
          <a:bodyPr wrap="square">
            <a:spAutoFit/>
          </a:bodyPr>
          <a:p>
            <a:pPr marL="571500" indent="-571500" algn="l" eaLnBrk="1" hangingPunct="1">
              <a:buFont typeface="Wingdings" panose="05000000000000000000" charset="0"/>
              <a:buChar char="u"/>
            </a:pPr>
            <a:r>
              <a:rPr lang="zh-CN" sz="3600" b="1" dirty="0">
                <a:solidFill>
                  <a:srgbClr val="0000FF"/>
                </a:solidFill>
                <a:uFillTx/>
                <a:latin typeface="楷体_GB2312" charset="0"/>
                <a:ea typeface="黑体" panose="02010609060101010101" charset="-122"/>
              </a:rPr>
              <a:t>找出第一段“议”的句子。</a:t>
            </a:r>
            <a:endParaRPr lang="zh-CN" sz="3600" b="1" dirty="0">
              <a:solidFill>
                <a:srgbClr val="0000FF"/>
              </a:solidFill>
              <a:uFillTx/>
              <a:latin typeface="楷体_GB2312" charset="0"/>
              <a:ea typeface="黑体" panose="02010609060101010101" charset="-122"/>
            </a:endParaRPr>
          </a:p>
        </p:txBody>
      </p:sp>
      <p:sp>
        <p:nvSpPr>
          <p:cNvPr id="4" name="Rectangle 3"/>
          <p:cNvSpPr>
            <a:spLocks noGrp="1"/>
          </p:cNvSpPr>
          <p:nvPr/>
        </p:nvSpPr>
        <p:spPr>
          <a:xfrm>
            <a:off x="1689100" y="4394835"/>
            <a:ext cx="8813800" cy="202247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lIns="91440" tIns="45720" rIns="91440" bIns="45720" anchor="t"/>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eaLnBrk="1" latinLnBrk="1" hangingPunct="1">
              <a:spcBef>
                <a:spcPts val="0"/>
              </a:spcBef>
              <a:buNone/>
            </a:pPr>
            <a:r>
              <a:rPr lang="zh-CN" altLang="en-US" sz="3600" b="1" dirty="0">
                <a:solidFill>
                  <a:srgbClr val="FF0000"/>
                </a:solidFill>
                <a:uFillTx/>
                <a:latin typeface="黑体" panose="02010609060101010101" charset="-122"/>
                <a:ea typeface="黑体" panose="02010609060101010101" charset="-122"/>
                <a:sym typeface="+mn-ea"/>
              </a:rPr>
              <a:t>    </a:t>
            </a:r>
            <a:r>
              <a:rPr lang="en-US" altLang="zh-CN" sz="3600" b="1" dirty="0">
                <a:solidFill>
                  <a:srgbClr val="FF0000"/>
                </a:solidFill>
                <a:uFillTx/>
                <a:latin typeface="黑体" panose="02010609060101010101" charset="-122"/>
                <a:ea typeface="黑体" panose="02010609060101010101" charset="-122"/>
                <a:sym typeface="+mn-ea"/>
              </a:rPr>
              <a:t>1</a:t>
            </a:r>
            <a:r>
              <a:rPr lang="zh-CN" altLang="en-US" sz="3600" b="1" dirty="0">
                <a:solidFill>
                  <a:srgbClr val="FF0000"/>
                </a:solidFill>
                <a:uFillTx/>
                <a:latin typeface="黑体" panose="02010609060101010101" charset="-122"/>
                <a:ea typeface="黑体" panose="02010609060101010101" charset="-122"/>
                <a:sym typeface="+mn-ea"/>
              </a:rPr>
              <a:t>、</a:t>
            </a:r>
            <a:r>
              <a:rPr lang="en-US" altLang="zh-CN" sz="3600" b="1" dirty="0">
                <a:solidFill>
                  <a:srgbClr val="FF0000"/>
                </a:solidFill>
                <a:uFillTx/>
                <a:latin typeface="黑体" panose="02010609060101010101" charset="-122"/>
                <a:ea typeface="黑体" panose="02010609060101010101" charset="-122"/>
                <a:sym typeface="+mn-ea"/>
              </a:rPr>
              <a:t>2</a:t>
            </a:r>
            <a:r>
              <a:rPr lang="zh-CN" altLang="en-US" sz="3600" b="1" dirty="0">
                <a:solidFill>
                  <a:srgbClr val="FF0000"/>
                </a:solidFill>
                <a:uFillTx/>
                <a:latin typeface="黑体" panose="02010609060101010101" charset="-122"/>
                <a:ea typeface="黑体" panose="02010609060101010101" charset="-122"/>
                <a:sym typeface="+mn-ea"/>
              </a:rPr>
              <a:t>句简明概括地点明了白求恩的生平和经历，是为了</a:t>
            </a:r>
            <a:r>
              <a:rPr lang="zh-CN" altLang="en-US" sz="3600" b="1" u="heavy" dirty="0">
                <a:solidFill>
                  <a:srgbClr val="FF0000"/>
                </a:solidFill>
                <a:uFill>
                  <a:solidFill>
                    <a:srgbClr val="0000FF"/>
                  </a:solidFill>
                </a:uFill>
                <a:latin typeface="黑体" panose="02010609060101010101" charset="-122"/>
                <a:ea typeface="黑体" panose="02010609060101010101" charset="-122"/>
                <a:sym typeface="+mn-ea"/>
              </a:rPr>
              <a:t>引出后面的议论，为下文的议论提供事实根据</a:t>
            </a:r>
            <a:r>
              <a:rPr lang="zh-CN" altLang="en-US" sz="3600" b="1" dirty="0">
                <a:solidFill>
                  <a:srgbClr val="FF0000"/>
                </a:solidFill>
                <a:uFillTx/>
                <a:latin typeface="黑体" panose="02010609060101010101" charset="-122"/>
                <a:ea typeface="黑体" panose="02010609060101010101" charset="-122"/>
                <a:sym typeface="+mn-ea"/>
              </a:rPr>
              <a:t>。</a:t>
            </a:r>
            <a:endParaRPr lang="zh-CN" altLang="en-US" sz="3600" b="1" dirty="0">
              <a:solidFill>
                <a:srgbClr val="FF0000"/>
              </a:solidFill>
              <a:uFillTx/>
              <a:latin typeface="黑体" panose="02010609060101010101" charset="-122"/>
              <a:ea typeface="黑体" panose="02010609060101010101" charset="-122"/>
              <a:sym typeface="+mn-ea"/>
            </a:endParaRPr>
          </a:p>
        </p:txBody>
      </p:sp>
      <p:sp>
        <p:nvSpPr>
          <p:cNvPr id="7" name="Rectangle 2"/>
          <p:cNvSpPr/>
          <p:nvPr/>
        </p:nvSpPr>
        <p:spPr>
          <a:xfrm>
            <a:off x="1952625" y="2930525"/>
            <a:ext cx="8286750" cy="1198880"/>
          </a:xfrm>
          <a:prstGeom prst="rect">
            <a:avLst/>
          </a:prstGeom>
          <a:noFill/>
          <a:ln w="9525">
            <a:noFill/>
          </a:ln>
        </p:spPr>
        <p:txBody>
          <a:bodyPr wrap="square">
            <a:spAutoFit/>
          </a:bodyPr>
          <a:p>
            <a:pPr marL="571500" indent="-571500" algn="l" eaLnBrk="1" hangingPunct="1">
              <a:buFont typeface="Wingdings" panose="05000000000000000000" charset="0"/>
              <a:buChar char="u"/>
            </a:pPr>
            <a:r>
              <a:rPr lang="zh-CN" sz="3600" b="1" dirty="0">
                <a:solidFill>
                  <a:srgbClr val="0000FF"/>
                </a:solidFill>
                <a:uFillTx/>
                <a:latin typeface="楷体_GB2312" charset="0"/>
                <a:ea typeface="黑体" panose="02010609060101010101" charset="-122"/>
              </a:rPr>
              <a:t>体会文中的“叙”与对下文论点的提出有何作用？</a:t>
            </a:r>
            <a:endParaRPr lang="zh-CN" sz="3600" b="1" dirty="0">
              <a:solidFill>
                <a:srgbClr val="0000FF"/>
              </a:solidFill>
              <a:uFillTx/>
              <a:latin typeface="楷体_GB2312" charset="0"/>
              <a:ea typeface="黑体" panose="02010609060101010101" charset="-122"/>
            </a:endParaRPr>
          </a:p>
        </p:txBody>
      </p:sp>
      <p:sp>
        <p:nvSpPr>
          <p:cNvPr id="18" name="文本框 17"/>
          <p:cNvSpPr txBox="1"/>
          <p:nvPr/>
        </p:nvSpPr>
        <p:spPr>
          <a:xfrm>
            <a:off x="5211445" y="248285"/>
            <a:ext cx="1560195" cy="645160"/>
          </a:xfrm>
          <a:prstGeom prst="rect">
            <a:avLst/>
          </a:prstGeom>
          <a:noFill/>
        </p:spPr>
        <p:txBody>
          <a:bodyPr wrap="none" rtlCol="0">
            <a:spAutoFit/>
          </a:bodyPr>
          <a:p>
            <a:r>
              <a:rPr lang="zh-CN" altLang="en-US" sz="3600" b="1">
                <a:solidFill>
                  <a:srgbClr val="00B050"/>
                </a:solidFill>
                <a:uFillTx/>
                <a:ea typeface="黑体" panose="02010609060101010101" charset="-122"/>
              </a:rPr>
              <a:t>第一段</a:t>
            </a:r>
            <a:endParaRPr lang="zh-CN" altLang="en-US" sz="3600" b="1">
              <a:solidFill>
                <a:srgbClr val="00B050"/>
              </a:solidFill>
              <a:uFillTx/>
              <a:ea typeface="黑体" panose="02010609060101010101"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1508" name="文本框 21507"/>
          <p:cNvSpPr txBox="1"/>
          <p:nvPr/>
        </p:nvSpPr>
        <p:spPr>
          <a:xfrm>
            <a:off x="5224145" y="3056890"/>
            <a:ext cx="5640705" cy="1753235"/>
          </a:xfrm>
          <a:prstGeom prst="rect">
            <a:avLst/>
          </a:prstGeom>
          <a:noFill/>
          <a:ln w="9525">
            <a:noFill/>
          </a:ln>
        </p:spPr>
        <p:txBody>
          <a:bodyPr wrap="square">
            <a:spAutoFit/>
          </a:bodyPr>
          <a:p>
            <a:pPr algn="l" eaLnBrk="1" hangingPunct="1">
              <a:spcBef>
                <a:spcPct val="20000"/>
              </a:spcBef>
              <a:buClrTx/>
              <a:buSzTx/>
              <a:buFont typeface="Wingdings" panose="05000000000000000000" charset="0"/>
            </a:pPr>
            <a:r>
              <a:rPr lang="zh-CN" altLang="en-US" sz="3600" b="1" dirty="0">
                <a:solidFill>
                  <a:srgbClr val="FF0000"/>
                </a:solidFill>
                <a:uFillTx/>
                <a:latin typeface="黑体" panose="02010609060101010101" charset="-122"/>
                <a:ea typeface="黑体" panose="02010609060101010101" charset="-122"/>
              </a:rPr>
              <a:t>——这是国际共产主义的精神，这是共产主义的精神。</a:t>
            </a:r>
            <a:endParaRPr lang="zh-CN" altLang="en-US" sz="3600" b="1" dirty="0">
              <a:solidFill>
                <a:srgbClr val="FF0000"/>
              </a:solidFill>
              <a:uFillTx/>
              <a:latin typeface="黑体" panose="02010609060101010101" charset="-122"/>
              <a:ea typeface="黑体" panose="02010609060101010101" charset="-122"/>
            </a:endParaRPr>
          </a:p>
        </p:txBody>
      </p:sp>
      <p:pic>
        <p:nvPicPr>
          <p:cNvPr id="21509" name="图片 21508" descr="白求恩在给伤员做手术"/>
          <p:cNvPicPr>
            <a:picLocks noChangeAspect="1"/>
          </p:cNvPicPr>
          <p:nvPr/>
        </p:nvPicPr>
        <p:blipFill>
          <a:blip r:embed="rId1"/>
          <a:stretch>
            <a:fillRect/>
          </a:stretch>
        </p:blipFill>
        <p:spPr>
          <a:xfrm>
            <a:off x="128905" y="2176145"/>
            <a:ext cx="3897630" cy="4561205"/>
          </a:xfrm>
          <a:prstGeom prst="rect">
            <a:avLst/>
          </a:prstGeom>
          <a:noFill/>
          <a:ln w="9525">
            <a:noFill/>
          </a:ln>
        </p:spPr>
      </p:pic>
      <p:sp>
        <p:nvSpPr>
          <p:cNvPr id="5" name="文本框 4"/>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charset="-122"/>
              </a:rPr>
              <a:t>合作探究</a:t>
            </a:r>
            <a:endParaRPr lang="zh-CN" altLang="en-US" sz="4000" b="1" dirty="0">
              <a:solidFill>
                <a:srgbClr val="7030A0"/>
              </a:solidFill>
              <a:uFillTx/>
              <a:latin typeface="Arial" panose="020B0604020202020204" pitchFamily="34" charset="0"/>
              <a:ea typeface="黑体" panose="02010609060101010101" charset="-122"/>
            </a:endParaRPr>
          </a:p>
        </p:txBody>
      </p:sp>
      <p:sp>
        <p:nvSpPr>
          <p:cNvPr id="10242" name="Rectangle 2"/>
          <p:cNvSpPr/>
          <p:nvPr/>
        </p:nvSpPr>
        <p:spPr>
          <a:xfrm>
            <a:off x="3033395" y="977265"/>
            <a:ext cx="7831455" cy="1198880"/>
          </a:xfrm>
          <a:prstGeom prst="rect">
            <a:avLst/>
          </a:prstGeom>
          <a:noFill/>
          <a:ln w="9525">
            <a:noFill/>
          </a:ln>
        </p:spPr>
        <p:txBody>
          <a:bodyPr wrap="square">
            <a:spAutoFit/>
          </a:bodyPr>
          <a:p>
            <a:pPr marL="571500" indent="-571500" algn="l" eaLnBrk="1" hangingPunct="1">
              <a:buFont typeface="Wingdings" panose="05000000000000000000" charset="0"/>
              <a:buChar char="u"/>
            </a:pPr>
            <a:r>
              <a:rPr lang="zh-CN" sz="3600" b="1" dirty="0">
                <a:solidFill>
                  <a:srgbClr val="0000FF"/>
                </a:solidFill>
                <a:uFillTx/>
                <a:latin typeface="楷体_GB2312" charset="0"/>
                <a:ea typeface="黑体" panose="02010609060101010101" charset="-122"/>
              </a:rPr>
              <a:t>白求恩不远万里到中国，他身上最本质的东西是什么？</a:t>
            </a:r>
            <a:endParaRPr lang="zh-CN" sz="3600" b="1" dirty="0">
              <a:solidFill>
                <a:srgbClr val="0000FF"/>
              </a:solidFill>
              <a:uFillTx/>
              <a:latin typeface="楷体_GB2312" charset="0"/>
              <a:ea typeface="黑体" panose="02010609060101010101" charset="-122"/>
            </a:endParaRPr>
          </a:p>
        </p:txBody>
      </p:sp>
      <p:sp>
        <p:nvSpPr>
          <p:cNvPr id="18" name="文本框 17"/>
          <p:cNvSpPr txBox="1"/>
          <p:nvPr/>
        </p:nvSpPr>
        <p:spPr>
          <a:xfrm>
            <a:off x="5211445" y="248285"/>
            <a:ext cx="1560195" cy="645160"/>
          </a:xfrm>
          <a:prstGeom prst="rect">
            <a:avLst/>
          </a:prstGeom>
          <a:noFill/>
        </p:spPr>
        <p:txBody>
          <a:bodyPr wrap="none" rtlCol="0">
            <a:spAutoFit/>
          </a:bodyPr>
          <a:p>
            <a:r>
              <a:rPr lang="zh-CN" altLang="en-US" sz="3600" b="1">
                <a:solidFill>
                  <a:srgbClr val="00B050"/>
                </a:solidFill>
                <a:uFillTx/>
                <a:ea typeface="黑体" panose="02010609060101010101" charset="-122"/>
              </a:rPr>
              <a:t>第一段</a:t>
            </a:r>
            <a:endParaRPr lang="zh-CN" altLang="en-US" sz="3600" b="1">
              <a:solidFill>
                <a:srgbClr val="00B050"/>
              </a:solidFill>
              <a:uFillTx/>
              <a:ea typeface="黑体" panose="02010609060101010101"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1508"/>
                                        </p:tgtEl>
                                        <p:attrNameLst>
                                          <p:attrName>style.visibility</p:attrName>
                                        </p:attrNameLst>
                                      </p:cBhvr>
                                      <p:to>
                                        <p:strVal val="visible"/>
                                      </p:to>
                                    </p:set>
                                    <p:anim calcmode="lin" valueType="num">
                                      <p:cBhvr additive="base">
                                        <p:cTn id="7" dur="500" fill="hold"/>
                                        <p:tgtEl>
                                          <p:spTgt spid="21508"/>
                                        </p:tgtEl>
                                        <p:attrNameLst>
                                          <p:attrName>ppt_x</p:attrName>
                                        </p:attrNameLst>
                                      </p:cBhvr>
                                      <p:tavLst>
                                        <p:tav tm="0">
                                          <p:val>
                                            <p:strVal val="0-#ppt_w/2"/>
                                          </p:val>
                                        </p:tav>
                                        <p:tav tm="100000">
                                          <p:val>
                                            <p:strVal val="#ppt_x"/>
                                          </p:val>
                                        </p:tav>
                                      </p:tavLst>
                                    </p:anim>
                                    <p:anim calcmode="lin" valueType="num">
                                      <p:cBhvr additive="base">
                                        <p:cTn id="8" dur="500" fill="hold"/>
                                        <p:tgtEl>
                                          <p:spTgt spid="2150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2531" name="副标题 22530"/>
          <p:cNvSpPr>
            <a:spLocks noGrp="1"/>
          </p:cNvSpPr>
          <p:nvPr>
            <p:ph type="subTitle" idx="1"/>
          </p:nvPr>
        </p:nvSpPr>
        <p:spPr>
          <a:xfrm>
            <a:off x="2133600" y="916305"/>
            <a:ext cx="8390255" cy="1009650"/>
          </a:xfrm>
        </p:spPr>
        <p:txBody>
          <a:bodyPr anchor="t"/>
          <a:p>
            <a:pPr marL="457200" indent="-457200" algn="l" defTabSz="914400" eaLnBrk="1" latinLnBrk="0" hangingPunct="1">
              <a:spcBef>
                <a:spcPts val="0"/>
              </a:spcBef>
              <a:buSzPct val="100000"/>
              <a:buFont typeface="Wingdings" panose="05000000000000000000" charset="0"/>
              <a:buChar char="u"/>
            </a:pPr>
            <a:r>
              <a:rPr lang="zh-CN" altLang="en-US" sz="3600" b="1" baseline="0" dirty="0">
                <a:solidFill>
                  <a:srgbClr val="0000FF"/>
                </a:solidFill>
                <a:uFillTx/>
                <a:latin typeface="黑体" panose="02010609060101010101" charset="-122"/>
                <a:ea typeface="黑体" panose="02010609060101010101" charset="-122"/>
              </a:rPr>
              <a:t>引用“列宁主义认为”一段话的作用是什么？</a:t>
            </a:r>
            <a:endParaRPr lang="zh-CN" altLang="en-US" sz="3600" b="1" baseline="0" dirty="0">
              <a:solidFill>
                <a:srgbClr val="0000FF"/>
              </a:solidFill>
              <a:uFillTx/>
              <a:latin typeface="黑体" panose="02010609060101010101" charset="-122"/>
              <a:ea typeface="黑体" panose="02010609060101010101" charset="-122"/>
            </a:endParaRPr>
          </a:p>
        </p:txBody>
      </p:sp>
      <p:sp>
        <p:nvSpPr>
          <p:cNvPr id="22532" name="文本框 22531"/>
          <p:cNvSpPr txBox="1"/>
          <p:nvPr/>
        </p:nvSpPr>
        <p:spPr>
          <a:xfrm>
            <a:off x="3292475" y="2540000"/>
            <a:ext cx="7690485" cy="3181985"/>
          </a:xfrm>
          <a:prstGeom prst="rect">
            <a:avLst/>
          </a:prstGeom>
          <a:noFill/>
          <a:ln>
            <a:noFill/>
          </a:ln>
          <a:extLst>
            <a:ext uri="{909E8E84-426E-40DD-AFC4-6F175D3DCCD1}">
              <a14:hiddenFill xmlns:a14="http://schemas.microsoft.com/office/drawing/2010/main">
                <a:gradFill rotWithShape="1">
                  <a:gsLst>
                    <a:gs pos="0">
                      <a:schemeClr val="accent1">
                        <a:lumMod val="110000"/>
                        <a:satMod val="105000"/>
                        <a:tint val="67000"/>
                      </a:schemeClr>
                    </a:gs>
                    <a:gs pos="50000">
                      <a:schemeClr val="accent1">
                        <a:lumMod val="105000"/>
                        <a:satMod val="103000"/>
                        <a:tint val="73000"/>
                      </a:schemeClr>
                    </a:gs>
                    <a:gs pos="100000">
                      <a:schemeClr val="accent1">
                        <a:lumMod val="105000"/>
                        <a:satMod val="109000"/>
                        <a:tint val="81000"/>
                      </a:schemeClr>
                    </a:gs>
                  </a:gsLst>
                  <a:lin ang="5400000" scaled="0"/>
                </a:gradFill>
              </a14:hiddenFill>
            </a:ext>
          </a:extLst>
        </p:spPr>
        <p:style>
          <a:lnRef idx="1">
            <a:schemeClr val="accent1"/>
          </a:lnRef>
          <a:fillRef idx="2">
            <a:schemeClr val="accent1"/>
          </a:fillRef>
          <a:effectRef idx="1">
            <a:schemeClr val="accent1"/>
          </a:effectRef>
          <a:fontRef idx="minor">
            <a:schemeClr val="dk1"/>
          </a:fontRef>
        </p:style>
        <p:txBody>
          <a:bodyPr wrap="square">
            <a:spAutoFit/>
          </a:bodyPr>
          <a:p>
            <a:pPr>
              <a:lnSpc>
                <a:spcPts val="4820"/>
              </a:lnSpc>
              <a:spcBef>
                <a:spcPts val="0"/>
              </a:spcBef>
              <a:buClr>
                <a:schemeClr val="bg1"/>
              </a:buClr>
            </a:pPr>
            <a:r>
              <a:rPr lang="en-US" altLang="zh-CN" sz="3600" b="1" dirty="0">
                <a:solidFill>
                  <a:srgbClr val="FF0000"/>
                </a:solidFill>
                <a:uFillTx/>
                <a:latin typeface="Times New Roman" panose="02020603050405020304" pitchFamily="18" charset="0"/>
                <a:ea typeface="黑体" panose="02010609060101010101" charset="-122"/>
              </a:rPr>
              <a:t>        </a:t>
            </a:r>
            <a:r>
              <a:rPr lang="zh-CN" altLang="en-US" sz="3600" b="1" dirty="0">
                <a:solidFill>
                  <a:srgbClr val="FF0000"/>
                </a:solidFill>
                <a:uFillTx/>
                <a:latin typeface="Times New Roman" panose="02020603050405020304" pitchFamily="18" charset="0"/>
                <a:ea typeface="黑体" panose="02010609060101010101" charset="-122"/>
              </a:rPr>
              <a:t>是为了突出白求恩同志这一精神的重要意义。作者在这里应用马列主义的观点作为自己立论的根据，这是运用论证法中的</a:t>
            </a:r>
            <a:r>
              <a:rPr lang="zh-CN" altLang="en-US" sz="3600" b="1" u="heavy" dirty="0">
                <a:solidFill>
                  <a:srgbClr val="FF0000"/>
                </a:solidFill>
                <a:uFill>
                  <a:solidFill>
                    <a:srgbClr val="0000FF"/>
                  </a:solidFill>
                </a:uFill>
                <a:latin typeface="Times New Roman" panose="02020603050405020304" pitchFamily="18" charset="0"/>
                <a:ea typeface="黑体" panose="02010609060101010101" charset="-122"/>
              </a:rPr>
              <a:t>“引证法”，论述白求恩同志是伟大的国际主义战士。</a:t>
            </a:r>
            <a:endParaRPr lang="zh-CN" altLang="en-US" sz="3600" b="1" u="heavy" dirty="0">
              <a:solidFill>
                <a:srgbClr val="FF0000"/>
              </a:solidFill>
              <a:uFill>
                <a:solidFill>
                  <a:srgbClr val="0000FF"/>
                </a:solidFill>
              </a:uFill>
              <a:latin typeface="Times New Roman" panose="02020603050405020304" pitchFamily="18" charset="0"/>
              <a:ea typeface="黑体" panose="02010609060101010101" charset="-122"/>
            </a:endParaRPr>
          </a:p>
        </p:txBody>
      </p:sp>
      <p:pic>
        <p:nvPicPr>
          <p:cNvPr id="22533" name="图片 22532" descr="白求恩"/>
          <p:cNvPicPr>
            <a:picLocks noChangeAspect="1"/>
          </p:cNvPicPr>
          <p:nvPr/>
        </p:nvPicPr>
        <p:blipFill>
          <a:blip r:embed="rId1"/>
          <a:stretch>
            <a:fillRect/>
          </a:stretch>
        </p:blipFill>
        <p:spPr>
          <a:xfrm>
            <a:off x="120015" y="3153410"/>
            <a:ext cx="3077845" cy="3578225"/>
          </a:xfrm>
          <a:prstGeom prst="rect">
            <a:avLst/>
          </a:prstGeom>
          <a:noFill/>
          <a:ln w="9525">
            <a:noFill/>
          </a:ln>
        </p:spPr>
      </p:pic>
      <p:sp>
        <p:nvSpPr>
          <p:cNvPr id="3" name="文本框 2"/>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charset="-122"/>
              </a:rPr>
              <a:t>合作探究</a:t>
            </a:r>
            <a:endParaRPr lang="zh-CN" altLang="en-US" sz="4000" b="1" dirty="0">
              <a:solidFill>
                <a:srgbClr val="7030A0"/>
              </a:solidFill>
              <a:uFillTx/>
              <a:latin typeface="Arial" panose="020B0604020202020204" pitchFamily="34" charset="0"/>
              <a:ea typeface="黑体" panose="02010609060101010101" charset="-122"/>
            </a:endParaRPr>
          </a:p>
        </p:txBody>
      </p:sp>
      <p:sp>
        <p:nvSpPr>
          <p:cNvPr id="18" name="文本框 17"/>
          <p:cNvSpPr txBox="1"/>
          <p:nvPr/>
        </p:nvSpPr>
        <p:spPr>
          <a:xfrm>
            <a:off x="5211445" y="248285"/>
            <a:ext cx="1560195" cy="645160"/>
          </a:xfrm>
          <a:prstGeom prst="rect">
            <a:avLst/>
          </a:prstGeom>
          <a:noFill/>
        </p:spPr>
        <p:txBody>
          <a:bodyPr wrap="none" rtlCol="0">
            <a:spAutoFit/>
          </a:bodyPr>
          <a:p>
            <a:r>
              <a:rPr lang="zh-CN" altLang="en-US" sz="3600" b="1">
                <a:solidFill>
                  <a:srgbClr val="00B050"/>
                </a:solidFill>
                <a:uFillTx/>
                <a:ea typeface="黑体" panose="02010609060101010101" charset="-122"/>
              </a:rPr>
              <a:t>第一段</a:t>
            </a:r>
            <a:endParaRPr lang="zh-CN" altLang="en-US" sz="3600" b="1">
              <a:solidFill>
                <a:srgbClr val="00B050"/>
              </a:solidFill>
              <a:uFillTx/>
              <a:ea typeface="黑体" panose="02010609060101010101"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22532"/>
                                        </p:tgtEl>
                                        <p:attrNameLst>
                                          <p:attrName>style.visibility</p:attrName>
                                        </p:attrNameLst>
                                      </p:cBhvr>
                                      <p:to>
                                        <p:strVal val="visible"/>
                                      </p:to>
                                    </p:set>
                                    <p:animEffect transition="in" filter="barn(outHorizontal)">
                                      <p:cBhvr>
                                        <p:cTn id="7" dur="500"/>
                                        <p:tgtEl>
                                          <p:spTgt spid="225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3554" name="Rectangle 3"/>
          <p:cNvSpPr>
            <a:spLocks noGrp="1"/>
          </p:cNvSpPr>
          <p:nvPr>
            <p:ph idx="1"/>
          </p:nvPr>
        </p:nvSpPr>
        <p:spPr>
          <a:xfrm>
            <a:off x="1874520" y="2177415"/>
            <a:ext cx="8234680" cy="1981200"/>
          </a:xfrm>
          <a:noFill/>
          <a:ln>
            <a:noFill/>
          </a:ln>
          <a:extLst>
            <a:ext uri="{909E8E84-426E-40DD-AFC4-6F175D3DCCD1}">
              <a14:hiddenFill xmlns:a14="http://schemas.microsoft.com/office/drawing/2010/main">
                <a:gradFill rotWithShape="1">
                  <a:gsLst>
                    <a:gs pos="0">
                      <a:schemeClr val="accent1">
                        <a:lumMod val="110000"/>
                        <a:satMod val="105000"/>
                        <a:tint val="67000"/>
                      </a:schemeClr>
                    </a:gs>
                    <a:gs pos="50000">
                      <a:schemeClr val="accent1">
                        <a:lumMod val="105000"/>
                        <a:satMod val="103000"/>
                        <a:tint val="73000"/>
                      </a:schemeClr>
                    </a:gs>
                    <a:gs pos="100000">
                      <a:schemeClr val="accent1">
                        <a:lumMod val="105000"/>
                        <a:satMod val="109000"/>
                        <a:tint val="81000"/>
                      </a:schemeClr>
                    </a:gs>
                  </a:gsLst>
                  <a:lin ang="5400000" scaled="0"/>
                </a:gradFill>
              </a14:hiddenFill>
            </a:ext>
          </a:extLst>
        </p:spPr>
        <p:style>
          <a:lnRef idx="1">
            <a:schemeClr val="accent1"/>
          </a:lnRef>
          <a:fillRef idx="2">
            <a:schemeClr val="accent1"/>
          </a:fillRef>
          <a:effectRef idx="1">
            <a:schemeClr val="accent1"/>
          </a:effectRef>
          <a:fontRef idx="minor">
            <a:schemeClr val="dk1"/>
          </a:fontRef>
        </p:style>
        <p:txBody>
          <a:bodyPr wrap="square" lIns="91440" tIns="45720" rIns="91440" bIns="45720" anchor="t"/>
          <a:p>
            <a:pPr>
              <a:buFont typeface="Wingdings" panose="05000000000000000000" charset="0"/>
              <a:buChar char="u"/>
            </a:pPr>
            <a:r>
              <a:rPr lang="zh-CN" altLang="en-US" sz="3600" b="1" dirty="0">
                <a:solidFill>
                  <a:srgbClr val="0000FF"/>
                </a:solidFill>
                <a:uFillTx/>
                <a:ea typeface="黑体" panose="02010609060101010101" charset="-122"/>
              </a:rPr>
              <a:t>给每句话标上序号，把本段分成三层，概括每层的意思。说说哪些句子是：</a:t>
            </a:r>
            <a:r>
              <a:rPr lang="en-US" altLang="zh-CN" sz="3600" b="1" dirty="0">
                <a:solidFill>
                  <a:srgbClr val="0000FF"/>
                </a:solidFill>
                <a:uFillTx/>
                <a:ea typeface="黑体" panose="02010609060101010101" charset="-122"/>
              </a:rPr>
              <a:t>“</a:t>
            </a:r>
            <a:r>
              <a:rPr lang="zh-CN" altLang="en-US" sz="3600" b="1" dirty="0">
                <a:solidFill>
                  <a:srgbClr val="0000FF"/>
                </a:solidFill>
                <a:uFillTx/>
                <a:ea typeface="黑体" panose="02010609060101010101" charset="-122"/>
              </a:rPr>
              <a:t>叙</a:t>
            </a:r>
            <a:r>
              <a:rPr lang="en-US" altLang="zh-CN" sz="3600" b="1" dirty="0">
                <a:solidFill>
                  <a:srgbClr val="0000FF"/>
                </a:solidFill>
                <a:uFillTx/>
                <a:ea typeface="黑体" panose="02010609060101010101" charset="-122"/>
              </a:rPr>
              <a:t>”</a:t>
            </a:r>
            <a:r>
              <a:rPr lang="zh-CN" altLang="en-US" sz="3600" b="1" dirty="0">
                <a:solidFill>
                  <a:srgbClr val="0000FF"/>
                </a:solidFill>
                <a:uFillTx/>
                <a:ea typeface="黑体" panose="02010609060101010101" charset="-122"/>
              </a:rPr>
              <a:t>，哪些句子是“议”？</a:t>
            </a:r>
            <a:endParaRPr lang="zh-CN" altLang="en-US" sz="3600" b="1" dirty="0">
              <a:solidFill>
                <a:srgbClr val="0000FF"/>
              </a:solidFill>
              <a:uFillTx/>
              <a:ea typeface="黑体" panose="02010609060101010101" charset="-122"/>
            </a:endParaRPr>
          </a:p>
        </p:txBody>
      </p:sp>
      <p:sp>
        <p:nvSpPr>
          <p:cNvPr id="5" name="文本框 4"/>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charset="-122"/>
              </a:rPr>
              <a:t>合作探究</a:t>
            </a:r>
            <a:endParaRPr lang="zh-CN" altLang="en-US" sz="4000" b="1" dirty="0">
              <a:solidFill>
                <a:srgbClr val="7030A0"/>
              </a:solidFill>
              <a:uFillTx/>
              <a:latin typeface="Arial" panose="020B0604020202020204" pitchFamily="34" charset="0"/>
              <a:ea typeface="黑体" panose="02010609060101010101" charset="-122"/>
            </a:endParaRPr>
          </a:p>
        </p:txBody>
      </p:sp>
      <p:sp>
        <p:nvSpPr>
          <p:cNvPr id="18" name="文本框 17"/>
          <p:cNvSpPr txBox="1"/>
          <p:nvPr/>
        </p:nvSpPr>
        <p:spPr>
          <a:xfrm>
            <a:off x="5088255" y="747395"/>
            <a:ext cx="1560195" cy="645160"/>
          </a:xfrm>
          <a:prstGeom prst="rect">
            <a:avLst/>
          </a:prstGeom>
          <a:noFill/>
        </p:spPr>
        <p:txBody>
          <a:bodyPr wrap="none" rtlCol="0">
            <a:spAutoFit/>
          </a:bodyPr>
          <a:p>
            <a:r>
              <a:rPr lang="zh-CN" altLang="en-US" sz="3600" b="1">
                <a:solidFill>
                  <a:srgbClr val="00B050"/>
                </a:solidFill>
                <a:uFillTx/>
                <a:ea typeface="黑体" panose="02010609060101010101" charset="-122"/>
              </a:rPr>
              <a:t>第二段</a:t>
            </a:r>
            <a:endParaRPr lang="zh-CN" altLang="en-US" sz="3600" b="1">
              <a:solidFill>
                <a:srgbClr val="00B050"/>
              </a:solidFill>
              <a:uFillTx/>
              <a:ea typeface="黑体" panose="02010609060101010101" charset="-122"/>
            </a:endParaRPr>
          </a:p>
        </p:txBody>
      </p:sp>
    </p:spTree>
  </p:cSld>
  <p:clrMapOvr>
    <a:masterClrMapping/>
  </p:clrMapOvr>
  <p:transition spd="slow">
    <p:rand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6386" name="Rectangle 2"/>
          <p:cNvSpPr/>
          <p:nvPr/>
        </p:nvSpPr>
        <p:spPr>
          <a:xfrm>
            <a:off x="1169035" y="2806065"/>
            <a:ext cx="2143760" cy="3566795"/>
          </a:xfrm>
          <a:prstGeom prst="rect">
            <a:avLst/>
          </a:prstGeom>
          <a:noFill/>
          <a:ln>
            <a:noFill/>
          </a:ln>
          <a:extLst>
            <a:ext uri="{909E8E84-426E-40DD-AFC4-6F175D3DCCD1}">
              <a14:hiddenFill xmlns:a14="http://schemas.microsoft.com/office/drawing/2010/main">
                <a:gradFill rotWithShape="1">
                  <a:gsLst>
                    <a:gs pos="0">
                      <a:schemeClr val="accent1">
                        <a:lumMod val="110000"/>
                        <a:satMod val="105000"/>
                        <a:tint val="67000"/>
                      </a:schemeClr>
                    </a:gs>
                    <a:gs pos="50000">
                      <a:schemeClr val="accent1">
                        <a:lumMod val="105000"/>
                        <a:satMod val="103000"/>
                        <a:tint val="73000"/>
                      </a:schemeClr>
                    </a:gs>
                    <a:gs pos="100000">
                      <a:schemeClr val="accent1">
                        <a:lumMod val="105000"/>
                        <a:satMod val="109000"/>
                        <a:tint val="81000"/>
                      </a:schemeClr>
                    </a:gs>
                  </a:gsLst>
                  <a:lin ang="5400000" scaled="0"/>
                </a:gradFill>
              </a14:hiddenFill>
            </a:ext>
          </a:extLst>
        </p:spPr>
        <p:style>
          <a:lnRef idx="1">
            <a:schemeClr val="accent1"/>
          </a:lnRef>
          <a:fillRef idx="2">
            <a:schemeClr val="accent1"/>
          </a:fillRef>
          <a:effectRef idx="1">
            <a:schemeClr val="accent1"/>
          </a:effectRef>
          <a:fontRef idx="minor">
            <a:schemeClr val="dk1"/>
          </a:fontRef>
        </p:style>
        <p:txBody>
          <a:bodyPr wrap="square" anchor="t">
            <a:spAutoFit/>
          </a:bodyPr>
          <a:p>
            <a:pPr>
              <a:lnSpc>
                <a:spcPts val="5420"/>
              </a:lnSpc>
              <a:spcBef>
                <a:spcPts val="0"/>
              </a:spcBef>
            </a:pPr>
            <a:r>
              <a:rPr lang="zh-CN" altLang="en-US" sz="3600" b="1" dirty="0">
                <a:solidFill>
                  <a:srgbClr val="00B050"/>
                </a:solidFill>
                <a:uFillTx/>
                <a:latin typeface="楷体_GB2312" charset="0"/>
                <a:ea typeface="黑体" panose="02010609060101010101" charset="-122"/>
              </a:rPr>
              <a:t>第一层：</a:t>
            </a:r>
            <a:endParaRPr lang="zh-CN" altLang="en-US" sz="3600" b="1" dirty="0">
              <a:solidFill>
                <a:srgbClr val="00B050"/>
              </a:solidFill>
              <a:uFillTx/>
              <a:latin typeface="楷体_GB2312" charset="0"/>
              <a:ea typeface="黑体" panose="02010609060101010101" charset="-122"/>
            </a:endParaRPr>
          </a:p>
          <a:p>
            <a:pPr>
              <a:lnSpc>
                <a:spcPts val="5420"/>
              </a:lnSpc>
              <a:spcBef>
                <a:spcPts val="0"/>
              </a:spcBef>
            </a:pPr>
            <a:endParaRPr lang="zh-CN" altLang="en-US" sz="3600" b="1" dirty="0">
              <a:solidFill>
                <a:srgbClr val="00B050"/>
              </a:solidFill>
              <a:uFillTx/>
              <a:latin typeface="楷体_GB2312" charset="0"/>
              <a:ea typeface="楷体_GB2312" pitchFamily="49" charset="-122"/>
            </a:endParaRPr>
          </a:p>
          <a:p>
            <a:pPr>
              <a:lnSpc>
                <a:spcPts val="5420"/>
              </a:lnSpc>
              <a:spcBef>
                <a:spcPts val="0"/>
              </a:spcBef>
            </a:pPr>
            <a:r>
              <a:rPr lang="zh-CN" altLang="en-US" sz="3600" b="1" dirty="0">
                <a:solidFill>
                  <a:srgbClr val="00B050"/>
                </a:solidFill>
                <a:uFillTx/>
                <a:latin typeface="楷体_GB2312" charset="0"/>
                <a:ea typeface="黑体" panose="02010609060101010101" charset="-122"/>
              </a:rPr>
              <a:t>第二层：</a:t>
            </a:r>
            <a:endParaRPr lang="zh-CN" altLang="en-US" sz="3600" b="1" dirty="0">
              <a:solidFill>
                <a:srgbClr val="00B050"/>
              </a:solidFill>
              <a:uFillTx/>
              <a:latin typeface="楷体_GB2312" charset="0"/>
              <a:ea typeface="黑体" panose="02010609060101010101" charset="-122"/>
            </a:endParaRPr>
          </a:p>
          <a:p>
            <a:pPr>
              <a:lnSpc>
                <a:spcPts val="5420"/>
              </a:lnSpc>
              <a:spcBef>
                <a:spcPts val="0"/>
              </a:spcBef>
            </a:pPr>
            <a:endParaRPr lang="zh-CN" altLang="en-US" sz="3600" b="1" dirty="0">
              <a:solidFill>
                <a:srgbClr val="00B050"/>
              </a:solidFill>
              <a:uFillTx/>
              <a:latin typeface="楷体_GB2312" charset="0"/>
              <a:ea typeface="楷体_GB2312" pitchFamily="49" charset="-122"/>
            </a:endParaRPr>
          </a:p>
          <a:p>
            <a:pPr>
              <a:lnSpc>
                <a:spcPts val="5420"/>
              </a:lnSpc>
              <a:spcBef>
                <a:spcPts val="0"/>
              </a:spcBef>
            </a:pPr>
            <a:r>
              <a:rPr lang="zh-CN" altLang="en-US" sz="3600" b="1" dirty="0">
                <a:solidFill>
                  <a:srgbClr val="00B050"/>
                </a:solidFill>
                <a:uFillTx/>
                <a:latin typeface="楷体_GB2312" charset="0"/>
                <a:ea typeface="黑体" panose="02010609060101010101" charset="-122"/>
              </a:rPr>
              <a:t>第三层：</a:t>
            </a:r>
            <a:endParaRPr lang="zh-CN" altLang="en-US" sz="3600" b="1" dirty="0">
              <a:solidFill>
                <a:srgbClr val="00B050"/>
              </a:solidFill>
              <a:uFillTx/>
              <a:latin typeface="楷体_GB2312" charset="0"/>
              <a:ea typeface="黑体" panose="02010609060101010101" charset="-122"/>
            </a:endParaRPr>
          </a:p>
        </p:txBody>
      </p:sp>
      <p:sp>
        <p:nvSpPr>
          <p:cNvPr id="16389" name="Rectangle 5"/>
          <p:cNvSpPr/>
          <p:nvPr/>
        </p:nvSpPr>
        <p:spPr>
          <a:xfrm>
            <a:off x="2628900" y="1179195"/>
            <a:ext cx="5692140" cy="645160"/>
          </a:xfrm>
          <a:prstGeom prst="rect">
            <a:avLst/>
          </a:prstGeom>
          <a:noFill/>
          <a:ln w="9525">
            <a:noFill/>
          </a:ln>
        </p:spPr>
        <p:txBody>
          <a:bodyPr wrap="none" anchor="t">
            <a:spAutoFit/>
          </a:bodyPr>
          <a:p>
            <a:pPr>
              <a:spcBef>
                <a:spcPct val="50000"/>
              </a:spcBef>
            </a:pPr>
            <a:r>
              <a:rPr lang="en-US" altLang="zh-CN" sz="3600" b="1" dirty="0">
                <a:solidFill>
                  <a:srgbClr val="0000FF"/>
                </a:solidFill>
                <a:uFillTx/>
                <a:latin typeface="楷体_GB2312" charset="0"/>
                <a:ea typeface="黑体" panose="02010609060101010101" charset="-122"/>
              </a:rPr>
              <a:t>①②</a:t>
            </a:r>
            <a:r>
              <a:rPr lang="zh-CN" altLang="en-US" sz="3600" b="1" dirty="0">
                <a:solidFill>
                  <a:srgbClr val="0000FF"/>
                </a:solidFill>
                <a:uFillTx/>
                <a:latin typeface="楷体_GB2312" charset="0"/>
                <a:ea typeface="黑体" panose="02010609060101010101" charset="-122"/>
              </a:rPr>
              <a:t>｜③④⑤⑥⑦｜⑧⑨⑩</a:t>
            </a:r>
            <a:endParaRPr lang="zh-CN" altLang="en-US" sz="3600" b="1" dirty="0">
              <a:solidFill>
                <a:srgbClr val="0000FF"/>
              </a:solidFill>
              <a:uFillTx/>
              <a:latin typeface="楷体_GB2312" charset="0"/>
              <a:ea typeface="黑体" panose="02010609060101010101" charset="-122"/>
            </a:endParaRPr>
          </a:p>
        </p:txBody>
      </p:sp>
      <p:sp>
        <p:nvSpPr>
          <p:cNvPr id="16390" name="Rectangle 6"/>
          <p:cNvSpPr/>
          <p:nvPr/>
        </p:nvSpPr>
        <p:spPr>
          <a:xfrm>
            <a:off x="2617470" y="1981200"/>
            <a:ext cx="5703570" cy="645160"/>
          </a:xfrm>
          <a:prstGeom prst="rect">
            <a:avLst/>
          </a:prstGeom>
          <a:noFill/>
          <a:ln w="9525">
            <a:noFill/>
          </a:ln>
        </p:spPr>
        <p:txBody>
          <a:bodyPr wrap="none" anchor="t">
            <a:spAutoFit/>
          </a:bodyPr>
          <a:p>
            <a:pPr>
              <a:spcBef>
                <a:spcPct val="50000"/>
              </a:spcBef>
            </a:pPr>
            <a:r>
              <a:rPr lang="zh-CN" altLang="en-US" sz="3600" b="1" dirty="0">
                <a:solidFill>
                  <a:srgbClr val="FF0000"/>
                </a:solidFill>
                <a:uFillTx/>
                <a:latin typeface="黑体" panose="02010609060101010101" charset="-122"/>
                <a:ea typeface="黑体" panose="02010609060101010101" charset="-122"/>
              </a:rPr>
              <a:t>叙议    叙   议    叙 议</a:t>
            </a:r>
            <a:endParaRPr lang="zh-CN" altLang="en-US" sz="3600" b="1" dirty="0">
              <a:solidFill>
                <a:srgbClr val="FF0000"/>
              </a:solidFill>
              <a:uFillTx/>
              <a:latin typeface="黑体" panose="02010609060101010101" charset="-122"/>
              <a:ea typeface="黑体" panose="02010609060101010101" charset="-122"/>
            </a:endParaRPr>
          </a:p>
        </p:txBody>
      </p:sp>
      <p:sp>
        <p:nvSpPr>
          <p:cNvPr id="16391" name="Rectangle 7"/>
          <p:cNvSpPr/>
          <p:nvPr/>
        </p:nvSpPr>
        <p:spPr>
          <a:xfrm>
            <a:off x="3227705" y="2806065"/>
            <a:ext cx="7566025" cy="1122045"/>
          </a:xfrm>
          <a:prstGeom prst="rect">
            <a:avLst/>
          </a:prstGeom>
          <a:noFill/>
          <a:ln>
            <a:noFill/>
          </a:ln>
          <a:extLst>
            <a:ext uri="{909E8E84-426E-40DD-AFC4-6F175D3DCCD1}">
              <a14:hiddenFill xmlns:a14="http://schemas.microsoft.com/office/drawing/2010/main">
                <a:solidFill>
                  <a:srgbClr val="FFFF00"/>
                </a:solidFill>
              </a14:hiddenFill>
            </a:ext>
          </a:extLst>
        </p:spPr>
        <p:style>
          <a:lnRef idx="1">
            <a:schemeClr val="dk1"/>
          </a:lnRef>
          <a:fillRef idx="2">
            <a:schemeClr val="dk1"/>
          </a:fillRef>
          <a:effectRef idx="1">
            <a:schemeClr val="dk1"/>
          </a:effectRef>
          <a:fontRef idx="minor">
            <a:schemeClr val="dk1"/>
          </a:fontRef>
        </p:style>
        <p:txBody>
          <a:bodyPr wrap="square" anchor="t">
            <a:spAutoFit/>
          </a:bodyPr>
          <a:p>
            <a:pPr>
              <a:lnSpc>
                <a:spcPts val="4020"/>
              </a:lnSpc>
              <a:spcBef>
                <a:spcPts val="0"/>
              </a:spcBef>
            </a:pPr>
            <a:r>
              <a:rPr lang="zh-CN" altLang="en-US" sz="3600" b="1" dirty="0">
                <a:solidFill>
                  <a:srgbClr val="FF0000"/>
                </a:solidFill>
                <a:uFillTx/>
                <a:latin typeface="黑体" panose="02010609060101010101" charset="-122"/>
                <a:ea typeface="黑体" panose="02010609060101010101" charset="-122"/>
              </a:rPr>
              <a:t>先高度概括白求恩精神的具体表现，后号召每个共产党员都要学习他。</a:t>
            </a:r>
            <a:endParaRPr lang="zh-CN" altLang="en-US" sz="3600" b="1" dirty="0">
              <a:solidFill>
                <a:srgbClr val="FF0000"/>
              </a:solidFill>
              <a:uFillTx/>
              <a:latin typeface="黑体" panose="02010609060101010101" charset="-122"/>
              <a:ea typeface="黑体" panose="02010609060101010101" charset="-122"/>
            </a:endParaRPr>
          </a:p>
        </p:txBody>
      </p:sp>
      <p:sp>
        <p:nvSpPr>
          <p:cNvPr id="16392" name="Rectangle 8"/>
          <p:cNvSpPr/>
          <p:nvPr/>
        </p:nvSpPr>
        <p:spPr>
          <a:xfrm>
            <a:off x="3227705" y="4104640"/>
            <a:ext cx="7245985" cy="1122045"/>
          </a:xfrm>
          <a:prstGeom prst="rect">
            <a:avLst/>
          </a:prstGeom>
          <a:noFill/>
          <a:ln w="9525">
            <a:noFill/>
          </a:ln>
          <a:extLst>
            <a:ext uri="{909E8E84-426E-40DD-AFC4-6F175D3DCCD1}">
              <a14:hiddenFill xmlns:a14="http://schemas.microsoft.com/office/drawing/2010/main">
                <a:solidFill>
                  <a:srgbClr val="FFFF00"/>
                </a:solidFill>
              </a14:hiddenFill>
            </a:ext>
          </a:extLst>
        </p:spPr>
        <p:txBody>
          <a:bodyPr wrap="square" anchor="t">
            <a:spAutoFit/>
          </a:bodyPr>
          <a:p>
            <a:pPr>
              <a:lnSpc>
                <a:spcPts val="4020"/>
              </a:lnSpc>
            </a:pPr>
            <a:r>
              <a:rPr lang="zh-CN" altLang="en-US" sz="3600" b="1" dirty="0">
                <a:solidFill>
                  <a:srgbClr val="FF0000"/>
                </a:solidFill>
                <a:uFillTx/>
                <a:latin typeface="楷体_GB2312" pitchFamily="49" charset="-122"/>
                <a:ea typeface="黑体" panose="02010609060101010101" charset="-122"/>
              </a:rPr>
              <a:t>先联系</a:t>
            </a:r>
            <a:r>
              <a:rPr lang="zh-CN" altLang="en-US" sz="3600" b="1" dirty="0">
                <a:solidFill>
                  <a:srgbClr val="FF0000"/>
                </a:solidFill>
                <a:uFillTx/>
                <a:latin typeface="Times New Roman" panose="02020603050405020304" pitchFamily="18" charset="0"/>
                <a:ea typeface="黑体" panose="02010609060101010101" charset="-122"/>
              </a:rPr>
              <a:t>“</a:t>
            </a:r>
            <a:r>
              <a:rPr lang="zh-CN" altLang="en-US" sz="3600" b="1" dirty="0">
                <a:solidFill>
                  <a:srgbClr val="FF0000"/>
                </a:solidFill>
                <a:uFillTx/>
                <a:latin typeface="楷体_GB2312" pitchFamily="49" charset="-122"/>
                <a:ea typeface="黑体" panose="02010609060101010101" charset="-122"/>
              </a:rPr>
              <a:t>不少的人</a:t>
            </a:r>
            <a:r>
              <a:rPr lang="zh-CN" altLang="en-US" sz="3600" b="1" dirty="0">
                <a:solidFill>
                  <a:srgbClr val="FF0000"/>
                </a:solidFill>
                <a:uFillTx/>
                <a:latin typeface="Times New Roman" panose="02020603050405020304" pitchFamily="18" charset="0"/>
                <a:ea typeface="黑体" panose="02010609060101010101" charset="-122"/>
              </a:rPr>
              <a:t>”</a:t>
            </a:r>
            <a:r>
              <a:rPr lang="zh-CN" altLang="en-US" sz="3600" b="1" dirty="0">
                <a:solidFill>
                  <a:srgbClr val="FF0000"/>
                </a:solidFill>
                <a:uFillTx/>
                <a:latin typeface="楷体_GB2312" pitchFamily="49" charset="-122"/>
                <a:ea typeface="黑体" panose="02010609060101010101" charset="-122"/>
              </a:rPr>
              <a:t>的表现，后分析</a:t>
            </a:r>
            <a:r>
              <a:rPr lang="zh-CN" altLang="en-US" sz="3600" b="1" dirty="0">
                <a:solidFill>
                  <a:srgbClr val="FF0000"/>
                </a:solidFill>
                <a:uFillTx/>
                <a:latin typeface="Times New Roman" panose="02020603050405020304" pitchFamily="18" charset="0"/>
                <a:ea typeface="黑体" panose="02010609060101010101" charset="-122"/>
              </a:rPr>
              <a:t>“</a:t>
            </a:r>
            <a:r>
              <a:rPr lang="zh-CN" altLang="en-US" sz="3600" b="1" dirty="0">
                <a:solidFill>
                  <a:srgbClr val="FF0000"/>
                </a:solidFill>
                <a:uFillTx/>
                <a:latin typeface="楷体_GB2312" pitchFamily="49" charset="-122"/>
                <a:ea typeface="黑体" panose="02010609060101010101" charset="-122"/>
              </a:rPr>
              <a:t>不少的人</a:t>
            </a:r>
            <a:r>
              <a:rPr lang="zh-CN" altLang="en-US" sz="3600" b="1" dirty="0">
                <a:solidFill>
                  <a:srgbClr val="FF0000"/>
                </a:solidFill>
                <a:uFillTx/>
                <a:latin typeface="Times New Roman" panose="02020603050405020304" pitchFamily="18" charset="0"/>
                <a:ea typeface="黑体" panose="02010609060101010101" charset="-122"/>
              </a:rPr>
              <a:t>”</a:t>
            </a:r>
            <a:r>
              <a:rPr lang="zh-CN" altLang="en-US" sz="3600" b="1" dirty="0">
                <a:solidFill>
                  <a:srgbClr val="FF0000"/>
                </a:solidFill>
                <a:uFillTx/>
                <a:latin typeface="楷体_GB2312" pitchFamily="49" charset="-122"/>
                <a:ea typeface="黑体" panose="02010609060101010101" charset="-122"/>
              </a:rPr>
              <a:t>的实质。</a:t>
            </a:r>
            <a:endParaRPr lang="zh-CN" altLang="en-US" sz="3600" b="1" dirty="0">
              <a:solidFill>
                <a:srgbClr val="FF0000"/>
              </a:solidFill>
              <a:uFillTx/>
              <a:latin typeface="楷体_GB2312" pitchFamily="49" charset="-122"/>
              <a:ea typeface="黑体" panose="02010609060101010101" charset="-122"/>
            </a:endParaRPr>
          </a:p>
        </p:txBody>
      </p:sp>
      <p:sp>
        <p:nvSpPr>
          <p:cNvPr id="16393" name="Rectangle 9"/>
          <p:cNvSpPr/>
          <p:nvPr/>
        </p:nvSpPr>
        <p:spPr>
          <a:xfrm>
            <a:off x="3312795" y="5497513"/>
            <a:ext cx="7315200" cy="1122045"/>
          </a:xfrm>
          <a:prstGeom prst="rect">
            <a:avLst/>
          </a:prstGeom>
          <a:noFill/>
          <a:ln w="9525">
            <a:noFill/>
          </a:ln>
          <a:extLst>
            <a:ext uri="{909E8E84-426E-40DD-AFC4-6F175D3DCCD1}">
              <a14:hiddenFill xmlns:a14="http://schemas.microsoft.com/office/drawing/2010/main">
                <a:solidFill>
                  <a:srgbClr val="FFFF00"/>
                </a:solidFill>
              </a14:hiddenFill>
            </a:ext>
          </a:extLst>
        </p:spPr>
        <p:txBody>
          <a:bodyPr anchor="t">
            <a:spAutoFit/>
          </a:bodyPr>
          <a:p>
            <a:pPr>
              <a:lnSpc>
                <a:spcPts val="4020"/>
              </a:lnSpc>
              <a:spcBef>
                <a:spcPts val="0"/>
              </a:spcBef>
            </a:pPr>
            <a:r>
              <a:rPr lang="zh-CN" altLang="en-US" sz="3600" b="1" dirty="0">
                <a:solidFill>
                  <a:srgbClr val="FF0000"/>
                </a:solidFill>
                <a:uFillTx/>
                <a:latin typeface="黑体" panose="02010609060101010101" charset="-122"/>
                <a:ea typeface="黑体" panose="02010609060101010101" charset="-122"/>
              </a:rPr>
              <a:t>先转述从前线回来的人对白求恩的评价，后号召学习他的精神。</a:t>
            </a:r>
            <a:endParaRPr lang="zh-CN" altLang="en-US" sz="3600" b="1" dirty="0">
              <a:solidFill>
                <a:srgbClr val="FF0000"/>
              </a:solidFill>
              <a:uFillTx/>
              <a:latin typeface="黑体" panose="02010609060101010101" charset="-122"/>
              <a:ea typeface="黑体" panose="02010609060101010101" charset="-122"/>
            </a:endParaRPr>
          </a:p>
        </p:txBody>
      </p:sp>
      <p:sp>
        <p:nvSpPr>
          <p:cNvPr id="16394" name="AutoShape 10"/>
          <p:cNvSpPr/>
          <p:nvPr/>
        </p:nvSpPr>
        <p:spPr>
          <a:xfrm rot="-5354396">
            <a:off x="4747260" y="1235710"/>
            <a:ext cx="200025" cy="1271270"/>
          </a:xfrm>
          <a:prstGeom prst="leftBrace">
            <a:avLst>
              <a:gd name="adj1" fmla="val 58300"/>
              <a:gd name="adj2" fmla="val 47324"/>
            </a:avLst>
          </a:prstGeom>
          <a:noFill/>
          <a:ln w="28575" cap="flat" cmpd="sng">
            <a:solidFill>
              <a:srgbClr val="00B050"/>
            </a:solidFill>
            <a:prstDash val="solid"/>
            <a:miter/>
            <a:headEnd type="none" w="med" len="med"/>
            <a:tailEnd type="none" w="med" len="med"/>
          </a:ln>
        </p:spPr>
        <p:txBody>
          <a:bodyPr wrap="none" anchor="ctr"/>
          <a:p>
            <a:endParaRPr lang="zh-CN" altLang="zh-CN" sz="2400" dirty="0">
              <a:latin typeface="Verdana" panose="020B0604030504040204" pitchFamily="34" charset="0"/>
              <a:ea typeface="宋体" panose="02010600030101010101" pitchFamily="2" charset="-122"/>
            </a:endParaRPr>
          </a:p>
        </p:txBody>
      </p:sp>
      <p:sp>
        <p:nvSpPr>
          <p:cNvPr id="16395" name="AutoShape 11"/>
          <p:cNvSpPr/>
          <p:nvPr/>
        </p:nvSpPr>
        <p:spPr>
          <a:xfrm rot="-5381611">
            <a:off x="7189470" y="1452245"/>
            <a:ext cx="182880" cy="808355"/>
          </a:xfrm>
          <a:prstGeom prst="leftBrace">
            <a:avLst>
              <a:gd name="adj1" fmla="val 41643"/>
              <a:gd name="adj2" fmla="val 50000"/>
            </a:avLst>
          </a:prstGeom>
          <a:noFill/>
          <a:ln w="28575" cap="flat" cmpd="sng">
            <a:solidFill>
              <a:srgbClr val="00B050"/>
            </a:solidFill>
            <a:prstDash val="solid"/>
            <a:miter/>
            <a:headEnd type="none" w="med" len="med"/>
            <a:tailEnd type="none" w="med" len="med"/>
          </a:ln>
        </p:spPr>
        <p:txBody>
          <a:bodyPr wrap="none" anchor="ctr"/>
          <a:p>
            <a:endParaRPr lang="zh-CN" altLang="zh-CN" sz="2400" dirty="0">
              <a:latin typeface="Verdana" panose="020B0604030504040204" pitchFamily="34" charset="0"/>
              <a:ea typeface="宋体" panose="02010600030101010101" pitchFamily="2" charset="-122"/>
            </a:endParaRPr>
          </a:p>
        </p:txBody>
      </p:sp>
      <p:sp>
        <p:nvSpPr>
          <p:cNvPr id="5" name="文本框 4"/>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charset="-122"/>
              </a:rPr>
              <a:t>合作探究</a:t>
            </a:r>
            <a:endParaRPr lang="zh-CN" altLang="en-US" sz="4000" b="1" dirty="0">
              <a:solidFill>
                <a:srgbClr val="7030A0"/>
              </a:solidFill>
              <a:uFillTx/>
              <a:latin typeface="Arial" panose="020B0604020202020204" pitchFamily="34" charset="0"/>
              <a:ea typeface="黑体" panose="02010609060101010101" charset="-122"/>
            </a:endParaRPr>
          </a:p>
        </p:txBody>
      </p:sp>
      <p:sp>
        <p:nvSpPr>
          <p:cNvPr id="18" name="文本框 17"/>
          <p:cNvSpPr txBox="1"/>
          <p:nvPr/>
        </p:nvSpPr>
        <p:spPr>
          <a:xfrm>
            <a:off x="5316220" y="210820"/>
            <a:ext cx="1560195" cy="645160"/>
          </a:xfrm>
          <a:prstGeom prst="rect">
            <a:avLst/>
          </a:prstGeom>
          <a:noFill/>
        </p:spPr>
        <p:txBody>
          <a:bodyPr wrap="none" rtlCol="0">
            <a:spAutoFit/>
          </a:bodyPr>
          <a:p>
            <a:r>
              <a:rPr lang="zh-CN" altLang="en-US" sz="3600" b="1">
                <a:solidFill>
                  <a:srgbClr val="00B050"/>
                </a:solidFill>
                <a:uFillTx/>
                <a:ea typeface="黑体" panose="02010609060101010101" charset="-122"/>
              </a:rPr>
              <a:t>第二段</a:t>
            </a:r>
            <a:endParaRPr lang="zh-CN" altLang="en-US" sz="3600" b="1">
              <a:solidFill>
                <a:srgbClr val="00B050"/>
              </a:solidFill>
              <a:uFillTx/>
              <a:ea typeface="黑体" panose="02010609060101010101"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6389"/>
                                        </p:tgtEl>
                                        <p:attrNameLst>
                                          <p:attrName>style.visibility</p:attrName>
                                        </p:attrNameLst>
                                      </p:cBhvr>
                                      <p:to>
                                        <p:strVal val="visible"/>
                                      </p:to>
                                    </p:set>
                                    <p:animEffect transition="in" filter="dissolve">
                                      <p:cBhvr>
                                        <p:cTn id="7" dur="500"/>
                                        <p:tgtEl>
                                          <p:spTgt spid="16389"/>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6386"/>
                                        </p:tgtEl>
                                        <p:attrNameLst>
                                          <p:attrName>style.visibility</p:attrName>
                                        </p:attrNameLst>
                                      </p:cBhvr>
                                      <p:to>
                                        <p:strVal val="visible"/>
                                      </p:to>
                                    </p:set>
                                    <p:animEffect transition="in" filter="dissolve">
                                      <p:cBhvr>
                                        <p:cTn id="12" dur="500"/>
                                        <p:tgtEl>
                                          <p:spTgt spid="16386"/>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6391"/>
                                        </p:tgtEl>
                                        <p:attrNameLst>
                                          <p:attrName>style.visibility</p:attrName>
                                        </p:attrNameLst>
                                      </p:cBhvr>
                                      <p:to>
                                        <p:strVal val="visible"/>
                                      </p:to>
                                    </p:set>
                                    <p:animEffect transition="in" filter="dissolve">
                                      <p:cBhvr>
                                        <p:cTn id="17" dur="500"/>
                                        <p:tgtEl>
                                          <p:spTgt spid="16391"/>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6392"/>
                                        </p:tgtEl>
                                        <p:attrNameLst>
                                          <p:attrName>style.visibility</p:attrName>
                                        </p:attrNameLst>
                                      </p:cBhvr>
                                      <p:to>
                                        <p:strVal val="visible"/>
                                      </p:to>
                                    </p:set>
                                    <p:animEffect transition="in" filter="dissolve">
                                      <p:cBhvr>
                                        <p:cTn id="22" dur="500"/>
                                        <p:tgtEl>
                                          <p:spTgt spid="16392"/>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6393"/>
                                        </p:tgtEl>
                                        <p:attrNameLst>
                                          <p:attrName>style.visibility</p:attrName>
                                        </p:attrNameLst>
                                      </p:cBhvr>
                                      <p:to>
                                        <p:strVal val="visible"/>
                                      </p:to>
                                    </p:set>
                                    <p:animEffect transition="in" filter="dissolve">
                                      <p:cBhvr>
                                        <p:cTn id="27" dur="500"/>
                                        <p:tgtEl>
                                          <p:spTgt spid="16393"/>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6394"/>
                                        </p:tgtEl>
                                        <p:attrNameLst>
                                          <p:attrName>style.visibility</p:attrName>
                                        </p:attrNameLst>
                                      </p:cBhvr>
                                      <p:to>
                                        <p:strVal val="visible"/>
                                      </p:to>
                                    </p:set>
                                    <p:animEffect transition="in" filter="dissolve">
                                      <p:cBhvr>
                                        <p:cTn id="32" dur="500"/>
                                        <p:tgtEl>
                                          <p:spTgt spid="16394"/>
                                        </p:tgtEl>
                                      </p:cBhvr>
                                    </p:animEffect>
                                  </p:childTnLst>
                                </p:cTn>
                              </p:par>
                            </p:childTnLst>
                          </p:cTn>
                        </p:par>
                        <p:par>
                          <p:cTn id="33" fill="hold">
                            <p:stCondLst>
                              <p:cond delay="500"/>
                            </p:stCondLst>
                            <p:childTnLst>
                              <p:par>
                                <p:cTn id="34" presetID="9" presetClass="entr" presetSubtype="0" fill="hold" grpId="0" nodeType="afterEffect">
                                  <p:stCondLst>
                                    <p:cond delay="0"/>
                                  </p:stCondLst>
                                  <p:childTnLst>
                                    <p:set>
                                      <p:cBhvr>
                                        <p:cTn id="35" dur="1" fill="hold">
                                          <p:stCondLst>
                                            <p:cond delay="0"/>
                                          </p:stCondLst>
                                        </p:cTn>
                                        <p:tgtEl>
                                          <p:spTgt spid="16395"/>
                                        </p:tgtEl>
                                        <p:attrNameLst>
                                          <p:attrName>style.visibility</p:attrName>
                                        </p:attrNameLst>
                                      </p:cBhvr>
                                      <p:to>
                                        <p:strVal val="visible"/>
                                      </p:to>
                                    </p:set>
                                    <p:animEffect transition="in" filter="dissolve">
                                      <p:cBhvr>
                                        <p:cTn id="36" dur="500"/>
                                        <p:tgtEl>
                                          <p:spTgt spid="16395"/>
                                        </p:tgtEl>
                                      </p:cBhvr>
                                    </p:animEffect>
                                  </p:childTnLst>
                                </p:cTn>
                              </p:par>
                            </p:childTnLst>
                          </p:cTn>
                        </p:par>
                        <p:par>
                          <p:cTn id="37" fill="hold">
                            <p:stCondLst>
                              <p:cond delay="1000"/>
                            </p:stCondLst>
                            <p:childTnLst>
                              <p:par>
                                <p:cTn id="38" presetID="9" presetClass="entr" presetSubtype="0" fill="hold" grpId="0" nodeType="afterEffect">
                                  <p:stCondLst>
                                    <p:cond delay="0"/>
                                  </p:stCondLst>
                                  <p:childTnLst>
                                    <p:set>
                                      <p:cBhvr>
                                        <p:cTn id="39" dur="1" fill="hold">
                                          <p:stCondLst>
                                            <p:cond delay="0"/>
                                          </p:stCondLst>
                                        </p:cTn>
                                        <p:tgtEl>
                                          <p:spTgt spid="16390"/>
                                        </p:tgtEl>
                                        <p:attrNameLst>
                                          <p:attrName>style.visibility</p:attrName>
                                        </p:attrNameLst>
                                      </p:cBhvr>
                                      <p:to>
                                        <p:strVal val="visible"/>
                                      </p:to>
                                    </p:set>
                                    <p:animEffect transition="in" filter="dissolve">
                                      <p:cBhvr>
                                        <p:cTn id="40" dur="500"/>
                                        <p:tgtEl>
                                          <p:spTgt spid="163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bldLvl="0" animBg="1"/>
      <p:bldP spid="16389" grpId="0"/>
      <p:bldP spid="16390" grpId="0"/>
      <p:bldP spid="16391" grpId="0" bldLvl="0" animBg="1"/>
      <p:bldP spid="16392" grpId="0" bldLvl="0" animBg="1"/>
      <p:bldP spid="16393" grpId="0" bldLvl="0" animBg="1"/>
      <p:bldP spid="16394" grpId="0" bldLvl="0" animBg="1"/>
      <p:bldP spid="16395"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5604" name="Rectangle 4"/>
          <p:cNvSpPr/>
          <p:nvPr/>
        </p:nvSpPr>
        <p:spPr>
          <a:xfrm>
            <a:off x="1741170" y="1543050"/>
            <a:ext cx="9447530" cy="4523105"/>
          </a:xfrm>
          <a:prstGeom prst="rect">
            <a:avLst/>
          </a:prstGeom>
          <a:noFill/>
          <a:ln>
            <a:noFill/>
          </a:ln>
          <a:extLst>
            <a:ext uri="{909E8E84-426E-40DD-AFC4-6F175D3DCCD1}">
              <a14:hiddenFill xmlns:a14="http://schemas.microsoft.com/office/drawing/2010/main">
                <a:gradFill rotWithShape="1">
                  <a:gsLst>
                    <a:gs pos="0">
                      <a:schemeClr val="accent1">
                        <a:lumMod val="110000"/>
                        <a:satMod val="105000"/>
                        <a:tint val="67000"/>
                      </a:schemeClr>
                    </a:gs>
                    <a:gs pos="50000">
                      <a:schemeClr val="accent1">
                        <a:lumMod val="105000"/>
                        <a:satMod val="103000"/>
                        <a:tint val="73000"/>
                      </a:schemeClr>
                    </a:gs>
                    <a:gs pos="100000">
                      <a:schemeClr val="accent1">
                        <a:lumMod val="105000"/>
                        <a:satMod val="109000"/>
                        <a:tint val="81000"/>
                      </a:schemeClr>
                    </a:gs>
                  </a:gsLst>
                  <a:lin ang="5400000" scaled="0"/>
                </a:gradFill>
              </a14:hiddenFill>
            </a:ext>
          </a:extLst>
        </p:spPr>
        <p:style>
          <a:lnRef idx="1">
            <a:schemeClr val="accent1"/>
          </a:lnRef>
          <a:fillRef idx="2">
            <a:schemeClr val="accent1"/>
          </a:fillRef>
          <a:effectRef idx="1">
            <a:schemeClr val="accent1"/>
          </a:effectRef>
          <a:fontRef idx="minor">
            <a:schemeClr val="dk1"/>
          </a:fontRef>
        </p:style>
        <p:txBody>
          <a:bodyPr wrap="square" anchor="t">
            <a:spAutoFit/>
          </a:bodyPr>
          <a:p>
            <a:pPr marL="571500" indent="-571500">
              <a:buFont typeface="Wingdings" panose="05000000000000000000" charset="0"/>
              <a:buChar char="u"/>
            </a:pPr>
            <a:r>
              <a:rPr sz="3600" b="1" dirty="0">
                <a:solidFill>
                  <a:srgbClr val="0000FF"/>
                </a:solidFill>
                <a:uFillTx/>
                <a:ea typeface="黑体" panose="02010609060101010101" charset="-122"/>
                <a:sym typeface="+mn-ea"/>
              </a:rPr>
              <a:t>说说哪些句子是“叙”，哪些句子是“议”？</a:t>
            </a:r>
            <a:endParaRPr sz="3600" b="1" dirty="0">
              <a:solidFill>
                <a:srgbClr val="0000FF"/>
              </a:solidFill>
              <a:uFillTx/>
              <a:ea typeface="黑体" panose="02010609060101010101" charset="-122"/>
              <a:sym typeface="+mn-ea"/>
            </a:endParaRPr>
          </a:p>
          <a:p>
            <a:pPr marL="0" indent="0">
              <a:buNone/>
            </a:pPr>
            <a:endParaRPr sz="3600" b="1" dirty="0">
              <a:solidFill>
                <a:srgbClr val="0000FF"/>
              </a:solidFill>
              <a:uFillTx/>
              <a:ea typeface="黑体" panose="02010609060101010101" charset="-122"/>
              <a:sym typeface="+mn-ea"/>
            </a:endParaRPr>
          </a:p>
          <a:p>
            <a:pPr marL="0" indent="0">
              <a:buNone/>
            </a:pPr>
            <a:r>
              <a:rPr sz="3600" b="1" dirty="0">
                <a:solidFill>
                  <a:srgbClr val="FF0000"/>
                </a:solidFill>
                <a:ea typeface="黑体" panose="02010609060101010101" charset="-122"/>
                <a:sym typeface="+mn-ea"/>
              </a:rPr>
              <a:t>       “白求恩同志是个医生……他的医术是很高明的”是记叙，其余是议论。</a:t>
            </a:r>
            <a:endParaRPr sz="3600" b="1" dirty="0">
              <a:solidFill>
                <a:srgbClr val="FF0000"/>
              </a:solidFill>
              <a:ea typeface="黑体" panose="02010609060101010101" charset="-122"/>
              <a:sym typeface="+mn-ea"/>
            </a:endParaRPr>
          </a:p>
          <a:p>
            <a:pPr marL="0" indent="0">
              <a:buNone/>
            </a:pPr>
            <a:endParaRPr sz="3600" b="1" dirty="0">
              <a:solidFill>
                <a:srgbClr val="FF0000"/>
              </a:solidFill>
              <a:ea typeface="黑体" panose="02010609060101010101" charset="-122"/>
              <a:sym typeface="+mn-ea"/>
            </a:endParaRPr>
          </a:p>
          <a:p>
            <a:pPr marL="0" indent="0">
              <a:buNone/>
            </a:pPr>
            <a:r>
              <a:rPr sz="3600" b="1" dirty="0">
                <a:solidFill>
                  <a:srgbClr val="FF0000"/>
                </a:solidFill>
                <a:ea typeface="黑体" panose="02010609060101010101" charset="-122"/>
                <a:sym typeface="+mn-ea"/>
              </a:rPr>
              <a:t>      先叙后议。先简叙白求恩对技术的钻研和医术的高明，由此及彼联系两种“一班人”给以批评教育。</a:t>
            </a:r>
            <a:endParaRPr sz="3600" b="1" dirty="0">
              <a:solidFill>
                <a:srgbClr val="FF0000"/>
              </a:solidFill>
              <a:ea typeface="黑体" panose="02010609060101010101" charset="-122"/>
              <a:sym typeface="+mn-ea"/>
            </a:endParaRPr>
          </a:p>
        </p:txBody>
      </p:sp>
      <p:sp>
        <p:nvSpPr>
          <p:cNvPr id="2" name="文本框 1"/>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charset="-122"/>
              </a:rPr>
              <a:t>合作探究</a:t>
            </a:r>
            <a:endParaRPr lang="zh-CN" altLang="en-US" sz="4000" b="1" dirty="0">
              <a:solidFill>
                <a:srgbClr val="7030A0"/>
              </a:solidFill>
              <a:uFillTx/>
              <a:latin typeface="Arial" panose="020B0604020202020204" pitchFamily="34" charset="0"/>
              <a:ea typeface="黑体" panose="02010609060101010101" charset="-122"/>
            </a:endParaRPr>
          </a:p>
        </p:txBody>
      </p:sp>
      <p:sp>
        <p:nvSpPr>
          <p:cNvPr id="4" name="文本框 3"/>
          <p:cNvSpPr txBox="1"/>
          <p:nvPr/>
        </p:nvSpPr>
        <p:spPr>
          <a:xfrm>
            <a:off x="5249545" y="494030"/>
            <a:ext cx="1560195" cy="645160"/>
          </a:xfrm>
          <a:prstGeom prst="rect">
            <a:avLst/>
          </a:prstGeom>
          <a:noFill/>
        </p:spPr>
        <p:txBody>
          <a:bodyPr wrap="none" rtlCol="0">
            <a:spAutoFit/>
          </a:bodyPr>
          <a:p>
            <a:r>
              <a:rPr lang="zh-CN" altLang="en-US" sz="3600" b="1">
                <a:solidFill>
                  <a:srgbClr val="00B050"/>
                </a:solidFill>
                <a:uFillTx/>
                <a:ea typeface="黑体" panose="02010609060101010101" charset="-122"/>
              </a:rPr>
              <a:t>第三段</a:t>
            </a:r>
            <a:endParaRPr lang="zh-CN" altLang="en-US" sz="3600" b="1">
              <a:solidFill>
                <a:srgbClr val="00B050"/>
              </a:solidFill>
              <a:uFillTx/>
              <a:ea typeface="黑体" panose="02010609060101010101"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5604">
                                            <p:txEl>
                                              <p:pRg st="2" end="2"/>
                                            </p:txEl>
                                          </p:spTgt>
                                        </p:tgtEl>
                                        <p:attrNameLst>
                                          <p:attrName>style.visibility</p:attrName>
                                        </p:attrNameLst>
                                      </p:cBhvr>
                                      <p:to>
                                        <p:strVal val="visible"/>
                                      </p:to>
                                    </p:set>
                                    <p:anim calcmode="lin" valueType="num">
                                      <p:cBhvr>
                                        <p:cTn id="7" dur="500" fill="hold"/>
                                        <p:tgtEl>
                                          <p:spTgt spid="25604">
                                            <p:txEl>
                                              <p:pRg st="2" end="2"/>
                                            </p:txEl>
                                          </p:spTgt>
                                        </p:tgtEl>
                                        <p:attrNameLst>
                                          <p:attrName>ppt_w</p:attrName>
                                        </p:attrNameLst>
                                      </p:cBhvr>
                                      <p:tavLst>
                                        <p:tav tm="0">
                                          <p:val>
                                            <p:fltVal val="0"/>
                                          </p:val>
                                        </p:tav>
                                        <p:tav tm="100000">
                                          <p:val>
                                            <p:strVal val="#ppt_w"/>
                                          </p:val>
                                        </p:tav>
                                      </p:tavLst>
                                    </p:anim>
                                    <p:anim calcmode="lin" valueType="num">
                                      <p:cBhvr>
                                        <p:cTn id="8" dur="500" fill="hold"/>
                                        <p:tgtEl>
                                          <p:spTgt spid="25604">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25604">
                                            <p:txEl>
                                              <p:pRg st="4" end="4"/>
                                            </p:txEl>
                                          </p:spTgt>
                                        </p:tgtEl>
                                        <p:attrNameLst>
                                          <p:attrName>style.visibility</p:attrName>
                                        </p:attrNameLst>
                                      </p:cBhvr>
                                      <p:to>
                                        <p:strVal val="visible"/>
                                      </p:to>
                                    </p:set>
                                    <p:anim calcmode="lin" valueType="num">
                                      <p:cBhvr>
                                        <p:cTn id="13" dur="500" fill="hold"/>
                                        <p:tgtEl>
                                          <p:spTgt spid="25604">
                                            <p:txEl>
                                              <p:pRg st="4" end="4"/>
                                            </p:txEl>
                                          </p:spTgt>
                                        </p:tgtEl>
                                        <p:attrNameLst>
                                          <p:attrName>ppt_w</p:attrName>
                                        </p:attrNameLst>
                                      </p:cBhvr>
                                      <p:tavLst>
                                        <p:tav tm="0">
                                          <p:val>
                                            <p:fltVal val="0"/>
                                          </p:val>
                                        </p:tav>
                                        <p:tav tm="100000">
                                          <p:val>
                                            <p:strVal val="#ppt_w"/>
                                          </p:val>
                                        </p:tav>
                                      </p:tavLst>
                                    </p:anim>
                                    <p:anim calcmode="lin" valueType="num">
                                      <p:cBhvr>
                                        <p:cTn id="14" dur="500" fill="hold"/>
                                        <p:tgtEl>
                                          <p:spTgt spid="25604">
                                            <p:txEl>
                                              <p:pRg st="4" end="4"/>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1752" name="文本框 31751"/>
          <p:cNvSpPr txBox="1"/>
          <p:nvPr/>
        </p:nvSpPr>
        <p:spPr>
          <a:xfrm flipV="1">
            <a:off x="1888490" y="1162685"/>
            <a:ext cx="9603105" cy="5318125"/>
          </a:xfrm>
          <a:prstGeom prst="rect">
            <a:avLst/>
          </a:prstGeom>
          <a:noFill/>
          <a:ln w="28575" cap="rnd" cmpd="sng">
            <a:noFill/>
            <a:prstDash val="sysDot"/>
            <a:miter/>
            <a:headEnd type="none" w="med" len="med"/>
            <a:tailEnd type="none" w="med" len="med"/>
          </a:ln>
          <a:extLst>
            <a:ext uri="{909E8E84-426E-40DD-AFC4-6F175D3DCCD1}">
              <a14:hiddenFill xmlns:a14="http://schemas.microsoft.com/office/drawing/2010/main">
                <a:gradFill rotWithShape="1">
                  <a:gsLst>
                    <a:gs pos="0">
                      <a:srgbClr val="CCFF99">
                        <a:alpha val="56000"/>
                      </a:srgbClr>
                    </a:gs>
                    <a:gs pos="50000">
                      <a:schemeClr val="bg1"/>
                    </a:gs>
                    <a:gs pos="100000">
                      <a:srgbClr val="CCFF99">
                        <a:alpha val="56000"/>
                      </a:srgbClr>
                    </a:gs>
                  </a:gsLst>
                  <a:lin ang="2700000" scaled="1"/>
                  <a:tileRect/>
                </a:gradFill>
              </a14:hiddenFill>
            </a:ext>
          </a:extLst>
        </p:spPr>
        <p:txBody>
          <a:bodyPr rot="10800000"/>
          <a:p>
            <a:pPr>
              <a:lnSpc>
                <a:spcPct val="150000"/>
              </a:lnSpc>
            </a:pPr>
            <a:endParaRPr sz="2400" b="1" dirty="0">
              <a:latin typeface="宋体" panose="02010600030101010101" pitchFamily="2" charset="-122"/>
            </a:endParaRPr>
          </a:p>
        </p:txBody>
      </p:sp>
      <p:sp>
        <p:nvSpPr>
          <p:cNvPr id="31751" name="矩形 31750"/>
          <p:cNvSpPr/>
          <p:nvPr/>
        </p:nvSpPr>
        <p:spPr>
          <a:xfrm>
            <a:off x="1332865" y="1277620"/>
            <a:ext cx="10158730" cy="4956810"/>
          </a:xfrm>
          <a:prstGeom prst="rect">
            <a:avLst/>
          </a:prstGeom>
          <a:noFill/>
          <a:ln w="9525">
            <a:noFill/>
          </a:ln>
        </p:spPr>
        <p:txBody>
          <a:bodyPr wrap="square">
            <a:spAutoFit/>
          </a:bodyPr>
          <a:p>
            <a:pPr eaLnBrk="1" latinLnBrk="1" hangingPunct="1">
              <a:lnSpc>
                <a:spcPts val="5420"/>
              </a:lnSpc>
            </a:pPr>
            <a:r>
              <a:rPr sz="3600" b="1" dirty="0">
                <a:solidFill>
                  <a:srgbClr val="0000FF"/>
                </a:solidFill>
                <a:uFillTx/>
                <a:latin typeface="黑体" panose="02010609060101010101" charset="-122"/>
                <a:ea typeface="黑体" panose="02010609060101010101" charset="-122"/>
              </a:rPr>
              <a:t>1</a:t>
            </a:r>
            <a:r>
              <a:rPr lang="zh-CN" sz="3600" b="1" dirty="0">
                <a:solidFill>
                  <a:srgbClr val="0000FF"/>
                </a:solidFill>
                <a:uFillTx/>
                <a:latin typeface="黑体" panose="02010609060101010101" charset="-122"/>
                <a:ea typeface="黑体" panose="02010609060101010101" charset="-122"/>
              </a:rPr>
              <a:t>、</a:t>
            </a:r>
            <a:r>
              <a:rPr sz="3600" b="1" dirty="0">
                <a:solidFill>
                  <a:srgbClr val="0000FF"/>
                </a:solidFill>
                <a:uFillTx/>
                <a:latin typeface="黑体" panose="02010609060101010101" charset="-122"/>
                <a:ea typeface="黑体" panose="02010609060101010101" charset="-122"/>
              </a:rPr>
              <a:t>了解对比、设问、排比在议论文中的运用及作用。                                (重点)</a:t>
            </a:r>
            <a:endParaRPr sz="3600" b="1" dirty="0">
              <a:solidFill>
                <a:srgbClr val="0000FF"/>
              </a:solidFill>
              <a:uFillTx/>
              <a:latin typeface="黑体" panose="02010609060101010101" charset="-122"/>
              <a:ea typeface="黑体" panose="02010609060101010101" charset="-122"/>
            </a:endParaRPr>
          </a:p>
          <a:p>
            <a:pPr eaLnBrk="1" latinLnBrk="1" hangingPunct="1">
              <a:lnSpc>
                <a:spcPts val="5420"/>
              </a:lnSpc>
            </a:pPr>
            <a:r>
              <a:rPr sz="3600" b="1" dirty="0">
                <a:solidFill>
                  <a:srgbClr val="0000FF"/>
                </a:solidFill>
                <a:uFillTx/>
                <a:latin typeface="黑体" panose="02010609060101010101" charset="-122"/>
                <a:ea typeface="黑体" panose="02010609060101010101" charset="-122"/>
              </a:rPr>
              <a:t>2</a:t>
            </a:r>
            <a:r>
              <a:rPr lang="zh-CN" sz="3600" b="1" dirty="0">
                <a:solidFill>
                  <a:srgbClr val="0000FF"/>
                </a:solidFill>
                <a:uFillTx/>
                <a:latin typeface="黑体" panose="02010609060101010101" charset="-122"/>
                <a:ea typeface="黑体" panose="02010609060101010101" charset="-122"/>
              </a:rPr>
              <a:t>、</a:t>
            </a:r>
            <a:r>
              <a:rPr sz="3600" b="1" dirty="0">
                <a:solidFill>
                  <a:srgbClr val="0000FF"/>
                </a:solidFill>
                <a:uFillTx/>
                <a:latin typeface="黑体" panose="02010609060101010101" charset="-122"/>
                <a:ea typeface="黑体" panose="02010609060101010101" charset="-122"/>
              </a:rPr>
              <a:t>学习本文夹叙夹议的写法，了解议论文中“叙”的特点，理解并掌握对比论证的写法和作用。              </a:t>
            </a:r>
            <a:endParaRPr sz="3600" b="1" dirty="0">
              <a:solidFill>
                <a:srgbClr val="0000FF"/>
              </a:solidFill>
              <a:uFillTx/>
              <a:latin typeface="黑体" panose="02010609060101010101" charset="-122"/>
              <a:ea typeface="黑体" panose="02010609060101010101" charset="-122"/>
            </a:endParaRPr>
          </a:p>
          <a:p>
            <a:pPr eaLnBrk="1" latinLnBrk="1" hangingPunct="1">
              <a:lnSpc>
                <a:spcPts val="5420"/>
              </a:lnSpc>
            </a:pPr>
            <a:r>
              <a:rPr sz="3600" b="1" dirty="0">
                <a:solidFill>
                  <a:srgbClr val="0000FF"/>
                </a:solidFill>
                <a:uFillTx/>
                <a:latin typeface="黑体" panose="02010609060101010101" charset="-122"/>
                <a:ea typeface="黑体" panose="02010609060101010101" charset="-122"/>
              </a:rPr>
              <a:t>                                    （难点）</a:t>
            </a:r>
            <a:endParaRPr sz="3600" b="1" dirty="0">
              <a:solidFill>
                <a:srgbClr val="0000FF"/>
              </a:solidFill>
              <a:uFillTx/>
              <a:latin typeface="黑体" panose="02010609060101010101" charset="-122"/>
              <a:ea typeface="黑体" panose="02010609060101010101" charset="-122"/>
            </a:endParaRPr>
          </a:p>
          <a:p>
            <a:pPr eaLnBrk="1" latinLnBrk="1" hangingPunct="1">
              <a:lnSpc>
                <a:spcPts val="5420"/>
              </a:lnSpc>
            </a:pPr>
            <a:r>
              <a:rPr sz="3600" b="1" dirty="0">
                <a:solidFill>
                  <a:srgbClr val="0000FF"/>
                </a:solidFill>
                <a:uFillTx/>
                <a:latin typeface="黑体" panose="02010609060101010101" charset="-122"/>
                <a:ea typeface="黑体" panose="02010609060101010101" charset="-122"/>
              </a:rPr>
              <a:t>3</a:t>
            </a:r>
            <a:r>
              <a:rPr lang="zh-CN" sz="3600" b="1" dirty="0">
                <a:solidFill>
                  <a:srgbClr val="0000FF"/>
                </a:solidFill>
                <a:uFillTx/>
                <a:latin typeface="黑体" panose="02010609060101010101" charset="-122"/>
                <a:ea typeface="黑体" panose="02010609060101010101" charset="-122"/>
              </a:rPr>
              <a:t>、</a:t>
            </a:r>
            <a:r>
              <a:rPr sz="3600" b="1" dirty="0">
                <a:solidFill>
                  <a:srgbClr val="0000FF"/>
                </a:solidFill>
                <a:uFillTx/>
                <a:latin typeface="黑体" panose="02010609060101010101" charset="-122"/>
                <a:ea typeface="黑体" panose="02010609060101010101" charset="-122"/>
              </a:rPr>
              <a:t>理解白求恩国际主义精神和共产主义精神的内涵，并结合实际继承和发扬共产主义精神。(重点)</a:t>
            </a:r>
            <a:endParaRPr sz="3600" b="1" dirty="0">
              <a:solidFill>
                <a:srgbClr val="0000FF"/>
              </a:solidFill>
              <a:uFillTx/>
              <a:latin typeface="黑体" panose="02010609060101010101" charset="-122"/>
              <a:ea typeface="黑体" panose="02010609060101010101" charset="-122"/>
            </a:endParaRPr>
          </a:p>
        </p:txBody>
      </p:sp>
      <p:sp>
        <p:nvSpPr>
          <p:cNvPr id="2" name="文本框 1"/>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charset="-122"/>
              </a:rPr>
              <a:t>学习目标</a:t>
            </a:r>
            <a:endParaRPr lang="zh-CN" altLang="en-US" sz="4000" b="1" dirty="0">
              <a:solidFill>
                <a:srgbClr val="7030A0"/>
              </a:solidFill>
              <a:uFillTx/>
              <a:latin typeface="Arial" panose="020B0604020202020204" pitchFamily="34" charset="0"/>
              <a:ea typeface="黑体" panose="02010609060101010101" charset="-122"/>
            </a:endParaRPr>
          </a:p>
        </p:txBody>
      </p:sp>
    </p:spTree>
  </p:cSld>
  <p:clrMapOvr>
    <a:masterClrMapping/>
  </p:clrMapOvr>
  <p:transition spd="slow">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 name="Rectangle 4"/>
          <p:cNvSpPr/>
          <p:nvPr/>
        </p:nvSpPr>
        <p:spPr>
          <a:xfrm>
            <a:off x="1489710" y="5452745"/>
            <a:ext cx="9759950" cy="645160"/>
          </a:xfrm>
          <a:prstGeom prst="rect">
            <a:avLst/>
          </a:prstGeom>
          <a:noFill/>
          <a:ln>
            <a:noFill/>
          </a:ln>
          <a:extLst>
            <a:ext uri="{909E8E84-426E-40DD-AFC4-6F175D3DCCD1}">
              <a14:hiddenFill xmlns:a14="http://schemas.microsoft.com/office/drawing/2010/main">
                <a:gradFill rotWithShape="1">
                  <a:gsLst>
                    <a:gs pos="0">
                      <a:schemeClr val="accent1">
                        <a:lumMod val="110000"/>
                        <a:satMod val="105000"/>
                        <a:tint val="67000"/>
                      </a:schemeClr>
                    </a:gs>
                    <a:gs pos="50000">
                      <a:schemeClr val="accent1">
                        <a:lumMod val="105000"/>
                        <a:satMod val="103000"/>
                        <a:tint val="73000"/>
                      </a:schemeClr>
                    </a:gs>
                    <a:gs pos="100000">
                      <a:schemeClr val="accent1">
                        <a:lumMod val="105000"/>
                        <a:satMod val="109000"/>
                        <a:tint val="81000"/>
                      </a:schemeClr>
                    </a:gs>
                  </a:gsLst>
                  <a:lin ang="5400000" scaled="0"/>
                </a:gradFill>
              </a14:hiddenFill>
            </a:ext>
          </a:extLst>
        </p:spPr>
        <p:style>
          <a:lnRef idx="1">
            <a:schemeClr val="accent1"/>
          </a:lnRef>
          <a:fillRef idx="2">
            <a:schemeClr val="accent1"/>
          </a:fillRef>
          <a:effectRef idx="1">
            <a:schemeClr val="accent1"/>
          </a:effectRef>
          <a:fontRef idx="minor">
            <a:schemeClr val="dk1"/>
          </a:fontRef>
        </p:style>
        <p:txBody>
          <a:bodyPr wrap="square" anchor="t">
            <a:spAutoFit/>
          </a:bodyPr>
          <a:p>
            <a:pPr marL="0" indent="0">
              <a:buNone/>
            </a:pPr>
            <a:r>
              <a:rPr lang="zh-CN" altLang="en-US" sz="3600" b="1" dirty="0">
                <a:solidFill>
                  <a:srgbClr val="FF0000"/>
                </a:solidFill>
                <a:uFillTx/>
                <a:latin typeface="仿宋_GB2312" pitchFamily="49" charset="-122"/>
                <a:ea typeface="黑体" panose="02010609060101010101" charset="-122"/>
                <a:sym typeface="+mn-ea"/>
              </a:rPr>
              <a:t>第</a:t>
            </a:r>
            <a:r>
              <a:rPr lang="en-US" altLang="zh-CN" sz="3600" b="1" dirty="0">
                <a:solidFill>
                  <a:srgbClr val="FF0000"/>
                </a:solidFill>
                <a:uFillTx/>
                <a:latin typeface="仿宋_GB2312" pitchFamily="49" charset="-122"/>
                <a:ea typeface="黑体" panose="02010609060101010101" charset="-122"/>
                <a:sym typeface="+mn-ea"/>
              </a:rPr>
              <a:t>5</a:t>
            </a:r>
            <a:r>
              <a:rPr lang="zh-CN" altLang="en-US" sz="3600" b="1" dirty="0">
                <a:solidFill>
                  <a:srgbClr val="FF0000"/>
                </a:solidFill>
                <a:uFillTx/>
                <a:latin typeface="仿宋_GB2312" pitchFamily="49" charset="-122"/>
                <a:ea typeface="黑体" panose="02010609060101010101" charset="-122"/>
                <a:sym typeface="+mn-ea"/>
              </a:rPr>
              <a:t>句是过渡句，由自己心情扩大到大家心情。</a:t>
            </a:r>
            <a:endParaRPr lang="zh-CN" altLang="en-US" sz="3600" b="1" dirty="0">
              <a:solidFill>
                <a:srgbClr val="FF0000"/>
              </a:solidFill>
              <a:uFillTx/>
              <a:latin typeface="仿宋_GB2312" pitchFamily="49" charset="-122"/>
              <a:ea typeface="黑体" panose="02010609060101010101" charset="-122"/>
              <a:sym typeface="+mn-ea"/>
            </a:endParaRPr>
          </a:p>
        </p:txBody>
      </p:sp>
      <p:sp>
        <p:nvSpPr>
          <p:cNvPr id="27649" name="Rectangle 2"/>
          <p:cNvSpPr>
            <a:spLocks noGrp="1"/>
          </p:cNvSpPr>
          <p:nvPr>
            <p:ph type="title"/>
          </p:nvPr>
        </p:nvSpPr>
        <p:spPr>
          <a:xfrm>
            <a:off x="1654810" y="747395"/>
            <a:ext cx="9447530" cy="1907540"/>
          </a:xfrm>
        </p:spPr>
        <p:txBody>
          <a:bodyPr wrap="square" lIns="91440" tIns="45720" rIns="91440" bIns="45720" anchor="b"/>
          <a:p>
            <a:pPr marL="457200" indent="-457200" algn="l" eaLnBrk="1" latinLnBrk="0" hangingPunct="1">
              <a:buFont typeface="Wingdings" panose="05000000000000000000" charset="0"/>
              <a:buChar char="u"/>
            </a:pPr>
            <a:r>
              <a:rPr lang="zh-CN" altLang="en-US" sz="3600" b="1" dirty="0">
                <a:solidFill>
                  <a:srgbClr val="0000FF"/>
                </a:solidFill>
                <a:uFillTx/>
                <a:ea typeface="黑体" panose="02010609060101010101" charset="-122"/>
              </a:rPr>
              <a:t>为每句标上序号，找出叙述和议论的句子，划分两层、概括层意并找出两个层次之间的过渡句。</a:t>
            </a:r>
            <a:endParaRPr lang="zh-CN" altLang="en-US" sz="3600" b="1" dirty="0">
              <a:solidFill>
                <a:srgbClr val="0000FF"/>
              </a:solidFill>
              <a:uFillTx/>
              <a:ea typeface="黑体" panose="02010609060101010101" charset="-122"/>
            </a:endParaRPr>
          </a:p>
        </p:txBody>
      </p:sp>
      <p:sp>
        <p:nvSpPr>
          <p:cNvPr id="17" name="文本框 16"/>
          <p:cNvSpPr txBox="1"/>
          <p:nvPr/>
        </p:nvSpPr>
        <p:spPr>
          <a:xfrm>
            <a:off x="5315585" y="238760"/>
            <a:ext cx="1560195" cy="645160"/>
          </a:xfrm>
          <a:prstGeom prst="rect">
            <a:avLst/>
          </a:prstGeom>
          <a:noFill/>
        </p:spPr>
        <p:txBody>
          <a:bodyPr wrap="none" rtlCol="0">
            <a:spAutoFit/>
          </a:bodyPr>
          <a:p>
            <a:r>
              <a:rPr lang="zh-CN" altLang="en-US" sz="3600" b="1">
                <a:solidFill>
                  <a:srgbClr val="00B050"/>
                </a:solidFill>
                <a:uFillTx/>
                <a:ea typeface="黑体" panose="02010609060101010101" charset="-122"/>
              </a:rPr>
              <a:t>第四段</a:t>
            </a:r>
            <a:endParaRPr lang="zh-CN" altLang="en-US" sz="3600" b="1">
              <a:solidFill>
                <a:srgbClr val="00B050"/>
              </a:solidFill>
              <a:uFillTx/>
              <a:ea typeface="黑体" panose="02010609060101010101" charset="-122"/>
            </a:endParaRPr>
          </a:p>
        </p:txBody>
      </p:sp>
      <p:sp>
        <p:nvSpPr>
          <p:cNvPr id="3" name="文本框 2"/>
          <p:cNvSpPr txBox="1"/>
          <p:nvPr/>
        </p:nvSpPr>
        <p:spPr>
          <a:xfrm>
            <a:off x="285115" y="2916555"/>
            <a:ext cx="641985" cy="2306955"/>
          </a:xfrm>
          <a:prstGeom prst="rect">
            <a:avLst/>
          </a:prstGeom>
          <a:noFill/>
        </p:spPr>
        <p:txBody>
          <a:bodyPr wrap="none" rtlCol="0">
            <a:spAutoFit/>
          </a:bodyPr>
          <a:p>
            <a:pPr algn="l"/>
            <a:r>
              <a:rPr lang="zh-CN" altLang="en-US" sz="3600" b="1" dirty="0">
                <a:solidFill>
                  <a:srgbClr val="00B050"/>
                </a:solidFill>
                <a:uFillTx/>
                <a:latin typeface="+mj-lt"/>
                <a:ea typeface="黑体" panose="02010609060101010101" charset="-122"/>
                <a:cs typeface="+mj-cs"/>
              </a:rPr>
              <a:t>先</a:t>
            </a:r>
            <a:endParaRPr lang="zh-CN" altLang="en-US" sz="3600" b="1" dirty="0">
              <a:solidFill>
                <a:srgbClr val="00B050"/>
              </a:solidFill>
              <a:uFillTx/>
              <a:latin typeface="+mj-lt"/>
              <a:ea typeface="黑体" panose="02010609060101010101" charset="-122"/>
              <a:cs typeface="+mj-cs"/>
            </a:endParaRPr>
          </a:p>
          <a:p>
            <a:pPr algn="l"/>
            <a:r>
              <a:rPr lang="zh-CN" altLang="en-US" sz="3600" b="1" dirty="0">
                <a:solidFill>
                  <a:srgbClr val="00B050"/>
                </a:solidFill>
                <a:uFillTx/>
                <a:latin typeface="+mj-lt"/>
                <a:ea typeface="黑体" panose="02010609060101010101" charset="-122"/>
                <a:cs typeface="+mj-cs"/>
              </a:rPr>
              <a:t>叙</a:t>
            </a:r>
            <a:endParaRPr lang="zh-CN" altLang="en-US" sz="3600" b="1" dirty="0">
              <a:solidFill>
                <a:srgbClr val="00B050"/>
              </a:solidFill>
              <a:uFillTx/>
              <a:latin typeface="+mj-lt"/>
              <a:ea typeface="黑体" panose="02010609060101010101" charset="-122"/>
              <a:cs typeface="+mj-cs"/>
            </a:endParaRPr>
          </a:p>
          <a:p>
            <a:pPr algn="l"/>
            <a:r>
              <a:rPr lang="zh-CN" altLang="en-US" sz="3600" b="1" dirty="0">
                <a:solidFill>
                  <a:srgbClr val="00B050"/>
                </a:solidFill>
                <a:uFillTx/>
                <a:latin typeface="+mj-lt"/>
                <a:ea typeface="黑体" panose="02010609060101010101" charset="-122"/>
                <a:cs typeface="+mj-cs"/>
                <a:sym typeface="+mn-ea"/>
              </a:rPr>
              <a:t>后</a:t>
            </a:r>
            <a:endParaRPr lang="zh-CN" altLang="en-US" sz="3600" b="1" dirty="0">
              <a:solidFill>
                <a:srgbClr val="00B050"/>
              </a:solidFill>
              <a:uFillTx/>
              <a:latin typeface="+mj-lt"/>
              <a:ea typeface="黑体" panose="02010609060101010101" charset="-122"/>
              <a:cs typeface="+mj-cs"/>
              <a:sym typeface="+mn-ea"/>
            </a:endParaRPr>
          </a:p>
          <a:p>
            <a:pPr algn="l"/>
            <a:r>
              <a:rPr lang="zh-CN" altLang="en-US" sz="3600" b="1" dirty="0">
                <a:solidFill>
                  <a:srgbClr val="00B050"/>
                </a:solidFill>
                <a:uFillTx/>
                <a:latin typeface="+mj-lt"/>
                <a:ea typeface="黑体" panose="02010609060101010101" charset="-122"/>
                <a:cs typeface="+mj-cs"/>
                <a:sym typeface="+mn-ea"/>
              </a:rPr>
              <a:t>议</a:t>
            </a:r>
            <a:endParaRPr lang="zh-CN" altLang="en-US" sz="3600" b="1" dirty="0">
              <a:solidFill>
                <a:srgbClr val="00B050"/>
              </a:solidFill>
              <a:uFillTx/>
              <a:latin typeface="+mj-lt"/>
              <a:ea typeface="黑体" panose="02010609060101010101" charset="-122"/>
              <a:cs typeface="+mj-cs"/>
              <a:sym typeface="+mn-ea"/>
            </a:endParaRPr>
          </a:p>
        </p:txBody>
      </p:sp>
      <p:sp>
        <p:nvSpPr>
          <p:cNvPr id="25604" name="Rectangle 4"/>
          <p:cNvSpPr/>
          <p:nvPr/>
        </p:nvSpPr>
        <p:spPr>
          <a:xfrm>
            <a:off x="1036955" y="2654935"/>
            <a:ext cx="4466590" cy="2584450"/>
          </a:xfrm>
          <a:prstGeom prst="rect">
            <a:avLst/>
          </a:prstGeom>
          <a:noFill/>
          <a:ln>
            <a:noFill/>
          </a:ln>
          <a:extLst>
            <a:ext uri="{909E8E84-426E-40DD-AFC4-6F175D3DCCD1}">
              <a14:hiddenFill xmlns:a14="http://schemas.microsoft.com/office/drawing/2010/main">
                <a:gradFill rotWithShape="1">
                  <a:gsLst>
                    <a:gs pos="0">
                      <a:schemeClr val="accent1">
                        <a:lumMod val="110000"/>
                        <a:satMod val="105000"/>
                        <a:tint val="67000"/>
                      </a:schemeClr>
                    </a:gs>
                    <a:gs pos="50000">
                      <a:schemeClr val="accent1">
                        <a:lumMod val="105000"/>
                        <a:satMod val="103000"/>
                        <a:tint val="73000"/>
                      </a:schemeClr>
                    </a:gs>
                    <a:gs pos="100000">
                      <a:schemeClr val="accent1">
                        <a:lumMod val="105000"/>
                        <a:satMod val="109000"/>
                        <a:tint val="81000"/>
                      </a:schemeClr>
                    </a:gs>
                  </a:gsLst>
                  <a:lin ang="5400000" scaled="0"/>
                </a:gradFill>
              </a14:hiddenFill>
            </a:ext>
          </a:extLst>
        </p:spPr>
        <p:style>
          <a:lnRef idx="1">
            <a:schemeClr val="accent1"/>
          </a:lnRef>
          <a:fillRef idx="2">
            <a:schemeClr val="accent1"/>
          </a:fillRef>
          <a:effectRef idx="1">
            <a:schemeClr val="accent1"/>
          </a:effectRef>
          <a:fontRef idx="minor">
            <a:schemeClr val="dk1"/>
          </a:fontRef>
        </p:style>
        <p:txBody>
          <a:bodyPr wrap="square" anchor="t">
            <a:spAutoFit/>
          </a:bodyPr>
          <a:p>
            <a:pPr marL="0" indent="0">
              <a:lnSpc>
                <a:spcPct val="150000"/>
              </a:lnSpc>
              <a:buNone/>
            </a:pPr>
            <a:r>
              <a:rPr lang="zh-CN" altLang="en-US" sz="3600" b="1" dirty="0">
                <a:solidFill>
                  <a:srgbClr val="0000FF"/>
                </a:solidFill>
                <a:uFillTx/>
                <a:latin typeface="宋体" panose="02010600030101010101" pitchFamily="2" charset="-122"/>
                <a:ea typeface="黑体" panose="02010609060101010101" charset="-122"/>
                <a:sym typeface="+mn-ea"/>
              </a:rPr>
              <a:t>第一层（    ）：</a:t>
            </a:r>
            <a:endParaRPr lang="zh-CN" altLang="en-US" sz="3600" b="1" dirty="0">
              <a:solidFill>
                <a:srgbClr val="0000FF"/>
              </a:solidFill>
              <a:uFillTx/>
              <a:latin typeface="仿宋_GB2312" pitchFamily="49" charset="-122"/>
              <a:ea typeface="黑体" panose="02010609060101010101" charset="-122"/>
              <a:sym typeface="+mn-ea"/>
            </a:endParaRPr>
          </a:p>
          <a:p>
            <a:pPr marL="0" indent="0">
              <a:lnSpc>
                <a:spcPct val="150000"/>
              </a:lnSpc>
              <a:buNone/>
            </a:pPr>
            <a:endParaRPr lang="zh-CN" altLang="en-US" sz="3600" b="1" dirty="0">
              <a:solidFill>
                <a:srgbClr val="0000FF"/>
              </a:solidFill>
              <a:uFillTx/>
              <a:latin typeface="仿宋_GB2312" pitchFamily="49" charset="-122"/>
              <a:ea typeface="黑体" panose="02010609060101010101" charset="-122"/>
            </a:endParaRPr>
          </a:p>
          <a:p>
            <a:pPr marL="0" indent="0">
              <a:lnSpc>
                <a:spcPct val="150000"/>
              </a:lnSpc>
              <a:buNone/>
            </a:pPr>
            <a:r>
              <a:rPr lang="zh-CN" altLang="en-US" sz="3600" b="1" dirty="0">
                <a:solidFill>
                  <a:srgbClr val="0000FF"/>
                </a:solidFill>
                <a:uFillTx/>
                <a:latin typeface="仿宋_GB2312" pitchFamily="49" charset="-122"/>
                <a:ea typeface="黑体" panose="02010609060101010101" charset="-122"/>
                <a:sym typeface="+mn-ea"/>
              </a:rPr>
              <a:t>第二层（    ）：</a:t>
            </a:r>
            <a:endParaRPr lang="zh-CN" altLang="en-US" sz="3600" b="1" dirty="0">
              <a:solidFill>
                <a:srgbClr val="0000FF"/>
              </a:solidFill>
              <a:uFillTx/>
              <a:latin typeface="仿宋_GB2312" pitchFamily="49" charset="-122"/>
              <a:ea typeface="黑体" panose="02010609060101010101" charset="-122"/>
              <a:sym typeface="+mn-ea"/>
            </a:endParaRPr>
          </a:p>
        </p:txBody>
      </p:sp>
      <p:sp>
        <p:nvSpPr>
          <p:cNvPr id="5" name="文本框 4"/>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charset="-122"/>
              </a:rPr>
              <a:t>合作探究</a:t>
            </a:r>
            <a:endParaRPr lang="zh-CN" altLang="en-US" sz="4000" b="1" dirty="0">
              <a:solidFill>
                <a:srgbClr val="7030A0"/>
              </a:solidFill>
              <a:uFillTx/>
              <a:latin typeface="Arial" panose="020B0604020202020204" pitchFamily="34" charset="0"/>
              <a:ea typeface="黑体" panose="02010609060101010101" charset="-122"/>
            </a:endParaRPr>
          </a:p>
        </p:txBody>
      </p:sp>
      <p:sp>
        <p:nvSpPr>
          <p:cNvPr id="6" name="Rectangle 4"/>
          <p:cNvSpPr/>
          <p:nvPr/>
        </p:nvSpPr>
        <p:spPr>
          <a:xfrm>
            <a:off x="4614545" y="2860040"/>
            <a:ext cx="6697980" cy="2306955"/>
          </a:xfrm>
          <a:prstGeom prst="rect">
            <a:avLst/>
          </a:prstGeom>
          <a:noFill/>
          <a:ln>
            <a:noFill/>
          </a:ln>
          <a:extLst>
            <a:ext uri="{909E8E84-426E-40DD-AFC4-6F175D3DCCD1}">
              <a14:hiddenFill xmlns:a14="http://schemas.microsoft.com/office/drawing/2010/main">
                <a:gradFill rotWithShape="1">
                  <a:gsLst>
                    <a:gs pos="0">
                      <a:schemeClr val="accent1">
                        <a:lumMod val="110000"/>
                        <a:satMod val="105000"/>
                        <a:tint val="67000"/>
                      </a:schemeClr>
                    </a:gs>
                    <a:gs pos="50000">
                      <a:schemeClr val="accent1">
                        <a:lumMod val="105000"/>
                        <a:satMod val="103000"/>
                        <a:tint val="73000"/>
                      </a:schemeClr>
                    </a:gs>
                    <a:gs pos="100000">
                      <a:schemeClr val="accent1">
                        <a:lumMod val="105000"/>
                        <a:satMod val="109000"/>
                        <a:tint val="81000"/>
                      </a:schemeClr>
                    </a:gs>
                  </a:gsLst>
                  <a:lin ang="5400000" scaled="0"/>
                </a:gradFill>
              </a14:hiddenFill>
            </a:ext>
          </a:extLst>
        </p:spPr>
        <p:style>
          <a:lnRef idx="1">
            <a:schemeClr val="accent1"/>
          </a:lnRef>
          <a:fillRef idx="2">
            <a:schemeClr val="accent1"/>
          </a:fillRef>
          <a:effectRef idx="1">
            <a:schemeClr val="accent1"/>
          </a:effectRef>
          <a:fontRef idx="minor">
            <a:schemeClr val="dk1"/>
          </a:fontRef>
        </p:style>
        <p:txBody>
          <a:bodyPr wrap="square" anchor="t">
            <a:spAutoFit/>
          </a:bodyPr>
          <a:p>
            <a:pPr marL="0" indent="0">
              <a:buNone/>
            </a:pPr>
            <a:r>
              <a:rPr lang="zh-CN" altLang="en-US" sz="3600" b="1" dirty="0">
                <a:solidFill>
                  <a:srgbClr val="FF0000"/>
                </a:solidFill>
                <a:uFillTx/>
                <a:latin typeface="仿宋_GB2312" pitchFamily="49" charset="-122"/>
                <a:ea typeface="黑体" panose="02010609060101010101" charset="-122"/>
                <a:sym typeface="+mn-ea"/>
              </a:rPr>
              <a:t>记叙自己与白求恩同志的交往，表达遗憾和悲痛之情。</a:t>
            </a:r>
            <a:endParaRPr lang="zh-CN" altLang="en-US" sz="3600" b="1" dirty="0">
              <a:solidFill>
                <a:srgbClr val="FF0000"/>
              </a:solidFill>
              <a:uFillTx/>
              <a:latin typeface="仿宋_GB2312" pitchFamily="49" charset="-122"/>
              <a:ea typeface="黑体" panose="02010609060101010101" charset="-122"/>
              <a:sym typeface="+mn-ea"/>
            </a:endParaRPr>
          </a:p>
          <a:p>
            <a:pPr marL="0" indent="0">
              <a:buNone/>
            </a:pPr>
            <a:endParaRPr lang="zh-CN" altLang="en-US" sz="3600" b="1" dirty="0">
              <a:solidFill>
                <a:srgbClr val="FF0000"/>
              </a:solidFill>
              <a:uFillTx/>
              <a:latin typeface="仿宋_GB2312" pitchFamily="49" charset="-122"/>
              <a:ea typeface="黑体" panose="02010609060101010101" charset="-122"/>
            </a:endParaRPr>
          </a:p>
          <a:p>
            <a:pPr marL="0" indent="0">
              <a:buNone/>
            </a:pPr>
            <a:r>
              <a:rPr lang="zh-CN" altLang="en-US" sz="3600" b="1" dirty="0">
                <a:solidFill>
                  <a:srgbClr val="FF0000"/>
                </a:solidFill>
                <a:uFillTx/>
                <a:latin typeface="仿宋_GB2312" pitchFamily="49" charset="-122"/>
                <a:ea typeface="黑体" panose="02010609060101010101" charset="-122"/>
                <a:sym typeface="+mn-ea"/>
              </a:rPr>
              <a:t>论述学习白求恩精神的意义。</a:t>
            </a:r>
            <a:endParaRPr lang="zh-CN" altLang="en-US" sz="3600" b="1" dirty="0">
              <a:solidFill>
                <a:srgbClr val="FF0000"/>
              </a:solidFill>
              <a:uFillTx/>
              <a:latin typeface="仿宋_GB2312" pitchFamily="49" charset="-122"/>
              <a:ea typeface="黑体" panose="02010609060101010101" charset="-122"/>
              <a:sym typeface="+mn-ea"/>
            </a:endParaRPr>
          </a:p>
        </p:txBody>
      </p:sp>
      <p:sp>
        <p:nvSpPr>
          <p:cNvPr id="7" name="Rectangle 4"/>
          <p:cNvSpPr/>
          <p:nvPr/>
        </p:nvSpPr>
        <p:spPr>
          <a:xfrm>
            <a:off x="2997200" y="2654935"/>
            <a:ext cx="1290955" cy="2584450"/>
          </a:xfrm>
          <a:prstGeom prst="rect">
            <a:avLst/>
          </a:prstGeom>
          <a:noFill/>
          <a:ln>
            <a:noFill/>
          </a:ln>
          <a:extLst>
            <a:ext uri="{909E8E84-426E-40DD-AFC4-6F175D3DCCD1}">
              <a14:hiddenFill xmlns:a14="http://schemas.microsoft.com/office/drawing/2010/main">
                <a:gradFill rotWithShape="1">
                  <a:gsLst>
                    <a:gs pos="0">
                      <a:schemeClr val="accent1">
                        <a:lumMod val="110000"/>
                        <a:satMod val="105000"/>
                        <a:tint val="67000"/>
                      </a:schemeClr>
                    </a:gs>
                    <a:gs pos="50000">
                      <a:schemeClr val="accent1">
                        <a:lumMod val="105000"/>
                        <a:satMod val="103000"/>
                        <a:tint val="73000"/>
                      </a:schemeClr>
                    </a:gs>
                    <a:gs pos="100000">
                      <a:schemeClr val="accent1">
                        <a:lumMod val="105000"/>
                        <a:satMod val="109000"/>
                        <a:tint val="81000"/>
                      </a:schemeClr>
                    </a:gs>
                  </a:gsLst>
                  <a:lin ang="5400000" scaled="0"/>
                </a:gradFill>
              </a14:hiddenFill>
            </a:ext>
          </a:extLst>
        </p:spPr>
        <p:style>
          <a:lnRef idx="1">
            <a:schemeClr val="accent1"/>
          </a:lnRef>
          <a:fillRef idx="2">
            <a:schemeClr val="accent1"/>
          </a:fillRef>
          <a:effectRef idx="1">
            <a:schemeClr val="accent1"/>
          </a:effectRef>
          <a:fontRef idx="minor">
            <a:schemeClr val="dk1"/>
          </a:fontRef>
        </p:style>
        <p:txBody>
          <a:bodyPr wrap="square" anchor="t">
            <a:spAutoFit/>
          </a:bodyPr>
          <a:p>
            <a:pPr marL="0" indent="0">
              <a:lnSpc>
                <a:spcPct val="150000"/>
              </a:lnSpc>
              <a:buNone/>
            </a:pPr>
            <a:r>
              <a:rPr lang="en-US" altLang="zh-CN" sz="3600" b="1" dirty="0">
                <a:solidFill>
                  <a:srgbClr val="FF0000"/>
                </a:solidFill>
                <a:uFillTx/>
                <a:latin typeface="宋体" panose="02010600030101010101" pitchFamily="2" charset="-122"/>
                <a:ea typeface="黑体" panose="02010609060101010101" charset="-122"/>
                <a:sym typeface="+mn-ea"/>
              </a:rPr>
              <a:t>1</a:t>
            </a:r>
            <a:r>
              <a:rPr lang="en-US" altLang="zh-CN" sz="3600" b="1" dirty="0">
                <a:solidFill>
                  <a:srgbClr val="FF0000"/>
                </a:solidFill>
                <a:uFillTx/>
                <a:ea typeface="黑体" panose="02010609060101010101" charset="-122"/>
                <a:sym typeface="+mn-ea"/>
              </a:rPr>
              <a:t>-</a:t>
            </a:r>
            <a:r>
              <a:rPr lang="en-US" altLang="zh-CN" sz="3600" b="1" dirty="0">
                <a:solidFill>
                  <a:srgbClr val="FF0000"/>
                </a:solidFill>
                <a:uFillTx/>
                <a:latin typeface="宋体" panose="02010600030101010101" pitchFamily="2" charset="-122"/>
                <a:ea typeface="黑体" panose="02010609060101010101" charset="-122"/>
                <a:sym typeface="+mn-ea"/>
              </a:rPr>
              <a:t>4</a:t>
            </a:r>
            <a:endParaRPr lang="zh-CN" altLang="en-US" sz="3600" b="1" dirty="0">
              <a:solidFill>
                <a:srgbClr val="FF0000"/>
              </a:solidFill>
              <a:uFillTx/>
              <a:latin typeface="仿宋_GB2312" pitchFamily="49" charset="-122"/>
              <a:ea typeface="黑体" panose="02010609060101010101" charset="-122"/>
              <a:sym typeface="+mn-ea"/>
            </a:endParaRPr>
          </a:p>
          <a:p>
            <a:pPr marL="0" indent="0">
              <a:lnSpc>
                <a:spcPct val="150000"/>
              </a:lnSpc>
              <a:buNone/>
            </a:pPr>
            <a:endParaRPr lang="zh-CN" altLang="en-US" sz="3600" b="1" dirty="0">
              <a:solidFill>
                <a:srgbClr val="FF0000"/>
              </a:solidFill>
              <a:uFillTx/>
              <a:latin typeface="仿宋_GB2312" pitchFamily="49" charset="-122"/>
              <a:ea typeface="黑体" panose="02010609060101010101" charset="-122"/>
            </a:endParaRPr>
          </a:p>
          <a:p>
            <a:pPr marL="0" indent="0">
              <a:lnSpc>
                <a:spcPct val="150000"/>
              </a:lnSpc>
              <a:buNone/>
            </a:pPr>
            <a:r>
              <a:rPr lang="en-US" altLang="zh-CN" sz="3600" b="1" dirty="0">
                <a:solidFill>
                  <a:srgbClr val="FF0000"/>
                </a:solidFill>
                <a:uFillTx/>
                <a:latin typeface="仿宋_GB2312" pitchFamily="49" charset="-122"/>
                <a:ea typeface="黑体" panose="02010609060101010101" charset="-122"/>
                <a:sym typeface="+mn-ea"/>
              </a:rPr>
              <a:t>5</a:t>
            </a:r>
            <a:r>
              <a:rPr lang="en-US" altLang="zh-CN" sz="3600" b="1" dirty="0">
                <a:solidFill>
                  <a:srgbClr val="FF0000"/>
                </a:solidFill>
                <a:uFillTx/>
                <a:ea typeface="黑体" panose="02010609060101010101" charset="-122"/>
                <a:sym typeface="+mn-ea"/>
              </a:rPr>
              <a:t>-</a:t>
            </a:r>
            <a:r>
              <a:rPr lang="en-US" altLang="zh-CN" sz="3600" b="1" dirty="0">
                <a:solidFill>
                  <a:srgbClr val="FF0000"/>
                </a:solidFill>
                <a:uFillTx/>
                <a:latin typeface="仿宋_GB2312" pitchFamily="49" charset="-122"/>
                <a:ea typeface="黑体" panose="02010609060101010101" charset="-122"/>
                <a:sym typeface="+mn-ea"/>
              </a:rPr>
              <a:t>8</a:t>
            </a:r>
            <a:endParaRPr lang="en-US" altLang="zh-CN" sz="3600" b="1" dirty="0">
              <a:solidFill>
                <a:srgbClr val="FF0000"/>
              </a:solidFill>
              <a:uFillTx/>
              <a:latin typeface="仿宋_GB2312" pitchFamily="49" charset="-122"/>
              <a:ea typeface="黑体" panose="02010609060101010101" charset="-122"/>
              <a:sym typeface="+mn-ea"/>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5604"/>
                                        </p:tgtEl>
                                        <p:attrNameLst>
                                          <p:attrName>style.visibility</p:attrName>
                                        </p:attrNameLst>
                                      </p:cBhvr>
                                      <p:to>
                                        <p:strVal val="visible"/>
                                      </p:to>
                                    </p:set>
                                    <p:animEffect transition="in" filter="dissolve">
                                      <p:cBhvr>
                                        <p:cTn id="7" dur="500"/>
                                        <p:tgtEl>
                                          <p:spTgt spid="2560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9" presetClass="entr" presetSubtype="0" accel="100000"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 calcmode="lin" valueType="num">
                                      <p:cBhvr>
                                        <p:cTn id="17" dur="500" fill="hold"/>
                                        <p:tgtEl>
                                          <p:spTgt spid="6">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8" dur="500" fill="hold"/>
                                        <p:tgtEl>
                                          <p:spTgt spid="6">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9" dur="500" fill="hold"/>
                                        <p:tgtEl>
                                          <p:spTgt spid="6">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20"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9" presetClass="entr" presetSubtype="0" accel="100000" fill="hold" nodeType="clickEffect">
                                  <p:stCondLst>
                                    <p:cond delay="0"/>
                                  </p:stCondLst>
                                  <p:childTnLst>
                                    <p:set>
                                      <p:cBhvr>
                                        <p:cTn id="24" dur="1" fill="hold">
                                          <p:stCondLst>
                                            <p:cond delay="0"/>
                                          </p:stCondLst>
                                        </p:cTn>
                                        <p:tgtEl>
                                          <p:spTgt spid="6">
                                            <p:txEl>
                                              <p:pRg st="2" end="2"/>
                                            </p:txEl>
                                          </p:spTgt>
                                        </p:tgtEl>
                                        <p:attrNameLst>
                                          <p:attrName>style.visibility</p:attrName>
                                        </p:attrNameLst>
                                      </p:cBhvr>
                                      <p:to>
                                        <p:strVal val="visible"/>
                                      </p:to>
                                    </p:set>
                                    <p:anim calcmode="lin" valueType="num">
                                      <p:cBhvr>
                                        <p:cTn id="25" dur="500" fill="hold"/>
                                        <p:tgtEl>
                                          <p:spTgt spid="6">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6" dur="500" fill="hold"/>
                                        <p:tgtEl>
                                          <p:spTgt spid="6">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7" dur="500" fill="hold"/>
                                        <p:tgtEl>
                                          <p:spTgt spid="6">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28" dur="500" fill="hold"/>
                                        <p:tgtEl>
                                          <p:spTgt spid="6">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1000"/>
                                        <p:tgtEl>
                                          <p:spTgt spid="3"/>
                                        </p:tgtEl>
                                      </p:cBhvr>
                                    </p:animEffect>
                                    <p:anim calcmode="lin" valueType="num">
                                      <p:cBhvr>
                                        <p:cTn id="34" dur="1000" fill="hold"/>
                                        <p:tgtEl>
                                          <p:spTgt spid="3"/>
                                        </p:tgtEl>
                                        <p:attrNameLst>
                                          <p:attrName>ppt_x</p:attrName>
                                        </p:attrNameLst>
                                      </p:cBhvr>
                                      <p:tavLst>
                                        <p:tav tm="0">
                                          <p:val>
                                            <p:strVal val="#ppt_x"/>
                                          </p:val>
                                        </p:tav>
                                        <p:tav tm="100000">
                                          <p:val>
                                            <p:strVal val="#ppt_x"/>
                                          </p:val>
                                        </p:tav>
                                      </p:tavLst>
                                    </p:anim>
                                    <p:anim calcmode="lin" valueType="num">
                                      <p:cBhvr>
                                        <p:cTn id="3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9" presetClass="entr" presetSubtype="0"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dissolve">
                                      <p:cBhvr>
                                        <p:cTn id="4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4" grpId="0" bldLvl="0" animBg="1"/>
      <p:bldP spid="3" grpId="0"/>
      <p:bldP spid="7" grpId="0" bldLvl="0" animBg="1"/>
      <p:bldP spid="8"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12" name="文本框 21511"/>
          <p:cNvSpPr txBox="1"/>
          <p:nvPr/>
        </p:nvSpPr>
        <p:spPr>
          <a:xfrm>
            <a:off x="2351405" y="434975"/>
            <a:ext cx="7489825" cy="2811145"/>
          </a:xfrm>
          <a:prstGeom prst="rect">
            <a:avLst/>
          </a:prstGeom>
          <a:noFill/>
          <a:ln w="28575">
            <a:noFill/>
          </a:ln>
          <a:extLst>
            <a:ext uri="{909E8E84-426E-40DD-AFC4-6F175D3DCCD1}">
              <a14:hiddenFill xmlns:a14="http://schemas.microsoft.com/office/drawing/2010/main">
                <a:gradFill rotWithShape="1">
                  <a:gsLst>
                    <a:gs pos="0">
                      <a:schemeClr val="bg1"/>
                    </a:gs>
                    <a:gs pos="100000">
                      <a:srgbClr val="00FFFF">
                        <a:alpha val="25999"/>
                      </a:srgbClr>
                    </a:gs>
                  </a:gsLst>
                  <a:path path="shape">
                    <a:fillToRect l="50000" t="50000" r="50000" b="50000"/>
                  </a:path>
                  <a:tileRect/>
                </a:gradFill>
              </a14:hiddenFill>
            </a:ext>
          </a:extLst>
        </p:spPr>
        <p:txBody>
          <a:bodyPr/>
          <a:p>
            <a:pPr>
              <a:lnSpc>
                <a:spcPct val="150000"/>
              </a:lnSpc>
            </a:pPr>
            <a:r>
              <a:rPr lang="en-US" altLang="zh-CN" sz="2400" b="1" dirty="0">
                <a:latin typeface="楷体_GB2312" pitchFamily="49" charset="-122"/>
                <a:ea typeface="楷体_GB2312" pitchFamily="49" charset="-122"/>
              </a:rPr>
              <a:t>    </a:t>
            </a:r>
            <a:endParaRPr lang="en-US" altLang="zh-CN" sz="2400" b="1" dirty="0">
              <a:latin typeface="楷体_GB2312" pitchFamily="49" charset="-122"/>
              <a:ea typeface="楷体_GB2312" pitchFamily="49" charset="-122"/>
            </a:endParaRPr>
          </a:p>
        </p:txBody>
      </p:sp>
      <p:sp>
        <p:nvSpPr>
          <p:cNvPr id="21507" name="文本框 21506"/>
          <p:cNvSpPr txBox="1"/>
          <p:nvPr/>
        </p:nvSpPr>
        <p:spPr>
          <a:xfrm>
            <a:off x="1974215" y="1080135"/>
            <a:ext cx="8580755" cy="645160"/>
          </a:xfrm>
          <a:prstGeom prst="rect">
            <a:avLst/>
          </a:prstGeom>
          <a:noFill/>
          <a:ln w="9525">
            <a:noFill/>
          </a:ln>
        </p:spPr>
        <p:txBody>
          <a:bodyPr wrap="square">
            <a:spAutoFit/>
          </a:bodyPr>
          <a:p>
            <a:pPr marL="457200" indent="-457200" eaLnBrk="1" latinLnBrk="1" hangingPunct="1">
              <a:lnSpc>
                <a:spcPct val="100000"/>
              </a:lnSpc>
              <a:buFont typeface="Wingdings" panose="05000000000000000000" charset="0"/>
              <a:buChar char="u"/>
            </a:pPr>
            <a:r>
              <a:rPr sz="3600" b="1" dirty="0">
                <a:solidFill>
                  <a:srgbClr val="0000FF"/>
                </a:solidFill>
                <a:uFillTx/>
                <a:latin typeface="黑体" panose="02010609060101010101" charset="-122"/>
                <a:ea typeface="黑体" panose="02010609060101010101" charset="-122"/>
              </a:rPr>
              <a:t>记叙文议论文中的叙与议有何不同？</a:t>
            </a:r>
            <a:endParaRPr sz="3600" b="1" dirty="0">
              <a:solidFill>
                <a:srgbClr val="0000FF"/>
              </a:solidFill>
              <a:uFillTx/>
              <a:latin typeface="黑体" panose="02010609060101010101" charset="-122"/>
              <a:ea typeface="黑体" panose="02010609060101010101" charset="-122"/>
            </a:endParaRPr>
          </a:p>
        </p:txBody>
      </p:sp>
      <p:sp>
        <p:nvSpPr>
          <p:cNvPr id="20483" name="椭圆 20482"/>
          <p:cNvSpPr/>
          <p:nvPr/>
        </p:nvSpPr>
        <p:spPr>
          <a:xfrm>
            <a:off x="2600325" y="3368675"/>
            <a:ext cx="7722870" cy="3564255"/>
          </a:xfrm>
          <a:prstGeom prst="ellipse">
            <a:avLst/>
          </a:prstGeom>
          <a:noFill/>
          <a:ln w="38100" cap="rnd" cmpd="sng">
            <a:noFill/>
            <a:prstDash val="sysDot"/>
            <a:headEnd type="none" w="med" len="med"/>
            <a:tailEnd type="none" w="med" len="med"/>
          </a:ln>
          <a:extLst>
            <a:ext uri="{909E8E84-426E-40DD-AFC4-6F175D3DCCD1}">
              <a14:hiddenFill xmlns:a14="http://schemas.microsoft.com/office/drawing/2010/main">
                <a:gradFill rotWithShape="1">
                  <a:gsLst>
                    <a:gs pos="0">
                      <a:srgbClr val="FFCCFF">
                        <a:alpha val="62000"/>
                      </a:srgbClr>
                    </a:gs>
                    <a:gs pos="50000">
                      <a:srgbClr val="FFFFFF"/>
                    </a:gs>
                    <a:gs pos="100000">
                      <a:srgbClr val="FFCCFF">
                        <a:alpha val="62000"/>
                      </a:srgbClr>
                    </a:gs>
                  </a:gsLst>
                  <a:lin ang="5400000" scaled="1"/>
                  <a:tileRect/>
                </a:gradFill>
              </a14:hiddenFill>
            </a:ext>
          </a:extLst>
        </p:spPr>
        <p:txBody>
          <a:bodyPr anchor="ctr"/>
          <a:p>
            <a:pPr algn="ctr">
              <a:lnSpc>
                <a:spcPct val="140000"/>
              </a:lnSpc>
              <a:spcBef>
                <a:spcPct val="50000"/>
              </a:spcBef>
            </a:pPr>
            <a:endParaRPr sz="2000" b="1" dirty="0">
              <a:latin typeface="楷体_GB2312" pitchFamily="49" charset="-122"/>
              <a:ea typeface="楷体_GB2312" pitchFamily="49" charset="-122"/>
            </a:endParaRPr>
          </a:p>
        </p:txBody>
      </p:sp>
      <p:sp>
        <p:nvSpPr>
          <p:cNvPr id="20482" name="文本框 20481"/>
          <p:cNvSpPr txBox="1"/>
          <p:nvPr/>
        </p:nvSpPr>
        <p:spPr>
          <a:xfrm>
            <a:off x="1564005" y="2143125"/>
            <a:ext cx="9269095" cy="3969385"/>
          </a:xfrm>
          <a:prstGeom prst="rect">
            <a:avLst/>
          </a:prstGeom>
          <a:noFill/>
          <a:ln w="9525">
            <a:noFill/>
          </a:ln>
        </p:spPr>
        <p:txBody>
          <a:bodyPr wrap="square">
            <a:spAutoFit/>
          </a:bodyPr>
          <a:p>
            <a:pPr algn="l" eaLnBrk="1" latinLnBrk="1" hangingPunct="1">
              <a:lnSpc>
                <a:spcPct val="100000"/>
              </a:lnSpc>
              <a:buClrTx/>
              <a:buSzTx/>
              <a:buFont typeface="Wingdings" panose="05000000000000000000" charset="0"/>
            </a:pPr>
            <a:r>
              <a:rPr lang="en-US" sz="3600" b="1" dirty="0">
                <a:solidFill>
                  <a:srgbClr val="FF0000"/>
                </a:solidFill>
                <a:uFillTx/>
                <a:latin typeface="黑体" panose="02010609060101010101" charset="-122"/>
                <a:ea typeface="黑体" panose="02010609060101010101" charset="-122"/>
              </a:rPr>
              <a:t>   </a:t>
            </a:r>
            <a:r>
              <a:rPr sz="3600" b="1" dirty="0">
                <a:solidFill>
                  <a:srgbClr val="FF0000"/>
                </a:solidFill>
                <a:uFillTx/>
                <a:latin typeface="黑体" panose="02010609060101010101" charset="-122"/>
                <a:ea typeface="黑体" panose="02010609060101010101" charset="-122"/>
              </a:rPr>
              <a:t>“叙”和“议”是两种不同的表达方式。</a:t>
            </a:r>
            <a:endParaRPr sz="3600" b="1" dirty="0">
              <a:solidFill>
                <a:srgbClr val="FF0000"/>
              </a:solidFill>
              <a:uFillTx/>
              <a:latin typeface="黑体" panose="02010609060101010101" charset="-122"/>
              <a:ea typeface="黑体" panose="02010609060101010101" charset="-122"/>
            </a:endParaRPr>
          </a:p>
          <a:p>
            <a:pPr algn="l" eaLnBrk="1" latinLnBrk="1" hangingPunct="1">
              <a:lnSpc>
                <a:spcPct val="100000"/>
              </a:lnSpc>
              <a:buClrTx/>
              <a:buSzTx/>
              <a:buFont typeface="Wingdings" panose="05000000000000000000" charset="0"/>
            </a:pPr>
            <a:r>
              <a:rPr sz="3600" b="1" dirty="0">
                <a:solidFill>
                  <a:srgbClr val="FF0000"/>
                </a:solidFill>
                <a:uFillTx/>
                <a:latin typeface="黑体" panose="02010609060101010101" charset="-122"/>
                <a:ea typeface="黑体" panose="02010609060101010101" charset="-122"/>
              </a:rPr>
              <a:t>    议论文，以“议”为主，“叙”是为证明论点提出事实根据，“叙”要扣住论点，“叙”得简明、概括。</a:t>
            </a:r>
            <a:endParaRPr sz="3600" b="1" dirty="0">
              <a:solidFill>
                <a:srgbClr val="FF0000"/>
              </a:solidFill>
              <a:uFillTx/>
              <a:latin typeface="黑体" panose="02010609060101010101" charset="-122"/>
              <a:ea typeface="黑体" panose="02010609060101010101" charset="-122"/>
            </a:endParaRPr>
          </a:p>
          <a:p>
            <a:pPr algn="l" eaLnBrk="1" latinLnBrk="1" hangingPunct="1">
              <a:lnSpc>
                <a:spcPct val="100000"/>
              </a:lnSpc>
              <a:buClrTx/>
              <a:buSzTx/>
              <a:buFont typeface="Wingdings" panose="05000000000000000000" charset="0"/>
            </a:pPr>
            <a:r>
              <a:rPr sz="3600" b="1" dirty="0">
                <a:solidFill>
                  <a:srgbClr val="FF0000"/>
                </a:solidFill>
                <a:uFillTx/>
                <a:latin typeface="黑体" panose="02010609060101010101" charset="-122"/>
                <a:ea typeface="黑体" panose="02010609060101010101" charset="-122"/>
              </a:rPr>
              <a:t>    记叙文也“叙”和“议”，记叙文以“叙”为主，“议”是用于揭示事物的本质和意义，起画龙点睛，突出中心的作用。</a:t>
            </a:r>
            <a:endParaRPr sz="3600" b="1" dirty="0">
              <a:solidFill>
                <a:srgbClr val="FF0000"/>
              </a:solidFill>
              <a:uFillTx/>
              <a:latin typeface="黑体" panose="02010609060101010101" charset="-122"/>
              <a:ea typeface="黑体" panose="02010609060101010101" charset="-122"/>
            </a:endParaRPr>
          </a:p>
        </p:txBody>
      </p:sp>
      <p:sp>
        <p:nvSpPr>
          <p:cNvPr id="5" name="文本框 4"/>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charset="-122"/>
              </a:rPr>
              <a:t>合作探究</a:t>
            </a:r>
            <a:endParaRPr lang="zh-CN" altLang="en-US" sz="4000" b="1" dirty="0">
              <a:solidFill>
                <a:srgbClr val="7030A0"/>
              </a:solidFill>
              <a:uFillTx/>
              <a:latin typeface="Arial" panose="020B0604020202020204" pitchFamily="34" charset="0"/>
              <a:ea typeface="黑体" panose="02010609060101010101" charset="-122"/>
            </a:endParaRPr>
          </a:p>
        </p:txBody>
      </p:sp>
    </p:spTree>
  </p:cSld>
  <p:clrMapOvr>
    <a:masterClrMapping/>
  </p:clrMapOvr>
  <p:transition spd="slow">
    <p:rand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aphicFrame>
        <p:nvGraphicFramePr>
          <p:cNvPr id="43011" name="Group 3"/>
          <p:cNvGraphicFramePr>
            <a:graphicFrameLocks noGrp="1"/>
          </p:cNvGraphicFramePr>
          <p:nvPr/>
        </p:nvGraphicFramePr>
        <p:xfrm>
          <a:off x="1349375" y="1281430"/>
          <a:ext cx="9644380" cy="3994785"/>
        </p:xfrm>
        <a:graphic>
          <a:graphicData uri="http://schemas.openxmlformats.org/drawingml/2006/table">
            <a:tbl>
              <a:tblPr/>
              <a:tblGrid>
                <a:gridCol w="1440815"/>
                <a:gridCol w="3392170"/>
                <a:gridCol w="4811395"/>
              </a:tblGrid>
              <a:tr h="640080">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3600" b="0" i="0" u="none" strike="noStrike" cap="none" normalizeH="0" baseline="0">
                        <a:ln>
                          <a:noFill/>
                        </a:ln>
                        <a:solidFill>
                          <a:srgbClr val="FF0000"/>
                        </a:solidFill>
                        <a:effectLst/>
                        <a:latin typeface="Arial" panose="020B0604020202020204" pitchFamily="34" charset="0"/>
                        <a:ea typeface="楷体_GB2312" pitchFamily="49" charset="-122"/>
                      </a:endParaRPr>
                    </a:p>
                  </a:txBody>
                  <a:tcPr anchor="ct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3600" b="0" i="0" u="none" strike="noStrike" cap="none" normalizeH="0" baseline="0">
                        <a:ln>
                          <a:noFill/>
                        </a:ln>
                        <a:solidFill>
                          <a:srgbClr val="FF0000"/>
                        </a:solidFill>
                        <a:effectLst/>
                        <a:latin typeface="Arial" panose="020B0604020202020204" pitchFamily="34" charset="0"/>
                        <a:ea typeface="楷体_GB2312" pitchFamily="49" charset="-122"/>
                      </a:endParaRPr>
                    </a:p>
                  </a:txBody>
                  <a:tcPr anchor="ct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3600" b="0" i="0" u="none" strike="noStrike" cap="none" normalizeH="0" baseline="0">
                        <a:ln>
                          <a:noFill/>
                        </a:ln>
                        <a:solidFill>
                          <a:srgbClr val="FF0000"/>
                        </a:solidFill>
                        <a:effectLst/>
                        <a:latin typeface="Arial" panose="020B0604020202020204" pitchFamily="34" charset="0"/>
                        <a:ea typeface="楷体_GB2312" pitchFamily="49" charset="-122"/>
                      </a:endParaRPr>
                    </a:p>
                  </a:txBody>
                  <a:tcPr anchor="ct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noFill/>
                  </a:tcPr>
                </a:tc>
              </a:tr>
              <a:tr h="935355">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3600" b="0" i="0" u="none" strike="noStrike" cap="none" normalizeH="0" baseline="0">
                        <a:ln>
                          <a:noFill/>
                        </a:ln>
                        <a:solidFill>
                          <a:srgbClr val="FF0000"/>
                        </a:solidFill>
                        <a:effectLst/>
                        <a:latin typeface="Arial" panose="020B0604020202020204" pitchFamily="34" charset="0"/>
                        <a:ea typeface="楷体_GB2312" pitchFamily="49" charset="-122"/>
                      </a:endParaRPr>
                    </a:p>
                  </a:txBody>
                  <a:tcPr anchor="ct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3600" b="0" i="0" u="none" strike="noStrike" cap="none" normalizeH="0" baseline="0">
                        <a:ln>
                          <a:noFill/>
                        </a:ln>
                        <a:solidFill>
                          <a:srgbClr val="FF0000"/>
                        </a:solidFill>
                        <a:effectLst/>
                        <a:latin typeface="Arial" panose="020B0604020202020204" pitchFamily="34" charset="0"/>
                        <a:ea typeface="楷体_GB2312" pitchFamily="49" charset="-122"/>
                      </a:endParaRPr>
                    </a:p>
                  </a:txBody>
                  <a:tcPr anchor="ct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3600" b="0" i="0" u="none" strike="noStrike" cap="none" normalizeH="0" baseline="0">
                        <a:ln>
                          <a:noFill/>
                        </a:ln>
                        <a:solidFill>
                          <a:srgbClr val="FF0000"/>
                        </a:solidFill>
                        <a:effectLst/>
                        <a:latin typeface="Arial" panose="020B0604020202020204" pitchFamily="34" charset="0"/>
                        <a:ea typeface="楷体_GB2312" pitchFamily="49" charset="-122"/>
                      </a:endParaRPr>
                    </a:p>
                  </a:txBody>
                  <a:tcPr anchor="ct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noFill/>
                  </a:tcPr>
                </a:tc>
              </a:tr>
              <a:tr h="1096010">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3600" b="0" i="0" u="none" strike="noStrike" cap="none" normalizeH="0" baseline="0">
                        <a:ln>
                          <a:noFill/>
                        </a:ln>
                        <a:solidFill>
                          <a:srgbClr val="FF0000"/>
                        </a:solidFill>
                        <a:effectLst/>
                        <a:latin typeface="Arial" panose="020B0604020202020204" pitchFamily="34" charset="0"/>
                        <a:ea typeface="楷体_GB2312" pitchFamily="49" charset="-122"/>
                      </a:endParaRPr>
                    </a:p>
                  </a:txBody>
                  <a:tcPr anchor="ct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3600" b="0" i="0" u="none" strike="noStrike" cap="none" normalizeH="0" baseline="0">
                        <a:ln>
                          <a:noFill/>
                        </a:ln>
                        <a:solidFill>
                          <a:srgbClr val="FF0000"/>
                        </a:solidFill>
                        <a:effectLst/>
                        <a:latin typeface="Arial" panose="020B0604020202020204" pitchFamily="34" charset="0"/>
                        <a:ea typeface="楷体_GB2312" pitchFamily="49" charset="-122"/>
                      </a:endParaRPr>
                    </a:p>
                  </a:txBody>
                  <a:tcPr anchor="ct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3600" b="0" i="0" u="none" strike="noStrike" cap="none" normalizeH="0" baseline="0">
                        <a:ln>
                          <a:noFill/>
                        </a:ln>
                        <a:solidFill>
                          <a:srgbClr val="FF0000"/>
                        </a:solidFill>
                        <a:effectLst/>
                        <a:latin typeface="Arial" panose="020B0604020202020204" pitchFamily="34" charset="0"/>
                        <a:ea typeface="楷体_GB2312" pitchFamily="49" charset="-122"/>
                      </a:endParaRPr>
                    </a:p>
                  </a:txBody>
                  <a:tcPr anchor="ct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noFill/>
                  </a:tcPr>
                </a:tc>
              </a:tr>
              <a:tr h="1323340">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3600" b="0" i="0" u="none" strike="noStrike" cap="none" normalizeH="0" baseline="0">
                        <a:ln>
                          <a:noFill/>
                        </a:ln>
                        <a:solidFill>
                          <a:srgbClr val="FF0000"/>
                        </a:solidFill>
                        <a:effectLst/>
                        <a:latin typeface="Arial" panose="020B0604020202020204" pitchFamily="34" charset="0"/>
                        <a:ea typeface="楷体_GB2312" pitchFamily="49" charset="-122"/>
                      </a:endParaRPr>
                    </a:p>
                  </a:txBody>
                  <a:tcPr anchor="ct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3600" b="0" i="0" u="none" strike="noStrike" cap="none" normalizeH="0" baseline="0">
                        <a:ln>
                          <a:noFill/>
                        </a:ln>
                        <a:solidFill>
                          <a:srgbClr val="FF0000"/>
                        </a:solidFill>
                        <a:effectLst/>
                        <a:latin typeface="Arial" panose="020B0604020202020204" pitchFamily="34" charset="0"/>
                        <a:ea typeface="楷体_GB2312" pitchFamily="49" charset="-122"/>
                      </a:endParaRPr>
                    </a:p>
                  </a:txBody>
                  <a:tcPr anchor="ct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3600" b="0" i="0" u="none" strike="noStrike" cap="none" normalizeH="0" baseline="0">
                        <a:ln>
                          <a:noFill/>
                        </a:ln>
                        <a:solidFill>
                          <a:srgbClr val="FF0000"/>
                        </a:solidFill>
                        <a:effectLst/>
                        <a:latin typeface="Arial" panose="020B0604020202020204" pitchFamily="34" charset="0"/>
                        <a:ea typeface="楷体_GB2312" pitchFamily="49" charset="-122"/>
                      </a:endParaRPr>
                    </a:p>
                  </a:txBody>
                  <a:tcPr anchor="ct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noFill/>
                  </a:tcPr>
                </a:tc>
              </a:tr>
            </a:tbl>
          </a:graphicData>
        </a:graphic>
      </p:graphicFrame>
      <p:sp>
        <p:nvSpPr>
          <p:cNvPr id="43033" name="Rectangle 25"/>
          <p:cNvSpPr/>
          <p:nvPr/>
        </p:nvSpPr>
        <p:spPr>
          <a:xfrm>
            <a:off x="3110865" y="1308735"/>
            <a:ext cx="1407795" cy="583565"/>
          </a:xfrm>
          <a:prstGeom prst="rect">
            <a:avLst/>
          </a:prstGeom>
          <a:noFill/>
          <a:ln w="9525">
            <a:noFill/>
          </a:ln>
        </p:spPr>
        <p:txBody>
          <a:bodyPr wrap="none">
            <a:spAutoFit/>
          </a:bodyPr>
          <a:p>
            <a:pPr eaLnBrk="1" hangingPunct="1">
              <a:spcBef>
                <a:spcPct val="20000"/>
              </a:spcBef>
              <a:buClr>
                <a:schemeClr val="folHlink"/>
              </a:buClr>
              <a:buSzPct val="75000"/>
              <a:buFont typeface="Wingdings" panose="05000000000000000000" pitchFamily="2" charset="2"/>
              <a:buNone/>
            </a:pPr>
            <a:r>
              <a:rPr lang="zh-CN" altLang="en-US" sz="3200" b="1" dirty="0">
                <a:solidFill>
                  <a:srgbClr val="7030A0"/>
                </a:solidFill>
                <a:uFillTx/>
                <a:latin typeface="Verdana" panose="020B0604030504040204" pitchFamily="34" charset="0"/>
                <a:ea typeface="黑体" panose="02010609060101010101" charset="-122"/>
              </a:rPr>
              <a:t>白求恩</a:t>
            </a:r>
            <a:endParaRPr lang="zh-CN" altLang="en-US" sz="3200" b="1" dirty="0">
              <a:solidFill>
                <a:srgbClr val="7030A0"/>
              </a:solidFill>
              <a:uFillTx/>
              <a:latin typeface="Verdana" panose="020B0604030504040204" pitchFamily="34" charset="0"/>
              <a:ea typeface="黑体" panose="02010609060101010101" charset="-122"/>
            </a:endParaRPr>
          </a:p>
        </p:txBody>
      </p:sp>
      <p:sp>
        <p:nvSpPr>
          <p:cNvPr id="43034" name="Rectangle 26"/>
          <p:cNvSpPr/>
          <p:nvPr/>
        </p:nvSpPr>
        <p:spPr>
          <a:xfrm>
            <a:off x="6523355" y="1281430"/>
            <a:ext cx="3041015" cy="583565"/>
          </a:xfrm>
          <a:prstGeom prst="rect">
            <a:avLst/>
          </a:prstGeom>
          <a:noFill/>
          <a:ln w="9525">
            <a:noFill/>
          </a:ln>
        </p:spPr>
        <p:txBody>
          <a:bodyPr wrap="none">
            <a:spAutoFit/>
          </a:bodyPr>
          <a:p>
            <a:pPr algn="l" eaLnBrk="1" hangingPunct="1">
              <a:spcBef>
                <a:spcPct val="20000"/>
              </a:spcBef>
              <a:buClr>
                <a:schemeClr val="folHlink"/>
              </a:buClr>
              <a:buSzPct val="75000"/>
              <a:buFont typeface="Wingdings" panose="05000000000000000000" pitchFamily="2" charset="2"/>
            </a:pPr>
            <a:r>
              <a:rPr lang="zh-CN" altLang="en-US" sz="3200" b="1" dirty="0">
                <a:solidFill>
                  <a:srgbClr val="7030A0"/>
                </a:solidFill>
                <a:uFillTx/>
                <a:latin typeface="Verdana" panose="020B0604030504040204" pitchFamily="34" charset="0"/>
                <a:ea typeface="黑体" panose="02010609060101010101" charset="-122"/>
              </a:rPr>
              <a:t>不少人和一些人</a:t>
            </a:r>
            <a:endParaRPr lang="zh-CN" altLang="en-US" sz="3200" b="1" dirty="0">
              <a:solidFill>
                <a:srgbClr val="7030A0"/>
              </a:solidFill>
              <a:uFillTx/>
              <a:latin typeface="Verdana" panose="020B0604030504040204" pitchFamily="34" charset="0"/>
              <a:ea typeface="黑体" panose="02010609060101010101" charset="-122"/>
            </a:endParaRPr>
          </a:p>
        </p:txBody>
      </p:sp>
      <p:sp>
        <p:nvSpPr>
          <p:cNvPr id="43035" name="Rectangle 27"/>
          <p:cNvSpPr/>
          <p:nvPr/>
        </p:nvSpPr>
        <p:spPr>
          <a:xfrm>
            <a:off x="6797675" y="1892300"/>
            <a:ext cx="3514725" cy="998855"/>
          </a:xfrm>
          <a:prstGeom prst="rect">
            <a:avLst/>
          </a:prstGeom>
          <a:noFill/>
          <a:ln w="9525">
            <a:noFill/>
          </a:ln>
        </p:spPr>
        <p:txBody>
          <a:bodyPr>
            <a:spAutoFit/>
          </a:bodyPr>
          <a:p>
            <a:pPr eaLnBrk="1" hangingPunct="1">
              <a:lnSpc>
                <a:spcPts val="3540"/>
              </a:lnSpc>
              <a:spcBef>
                <a:spcPts val="0"/>
              </a:spcBef>
              <a:buClr>
                <a:schemeClr val="folHlink"/>
              </a:buClr>
              <a:buSzPct val="75000"/>
              <a:buFont typeface="Wingdings" panose="05000000000000000000" pitchFamily="2" charset="2"/>
              <a:buNone/>
            </a:pPr>
            <a:r>
              <a:rPr lang="zh-CN" altLang="en-US" sz="3200" b="1" dirty="0">
                <a:solidFill>
                  <a:srgbClr val="FF0000"/>
                </a:solidFill>
                <a:uFillTx/>
                <a:latin typeface="Verdana" panose="020B0604030504040204" pitchFamily="34" charset="0"/>
                <a:ea typeface="黑体" panose="02010609060101010101" charset="-122"/>
              </a:rPr>
              <a:t>不负责任，拈轻怕重，喜欢自吹</a:t>
            </a:r>
            <a:endParaRPr lang="zh-CN" altLang="en-US" sz="3200" b="1" dirty="0">
              <a:solidFill>
                <a:srgbClr val="FF0000"/>
              </a:solidFill>
              <a:uFillTx/>
              <a:latin typeface="Verdana" panose="020B0604030504040204" pitchFamily="34" charset="0"/>
              <a:ea typeface="黑体" panose="02010609060101010101" charset="-122"/>
            </a:endParaRPr>
          </a:p>
        </p:txBody>
      </p:sp>
      <p:sp>
        <p:nvSpPr>
          <p:cNvPr id="43036" name="Rectangle 28"/>
          <p:cNvSpPr/>
          <p:nvPr/>
        </p:nvSpPr>
        <p:spPr>
          <a:xfrm>
            <a:off x="3394075" y="2049145"/>
            <a:ext cx="2224405" cy="583565"/>
          </a:xfrm>
          <a:prstGeom prst="rect">
            <a:avLst/>
          </a:prstGeom>
          <a:noFill/>
          <a:ln w="9525">
            <a:noFill/>
          </a:ln>
        </p:spPr>
        <p:txBody>
          <a:bodyPr wrap="none">
            <a:spAutoFit/>
          </a:bodyPr>
          <a:p>
            <a:pPr eaLnBrk="1" hangingPunct="1"/>
            <a:r>
              <a:rPr lang="zh-CN" altLang="en-US" sz="3200" b="1" dirty="0">
                <a:solidFill>
                  <a:srgbClr val="FF0000"/>
                </a:solidFill>
                <a:uFillTx/>
                <a:latin typeface="Verdana" panose="020B0604030504040204" pitchFamily="34" charset="0"/>
                <a:ea typeface="黑体" panose="02010609060101010101" charset="-122"/>
              </a:rPr>
              <a:t>极端负责任</a:t>
            </a:r>
            <a:endParaRPr lang="zh-CN" altLang="en-US" sz="3600" b="1" dirty="0">
              <a:solidFill>
                <a:srgbClr val="FF0000"/>
              </a:solidFill>
              <a:latin typeface="Verdana" panose="020B0604030504040204" pitchFamily="34" charset="0"/>
              <a:ea typeface="楷体_GB2312" pitchFamily="49" charset="-122"/>
            </a:endParaRPr>
          </a:p>
        </p:txBody>
      </p:sp>
      <p:sp>
        <p:nvSpPr>
          <p:cNvPr id="43037" name="Rectangle 29"/>
          <p:cNvSpPr/>
          <p:nvPr/>
        </p:nvSpPr>
        <p:spPr>
          <a:xfrm>
            <a:off x="1349375" y="2165985"/>
            <a:ext cx="1560195" cy="583565"/>
          </a:xfrm>
          <a:prstGeom prst="rect">
            <a:avLst/>
          </a:prstGeom>
          <a:noFill/>
          <a:ln w="9525">
            <a:noFill/>
          </a:ln>
        </p:spPr>
        <p:txBody>
          <a:bodyPr wrap="square">
            <a:spAutoFit/>
          </a:bodyPr>
          <a:p>
            <a:pPr lvl="0" algn="l" eaLnBrk="1" hangingPunct="1"/>
            <a:r>
              <a:rPr lang="zh-CN" altLang="en-US" sz="3200" b="1" dirty="0">
                <a:solidFill>
                  <a:srgbClr val="00B050"/>
                </a:solidFill>
                <a:uFillTx/>
                <a:latin typeface="Verdana" panose="020B0604030504040204" pitchFamily="34" charset="0"/>
                <a:ea typeface="黑体" panose="02010609060101010101" charset="-122"/>
                <a:sym typeface="+mn-ea"/>
              </a:rPr>
              <a:t>对工作</a:t>
            </a:r>
            <a:endParaRPr lang="zh-CN" altLang="en-US" sz="3200" b="1" dirty="0">
              <a:solidFill>
                <a:srgbClr val="00B050"/>
              </a:solidFill>
              <a:uFillTx/>
              <a:latin typeface="Verdana" panose="020B0604030504040204" pitchFamily="34" charset="0"/>
              <a:ea typeface="黑体" panose="02010609060101010101" charset="-122"/>
              <a:sym typeface="+mn-ea"/>
            </a:endParaRPr>
          </a:p>
        </p:txBody>
      </p:sp>
      <p:sp>
        <p:nvSpPr>
          <p:cNvPr id="43038" name="Rectangle 30"/>
          <p:cNvSpPr/>
          <p:nvPr/>
        </p:nvSpPr>
        <p:spPr>
          <a:xfrm>
            <a:off x="1349375" y="2891155"/>
            <a:ext cx="1890395" cy="1076325"/>
          </a:xfrm>
          <a:prstGeom prst="rect">
            <a:avLst/>
          </a:prstGeom>
          <a:noFill/>
          <a:ln w="9525">
            <a:noFill/>
          </a:ln>
        </p:spPr>
        <p:txBody>
          <a:bodyPr wrap="square">
            <a:spAutoFit/>
          </a:bodyPr>
          <a:p>
            <a:pPr algn="l" eaLnBrk="1" hangingPunct="1"/>
            <a:r>
              <a:rPr lang="zh-CN" altLang="en-US" sz="3200" b="1" dirty="0">
                <a:solidFill>
                  <a:srgbClr val="00B050"/>
                </a:solidFill>
                <a:uFillTx/>
                <a:latin typeface="Verdana" panose="020B0604030504040204" pitchFamily="34" charset="0"/>
                <a:ea typeface="黑体" panose="02010609060101010101" charset="-122"/>
              </a:rPr>
              <a:t>对同志</a:t>
            </a:r>
            <a:endParaRPr lang="zh-CN" altLang="en-US" sz="3200" b="1" dirty="0">
              <a:solidFill>
                <a:srgbClr val="00B050"/>
              </a:solidFill>
              <a:uFillTx/>
              <a:latin typeface="Verdana" panose="020B0604030504040204" pitchFamily="34" charset="0"/>
              <a:ea typeface="黑体" panose="02010609060101010101" charset="-122"/>
            </a:endParaRPr>
          </a:p>
          <a:p>
            <a:pPr algn="l" eaLnBrk="1" hangingPunct="1"/>
            <a:r>
              <a:rPr lang="zh-CN" altLang="en-US" sz="3200" b="1" dirty="0">
                <a:solidFill>
                  <a:srgbClr val="00B050"/>
                </a:solidFill>
                <a:uFillTx/>
                <a:latin typeface="Verdana" panose="020B0604030504040204" pitchFamily="34" charset="0"/>
                <a:ea typeface="黑体" panose="02010609060101010101" charset="-122"/>
              </a:rPr>
              <a:t>对人民</a:t>
            </a:r>
            <a:endParaRPr lang="zh-CN" altLang="en-US" sz="3200" b="1" dirty="0">
              <a:solidFill>
                <a:srgbClr val="00B050"/>
              </a:solidFill>
              <a:uFillTx/>
              <a:latin typeface="Verdana" panose="020B0604030504040204" pitchFamily="34" charset="0"/>
              <a:ea typeface="黑体" panose="02010609060101010101" charset="-122"/>
            </a:endParaRPr>
          </a:p>
        </p:txBody>
      </p:sp>
      <p:sp>
        <p:nvSpPr>
          <p:cNvPr id="43039" name="Rectangle 31"/>
          <p:cNvSpPr/>
          <p:nvPr/>
        </p:nvSpPr>
        <p:spPr>
          <a:xfrm>
            <a:off x="1349375" y="4228465"/>
            <a:ext cx="1407795" cy="583565"/>
          </a:xfrm>
          <a:prstGeom prst="rect">
            <a:avLst/>
          </a:prstGeom>
          <a:noFill/>
          <a:ln w="9525">
            <a:noFill/>
          </a:ln>
        </p:spPr>
        <p:txBody>
          <a:bodyPr wrap="none">
            <a:spAutoFit/>
          </a:bodyPr>
          <a:p>
            <a:pPr eaLnBrk="1" hangingPunct="1"/>
            <a:r>
              <a:rPr lang="zh-CN" altLang="en-US" sz="3200" b="1" dirty="0">
                <a:solidFill>
                  <a:srgbClr val="00B050"/>
                </a:solidFill>
                <a:uFillTx/>
                <a:latin typeface="Verdana" panose="020B0604030504040204" pitchFamily="34" charset="0"/>
                <a:ea typeface="黑体" panose="02010609060101010101" charset="-122"/>
              </a:rPr>
              <a:t>对技术</a:t>
            </a:r>
            <a:endParaRPr lang="zh-CN" altLang="en-US" sz="3200" b="1" dirty="0">
              <a:solidFill>
                <a:srgbClr val="00B050"/>
              </a:solidFill>
              <a:uFillTx/>
              <a:latin typeface="Verdana" panose="020B0604030504040204" pitchFamily="34" charset="0"/>
              <a:ea typeface="黑体" panose="02010609060101010101" charset="-122"/>
            </a:endParaRPr>
          </a:p>
        </p:txBody>
      </p:sp>
      <p:sp>
        <p:nvSpPr>
          <p:cNvPr id="43040" name="Rectangle 32"/>
          <p:cNvSpPr/>
          <p:nvPr/>
        </p:nvSpPr>
        <p:spPr>
          <a:xfrm>
            <a:off x="3313430" y="3125470"/>
            <a:ext cx="2224405" cy="583565"/>
          </a:xfrm>
          <a:prstGeom prst="rect">
            <a:avLst/>
          </a:prstGeom>
          <a:noFill/>
          <a:ln w="9525">
            <a:noFill/>
          </a:ln>
        </p:spPr>
        <p:txBody>
          <a:bodyPr wrap="none">
            <a:spAutoFit/>
          </a:bodyPr>
          <a:p>
            <a:pPr eaLnBrk="1" hangingPunct="1">
              <a:spcBef>
                <a:spcPct val="20000"/>
              </a:spcBef>
              <a:buClr>
                <a:schemeClr val="folHlink"/>
              </a:buClr>
              <a:buSzPct val="75000"/>
              <a:buFont typeface="Wingdings" panose="05000000000000000000" pitchFamily="2" charset="2"/>
              <a:buNone/>
            </a:pPr>
            <a:r>
              <a:rPr lang="zh-CN" altLang="en-US" sz="3200" b="1" dirty="0">
                <a:solidFill>
                  <a:srgbClr val="FF0000"/>
                </a:solidFill>
                <a:uFillTx/>
                <a:latin typeface="Verdana" panose="020B0604030504040204" pitchFamily="34" charset="0"/>
                <a:ea typeface="黑体" panose="02010609060101010101" charset="-122"/>
              </a:rPr>
              <a:t>极端的热忱</a:t>
            </a:r>
            <a:endParaRPr lang="zh-CN" altLang="en-US" sz="3200" b="1" dirty="0">
              <a:solidFill>
                <a:srgbClr val="FF0000"/>
              </a:solidFill>
              <a:uFillTx/>
              <a:latin typeface="Verdana" panose="020B0604030504040204" pitchFamily="34" charset="0"/>
              <a:ea typeface="黑体" panose="02010609060101010101" charset="-122"/>
            </a:endParaRPr>
          </a:p>
        </p:txBody>
      </p:sp>
      <p:sp>
        <p:nvSpPr>
          <p:cNvPr id="43041" name="Rectangle 33"/>
          <p:cNvSpPr/>
          <p:nvPr/>
        </p:nvSpPr>
        <p:spPr>
          <a:xfrm>
            <a:off x="3517265" y="4229100"/>
            <a:ext cx="1816100" cy="583565"/>
          </a:xfrm>
          <a:prstGeom prst="rect">
            <a:avLst/>
          </a:prstGeom>
          <a:noFill/>
          <a:ln w="9525">
            <a:noFill/>
          </a:ln>
        </p:spPr>
        <p:txBody>
          <a:bodyPr wrap="none">
            <a:spAutoFit/>
          </a:bodyPr>
          <a:p>
            <a:pPr eaLnBrk="1" hangingPunct="1">
              <a:spcBef>
                <a:spcPct val="20000"/>
              </a:spcBef>
              <a:buClr>
                <a:schemeClr val="folHlink"/>
              </a:buClr>
              <a:buSzPct val="75000"/>
              <a:buFont typeface="Wingdings" panose="05000000000000000000" pitchFamily="2" charset="2"/>
              <a:buNone/>
            </a:pPr>
            <a:r>
              <a:rPr lang="zh-CN" altLang="en-US" sz="3200" b="1" dirty="0">
                <a:solidFill>
                  <a:srgbClr val="FF0000"/>
                </a:solidFill>
                <a:uFillTx/>
                <a:latin typeface="Verdana" panose="020B0604030504040204" pitchFamily="34" charset="0"/>
                <a:ea typeface="黑体" panose="02010609060101010101" charset="-122"/>
              </a:rPr>
              <a:t>精益求精</a:t>
            </a:r>
            <a:endParaRPr lang="zh-CN" altLang="en-US" sz="3600" b="1" dirty="0">
              <a:solidFill>
                <a:srgbClr val="FF0000"/>
              </a:solidFill>
              <a:latin typeface="Verdana" panose="020B0604030504040204" pitchFamily="34" charset="0"/>
              <a:ea typeface="楷体_GB2312" pitchFamily="49" charset="-122"/>
            </a:endParaRPr>
          </a:p>
        </p:txBody>
      </p:sp>
      <p:sp>
        <p:nvSpPr>
          <p:cNvPr id="43042" name="Rectangle 34"/>
          <p:cNvSpPr/>
          <p:nvPr/>
        </p:nvSpPr>
        <p:spPr>
          <a:xfrm>
            <a:off x="6216015" y="4097655"/>
            <a:ext cx="4678045" cy="998855"/>
          </a:xfrm>
          <a:prstGeom prst="rect">
            <a:avLst/>
          </a:prstGeom>
          <a:noFill/>
          <a:ln w="9525">
            <a:noFill/>
          </a:ln>
        </p:spPr>
        <p:txBody>
          <a:bodyPr wrap="square">
            <a:spAutoFit/>
          </a:bodyPr>
          <a:p>
            <a:pPr eaLnBrk="1" hangingPunct="1">
              <a:lnSpc>
                <a:spcPts val="3540"/>
              </a:lnSpc>
            </a:pPr>
            <a:r>
              <a:rPr lang="zh-CN" altLang="en-US" sz="3200" b="1" dirty="0">
                <a:solidFill>
                  <a:srgbClr val="FF0000"/>
                </a:solidFill>
                <a:uFillTx/>
                <a:latin typeface="Verdana" panose="020B0604030504040204" pitchFamily="34" charset="0"/>
                <a:ea typeface="黑体" panose="02010609060101010101" charset="-122"/>
              </a:rPr>
              <a:t>鄙薄技术工作以为不足道，以为无出路，见异思迁</a:t>
            </a:r>
            <a:endParaRPr lang="zh-CN" altLang="en-US" sz="3200" b="1" dirty="0">
              <a:solidFill>
                <a:srgbClr val="FF0000"/>
              </a:solidFill>
              <a:uFillTx/>
              <a:latin typeface="Verdana" panose="020B0604030504040204" pitchFamily="34" charset="0"/>
              <a:ea typeface="黑体" panose="02010609060101010101" charset="-122"/>
            </a:endParaRPr>
          </a:p>
        </p:txBody>
      </p:sp>
      <p:sp>
        <p:nvSpPr>
          <p:cNvPr id="43043" name="Rectangle 35"/>
          <p:cNvSpPr/>
          <p:nvPr/>
        </p:nvSpPr>
        <p:spPr>
          <a:xfrm>
            <a:off x="6797675" y="2879090"/>
            <a:ext cx="3798888" cy="1076325"/>
          </a:xfrm>
          <a:prstGeom prst="rect">
            <a:avLst/>
          </a:prstGeom>
          <a:noFill/>
          <a:ln w="9525">
            <a:noFill/>
          </a:ln>
        </p:spPr>
        <p:txBody>
          <a:bodyPr>
            <a:spAutoFit/>
          </a:bodyPr>
          <a:p>
            <a:pPr eaLnBrk="1" hangingPunct="1">
              <a:spcBef>
                <a:spcPct val="20000"/>
              </a:spcBef>
              <a:buClr>
                <a:schemeClr val="folHlink"/>
              </a:buClr>
              <a:buSzPct val="75000"/>
              <a:buFont typeface="Wingdings" panose="05000000000000000000" pitchFamily="2" charset="2"/>
              <a:buNone/>
            </a:pPr>
            <a:r>
              <a:rPr lang="zh-CN" altLang="en-US" sz="3200" b="1" dirty="0">
                <a:solidFill>
                  <a:srgbClr val="FF0000"/>
                </a:solidFill>
                <a:uFillTx/>
                <a:latin typeface="Verdana" panose="020B0604030504040204" pitchFamily="34" charset="0"/>
                <a:ea typeface="黑体" panose="02010609060101010101" charset="-122"/>
              </a:rPr>
              <a:t>冷冷清清，漠不关心，麻木不仁</a:t>
            </a:r>
            <a:endParaRPr lang="zh-CN" altLang="en-US" sz="3200" b="1" dirty="0">
              <a:solidFill>
                <a:srgbClr val="FF0000"/>
              </a:solidFill>
              <a:uFillTx/>
              <a:latin typeface="Verdana" panose="020B0604030504040204" pitchFamily="34" charset="0"/>
              <a:ea typeface="黑体" panose="02010609060101010101" charset="-122"/>
            </a:endParaRPr>
          </a:p>
        </p:txBody>
      </p:sp>
      <p:sp>
        <p:nvSpPr>
          <p:cNvPr id="24578" name="Rectangle 2"/>
          <p:cNvSpPr/>
          <p:nvPr/>
        </p:nvSpPr>
        <p:spPr>
          <a:xfrm>
            <a:off x="564515" y="5304790"/>
            <a:ext cx="11299190" cy="1568450"/>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nchor="t">
            <a:spAutoFit/>
          </a:bodyPr>
          <a:p>
            <a:r>
              <a:rPr lang="zh-CN" altLang="en-US" sz="3200" b="1" dirty="0">
                <a:solidFill>
                  <a:srgbClr val="FF0000"/>
                </a:solidFill>
                <a:uFillTx/>
                <a:latin typeface="Verdana" panose="020B0604030504040204" pitchFamily="34" charset="0"/>
                <a:ea typeface="黑体" panose="02010609060101010101" charset="-122"/>
              </a:rPr>
              <a:t>作用：通过正反</a:t>
            </a:r>
            <a:r>
              <a:rPr lang="zh-CN" altLang="en-US" sz="3200" b="1" u="heavy" dirty="0">
                <a:solidFill>
                  <a:srgbClr val="FF0000"/>
                </a:solidFill>
                <a:uFill>
                  <a:solidFill>
                    <a:srgbClr val="0000FF"/>
                  </a:solidFill>
                </a:uFill>
                <a:latin typeface="Verdana" panose="020B0604030504040204" pitchFamily="34" charset="0"/>
                <a:ea typeface="黑体" panose="02010609060101010101" charset="-122"/>
              </a:rPr>
              <a:t>对比论证</a:t>
            </a:r>
            <a:r>
              <a:rPr lang="zh-CN" altLang="en-US" sz="3200" b="1" dirty="0">
                <a:solidFill>
                  <a:srgbClr val="FF0000"/>
                </a:solidFill>
                <a:uFillTx/>
                <a:latin typeface="Verdana" panose="020B0604030504040204" pitchFamily="34" charset="0"/>
                <a:ea typeface="黑体" panose="02010609060101010101" charset="-122"/>
              </a:rPr>
              <a:t>，</a:t>
            </a:r>
            <a:r>
              <a:rPr lang="zh-CN" altLang="en-US" sz="3200" b="1" dirty="0">
                <a:solidFill>
                  <a:srgbClr val="FF0000"/>
                </a:solidFill>
                <a:uFillTx/>
                <a:latin typeface="Verdana" panose="020B0604030504040204" pitchFamily="34" charset="0"/>
                <a:ea typeface="黑体" panose="02010609060101010101" charset="-122"/>
              </a:rPr>
              <a:t>既使白求恩同志的高贵品质更加突出，又显示出学习白求恩精神的必要性、重要性和迫切性。从而有力的证明和阐述了论点，增强了文章的说服力。</a:t>
            </a:r>
            <a:endParaRPr lang="zh-CN" altLang="en-US" sz="3200" b="1" dirty="0">
              <a:solidFill>
                <a:srgbClr val="FF0000"/>
              </a:solidFill>
              <a:uFillTx/>
              <a:latin typeface="Verdana" panose="020B0604030504040204" pitchFamily="34" charset="0"/>
              <a:ea typeface="黑体" panose="02010609060101010101" charset="-122"/>
            </a:endParaRPr>
          </a:p>
        </p:txBody>
      </p:sp>
      <p:sp>
        <p:nvSpPr>
          <p:cNvPr id="2" name="Rectangle 29"/>
          <p:cNvSpPr/>
          <p:nvPr/>
        </p:nvSpPr>
        <p:spPr>
          <a:xfrm>
            <a:off x="4376420" y="1308735"/>
            <a:ext cx="1560195" cy="583565"/>
          </a:xfrm>
          <a:prstGeom prst="rect">
            <a:avLst/>
          </a:prstGeom>
          <a:noFill/>
          <a:ln w="9525">
            <a:noFill/>
          </a:ln>
        </p:spPr>
        <p:txBody>
          <a:bodyPr wrap="square">
            <a:spAutoFit/>
          </a:bodyPr>
          <a:p>
            <a:pPr lvl="0" algn="l" eaLnBrk="1" hangingPunct="1"/>
            <a:r>
              <a:rPr lang="zh-CN" altLang="en-US" sz="3200" b="1" dirty="0">
                <a:solidFill>
                  <a:srgbClr val="00B050"/>
                </a:solidFill>
                <a:uFillTx/>
                <a:latin typeface="Verdana" panose="020B0604030504040204" pitchFamily="34" charset="0"/>
                <a:ea typeface="黑体" panose="02010609060101010101" charset="-122"/>
                <a:sym typeface="+mn-ea"/>
              </a:rPr>
              <a:t>（正面）</a:t>
            </a:r>
            <a:endParaRPr lang="zh-CN" altLang="en-US" sz="3200" b="1" dirty="0">
              <a:solidFill>
                <a:srgbClr val="00B050"/>
              </a:solidFill>
              <a:uFillTx/>
              <a:latin typeface="Verdana" panose="020B0604030504040204" pitchFamily="34" charset="0"/>
              <a:ea typeface="黑体" panose="02010609060101010101" charset="-122"/>
              <a:sym typeface="+mn-ea"/>
            </a:endParaRPr>
          </a:p>
        </p:txBody>
      </p:sp>
      <p:sp>
        <p:nvSpPr>
          <p:cNvPr id="3" name="Rectangle 29"/>
          <p:cNvSpPr/>
          <p:nvPr/>
        </p:nvSpPr>
        <p:spPr>
          <a:xfrm>
            <a:off x="9333865" y="1281430"/>
            <a:ext cx="1560195" cy="583565"/>
          </a:xfrm>
          <a:prstGeom prst="rect">
            <a:avLst/>
          </a:prstGeom>
          <a:noFill/>
          <a:ln w="9525">
            <a:noFill/>
          </a:ln>
        </p:spPr>
        <p:txBody>
          <a:bodyPr wrap="square">
            <a:spAutoFit/>
          </a:bodyPr>
          <a:p>
            <a:pPr lvl="0" algn="l" eaLnBrk="1" hangingPunct="1"/>
            <a:r>
              <a:rPr lang="zh-CN" altLang="en-US" sz="3200" b="1" dirty="0">
                <a:solidFill>
                  <a:srgbClr val="00B050"/>
                </a:solidFill>
                <a:uFillTx/>
                <a:latin typeface="Verdana" panose="020B0604030504040204" pitchFamily="34" charset="0"/>
                <a:ea typeface="黑体" panose="02010609060101010101" charset="-122"/>
                <a:sym typeface="+mn-ea"/>
              </a:rPr>
              <a:t>（反面）</a:t>
            </a:r>
            <a:endParaRPr lang="zh-CN" altLang="en-US" sz="3200" b="1" dirty="0">
              <a:solidFill>
                <a:srgbClr val="00B050"/>
              </a:solidFill>
              <a:uFillTx/>
              <a:latin typeface="Verdana" panose="020B0604030504040204" pitchFamily="34" charset="0"/>
              <a:ea typeface="黑体" panose="02010609060101010101" charset="-122"/>
              <a:sym typeface="+mn-ea"/>
            </a:endParaRPr>
          </a:p>
        </p:txBody>
      </p:sp>
      <p:sp>
        <p:nvSpPr>
          <p:cNvPr id="6" name="文本框 5"/>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charset="-122"/>
              </a:rPr>
              <a:t>合作探究</a:t>
            </a:r>
            <a:endParaRPr lang="zh-CN" altLang="en-US" sz="4000" b="1" dirty="0">
              <a:solidFill>
                <a:srgbClr val="7030A0"/>
              </a:solidFill>
              <a:uFillTx/>
              <a:latin typeface="Arial" panose="020B0604020202020204" pitchFamily="34" charset="0"/>
              <a:ea typeface="黑体" panose="02010609060101010101" charset="-122"/>
            </a:endParaRPr>
          </a:p>
        </p:txBody>
      </p:sp>
      <p:sp>
        <p:nvSpPr>
          <p:cNvPr id="22531" name="副标题 22530"/>
          <p:cNvSpPr>
            <a:spLocks noGrp="1"/>
          </p:cNvSpPr>
          <p:nvPr/>
        </p:nvSpPr>
        <p:spPr>
          <a:xfrm>
            <a:off x="2329815" y="403860"/>
            <a:ext cx="9051925" cy="688340"/>
          </a:xfrm>
          <a:prstGeom prst="rect">
            <a:avLst/>
          </a:prstGeom>
          <a:noFill/>
          <a:ln w="9525">
            <a:noFill/>
          </a:ln>
        </p:spPr>
        <p:txBody>
          <a:bodyPr anchor="t"/>
          <a:lstStyle>
            <a:lvl1pPr marL="0" indent="0" algn="ctr" rtl="0" fontAlgn="base">
              <a:spcBef>
                <a:spcPct val="20000"/>
              </a:spcBef>
              <a:spcAft>
                <a:spcPct val="0"/>
              </a:spcAft>
              <a:buNone/>
              <a:defRPr sz="2400" kern="1200">
                <a:solidFill>
                  <a:schemeClr val="tx1"/>
                </a:solidFill>
                <a:latin typeface="+mn-lt"/>
                <a:ea typeface="+mn-ea"/>
                <a:cs typeface="+mn-cs"/>
              </a:defRPr>
            </a:lvl1pPr>
            <a:lvl2pPr marL="457200" indent="0" algn="ctr" rtl="0" fontAlgn="base">
              <a:spcBef>
                <a:spcPct val="20000"/>
              </a:spcBef>
              <a:spcAft>
                <a:spcPct val="0"/>
              </a:spcAft>
              <a:buNone/>
              <a:defRPr sz="2000" kern="1200">
                <a:solidFill>
                  <a:schemeClr val="tx1"/>
                </a:solidFill>
                <a:latin typeface="+mn-lt"/>
                <a:ea typeface="+mn-ea"/>
                <a:cs typeface="+mn-cs"/>
              </a:defRPr>
            </a:lvl2pPr>
            <a:lvl3pPr marL="914400" indent="0" algn="ctr" rtl="0" fontAlgn="base">
              <a:spcBef>
                <a:spcPct val="20000"/>
              </a:spcBef>
              <a:spcAft>
                <a:spcPct val="0"/>
              </a:spcAft>
              <a:buNone/>
              <a:defRPr sz="1800" kern="1200">
                <a:solidFill>
                  <a:schemeClr val="tx1"/>
                </a:solidFill>
                <a:latin typeface="+mn-lt"/>
                <a:ea typeface="+mn-ea"/>
                <a:cs typeface="+mn-cs"/>
              </a:defRPr>
            </a:lvl3pPr>
            <a:lvl4pPr marL="1371600" indent="0" algn="ctr" rtl="0" fontAlgn="base">
              <a:spcBef>
                <a:spcPct val="20000"/>
              </a:spcBef>
              <a:spcAft>
                <a:spcPct val="0"/>
              </a:spcAft>
              <a:buNone/>
              <a:defRPr sz="1600" kern="1200">
                <a:solidFill>
                  <a:schemeClr val="tx1"/>
                </a:solidFill>
                <a:latin typeface="+mn-lt"/>
                <a:ea typeface="+mn-ea"/>
                <a:cs typeface="+mn-cs"/>
              </a:defRPr>
            </a:lvl4pPr>
            <a:lvl5pPr marL="1828800" indent="0" algn="ctr" rtl="0" fontAlgn="base">
              <a:spcBef>
                <a:spcPct val="20000"/>
              </a:spcBef>
              <a:spcAft>
                <a:spcPct val="0"/>
              </a:spcAft>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l" defTabSz="914400" eaLnBrk="1" latinLnBrk="0" hangingPunct="1">
              <a:spcBef>
                <a:spcPts val="0"/>
              </a:spcBef>
              <a:buSzPct val="100000"/>
              <a:buFont typeface="Wingdings" panose="05000000000000000000" charset="0"/>
              <a:buChar char="u"/>
            </a:pPr>
            <a:r>
              <a:rPr lang="zh-CN" altLang="en-US" sz="3200" b="1" baseline="0" dirty="0">
                <a:solidFill>
                  <a:srgbClr val="0000FF"/>
                </a:solidFill>
                <a:uFillTx/>
                <a:latin typeface="黑体" panose="02010609060101010101" charset="-122"/>
                <a:ea typeface="黑体" panose="02010609060101010101" charset="-122"/>
              </a:rPr>
              <a:t>二、三两段如何运用对比手法的？有什么作用？</a:t>
            </a:r>
            <a:endParaRPr lang="zh-CN" altLang="en-US" sz="3200" b="1" baseline="0" dirty="0">
              <a:solidFill>
                <a:srgbClr val="0000FF"/>
              </a:solidFill>
              <a:uFillTx/>
              <a:latin typeface="黑体" panose="02010609060101010101" charset="-122"/>
              <a:ea typeface="黑体" panose="02010609060101010101"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3036"/>
                                        </p:tgtEl>
                                        <p:attrNameLst>
                                          <p:attrName>style.visibility</p:attrName>
                                        </p:attrNameLst>
                                      </p:cBhvr>
                                      <p:to>
                                        <p:strVal val="visible"/>
                                      </p:to>
                                    </p:set>
                                    <p:animEffect transition="in" filter="dissolve">
                                      <p:cBhvr>
                                        <p:cTn id="7" dur="500"/>
                                        <p:tgtEl>
                                          <p:spTgt spid="4303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3035"/>
                                        </p:tgtEl>
                                        <p:attrNameLst>
                                          <p:attrName>style.visibility</p:attrName>
                                        </p:attrNameLst>
                                      </p:cBhvr>
                                      <p:to>
                                        <p:strVal val="visible"/>
                                      </p:to>
                                    </p:set>
                                    <p:animEffect transition="in" filter="dissolve">
                                      <p:cBhvr>
                                        <p:cTn id="12" dur="500"/>
                                        <p:tgtEl>
                                          <p:spTgt spid="43035"/>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43040"/>
                                        </p:tgtEl>
                                        <p:attrNameLst>
                                          <p:attrName>style.visibility</p:attrName>
                                        </p:attrNameLst>
                                      </p:cBhvr>
                                      <p:to>
                                        <p:strVal val="visible"/>
                                      </p:to>
                                    </p:set>
                                    <p:animEffect transition="in" filter="dissolve">
                                      <p:cBhvr>
                                        <p:cTn id="17" dur="500"/>
                                        <p:tgtEl>
                                          <p:spTgt spid="43040"/>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43043"/>
                                        </p:tgtEl>
                                        <p:attrNameLst>
                                          <p:attrName>style.visibility</p:attrName>
                                        </p:attrNameLst>
                                      </p:cBhvr>
                                      <p:to>
                                        <p:strVal val="visible"/>
                                      </p:to>
                                    </p:set>
                                    <p:animEffect transition="in" filter="dissolve">
                                      <p:cBhvr>
                                        <p:cTn id="22" dur="500"/>
                                        <p:tgtEl>
                                          <p:spTgt spid="43043"/>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43041"/>
                                        </p:tgtEl>
                                        <p:attrNameLst>
                                          <p:attrName>style.visibility</p:attrName>
                                        </p:attrNameLst>
                                      </p:cBhvr>
                                      <p:to>
                                        <p:strVal val="visible"/>
                                      </p:to>
                                    </p:set>
                                    <p:animEffect transition="in" filter="dissolve">
                                      <p:cBhvr>
                                        <p:cTn id="27" dur="500"/>
                                        <p:tgtEl>
                                          <p:spTgt spid="43041"/>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43042"/>
                                        </p:tgtEl>
                                        <p:attrNameLst>
                                          <p:attrName>style.visibility</p:attrName>
                                        </p:attrNameLst>
                                      </p:cBhvr>
                                      <p:to>
                                        <p:strVal val="visible"/>
                                      </p:to>
                                    </p:set>
                                    <p:animEffect transition="in" filter="dissolve">
                                      <p:cBhvr>
                                        <p:cTn id="32" dur="500"/>
                                        <p:tgtEl>
                                          <p:spTgt spid="43042"/>
                                        </p:tgtEl>
                                      </p:cBhvr>
                                    </p:animEffect>
                                  </p:childTnLst>
                                </p:cTn>
                              </p:par>
                            </p:childTnLst>
                          </p:cTn>
                        </p:par>
                        <p:par>
                          <p:cTn id="33" fill="hold">
                            <p:stCondLst>
                              <p:cond delay="500"/>
                            </p:stCondLst>
                            <p:childTnLst>
                              <p:par>
                                <p:cTn id="34" presetID="9" presetClass="entr" presetSubtype="0" fill="hold" grpId="0" nodeType="afterEffect">
                                  <p:stCondLst>
                                    <p:cond delay="3000"/>
                                  </p:stCondLst>
                                  <p:childTnLst>
                                    <p:set>
                                      <p:cBhvr>
                                        <p:cTn id="35" dur="1" fill="hold">
                                          <p:stCondLst>
                                            <p:cond delay="0"/>
                                          </p:stCondLst>
                                        </p:cTn>
                                        <p:tgtEl>
                                          <p:spTgt spid="2"/>
                                        </p:tgtEl>
                                        <p:attrNameLst>
                                          <p:attrName>style.visibility</p:attrName>
                                        </p:attrNameLst>
                                      </p:cBhvr>
                                      <p:to>
                                        <p:strVal val="visible"/>
                                      </p:to>
                                    </p:set>
                                    <p:animEffect transition="in" filter="dissolve">
                                      <p:cBhvr>
                                        <p:cTn id="36" dur="500"/>
                                        <p:tgtEl>
                                          <p:spTgt spid="2"/>
                                        </p:tgtEl>
                                      </p:cBhvr>
                                    </p:animEffect>
                                  </p:childTnLst>
                                </p:cTn>
                              </p:par>
                            </p:childTnLst>
                          </p:cTn>
                        </p:par>
                        <p:par>
                          <p:cTn id="37" fill="hold">
                            <p:stCondLst>
                              <p:cond delay="4000"/>
                            </p:stCondLst>
                            <p:childTnLst>
                              <p:par>
                                <p:cTn id="38" presetID="9" presetClass="entr" presetSubtype="0" fill="hold" grpId="0" nodeType="afterEffect">
                                  <p:stCondLst>
                                    <p:cond delay="3000"/>
                                  </p:stCondLst>
                                  <p:childTnLst>
                                    <p:set>
                                      <p:cBhvr>
                                        <p:cTn id="39" dur="1" fill="hold">
                                          <p:stCondLst>
                                            <p:cond delay="0"/>
                                          </p:stCondLst>
                                        </p:cTn>
                                        <p:tgtEl>
                                          <p:spTgt spid="3"/>
                                        </p:tgtEl>
                                        <p:attrNameLst>
                                          <p:attrName>style.visibility</p:attrName>
                                        </p:attrNameLst>
                                      </p:cBhvr>
                                      <p:to>
                                        <p:strVal val="visible"/>
                                      </p:to>
                                    </p:set>
                                    <p:animEffect transition="in" filter="dissolve">
                                      <p:cBhvr>
                                        <p:cTn id="40" dur="500"/>
                                        <p:tgtEl>
                                          <p:spTgt spid="3"/>
                                        </p:tgtEl>
                                      </p:cBhvr>
                                    </p:animEffect>
                                  </p:childTnLst>
                                </p:cTn>
                              </p:par>
                            </p:childTnLst>
                          </p:cTn>
                        </p:par>
                      </p:childTnLst>
                    </p:cTn>
                  </p:par>
                  <p:par>
                    <p:cTn id="41" fill="hold">
                      <p:stCondLst>
                        <p:cond delay="indefinite"/>
                      </p:stCondLst>
                      <p:childTnLst>
                        <p:par>
                          <p:cTn id="42" fill="hold">
                            <p:stCondLst>
                              <p:cond delay="0"/>
                            </p:stCondLst>
                            <p:childTnLst>
                              <p:par>
                                <p:cTn id="43" presetID="12" presetClass="entr" presetSubtype="1" fill="hold" grpId="0" nodeType="clickEffect">
                                  <p:stCondLst>
                                    <p:cond delay="0"/>
                                  </p:stCondLst>
                                  <p:childTnLst>
                                    <p:set>
                                      <p:cBhvr>
                                        <p:cTn id="44" dur="1" fill="hold">
                                          <p:stCondLst>
                                            <p:cond delay="0"/>
                                          </p:stCondLst>
                                        </p:cTn>
                                        <p:tgtEl>
                                          <p:spTgt spid="24578"/>
                                        </p:tgtEl>
                                        <p:attrNameLst>
                                          <p:attrName>style.visibility</p:attrName>
                                        </p:attrNameLst>
                                      </p:cBhvr>
                                      <p:to>
                                        <p:strVal val="visible"/>
                                      </p:to>
                                    </p:set>
                                    <p:animEffect transition="in" filter="slide(fromTop)">
                                      <p:cBhvr>
                                        <p:cTn id="45" dur="500"/>
                                        <p:tgtEl>
                                          <p:spTgt spid="245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35" grpId="0"/>
      <p:bldP spid="43036" grpId="0"/>
      <p:bldP spid="43040" grpId="0"/>
      <p:bldP spid="43041" grpId="0"/>
      <p:bldP spid="43042" grpId="0"/>
      <p:bldP spid="43043" grpId="0"/>
      <p:bldP spid="24578" grpId="0" bldLvl="0" animBg="1"/>
      <p:bldP spid="2" grpId="0"/>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2226" name="Rectangle 2"/>
          <p:cNvSpPr>
            <a:spLocks noGrp="1"/>
          </p:cNvSpPr>
          <p:nvPr>
            <p:ph type="title"/>
          </p:nvPr>
        </p:nvSpPr>
        <p:spPr>
          <a:xfrm>
            <a:off x="1572260" y="2106930"/>
            <a:ext cx="9248775" cy="1938020"/>
          </a:xfrm>
        </p:spPr>
        <p:txBody>
          <a:bodyPr wrap="square" lIns="91440" tIns="45720" rIns="91440" bIns="45720" anchor="b">
            <a:spAutoFit/>
          </a:bodyPr>
          <a:p>
            <a:pPr marL="685800" indent="-685800" algn="l" eaLnBrk="1" latinLnBrk="1" hangingPunct="1">
              <a:buFont typeface="Wingdings" panose="05000000000000000000" charset="0"/>
              <a:buChar char="u"/>
            </a:pPr>
            <a:r>
              <a:rPr lang="zh-CN" altLang="en-US" sz="4000" b="1" dirty="0">
                <a:solidFill>
                  <a:srgbClr val="0000FF"/>
                </a:solidFill>
                <a:uFillTx/>
                <a:ea typeface="宋体" panose="02010600030101010101" pitchFamily="2" charset="-122"/>
              </a:rPr>
              <a:t>文中除了运用对比手法来赞扬白求恩同志的崇高的共产主义精神之外，还运用了哪些其他的写作手法？</a:t>
            </a:r>
            <a:endParaRPr lang="zh-CN" altLang="en-US" sz="4000" b="1" dirty="0">
              <a:solidFill>
                <a:srgbClr val="0000FF"/>
              </a:solidFill>
              <a:uFillTx/>
              <a:ea typeface="宋体" panose="02010600030101010101" pitchFamily="2" charset="-122"/>
            </a:endParaRPr>
          </a:p>
        </p:txBody>
      </p:sp>
      <p:sp>
        <p:nvSpPr>
          <p:cNvPr id="5" name="文本框 4"/>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charset="-122"/>
              </a:rPr>
              <a:t>合作探究</a:t>
            </a:r>
            <a:endParaRPr lang="zh-CN" altLang="en-US" sz="4000" b="1" dirty="0">
              <a:solidFill>
                <a:srgbClr val="7030A0"/>
              </a:solidFill>
              <a:uFillTx/>
              <a:latin typeface="Arial" panose="020B0604020202020204" pitchFamily="34" charset="0"/>
              <a:ea typeface="黑体" panose="02010609060101010101" charset="-122"/>
            </a:endParaRPr>
          </a:p>
        </p:txBody>
      </p:sp>
    </p:spTree>
  </p:cSld>
  <p:clrMapOvr>
    <a:masterClrMapping/>
  </p:clrMapOvr>
  <p:transition spd="slow">
    <p:rand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2769" name="Rectangle 2"/>
          <p:cNvSpPr/>
          <p:nvPr/>
        </p:nvSpPr>
        <p:spPr>
          <a:xfrm>
            <a:off x="1828800" y="381000"/>
            <a:ext cx="8496300" cy="645160"/>
          </a:xfrm>
          <a:prstGeom prst="rect">
            <a:avLst/>
          </a:prstGeom>
          <a:noFill/>
          <a:ln w="9525">
            <a:noFill/>
          </a:ln>
        </p:spPr>
        <p:txBody>
          <a:bodyPr anchor="t">
            <a:spAutoFit/>
          </a:bodyPr>
          <a:p>
            <a:r>
              <a:rPr lang="en-US" altLang="zh-CN" sz="3600" dirty="0">
                <a:latin typeface="楷体_GB2312" pitchFamily="49" charset="-122"/>
                <a:ea typeface="楷体_GB2312" pitchFamily="49" charset="-122"/>
              </a:rPr>
              <a:t>    </a:t>
            </a:r>
            <a:endParaRPr lang="en-US" altLang="zh-CN" sz="3600" b="1" dirty="0">
              <a:latin typeface="楷体_GB2312" pitchFamily="49" charset="-122"/>
              <a:ea typeface="楷体_GB2312" pitchFamily="49" charset="-122"/>
            </a:endParaRPr>
          </a:p>
        </p:txBody>
      </p:sp>
      <p:sp>
        <p:nvSpPr>
          <p:cNvPr id="25603" name="Rectangle 3"/>
          <p:cNvSpPr/>
          <p:nvPr/>
        </p:nvSpPr>
        <p:spPr>
          <a:xfrm>
            <a:off x="1828800" y="1255395"/>
            <a:ext cx="8534400" cy="1198880"/>
          </a:xfrm>
          <a:prstGeom prst="rect">
            <a:avLst/>
          </a:prstGeom>
          <a:noFill/>
          <a:ln>
            <a:noFill/>
          </a:ln>
          <a:extLst>
            <a:ext uri="{909E8E84-426E-40DD-AFC4-6F175D3DCCD1}">
              <a14:hiddenFill xmlns:a14="http://schemas.microsoft.com/office/drawing/2010/main">
                <a:gradFill rotWithShape="1">
                  <a:gsLst>
                    <a:gs pos="0">
                      <a:schemeClr val="accent1">
                        <a:lumMod val="110000"/>
                        <a:satMod val="105000"/>
                        <a:tint val="67000"/>
                      </a:schemeClr>
                    </a:gs>
                    <a:gs pos="50000">
                      <a:schemeClr val="accent1">
                        <a:lumMod val="105000"/>
                        <a:satMod val="103000"/>
                        <a:tint val="73000"/>
                      </a:schemeClr>
                    </a:gs>
                    <a:gs pos="100000">
                      <a:schemeClr val="accent1">
                        <a:lumMod val="105000"/>
                        <a:satMod val="109000"/>
                        <a:tint val="81000"/>
                      </a:schemeClr>
                    </a:gs>
                  </a:gsLst>
                  <a:lin ang="5400000" scaled="0"/>
                </a:gradFill>
              </a14:hiddenFill>
            </a:ext>
          </a:extLst>
        </p:spPr>
        <p:style>
          <a:lnRef idx="1">
            <a:schemeClr val="accent1"/>
          </a:lnRef>
          <a:fillRef idx="2">
            <a:schemeClr val="accent1"/>
          </a:fillRef>
          <a:effectRef idx="1">
            <a:schemeClr val="accent1"/>
          </a:effectRef>
          <a:fontRef idx="minor">
            <a:schemeClr val="dk1"/>
          </a:fontRef>
        </p:style>
        <p:txBody>
          <a:bodyPr anchor="t">
            <a:spAutoFit/>
          </a:bodyPr>
          <a:p>
            <a:pPr>
              <a:spcBef>
                <a:spcPct val="5000"/>
              </a:spcBef>
            </a:pPr>
            <a:r>
              <a:rPr lang="en-US" altLang="zh-CN" sz="3600" dirty="0">
                <a:solidFill>
                  <a:srgbClr val="FF0000"/>
                </a:solidFill>
                <a:latin typeface="黑体" panose="02010609060101010101" charset="-122"/>
                <a:ea typeface="黑体" panose="02010609060101010101" charset="-122"/>
              </a:rPr>
              <a:t>   </a:t>
            </a:r>
            <a:r>
              <a:rPr lang="en-US" altLang="zh-CN" sz="3600" b="1" dirty="0">
                <a:solidFill>
                  <a:srgbClr val="0000FF"/>
                </a:solidFill>
                <a:latin typeface="黑体" panose="02010609060101010101" charset="-122"/>
                <a:ea typeface="黑体" panose="02010609060101010101" charset="-122"/>
              </a:rPr>
              <a:t>“</a:t>
            </a:r>
            <a:r>
              <a:rPr lang="zh-CN" altLang="en-US" sz="3600" b="1" dirty="0">
                <a:solidFill>
                  <a:srgbClr val="0000FF"/>
                </a:solidFill>
                <a:latin typeface="黑体" panose="02010609060101010101" charset="-122"/>
                <a:ea typeface="黑体" panose="02010609060101010101" charset="-122"/>
              </a:rPr>
              <a:t>白求恩毫不利己专门利人的精神</a:t>
            </a:r>
            <a:r>
              <a:rPr lang="en-US" altLang="zh-CN" sz="3600" b="1" dirty="0">
                <a:solidFill>
                  <a:srgbClr val="0000FF"/>
                </a:solidFill>
                <a:latin typeface="黑体" panose="02010609060101010101" charset="-122"/>
                <a:ea typeface="黑体" panose="02010609060101010101" charset="-122"/>
              </a:rPr>
              <a:t>……</a:t>
            </a:r>
            <a:r>
              <a:rPr lang="zh-CN" altLang="en-US" sz="3600" b="1" dirty="0">
                <a:solidFill>
                  <a:srgbClr val="0000FF"/>
                </a:solidFill>
                <a:latin typeface="黑体" panose="02010609060101010101" charset="-122"/>
                <a:ea typeface="黑体" panose="02010609060101010101" charset="-122"/>
              </a:rPr>
              <a:t>极端的热忱”是</a:t>
            </a:r>
            <a:r>
              <a:rPr lang="zh-CN" altLang="en-US" sz="3600" b="1" dirty="0">
                <a:solidFill>
                  <a:srgbClr val="FF0000"/>
                </a:solidFill>
                <a:uFillTx/>
                <a:latin typeface="黑体" panose="02010609060101010101" charset="-122"/>
                <a:ea typeface="黑体" panose="02010609060101010101" charset="-122"/>
              </a:rPr>
              <a:t>正面介绍</a:t>
            </a:r>
            <a:r>
              <a:rPr lang="zh-CN" altLang="en-US" sz="3600" b="1" dirty="0">
                <a:solidFill>
                  <a:srgbClr val="0000FF"/>
                </a:solidFill>
                <a:latin typeface="黑体" panose="02010609060101010101" charset="-122"/>
                <a:ea typeface="黑体" panose="02010609060101010101" charset="-122"/>
              </a:rPr>
              <a:t>；</a:t>
            </a:r>
            <a:endParaRPr lang="zh-CN" altLang="en-US" sz="3600" b="1" dirty="0">
              <a:solidFill>
                <a:srgbClr val="0000FF"/>
              </a:solidFill>
              <a:latin typeface="黑体" panose="02010609060101010101" charset="-122"/>
              <a:ea typeface="黑体" panose="02010609060101010101" charset="-122"/>
            </a:endParaRPr>
          </a:p>
        </p:txBody>
      </p:sp>
      <p:sp>
        <p:nvSpPr>
          <p:cNvPr id="25604" name="Rectangle 4"/>
          <p:cNvSpPr/>
          <p:nvPr/>
        </p:nvSpPr>
        <p:spPr>
          <a:xfrm>
            <a:off x="1753235" y="2625725"/>
            <a:ext cx="8881745" cy="2306955"/>
          </a:xfrm>
          <a:prstGeom prst="rect">
            <a:avLst/>
          </a:prstGeom>
          <a:noFill/>
          <a:ln>
            <a:noFill/>
          </a:ln>
          <a:extLst>
            <a:ext uri="{909E8E84-426E-40DD-AFC4-6F175D3DCCD1}">
              <a14:hiddenFill xmlns:a14="http://schemas.microsoft.com/office/drawing/2010/main">
                <a:gradFill rotWithShape="1">
                  <a:gsLst>
                    <a:gs pos="0">
                      <a:schemeClr val="accent1">
                        <a:lumMod val="110000"/>
                        <a:satMod val="105000"/>
                        <a:tint val="67000"/>
                      </a:schemeClr>
                    </a:gs>
                    <a:gs pos="50000">
                      <a:schemeClr val="accent1">
                        <a:lumMod val="105000"/>
                        <a:satMod val="103000"/>
                        <a:tint val="73000"/>
                      </a:schemeClr>
                    </a:gs>
                    <a:gs pos="100000">
                      <a:schemeClr val="accent1">
                        <a:lumMod val="105000"/>
                        <a:satMod val="109000"/>
                        <a:tint val="81000"/>
                      </a:schemeClr>
                    </a:gs>
                  </a:gsLst>
                  <a:lin ang="5400000" scaled="0"/>
                </a:gradFill>
              </a14:hiddenFill>
            </a:ext>
          </a:extLst>
        </p:spPr>
        <p:style>
          <a:lnRef idx="1">
            <a:schemeClr val="accent1"/>
          </a:lnRef>
          <a:fillRef idx="2">
            <a:schemeClr val="accent1"/>
          </a:fillRef>
          <a:effectRef idx="1">
            <a:schemeClr val="accent1"/>
          </a:effectRef>
          <a:fontRef idx="minor">
            <a:schemeClr val="dk1"/>
          </a:fontRef>
        </p:style>
        <p:txBody>
          <a:bodyPr wrap="square" anchor="t">
            <a:spAutoFit/>
          </a:bodyPr>
          <a:p>
            <a:pPr algn="l" eaLnBrk="1" latinLnBrk="1" hangingPunct="1">
              <a:spcBef>
                <a:spcPts val="0"/>
              </a:spcBef>
            </a:pPr>
            <a:r>
              <a:rPr lang="en-US" altLang="zh-CN" sz="3600" b="1" dirty="0">
                <a:solidFill>
                  <a:srgbClr val="FF0000"/>
                </a:solidFill>
                <a:latin typeface="黑体" panose="02010609060101010101" charset="-122"/>
                <a:ea typeface="黑体" panose="02010609060101010101" charset="-122"/>
              </a:rPr>
              <a:t>   </a:t>
            </a:r>
            <a:r>
              <a:rPr lang="en-US" altLang="zh-CN" sz="3600" b="1" dirty="0">
                <a:solidFill>
                  <a:srgbClr val="0000FF"/>
                </a:solidFill>
                <a:latin typeface="黑体" panose="02010609060101010101" charset="-122"/>
                <a:ea typeface="黑体" panose="02010609060101010101" charset="-122"/>
              </a:rPr>
              <a:t> “从前线回来的人……无不为之感动”是</a:t>
            </a:r>
            <a:r>
              <a:rPr lang="zh-CN" altLang="en-US" sz="3600" b="1" dirty="0">
                <a:solidFill>
                  <a:srgbClr val="FF0000"/>
                </a:solidFill>
                <a:uFillTx/>
                <a:latin typeface="黑体" panose="02010609060101010101" charset="-122"/>
                <a:ea typeface="黑体" panose="02010609060101010101" charset="-122"/>
              </a:rPr>
              <a:t>侧面介绍</a:t>
            </a:r>
            <a:r>
              <a:rPr lang="en-US" altLang="zh-CN" sz="3600" b="1" dirty="0">
                <a:solidFill>
                  <a:srgbClr val="0000FF"/>
                </a:solidFill>
                <a:latin typeface="黑体" panose="02010609060101010101" charset="-122"/>
                <a:ea typeface="黑体" panose="02010609060101010101" charset="-122"/>
              </a:rPr>
              <a:t>。</a:t>
            </a:r>
            <a:r>
              <a:rPr lang="zh-CN" altLang="en-US" sz="3600" b="1" dirty="0">
                <a:solidFill>
                  <a:srgbClr val="0000FF"/>
                </a:solidFill>
                <a:latin typeface="黑体" panose="02010609060101010101" charset="-122"/>
                <a:ea typeface="黑体" panose="02010609060101010101" charset="-122"/>
                <a:sym typeface="+mn-ea"/>
              </a:rPr>
              <a:t>运用双重否定句使语言更加肯定，强调了白求恩精神的感人至深，</a:t>
            </a:r>
            <a:r>
              <a:rPr lang="zh-CN" altLang="en-US" sz="3600" b="1" u="heavy" dirty="0">
                <a:solidFill>
                  <a:srgbClr val="FF0000"/>
                </a:solidFill>
                <a:uFill>
                  <a:solidFill>
                    <a:srgbClr val="0000FF"/>
                  </a:solidFill>
                </a:uFill>
                <a:latin typeface="黑体" panose="02010609060101010101" charset="-122"/>
                <a:ea typeface="黑体" panose="02010609060101010101" charset="-122"/>
                <a:sym typeface="+mn-ea"/>
              </a:rPr>
              <a:t>从侧面烘托其精神的高尚与可贵。</a:t>
            </a:r>
            <a:endParaRPr lang="zh-CN" altLang="en-US" sz="3600" b="1" u="heavy" dirty="0">
              <a:solidFill>
                <a:srgbClr val="FF0000"/>
              </a:solidFill>
              <a:uFill>
                <a:solidFill>
                  <a:srgbClr val="0000FF"/>
                </a:solidFill>
              </a:uFill>
              <a:latin typeface="黑体" panose="02010609060101010101" charset="-122"/>
              <a:ea typeface="黑体" panose="02010609060101010101" charset="-122"/>
              <a:sym typeface="+mn-ea"/>
            </a:endParaRPr>
          </a:p>
        </p:txBody>
      </p:sp>
      <p:sp>
        <p:nvSpPr>
          <p:cNvPr id="25605" name="Rectangle 5"/>
          <p:cNvSpPr/>
          <p:nvPr/>
        </p:nvSpPr>
        <p:spPr>
          <a:xfrm>
            <a:off x="1152525" y="5009515"/>
            <a:ext cx="9402445" cy="1753235"/>
          </a:xfrm>
          <a:prstGeom prst="rect">
            <a:avLst/>
          </a:prstGeom>
          <a:noFill/>
          <a:extLst>
            <a:ext uri="{909E8E84-426E-40DD-AFC4-6F175D3DCCD1}">
              <a14:hiddenFill xmlns:a14="http://schemas.microsoft.com/office/drawing/2010/main">
                <a:solidFill>
                  <a:schemeClr val="accent1"/>
                </a:solidFill>
              </a14:hiddenFill>
            </a:ext>
          </a:extLst>
        </p:spPr>
        <p:style>
          <a:lnRef idx="3">
            <a:schemeClr val="lt1"/>
          </a:lnRef>
          <a:fillRef idx="1">
            <a:schemeClr val="accent1"/>
          </a:fillRef>
          <a:effectRef idx="1">
            <a:schemeClr val="accent1"/>
          </a:effectRef>
          <a:fontRef idx="minor">
            <a:schemeClr val="lt1"/>
          </a:fontRef>
        </p:style>
        <p:txBody>
          <a:bodyPr wrap="square" anchor="t">
            <a:spAutoFit/>
          </a:bodyPr>
          <a:p>
            <a:pPr algn="l" eaLnBrk="1" latinLnBrk="1" hangingPunct="1"/>
            <a:r>
              <a:rPr lang="en-US" altLang="zh-CN" sz="3600" dirty="0">
                <a:solidFill>
                  <a:srgbClr val="3333FF"/>
                </a:solidFill>
                <a:latin typeface="楷体_GB2312" pitchFamily="49" charset="-122"/>
                <a:ea typeface="黑体" panose="02010609060101010101" charset="-122"/>
              </a:rPr>
              <a:t>  </a:t>
            </a:r>
            <a:r>
              <a:rPr lang="en-US" altLang="zh-CN" sz="3600" dirty="0">
                <a:solidFill>
                  <a:srgbClr val="FF0000"/>
                </a:solidFill>
                <a:latin typeface="楷体_GB2312" pitchFamily="49" charset="-122"/>
                <a:ea typeface="黑体" panose="02010609060101010101" charset="-122"/>
              </a:rPr>
              <a:t>  </a:t>
            </a:r>
            <a:r>
              <a:rPr lang="en-US" altLang="zh-CN" sz="3600" b="1" dirty="0">
                <a:solidFill>
                  <a:srgbClr val="FF0000"/>
                </a:solidFill>
                <a:latin typeface="Times New Roman" panose="02020603050405020304" pitchFamily="18" charset="0"/>
                <a:ea typeface="黑体" panose="02010609060101010101" charset="-122"/>
              </a:rPr>
              <a:t>侧面介绍是为了补充正面介绍的不足，通过别人的眼光来写，增强了事实的可信度，</a:t>
            </a:r>
            <a:r>
              <a:rPr lang="en-US" altLang="zh-CN" sz="3600" b="1" u="heavy" dirty="0">
                <a:solidFill>
                  <a:srgbClr val="FF0000"/>
                </a:solidFill>
                <a:uFill>
                  <a:solidFill>
                    <a:srgbClr val="0000FF"/>
                  </a:solidFill>
                </a:uFill>
                <a:latin typeface="Times New Roman" panose="02020603050405020304" pitchFamily="18" charset="0"/>
                <a:ea typeface="黑体" panose="02010609060101010101" charset="-122"/>
              </a:rPr>
              <a:t>使人物形象更加突出，增强了文章的表达效果。</a:t>
            </a:r>
            <a:endParaRPr lang="en-US" altLang="zh-CN" sz="3600" b="1" u="heavy" dirty="0">
              <a:solidFill>
                <a:srgbClr val="FF0000"/>
              </a:solidFill>
              <a:uFill>
                <a:solidFill>
                  <a:srgbClr val="0000FF"/>
                </a:solidFill>
              </a:uFill>
              <a:latin typeface="Times New Roman" panose="02020603050405020304" pitchFamily="18" charset="0"/>
              <a:ea typeface="黑体" panose="02010609060101010101" charset="-122"/>
            </a:endParaRPr>
          </a:p>
        </p:txBody>
      </p:sp>
      <p:sp>
        <p:nvSpPr>
          <p:cNvPr id="3" name="文本框 2"/>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charset="-122"/>
              </a:rPr>
              <a:t>合作探究</a:t>
            </a:r>
            <a:endParaRPr lang="zh-CN" altLang="en-US" sz="4000" b="1" dirty="0">
              <a:solidFill>
                <a:srgbClr val="7030A0"/>
              </a:solidFill>
              <a:uFillTx/>
              <a:latin typeface="Arial" panose="020B0604020202020204" pitchFamily="34" charset="0"/>
              <a:ea typeface="黑体" panose="02010609060101010101" charset="-122"/>
            </a:endParaRPr>
          </a:p>
        </p:txBody>
      </p:sp>
      <p:sp>
        <p:nvSpPr>
          <p:cNvPr id="27649" name="Rectangle 2"/>
          <p:cNvSpPr>
            <a:spLocks noGrp="1"/>
          </p:cNvSpPr>
          <p:nvPr/>
        </p:nvSpPr>
        <p:spPr>
          <a:xfrm>
            <a:off x="2575560" y="250190"/>
            <a:ext cx="6557010" cy="775970"/>
          </a:xfrm>
          <a:prstGeom prst="rect">
            <a:avLst/>
          </a:prstGeom>
          <a:noFill/>
          <a:ln w="9525">
            <a:noFill/>
          </a:ln>
        </p:spPr>
        <p:txBody>
          <a:bodyPr wrap="square" lIns="91440" tIns="45720" rIns="91440" bIns="45720" anchor="b"/>
          <a:lst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algn="l" eaLnBrk="1" latinLnBrk="0" hangingPunct="1">
              <a:buFont typeface="Wingdings" panose="05000000000000000000" charset="0"/>
            </a:pPr>
            <a:r>
              <a:rPr lang="zh-CN" altLang="en-US" sz="3600" b="1" dirty="0">
                <a:solidFill>
                  <a:srgbClr val="00B050"/>
                </a:solidFill>
                <a:uFillTx/>
                <a:ea typeface="黑体" panose="02010609060101010101" charset="-122"/>
              </a:rPr>
              <a:t>正面介绍和侧面介绍相结合：</a:t>
            </a:r>
            <a:endParaRPr lang="zh-CN" altLang="en-US" sz="3600" b="1" dirty="0">
              <a:solidFill>
                <a:srgbClr val="00B050"/>
              </a:solidFill>
              <a:uFillTx/>
              <a:ea typeface="黑体" panose="02010609060101010101"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5603"/>
                                        </p:tgtEl>
                                        <p:attrNameLst>
                                          <p:attrName>style.visibility</p:attrName>
                                        </p:attrNameLst>
                                      </p:cBhvr>
                                      <p:to>
                                        <p:strVal val="visible"/>
                                      </p:to>
                                    </p:set>
                                    <p:animEffect transition="in" filter="dissolve">
                                      <p:cBhvr>
                                        <p:cTn id="7" dur="500"/>
                                        <p:tgtEl>
                                          <p:spTgt spid="2560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5604"/>
                                        </p:tgtEl>
                                        <p:attrNameLst>
                                          <p:attrName>style.visibility</p:attrName>
                                        </p:attrNameLst>
                                      </p:cBhvr>
                                      <p:to>
                                        <p:strVal val="visible"/>
                                      </p:to>
                                    </p:set>
                                    <p:animEffect transition="in" filter="dissolve">
                                      <p:cBhvr>
                                        <p:cTn id="12" dur="500"/>
                                        <p:tgtEl>
                                          <p:spTgt spid="25604"/>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5605"/>
                                        </p:tgtEl>
                                        <p:attrNameLst>
                                          <p:attrName>style.visibility</p:attrName>
                                        </p:attrNameLst>
                                      </p:cBhvr>
                                      <p:to>
                                        <p:strVal val="visible"/>
                                      </p:to>
                                    </p:set>
                                    <p:animEffect transition="in" filter="dissolve">
                                      <p:cBhvr>
                                        <p:cTn id="17" dur="500"/>
                                        <p:tgtEl>
                                          <p:spTgt spid="256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bldLvl="0" animBg="1"/>
      <p:bldP spid="25604" grpId="0" bldLvl="0" animBg="1"/>
      <p:bldP spid="25605"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7411" name="矩形 17410"/>
          <p:cNvSpPr/>
          <p:nvPr/>
        </p:nvSpPr>
        <p:spPr>
          <a:xfrm>
            <a:off x="1752600" y="686435"/>
            <a:ext cx="8915400" cy="1076325"/>
          </a:xfrm>
          <a:prstGeom prst="rect">
            <a:avLst/>
          </a:prstGeom>
          <a:noFill/>
          <a:ln w="9525">
            <a:noFill/>
          </a:ln>
        </p:spPr>
        <p:txBody>
          <a:bodyPr>
            <a:spAutoFit/>
          </a:bodyPr>
          <a:p>
            <a:pPr marL="457200" indent="-457200">
              <a:buFont typeface="Wingdings" panose="05000000000000000000" charset="0"/>
              <a:buChar char="u"/>
            </a:pPr>
            <a:r>
              <a:rPr lang="zh-CN" altLang="en-US" sz="3200" b="1" dirty="0">
                <a:solidFill>
                  <a:srgbClr val="0000FF"/>
                </a:solidFill>
                <a:uFillTx/>
                <a:latin typeface="黑体" panose="02010609060101010101" charset="-122"/>
                <a:ea typeface="黑体" panose="02010609060101010101" charset="-122"/>
              </a:rPr>
              <a:t>“这是什么精神</a:t>
            </a:r>
            <a:r>
              <a:rPr lang="en-US" altLang="zh-CN" sz="3200" b="1" dirty="0">
                <a:solidFill>
                  <a:srgbClr val="0000FF"/>
                </a:solidFill>
                <a:uFillTx/>
                <a:latin typeface="黑体" panose="02010609060101010101" charset="-122"/>
                <a:ea typeface="黑体" panose="02010609060101010101" charset="-122"/>
              </a:rPr>
              <a:t>?</a:t>
            </a:r>
            <a:r>
              <a:rPr lang="zh-CN" altLang="en-US" sz="3200" b="1" dirty="0">
                <a:solidFill>
                  <a:srgbClr val="0000FF"/>
                </a:solidFill>
                <a:uFillTx/>
                <a:latin typeface="黑体" panose="02010609060101010101" charset="-122"/>
                <a:ea typeface="黑体" panose="02010609060101010101" charset="-122"/>
              </a:rPr>
              <a:t>这是国际主义的精神，这是共产主义的精神。”</a:t>
            </a:r>
            <a:r>
              <a:rPr lang="zh-CN" altLang="en-US" sz="3200" b="1" dirty="0">
                <a:solidFill>
                  <a:srgbClr val="E913EB"/>
                </a:solidFill>
                <a:uFillTx/>
                <a:latin typeface="黑体" panose="02010609060101010101" charset="-122"/>
                <a:ea typeface="黑体" panose="02010609060101010101" charset="-122"/>
              </a:rPr>
              <a:t>①</a:t>
            </a:r>
            <a:endParaRPr lang="zh-CN" altLang="en-US" sz="3200" b="1" dirty="0">
              <a:solidFill>
                <a:srgbClr val="E913EB"/>
              </a:solidFill>
              <a:uFillTx/>
              <a:latin typeface="黑体" panose="02010609060101010101" charset="-122"/>
              <a:ea typeface="黑体" panose="02010609060101010101" charset="-122"/>
            </a:endParaRPr>
          </a:p>
        </p:txBody>
      </p:sp>
      <p:sp>
        <p:nvSpPr>
          <p:cNvPr id="17412" name="矩形 17411"/>
          <p:cNvSpPr/>
          <p:nvPr/>
        </p:nvSpPr>
        <p:spPr>
          <a:xfrm>
            <a:off x="2580005" y="2059305"/>
            <a:ext cx="5899150" cy="583565"/>
          </a:xfrm>
          <a:prstGeom prst="rect">
            <a:avLst/>
          </a:prstGeom>
          <a:noFill/>
          <a:ln w="9525">
            <a:noFill/>
          </a:ln>
        </p:spPr>
        <p:txBody>
          <a:bodyPr wrap="none" anchor="t">
            <a:spAutoFit/>
          </a:bodyPr>
          <a:p>
            <a:pPr algn="l"/>
            <a:r>
              <a:rPr lang="en-US" altLang="zh-CN" sz="3200" b="1" dirty="0">
                <a:solidFill>
                  <a:srgbClr val="FF0000"/>
                </a:solidFill>
                <a:uFillTx/>
                <a:latin typeface="黑体" panose="02010609060101010101" charset="-122"/>
                <a:ea typeface="黑体" panose="02010609060101010101" charset="-122"/>
              </a:rPr>
              <a:t>设问句，引起读者注意和思考。</a:t>
            </a:r>
            <a:endParaRPr lang="en-US" altLang="zh-CN" sz="3200" b="1" dirty="0">
              <a:solidFill>
                <a:srgbClr val="FF0000"/>
              </a:solidFill>
              <a:uFillTx/>
              <a:latin typeface="黑体" panose="02010609060101010101" charset="-122"/>
              <a:ea typeface="黑体" panose="02010609060101010101" charset="-122"/>
            </a:endParaRPr>
          </a:p>
        </p:txBody>
      </p:sp>
      <p:sp>
        <p:nvSpPr>
          <p:cNvPr id="17413" name="矩形 17412"/>
          <p:cNvSpPr/>
          <p:nvPr/>
        </p:nvSpPr>
        <p:spPr>
          <a:xfrm>
            <a:off x="1676400" y="3314065"/>
            <a:ext cx="8839200" cy="1076325"/>
          </a:xfrm>
          <a:prstGeom prst="rect">
            <a:avLst/>
          </a:prstGeom>
          <a:noFill/>
          <a:ln w="9525">
            <a:noFill/>
          </a:ln>
        </p:spPr>
        <p:txBody>
          <a:bodyPr wrap="square">
            <a:spAutoFit/>
          </a:bodyPr>
          <a:p>
            <a:pPr marL="457200" indent="-457200" algn="l" eaLnBrk="1" latinLnBrk="1" hangingPunct="1">
              <a:buFont typeface="Wingdings" panose="05000000000000000000" charset="0"/>
              <a:buChar char="u"/>
            </a:pPr>
            <a:r>
              <a:rPr lang="en-US" altLang="zh-CN" sz="3200" b="1" dirty="0">
                <a:solidFill>
                  <a:srgbClr val="0000FF"/>
                </a:solidFill>
                <a:uFillTx/>
                <a:latin typeface="黑体" panose="02010609060101010101" charset="-122"/>
                <a:ea typeface="黑体" panose="02010609060101010101" charset="-122"/>
              </a:rPr>
              <a:t>“从前线回来的人说到白求恩，没有一个不佩服他，没有一个不为他的精神所感动。”</a:t>
            </a:r>
            <a:r>
              <a:rPr lang="en-US" altLang="zh-CN" sz="3200" b="1" dirty="0">
                <a:solidFill>
                  <a:srgbClr val="E913EB"/>
                </a:solidFill>
                <a:uFillTx/>
                <a:latin typeface="黑体" panose="02010609060101010101" charset="-122"/>
                <a:ea typeface="黑体" panose="02010609060101010101" charset="-122"/>
              </a:rPr>
              <a:t>②</a:t>
            </a:r>
            <a:endParaRPr lang="en-US" altLang="zh-CN" sz="3200" b="1" dirty="0">
              <a:solidFill>
                <a:srgbClr val="E913EB"/>
              </a:solidFill>
              <a:uFillTx/>
              <a:latin typeface="黑体" panose="02010609060101010101" charset="-122"/>
              <a:ea typeface="黑体" panose="02010609060101010101" charset="-122"/>
            </a:endParaRPr>
          </a:p>
        </p:txBody>
      </p:sp>
      <p:sp>
        <p:nvSpPr>
          <p:cNvPr id="17414" name="矩形 17413"/>
          <p:cNvSpPr/>
          <p:nvPr/>
        </p:nvSpPr>
        <p:spPr>
          <a:xfrm>
            <a:off x="1754505" y="4804410"/>
            <a:ext cx="8761095" cy="1076325"/>
          </a:xfrm>
          <a:prstGeom prst="rect">
            <a:avLst/>
          </a:prstGeom>
          <a:noFill/>
          <a:ln w="9525">
            <a:noFill/>
          </a:ln>
        </p:spPr>
        <p:txBody>
          <a:bodyPr wrap="none" anchor="t">
            <a:spAutoFit/>
          </a:bodyPr>
          <a:p>
            <a:pPr algn="l"/>
            <a:r>
              <a:rPr lang="en-US" altLang="zh-CN" sz="3200" b="1" dirty="0">
                <a:solidFill>
                  <a:srgbClr val="FF0000"/>
                </a:solidFill>
                <a:uFillTx/>
                <a:latin typeface="黑体" panose="02010609060101010101" charset="-122"/>
                <a:ea typeface="黑体" panose="02010609060101010101" charset="-122"/>
                <a:sym typeface="+mn-ea"/>
              </a:rPr>
              <a:t>    </a:t>
            </a:r>
            <a:r>
              <a:rPr lang="zh-CN" altLang="en-US" sz="3200" b="1" dirty="0">
                <a:solidFill>
                  <a:srgbClr val="FF0000"/>
                </a:solidFill>
                <a:uFillTx/>
                <a:latin typeface="黑体" panose="02010609060101010101" charset="-122"/>
                <a:ea typeface="黑体" panose="02010609060101010101" charset="-122"/>
                <a:sym typeface="+mn-ea"/>
              </a:rPr>
              <a:t>侧面描写。</a:t>
            </a:r>
            <a:r>
              <a:rPr lang="en-US" altLang="zh-CN" sz="3200" b="1" dirty="0">
                <a:solidFill>
                  <a:srgbClr val="FF0000"/>
                </a:solidFill>
                <a:uFillTx/>
                <a:latin typeface="黑体" panose="02010609060101010101" charset="-122"/>
                <a:ea typeface="黑体" panose="02010609060101010101" charset="-122"/>
                <a:sym typeface="+mn-ea"/>
              </a:rPr>
              <a:t>双重否定句</a:t>
            </a:r>
            <a:r>
              <a:rPr lang="zh-CN" altLang="en-US" sz="3200" b="1" dirty="0">
                <a:solidFill>
                  <a:srgbClr val="FF0000"/>
                </a:solidFill>
                <a:uFillTx/>
                <a:latin typeface="黑体" panose="02010609060101010101" charset="-122"/>
                <a:ea typeface="黑体" panose="02010609060101010101" charset="-122"/>
                <a:sym typeface="+mn-ea"/>
              </a:rPr>
              <a:t>，</a:t>
            </a:r>
            <a:r>
              <a:rPr lang="en-US" altLang="zh-CN" sz="3200" b="1" dirty="0">
                <a:solidFill>
                  <a:srgbClr val="FF0000"/>
                </a:solidFill>
                <a:uFillTx/>
                <a:latin typeface="黑体" panose="02010609060101010101" charset="-122"/>
                <a:ea typeface="黑体" panose="02010609060101010101" charset="-122"/>
              </a:rPr>
              <a:t>加强肯定的语气。</a:t>
            </a:r>
            <a:endParaRPr lang="en-US" altLang="zh-CN" sz="3200" b="1" dirty="0">
              <a:solidFill>
                <a:srgbClr val="FF0000"/>
              </a:solidFill>
              <a:uFillTx/>
              <a:latin typeface="黑体" panose="02010609060101010101" charset="-122"/>
              <a:ea typeface="黑体" panose="02010609060101010101" charset="-122"/>
            </a:endParaRPr>
          </a:p>
          <a:p>
            <a:pPr algn="l"/>
            <a:r>
              <a:rPr lang="zh-CN" altLang="en-US" sz="3200" b="1" dirty="0">
                <a:solidFill>
                  <a:srgbClr val="FF0000"/>
                </a:solidFill>
                <a:uFillTx/>
                <a:latin typeface="黑体" panose="02010609060101010101" charset="-122"/>
                <a:ea typeface="黑体" panose="02010609060101010101" charset="-122"/>
              </a:rPr>
              <a:t>强调人们都佩服他，都被他的精神所感动。</a:t>
            </a:r>
            <a:endParaRPr lang="zh-CN" altLang="en-US" sz="3200" b="1" dirty="0">
              <a:solidFill>
                <a:srgbClr val="FF0000"/>
              </a:solidFill>
              <a:uFillTx/>
              <a:latin typeface="黑体" panose="02010609060101010101" charset="-122"/>
              <a:ea typeface="黑体" panose="02010609060101010101" charset="-122"/>
            </a:endParaRPr>
          </a:p>
        </p:txBody>
      </p:sp>
      <p:sp>
        <p:nvSpPr>
          <p:cNvPr id="3" name="文本框 2"/>
          <p:cNvSpPr txBox="1"/>
          <p:nvPr/>
        </p:nvSpPr>
        <p:spPr>
          <a:xfrm>
            <a:off x="62230" y="-19685"/>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charset="-122"/>
              </a:rPr>
              <a:t>语言赏析</a:t>
            </a:r>
            <a:endParaRPr lang="zh-CN" altLang="en-US" sz="4000" b="1" dirty="0">
              <a:solidFill>
                <a:srgbClr val="7030A0"/>
              </a:solidFill>
              <a:uFillTx/>
              <a:latin typeface="Arial" panose="020B0604020202020204" pitchFamily="34" charset="0"/>
              <a:ea typeface="黑体" panose="02010609060101010101"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7412"/>
                                        </p:tgtEl>
                                        <p:attrNameLst>
                                          <p:attrName>style.visibility</p:attrName>
                                        </p:attrNameLst>
                                      </p:cBhvr>
                                      <p:to>
                                        <p:strVal val="visible"/>
                                      </p:to>
                                    </p:set>
                                    <p:animEffect transition="in" filter="dissolve">
                                      <p:cBhvr>
                                        <p:cTn id="7" dur="500"/>
                                        <p:tgtEl>
                                          <p:spTgt spid="1741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7413"/>
                                        </p:tgtEl>
                                        <p:attrNameLst>
                                          <p:attrName>style.visibility</p:attrName>
                                        </p:attrNameLst>
                                      </p:cBhvr>
                                      <p:to>
                                        <p:strVal val="visible"/>
                                      </p:to>
                                    </p:set>
                                    <p:animEffect transition="in" filter="dissolve">
                                      <p:cBhvr>
                                        <p:cTn id="12" dur="500"/>
                                        <p:tgtEl>
                                          <p:spTgt spid="17413"/>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7414"/>
                                        </p:tgtEl>
                                        <p:attrNameLst>
                                          <p:attrName>style.visibility</p:attrName>
                                        </p:attrNameLst>
                                      </p:cBhvr>
                                      <p:to>
                                        <p:strVal val="visible"/>
                                      </p:to>
                                    </p:set>
                                    <p:animEffect transition="in" filter="dissolve">
                                      <p:cBhvr>
                                        <p:cTn id="17" dur="500"/>
                                        <p:tgtEl>
                                          <p:spTgt spid="174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2" grpId="0"/>
      <p:bldP spid="17413" grpId="0"/>
      <p:bldP spid="174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12" name="文本框 21511"/>
          <p:cNvSpPr txBox="1"/>
          <p:nvPr/>
        </p:nvSpPr>
        <p:spPr>
          <a:xfrm>
            <a:off x="2351405" y="434975"/>
            <a:ext cx="7489825" cy="2811145"/>
          </a:xfrm>
          <a:prstGeom prst="rect">
            <a:avLst/>
          </a:prstGeom>
          <a:noFill/>
          <a:ln w="28575">
            <a:noFill/>
          </a:ln>
          <a:extLst>
            <a:ext uri="{909E8E84-426E-40DD-AFC4-6F175D3DCCD1}">
              <a14:hiddenFill xmlns:a14="http://schemas.microsoft.com/office/drawing/2010/main">
                <a:gradFill rotWithShape="1">
                  <a:gsLst>
                    <a:gs pos="0">
                      <a:schemeClr val="bg1"/>
                    </a:gs>
                    <a:gs pos="100000">
                      <a:srgbClr val="00FFFF">
                        <a:alpha val="25999"/>
                      </a:srgbClr>
                    </a:gs>
                  </a:gsLst>
                  <a:path path="shape">
                    <a:fillToRect l="50000" t="50000" r="50000" b="50000"/>
                  </a:path>
                  <a:tileRect/>
                </a:gradFill>
              </a14:hiddenFill>
            </a:ext>
          </a:extLst>
        </p:spPr>
        <p:txBody>
          <a:bodyPr/>
          <a:p>
            <a:pPr>
              <a:lnSpc>
                <a:spcPct val="150000"/>
              </a:lnSpc>
            </a:pPr>
            <a:r>
              <a:rPr lang="en-US" altLang="zh-CN" sz="2400" b="1" dirty="0">
                <a:latin typeface="楷体_GB2312" pitchFamily="49" charset="-122"/>
                <a:ea typeface="楷体_GB2312" pitchFamily="49" charset="-122"/>
              </a:rPr>
              <a:t>    </a:t>
            </a:r>
            <a:endParaRPr lang="en-US" altLang="zh-CN" sz="2400" b="1" dirty="0">
              <a:latin typeface="楷体_GB2312" pitchFamily="49" charset="-122"/>
              <a:ea typeface="楷体_GB2312" pitchFamily="49" charset="-122"/>
            </a:endParaRPr>
          </a:p>
        </p:txBody>
      </p:sp>
      <p:sp>
        <p:nvSpPr>
          <p:cNvPr id="21507" name="文本框 21506"/>
          <p:cNvSpPr txBox="1"/>
          <p:nvPr/>
        </p:nvSpPr>
        <p:spPr>
          <a:xfrm>
            <a:off x="1523365" y="829945"/>
            <a:ext cx="9145905" cy="2861310"/>
          </a:xfrm>
          <a:prstGeom prst="rect">
            <a:avLst/>
          </a:prstGeom>
          <a:noFill/>
          <a:ln w="9525">
            <a:noFill/>
          </a:ln>
        </p:spPr>
        <p:txBody>
          <a:bodyPr wrap="square">
            <a:spAutoFit/>
          </a:bodyPr>
          <a:p>
            <a:pPr marL="457200" indent="-457200" eaLnBrk="1" latinLnBrk="1" hangingPunct="1">
              <a:lnSpc>
                <a:spcPct val="100000"/>
              </a:lnSpc>
              <a:buFont typeface="Wingdings" panose="05000000000000000000" charset="0"/>
              <a:buChar char="u"/>
            </a:pPr>
            <a:r>
              <a:rPr lang="en-US" altLang="zh-CN" sz="3600" b="1" dirty="0">
                <a:solidFill>
                  <a:srgbClr val="0000FF"/>
                </a:solidFill>
                <a:uFillTx/>
                <a:latin typeface="黑体" panose="02010609060101010101" charset="-122"/>
                <a:ea typeface="黑体" panose="02010609060101010101" charset="-122"/>
              </a:rPr>
              <a:t>“</a:t>
            </a:r>
            <a:r>
              <a:rPr sz="3600" b="1" dirty="0">
                <a:solidFill>
                  <a:srgbClr val="0000FF"/>
                </a:solidFill>
                <a:uFillTx/>
                <a:latin typeface="黑体" panose="02010609060101010101" charset="-122"/>
                <a:ea typeface="黑体" panose="02010609060101010101" charset="-122"/>
              </a:rPr>
              <a:t>我和白求恩同志只见过一面。后来他给我来过许多信。可是因为忙，仅回过他一封信，还不知他收到没有。对于他的死，我是很悲痛的。</a:t>
            </a:r>
            <a:r>
              <a:rPr lang="en-US" sz="3600" b="1" dirty="0">
                <a:solidFill>
                  <a:srgbClr val="0000FF"/>
                </a:solidFill>
                <a:uFillTx/>
                <a:latin typeface="黑体" panose="02010609060101010101" charset="-122"/>
                <a:ea typeface="黑体" panose="02010609060101010101" charset="-122"/>
              </a:rPr>
              <a:t>”</a:t>
            </a:r>
            <a:r>
              <a:rPr sz="3600" b="1" dirty="0">
                <a:solidFill>
                  <a:srgbClr val="0000FF"/>
                </a:solidFill>
                <a:uFillTx/>
                <a:latin typeface="黑体" panose="02010609060101010101" charset="-122"/>
                <a:ea typeface="黑体" panose="02010609060101010101" charset="-122"/>
              </a:rPr>
              <a:t>这个“只”和“仅”有什么表达作用？</a:t>
            </a:r>
            <a:r>
              <a:rPr sz="3600" b="1" dirty="0">
                <a:solidFill>
                  <a:srgbClr val="E913EB"/>
                </a:solidFill>
                <a:uFillTx/>
                <a:latin typeface="黑体" panose="02010609060101010101" charset="-122"/>
                <a:ea typeface="黑体" panose="02010609060101010101" charset="-122"/>
              </a:rPr>
              <a:t>④</a:t>
            </a:r>
            <a:endParaRPr sz="3600" b="1" dirty="0">
              <a:solidFill>
                <a:srgbClr val="E913EB"/>
              </a:solidFill>
              <a:uFillTx/>
              <a:latin typeface="黑体" panose="02010609060101010101" charset="-122"/>
              <a:ea typeface="黑体" panose="02010609060101010101" charset="-122"/>
            </a:endParaRPr>
          </a:p>
        </p:txBody>
      </p:sp>
      <p:sp>
        <p:nvSpPr>
          <p:cNvPr id="20482" name="文本框 20481"/>
          <p:cNvSpPr txBox="1"/>
          <p:nvPr/>
        </p:nvSpPr>
        <p:spPr>
          <a:xfrm>
            <a:off x="1593215" y="4370070"/>
            <a:ext cx="7246620" cy="1198880"/>
          </a:xfrm>
          <a:prstGeom prst="rect">
            <a:avLst/>
          </a:prstGeom>
          <a:noFill/>
          <a:ln w="9525">
            <a:noFill/>
          </a:ln>
        </p:spPr>
        <p:txBody>
          <a:bodyPr wrap="square">
            <a:spAutoFit/>
          </a:bodyPr>
          <a:p>
            <a:pPr eaLnBrk="1" latinLnBrk="1" hangingPunct="1">
              <a:lnSpc>
                <a:spcPct val="100000"/>
              </a:lnSpc>
            </a:pPr>
            <a:r>
              <a:rPr lang="en-US" altLang="zh-CN" sz="3600" b="1" dirty="0">
                <a:solidFill>
                  <a:srgbClr val="0000FF"/>
                </a:solidFill>
                <a:latin typeface="楷体_GB2312" pitchFamily="49" charset="-122"/>
                <a:ea typeface="楷体_GB2312" pitchFamily="49" charset="-122"/>
              </a:rPr>
              <a:t>   </a:t>
            </a:r>
            <a:r>
              <a:rPr lang="zh-CN" altLang="en-US" sz="3600" b="1" dirty="0">
                <a:solidFill>
                  <a:srgbClr val="FF0000"/>
                </a:solidFill>
                <a:uFillTx/>
                <a:latin typeface="黑体" panose="02010609060101010101" charset="-122"/>
                <a:ea typeface="黑体" panose="02010609060101010101" charset="-122"/>
              </a:rPr>
              <a:t>“只”和“仅”表达了无限惋惜、遗憾的心情。</a:t>
            </a:r>
            <a:endParaRPr lang="zh-CN" altLang="en-US" sz="3600" b="1" dirty="0">
              <a:solidFill>
                <a:srgbClr val="FF0000"/>
              </a:solidFill>
              <a:uFillTx/>
              <a:latin typeface="黑体" panose="02010609060101010101" charset="-122"/>
              <a:ea typeface="黑体" panose="02010609060101010101" charset="-122"/>
            </a:endParaRPr>
          </a:p>
        </p:txBody>
      </p:sp>
      <p:pic>
        <p:nvPicPr>
          <p:cNvPr id="25611" name="Picture 2" descr="http://images.quanjing.com/chineseview076/high/jkd-10450.jpg"/>
          <p:cNvPicPr>
            <a:picLocks noChangeAspect="1"/>
          </p:cNvPicPr>
          <p:nvPr/>
        </p:nvPicPr>
        <p:blipFill>
          <a:blip r:embed="rId1"/>
          <a:stretch>
            <a:fillRect/>
          </a:stretch>
        </p:blipFill>
        <p:spPr>
          <a:xfrm>
            <a:off x="9106535" y="3246120"/>
            <a:ext cx="2922270" cy="3446780"/>
          </a:xfrm>
          <a:prstGeom prst="rect">
            <a:avLst/>
          </a:prstGeom>
          <a:noFill/>
          <a:ln w="9525">
            <a:noFill/>
          </a:ln>
        </p:spPr>
      </p:pic>
      <p:sp>
        <p:nvSpPr>
          <p:cNvPr id="5" name="文本框 4"/>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charset="-122"/>
              </a:rPr>
              <a:t>语言赏析</a:t>
            </a:r>
            <a:endParaRPr lang="zh-CN" altLang="en-US" sz="4000" b="1" dirty="0">
              <a:solidFill>
                <a:srgbClr val="7030A0"/>
              </a:solidFill>
              <a:uFillTx/>
              <a:latin typeface="Arial" panose="020B0604020202020204" pitchFamily="34" charset="0"/>
              <a:ea typeface="黑体" panose="02010609060101010101"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0482"/>
                                        </p:tgtEl>
                                        <p:attrNameLst>
                                          <p:attrName>style.visibility</p:attrName>
                                        </p:attrNameLst>
                                      </p:cBhvr>
                                      <p:to>
                                        <p:strVal val="visible"/>
                                      </p:to>
                                    </p:set>
                                    <p:animEffect transition="in" filter="fade">
                                      <p:cBhvr>
                                        <p:cTn id="7" dur="1000"/>
                                        <p:tgtEl>
                                          <p:spTgt spid="20482"/>
                                        </p:tgtEl>
                                      </p:cBhvr>
                                    </p:animEffect>
                                    <p:anim calcmode="lin" valueType="num">
                                      <p:cBhvr>
                                        <p:cTn id="8" dur="1000" fill="hold"/>
                                        <p:tgtEl>
                                          <p:spTgt spid="20482"/>
                                        </p:tgtEl>
                                        <p:attrNameLst>
                                          <p:attrName>ppt_x</p:attrName>
                                        </p:attrNameLst>
                                      </p:cBhvr>
                                      <p:tavLst>
                                        <p:tav tm="0">
                                          <p:val>
                                            <p:strVal val="#ppt_x"/>
                                          </p:val>
                                        </p:tav>
                                        <p:tav tm="100000">
                                          <p:val>
                                            <p:strVal val="#ppt_x"/>
                                          </p:val>
                                        </p:tav>
                                      </p:tavLst>
                                    </p:anim>
                                    <p:anim calcmode="lin" valueType="num">
                                      <p:cBhvr>
                                        <p:cTn id="9" dur="1000" fill="hold"/>
                                        <p:tgtEl>
                                          <p:spTgt spid="204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12" name="文本框 21511"/>
          <p:cNvSpPr txBox="1"/>
          <p:nvPr/>
        </p:nvSpPr>
        <p:spPr>
          <a:xfrm>
            <a:off x="2351405" y="434975"/>
            <a:ext cx="7489825" cy="2811145"/>
          </a:xfrm>
          <a:prstGeom prst="rect">
            <a:avLst/>
          </a:prstGeom>
          <a:noFill/>
          <a:ln w="28575">
            <a:noFill/>
          </a:ln>
          <a:extLst>
            <a:ext uri="{909E8E84-426E-40DD-AFC4-6F175D3DCCD1}">
              <a14:hiddenFill xmlns:a14="http://schemas.microsoft.com/office/drawing/2010/main">
                <a:gradFill rotWithShape="1">
                  <a:gsLst>
                    <a:gs pos="0">
                      <a:schemeClr val="bg1"/>
                    </a:gs>
                    <a:gs pos="100000">
                      <a:srgbClr val="00FFFF">
                        <a:alpha val="25999"/>
                      </a:srgbClr>
                    </a:gs>
                  </a:gsLst>
                  <a:path path="shape">
                    <a:fillToRect l="50000" t="50000" r="50000" b="50000"/>
                  </a:path>
                  <a:tileRect/>
                </a:gradFill>
              </a14:hiddenFill>
            </a:ext>
          </a:extLst>
        </p:spPr>
        <p:txBody>
          <a:bodyPr/>
          <a:p>
            <a:pPr>
              <a:lnSpc>
                <a:spcPct val="150000"/>
              </a:lnSpc>
            </a:pPr>
            <a:r>
              <a:rPr lang="en-US" altLang="zh-CN" sz="2400" b="1" dirty="0">
                <a:latin typeface="楷体_GB2312" pitchFamily="49" charset="-122"/>
                <a:ea typeface="楷体_GB2312" pitchFamily="49" charset="-122"/>
              </a:rPr>
              <a:t>    </a:t>
            </a:r>
            <a:endParaRPr lang="en-US" altLang="zh-CN" sz="2400" b="1" dirty="0">
              <a:latin typeface="楷体_GB2312" pitchFamily="49" charset="-122"/>
              <a:ea typeface="楷体_GB2312" pitchFamily="49" charset="-122"/>
            </a:endParaRPr>
          </a:p>
        </p:txBody>
      </p:sp>
      <p:sp>
        <p:nvSpPr>
          <p:cNvPr id="21507" name="文本框 21506"/>
          <p:cNvSpPr txBox="1"/>
          <p:nvPr/>
        </p:nvSpPr>
        <p:spPr>
          <a:xfrm>
            <a:off x="1659255" y="687070"/>
            <a:ext cx="9145905" cy="2861310"/>
          </a:xfrm>
          <a:prstGeom prst="rect">
            <a:avLst/>
          </a:prstGeom>
          <a:noFill/>
          <a:ln w="9525">
            <a:noFill/>
          </a:ln>
        </p:spPr>
        <p:txBody>
          <a:bodyPr wrap="square">
            <a:spAutoFit/>
          </a:bodyPr>
          <a:p>
            <a:pPr marL="457200" indent="-457200" eaLnBrk="1" latinLnBrk="1" hangingPunct="1">
              <a:lnSpc>
                <a:spcPct val="100000"/>
              </a:lnSpc>
              <a:buFont typeface="Wingdings" panose="05000000000000000000" charset="0"/>
              <a:buChar char="u"/>
            </a:pPr>
            <a:r>
              <a:rPr sz="3600" b="1" dirty="0">
                <a:solidFill>
                  <a:srgbClr val="0000FF"/>
                </a:solidFill>
                <a:uFillTx/>
                <a:latin typeface="黑体" panose="02010609060101010101" charset="-122"/>
                <a:ea typeface="黑体" panose="02010609060101010101" charset="-122"/>
              </a:rPr>
              <a:t> 结尾处“就是一个高尚的人，……一个有益于人民的人。”五个短语“一个……的人”是从哪几个角度来说的？运用了什么修辞方法，有什么作用？</a:t>
            </a:r>
            <a:r>
              <a:rPr sz="3600" b="1" dirty="0">
                <a:solidFill>
                  <a:srgbClr val="E913EB"/>
                </a:solidFill>
                <a:uFillTx/>
                <a:latin typeface="黑体" panose="02010609060101010101" charset="-122"/>
                <a:ea typeface="黑体" panose="02010609060101010101" charset="-122"/>
                <a:sym typeface="+mn-ea"/>
              </a:rPr>
              <a:t>④</a:t>
            </a:r>
            <a:endParaRPr sz="3600" b="1" dirty="0">
              <a:solidFill>
                <a:srgbClr val="E913EB"/>
              </a:solidFill>
              <a:uFillTx/>
              <a:latin typeface="黑体" panose="02010609060101010101" charset="-122"/>
              <a:ea typeface="黑体" panose="02010609060101010101" charset="-122"/>
            </a:endParaRPr>
          </a:p>
          <a:p>
            <a:pPr marL="457200" indent="-457200" eaLnBrk="1" latinLnBrk="1" hangingPunct="1">
              <a:lnSpc>
                <a:spcPct val="100000"/>
              </a:lnSpc>
              <a:buFont typeface="Wingdings" panose="05000000000000000000" charset="0"/>
              <a:buChar char="u"/>
            </a:pPr>
            <a:endParaRPr sz="3600" b="1" dirty="0">
              <a:solidFill>
                <a:srgbClr val="0000FF"/>
              </a:solidFill>
              <a:uFillTx/>
              <a:latin typeface="黑体" panose="02010609060101010101" charset="-122"/>
              <a:ea typeface="黑体" panose="02010609060101010101" charset="-122"/>
            </a:endParaRPr>
          </a:p>
        </p:txBody>
      </p:sp>
      <p:sp>
        <p:nvSpPr>
          <p:cNvPr id="20483" name="椭圆 20482"/>
          <p:cNvSpPr/>
          <p:nvPr/>
        </p:nvSpPr>
        <p:spPr>
          <a:xfrm>
            <a:off x="2600325" y="3368675"/>
            <a:ext cx="7722870" cy="3564255"/>
          </a:xfrm>
          <a:prstGeom prst="ellipse">
            <a:avLst/>
          </a:prstGeom>
          <a:noFill/>
          <a:ln w="38100" cap="rnd" cmpd="sng">
            <a:noFill/>
            <a:prstDash val="sysDot"/>
            <a:headEnd type="none" w="med" len="med"/>
            <a:tailEnd type="none" w="med" len="med"/>
          </a:ln>
          <a:extLst>
            <a:ext uri="{909E8E84-426E-40DD-AFC4-6F175D3DCCD1}">
              <a14:hiddenFill xmlns:a14="http://schemas.microsoft.com/office/drawing/2010/main">
                <a:gradFill rotWithShape="1">
                  <a:gsLst>
                    <a:gs pos="0">
                      <a:srgbClr val="FFCCFF">
                        <a:alpha val="62000"/>
                      </a:srgbClr>
                    </a:gs>
                    <a:gs pos="50000">
                      <a:srgbClr val="FFFFFF"/>
                    </a:gs>
                    <a:gs pos="100000">
                      <a:srgbClr val="FFCCFF">
                        <a:alpha val="62000"/>
                      </a:srgbClr>
                    </a:gs>
                  </a:gsLst>
                  <a:lin ang="5400000" scaled="1"/>
                  <a:tileRect/>
                </a:gradFill>
              </a14:hiddenFill>
            </a:ext>
          </a:extLst>
        </p:spPr>
        <p:txBody>
          <a:bodyPr anchor="ctr"/>
          <a:p>
            <a:pPr algn="ctr">
              <a:lnSpc>
                <a:spcPct val="140000"/>
              </a:lnSpc>
              <a:spcBef>
                <a:spcPct val="50000"/>
              </a:spcBef>
            </a:pPr>
            <a:endParaRPr sz="2000" b="1" dirty="0">
              <a:latin typeface="楷体_GB2312" pitchFamily="49" charset="-122"/>
              <a:ea typeface="楷体_GB2312" pitchFamily="49" charset="-122"/>
            </a:endParaRPr>
          </a:p>
        </p:txBody>
      </p:sp>
      <p:sp>
        <p:nvSpPr>
          <p:cNvPr id="20482" name="文本框 20481"/>
          <p:cNvSpPr txBox="1"/>
          <p:nvPr/>
        </p:nvSpPr>
        <p:spPr>
          <a:xfrm>
            <a:off x="1611630" y="2963545"/>
            <a:ext cx="9240520" cy="3969385"/>
          </a:xfrm>
          <a:prstGeom prst="rect">
            <a:avLst/>
          </a:prstGeom>
          <a:noFill/>
          <a:ln w="9525">
            <a:noFill/>
          </a:ln>
        </p:spPr>
        <p:txBody>
          <a:bodyPr wrap="square">
            <a:spAutoFit/>
          </a:bodyPr>
          <a:p>
            <a:pPr eaLnBrk="1" latinLnBrk="1" hangingPunct="1">
              <a:lnSpc>
                <a:spcPct val="100000"/>
              </a:lnSpc>
            </a:pPr>
            <a:r>
              <a:rPr lang="en-US" altLang="zh-CN" sz="3600" b="1" dirty="0">
                <a:solidFill>
                  <a:srgbClr val="0000FF"/>
                </a:solidFill>
                <a:latin typeface="楷体_GB2312" pitchFamily="49" charset="-122"/>
                <a:ea typeface="楷体_GB2312" pitchFamily="49" charset="-122"/>
              </a:rPr>
              <a:t>     </a:t>
            </a:r>
            <a:r>
              <a:rPr lang="zh-CN" altLang="en-US" sz="3600" b="1" u="heavy" dirty="0">
                <a:solidFill>
                  <a:srgbClr val="FF0000"/>
                </a:solidFill>
                <a:uFill>
                  <a:solidFill>
                    <a:srgbClr val="0000FF"/>
                  </a:solidFill>
                </a:uFill>
                <a:latin typeface="黑体" panose="02010609060101010101" charset="-122"/>
                <a:ea typeface="黑体" panose="02010609060101010101" charset="-122"/>
              </a:rPr>
              <a:t>运用了排比的修辞手法，分别从人格、品质、修养、志趣、人生意义五个方面强调向白求恩学习的意义</a:t>
            </a:r>
            <a:r>
              <a:rPr lang="zh-CN" altLang="en-US" sz="3600" b="1" dirty="0">
                <a:solidFill>
                  <a:srgbClr val="FF0000"/>
                </a:solidFill>
                <a:uFillTx/>
                <a:latin typeface="黑体" panose="02010609060101010101" charset="-122"/>
                <a:ea typeface="黑体" panose="02010609060101010101" charset="-122"/>
              </a:rPr>
              <a:t>。运用</a:t>
            </a:r>
            <a:r>
              <a:rPr lang="zh-CN" altLang="en-US" sz="3600" b="1" u="heavy" dirty="0">
                <a:solidFill>
                  <a:srgbClr val="FF0000"/>
                </a:solidFill>
                <a:uFill>
                  <a:solidFill>
                    <a:srgbClr val="0000FF"/>
                  </a:solidFill>
                </a:uFill>
                <a:latin typeface="黑体" panose="02010609060101010101" charset="-122"/>
                <a:ea typeface="黑体" panose="02010609060101010101" charset="-122"/>
              </a:rPr>
              <a:t>排比增强了语言的气势</a:t>
            </a:r>
            <a:r>
              <a:rPr lang="zh-CN" altLang="en-US" sz="3600" b="1" dirty="0">
                <a:solidFill>
                  <a:srgbClr val="FF0000"/>
                </a:solidFill>
                <a:uFillTx/>
                <a:latin typeface="黑体" panose="02010609060101010101" charset="-122"/>
                <a:ea typeface="黑体" panose="02010609060101010101" charset="-122"/>
              </a:rPr>
              <a:t>，使赞颂的感情显得热情洋溢，同时也避免句子过于冗长，以此结尾，更加有力。（五个短语由短而稍长；气势越发磅礴，内容五彩缤纷，如赞美诗一般）。</a:t>
            </a:r>
            <a:endParaRPr lang="zh-CN" altLang="en-US" sz="3600" b="1" dirty="0">
              <a:solidFill>
                <a:srgbClr val="FF0000"/>
              </a:solidFill>
              <a:uFillTx/>
              <a:latin typeface="黑体" panose="02010609060101010101" charset="-122"/>
              <a:ea typeface="黑体" panose="02010609060101010101" charset="-122"/>
            </a:endParaRPr>
          </a:p>
        </p:txBody>
      </p:sp>
      <p:sp>
        <p:nvSpPr>
          <p:cNvPr id="3" name="文本框 2"/>
          <p:cNvSpPr txBox="1"/>
          <p:nvPr/>
        </p:nvSpPr>
        <p:spPr>
          <a:xfrm>
            <a:off x="62230" y="-19685"/>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charset="-122"/>
              </a:rPr>
              <a:t>语言赏析</a:t>
            </a:r>
            <a:endParaRPr lang="zh-CN" altLang="en-US" sz="4000" b="1" dirty="0">
              <a:solidFill>
                <a:srgbClr val="7030A0"/>
              </a:solidFill>
              <a:uFillTx/>
              <a:latin typeface="Arial" panose="020B0604020202020204" pitchFamily="34" charset="0"/>
              <a:ea typeface="黑体" panose="02010609060101010101"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20482"/>
                                        </p:tgtEl>
                                        <p:attrNameLst>
                                          <p:attrName>style.visibility</p:attrName>
                                        </p:attrNameLst>
                                      </p:cBhvr>
                                      <p:to>
                                        <p:strVal val="visible"/>
                                      </p:to>
                                    </p:set>
                                    <p:anim calcmode="lin" valueType="num">
                                      <p:cBhvr>
                                        <p:cTn id="7" dur="1000" fill="hold"/>
                                        <p:tgtEl>
                                          <p:spTgt spid="20482"/>
                                        </p:tgtEl>
                                        <p:attrNameLst>
                                          <p:attrName>ppt_w</p:attrName>
                                        </p:attrNameLst>
                                      </p:cBhvr>
                                      <p:tavLst>
                                        <p:tav tm="0">
                                          <p:val>
                                            <p:fltVal val="0"/>
                                          </p:val>
                                        </p:tav>
                                        <p:tav tm="100000">
                                          <p:val>
                                            <p:strVal val="#ppt_w"/>
                                          </p:val>
                                        </p:tav>
                                      </p:tavLst>
                                    </p:anim>
                                    <p:anim calcmode="lin" valueType="num">
                                      <p:cBhvr>
                                        <p:cTn id="8" dur="1000" fill="hold"/>
                                        <p:tgtEl>
                                          <p:spTgt spid="20482"/>
                                        </p:tgtEl>
                                        <p:attrNameLst>
                                          <p:attrName>ppt_h</p:attrName>
                                        </p:attrNameLst>
                                      </p:cBhvr>
                                      <p:tavLst>
                                        <p:tav tm="0">
                                          <p:val>
                                            <p:fltVal val="0"/>
                                          </p:val>
                                        </p:tav>
                                        <p:tav tm="100000">
                                          <p:val>
                                            <p:strVal val="#ppt_h"/>
                                          </p:val>
                                        </p:tav>
                                      </p:tavLst>
                                    </p:anim>
                                    <p:anim calcmode="lin" valueType="num">
                                      <p:cBhvr>
                                        <p:cTn id="9" dur="1000" fill="hold"/>
                                        <p:tgtEl>
                                          <p:spTgt spid="2048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048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 name="Text Box 3"/>
          <p:cNvSpPr txBox="1"/>
          <p:nvPr/>
        </p:nvSpPr>
        <p:spPr>
          <a:xfrm>
            <a:off x="1907540" y="1184910"/>
            <a:ext cx="8729345" cy="4707890"/>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eaLnBrk="1" hangingPunct="1">
              <a:lnSpc>
                <a:spcPct val="150000"/>
              </a:lnSpc>
              <a:spcBef>
                <a:spcPts val="0"/>
              </a:spcBef>
            </a:pPr>
            <a:r>
              <a:rPr lang="en-US" altLang="zh-CN" sz="4000" b="1" dirty="0">
                <a:solidFill>
                  <a:srgbClr val="0000FF"/>
                </a:solidFill>
                <a:uFillTx/>
                <a:sym typeface="+mn-ea"/>
              </a:rPr>
              <a:t>1</a:t>
            </a:r>
            <a:r>
              <a:rPr lang="zh-CN" sz="4000" b="1" dirty="0">
                <a:solidFill>
                  <a:srgbClr val="0000FF"/>
                </a:solidFill>
                <a:uFillTx/>
                <a:sym typeface="+mn-ea"/>
              </a:rPr>
              <a:t>、</a:t>
            </a:r>
            <a:r>
              <a:rPr lang="zh-CN" altLang="en-US" sz="4000" b="1" dirty="0">
                <a:solidFill>
                  <a:srgbClr val="0000FF"/>
                </a:solidFill>
                <a:uFillTx/>
                <a:sym typeface="+mn-ea"/>
              </a:rPr>
              <a:t>夹叙夹议是本文语言表达的特点。</a:t>
            </a:r>
            <a:endParaRPr lang="zh-CN" altLang="en-US" sz="4000" b="1" dirty="0">
              <a:solidFill>
                <a:srgbClr val="0000FF"/>
              </a:solidFill>
              <a:uFillTx/>
            </a:endParaRPr>
          </a:p>
          <a:p>
            <a:pPr eaLnBrk="1" hangingPunct="1">
              <a:lnSpc>
                <a:spcPct val="150000"/>
              </a:lnSpc>
              <a:spcBef>
                <a:spcPts val="0"/>
              </a:spcBef>
            </a:pPr>
            <a:r>
              <a:rPr lang="zh-CN" altLang="en-US" sz="4000" b="1" dirty="0">
                <a:solidFill>
                  <a:srgbClr val="0000FF"/>
                </a:solidFill>
                <a:uFillTx/>
                <a:sym typeface="+mn-ea"/>
              </a:rPr>
              <a:t>2、对比鲜明。</a:t>
            </a:r>
            <a:endParaRPr lang="zh-CN" altLang="en-US" sz="4000" b="1" dirty="0">
              <a:solidFill>
                <a:srgbClr val="0000FF"/>
              </a:solidFill>
              <a:uFillTx/>
            </a:endParaRPr>
          </a:p>
          <a:p>
            <a:pPr eaLnBrk="1" hangingPunct="1">
              <a:lnSpc>
                <a:spcPct val="150000"/>
              </a:lnSpc>
              <a:spcBef>
                <a:spcPts val="0"/>
              </a:spcBef>
            </a:pPr>
            <a:r>
              <a:rPr lang="zh-CN" altLang="en-US" sz="4000" b="1" dirty="0">
                <a:solidFill>
                  <a:srgbClr val="0000FF"/>
                </a:solidFill>
                <a:uFillTx/>
                <a:sym typeface="+mn-ea"/>
              </a:rPr>
              <a:t>3、设问、双重否定、排比。用词贴切，</a:t>
            </a:r>
            <a:endParaRPr lang="zh-CN" altLang="en-US" sz="4000" b="1" dirty="0">
              <a:solidFill>
                <a:srgbClr val="0000FF"/>
              </a:solidFill>
              <a:uFillTx/>
              <a:sym typeface="+mn-ea"/>
            </a:endParaRPr>
          </a:p>
          <a:p>
            <a:pPr eaLnBrk="1" hangingPunct="1">
              <a:lnSpc>
                <a:spcPct val="150000"/>
              </a:lnSpc>
              <a:spcBef>
                <a:spcPts val="0"/>
              </a:spcBef>
            </a:pPr>
            <a:r>
              <a:rPr lang="zh-CN" altLang="en-US" sz="4000" b="1" dirty="0">
                <a:solidFill>
                  <a:srgbClr val="0000FF"/>
                </a:solidFill>
                <a:uFillTx/>
                <a:sym typeface="+mn-ea"/>
              </a:rPr>
              <a:t>      句式讲究。</a:t>
            </a:r>
            <a:endParaRPr lang="zh-CN" altLang="en-US" sz="4000" b="1" dirty="0">
              <a:solidFill>
                <a:srgbClr val="0000FF"/>
              </a:solidFill>
              <a:uFillTx/>
            </a:endParaRPr>
          </a:p>
          <a:p>
            <a:pPr algn="l" eaLnBrk="1" hangingPunct="1">
              <a:lnSpc>
                <a:spcPct val="150000"/>
              </a:lnSpc>
              <a:spcBef>
                <a:spcPts val="0"/>
              </a:spcBef>
              <a:buNone/>
            </a:pPr>
            <a:r>
              <a:rPr lang="zh-CN" altLang="en-US" sz="4000" b="1" dirty="0">
                <a:solidFill>
                  <a:srgbClr val="0000FF"/>
                </a:solidFill>
                <a:uFillTx/>
                <a:sym typeface="+mn-ea"/>
              </a:rPr>
              <a:t>4、正面介绍和侧面介绍相结合。</a:t>
            </a:r>
            <a:endParaRPr lang="zh-CN" altLang="en-US" sz="4000" b="1" dirty="0">
              <a:solidFill>
                <a:srgbClr val="0000FF"/>
              </a:solidFill>
              <a:uFillTx/>
              <a:sym typeface="+mn-ea"/>
            </a:endParaRPr>
          </a:p>
        </p:txBody>
      </p:sp>
      <p:sp>
        <p:nvSpPr>
          <p:cNvPr id="2" name="文本框 1"/>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charset="-122"/>
              </a:rPr>
              <a:t>写作特色</a:t>
            </a:r>
            <a:endParaRPr lang="zh-CN" altLang="en-US" sz="4000" b="1" dirty="0">
              <a:solidFill>
                <a:srgbClr val="7030A0"/>
              </a:solidFill>
              <a:uFillTx/>
              <a:latin typeface="Arial" panose="020B0604020202020204" pitchFamily="34" charset="0"/>
              <a:ea typeface="黑体" panose="02010609060101010101"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500" fill="hold"/>
                                        <p:tgtEl>
                                          <p:spTgt spid="7">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7">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7">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9" presetClass="entr" presetSubtype="0" accel="100000" fill="hold" nodeType="click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anim calcmode="lin" valueType="num">
                                      <p:cBhvr>
                                        <p:cTn id="15" dur="500" fill="hold"/>
                                        <p:tgtEl>
                                          <p:spTgt spid="7">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7">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7">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7">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9" presetClass="entr" presetSubtype="0" accel="100000" fill="hold" nodeType="clickEffect">
                                  <p:stCondLst>
                                    <p:cond delay="0"/>
                                  </p:stCondLst>
                                  <p:childTnLst>
                                    <p:set>
                                      <p:cBhvr>
                                        <p:cTn id="22" dur="1" fill="hold">
                                          <p:stCondLst>
                                            <p:cond delay="0"/>
                                          </p:stCondLst>
                                        </p:cTn>
                                        <p:tgtEl>
                                          <p:spTgt spid="7">
                                            <p:txEl>
                                              <p:pRg st="2" end="2"/>
                                            </p:txEl>
                                          </p:spTgt>
                                        </p:tgtEl>
                                        <p:attrNameLst>
                                          <p:attrName>style.visibility</p:attrName>
                                        </p:attrNameLst>
                                      </p:cBhvr>
                                      <p:to>
                                        <p:strVal val="visible"/>
                                      </p:to>
                                    </p:set>
                                    <p:anim calcmode="lin" valueType="num">
                                      <p:cBhvr>
                                        <p:cTn id="23" dur="500" fill="hold"/>
                                        <p:tgtEl>
                                          <p:spTgt spid="7">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4" dur="500" fill="hold"/>
                                        <p:tgtEl>
                                          <p:spTgt spid="7">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5" dur="500" fill="hold"/>
                                        <p:tgtEl>
                                          <p:spTgt spid="7">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26" dur="500" fill="hold"/>
                                        <p:tgtEl>
                                          <p:spTgt spid="7">
                                            <p:txEl>
                                              <p:pRg st="2" end="2"/>
                                            </p:txEl>
                                          </p:spTgt>
                                        </p:tgtEl>
                                        <p:attrNameLst>
                                          <p:attrName>ppt_y</p:attrName>
                                        </p:attrNameLst>
                                      </p:cBhvr>
                                      <p:tavLst>
                                        <p:tav tm="0">
                                          <p:val>
                                            <p:strVal val="#ppt_y"/>
                                          </p:val>
                                        </p:tav>
                                        <p:tav tm="100000">
                                          <p:val>
                                            <p:strVal val="#ppt_y"/>
                                          </p:val>
                                        </p:tav>
                                      </p:tavLst>
                                    </p:anim>
                                  </p:childTnLst>
                                </p:cTn>
                              </p:par>
                              <p:par>
                                <p:cTn id="27" presetID="39" presetClass="entr" presetSubtype="0" accel="100000" fill="hold" nodeType="withEffect">
                                  <p:stCondLst>
                                    <p:cond delay="0"/>
                                  </p:stCondLst>
                                  <p:childTnLst>
                                    <p:set>
                                      <p:cBhvr>
                                        <p:cTn id="28" dur="1" fill="hold">
                                          <p:stCondLst>
                                            <p:cond delay="0"/>
                                          </p:stCondLst>
                                        </p:cTn>
                                        <p:tgtEl>
                                          <p:spTgt spid="7">
                                            <p:txEl>
                                              <p:pRg st="3" end="3"/>
                                            </p:txEl>
                                          </p:spTgt>
                                        </p:tgtEl>
                                        <p:attrNameLst>
                                          <p:attrName>style.visibility</p:attrName>
                                        </p:attrNameLst>
                                      </p:cBhvr>
                                      <p:to>
                                        <p:strVal val="visible"/>
                                      </p:to>
                                    </p:set>
                                    <p:anim calcmode="lin" valueType="num">
                                      <p:cBhvr>
                                        <p:cTn id="29" dur="500" fill="hold"/>
                                        <p:tgtEl>
                                          <p:spTgt spid="7">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0" dur="500" fill="hold"/>
                                        <p:tgtEl>
                                          <p:spTgt spid="7">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1" dur="500" fill="hold"/>
                                        <p:tgtEl>
                                          <p:spTgt spid="7">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32" dur="500" fill="hold"/>
                                        <p:tgtEl>
                                          <p:spTgt spid="7">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9" presetClass="entr" presetSubtype="0" accel="100000" fill="hold" nodeType="clickEffect">
                                  <p:stCondLst>
                                    <p:cond delay="0"/>
                                  </p:stCondLst>
                                  <p:childTnLst>
                                    <p:set>
                                      <p:cBhvr>
                                        <p:cTn id="36" dur="1" fill="hold">
                                          <p:stCondLst>
                                            <p:cond delay="0"/>
                                          </p:stCondLst>
                                        </p:cTn>
                                        <p:tgtEl>
                                          <p:spTgt spid="7">
                                            <p:txEl>
                                              <p:pRg st="4" end="4"/>
                                            </p:txEl>
                                          </p:spTgt>
                                        </p:tgtEl>
                                        <p:attrNameLst>
                                          <p:attrName>style.visibility</p:attrName>
                                        </p:attrNameLst>
                                      </p:cBhvr>
                                      <p:to>
                                        <p:strVal val="visible"/>
                                      </p:to>
                                    </p:set>
                                    <p:anim calcmode="lin" valueType="num">
                                      <p:cBhvr>
                                        <p:cTn id="37" dur="500" fill="hold"/>
                                        <p:tgtEl>
                                          <p:spTgt spid="7">
                                            <p:txEl>
                                              <p:pRg st="4" end="4"/>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8" dur="500" fill="hold"/>
                                        <p:tgtEl>
                                          <p:spTgt spid="7">
                                            <p:txEl>
                                              <p:pRg st="4" end="4"/>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9" dur="500" fill="hold"/>
                                        <p:tgtEl>
                                          <p:spTgt spid="7">
                                            <p:txEl>
                                              <p:pRg st="4" end="4"/>
                                            </p:txEl>
                                          </p:spTgt>
                                        </p:tgtEl>
                                        <p:attrNameLst>
                                          <p:attrName>ppt_x</p:attrName>
                                        </p:attrNameLst>
                                      </p:cBhvr>
                                      <p:tavLst>
                                        <p:tav tm="0">
                                          <p:val>
                                            <p:strVal val="#ppt_x-.3"/>
                                          </p:val>
                                        </p:tav>
                                        <p:tav tm="50000">
                                          <p:val>
                                            <p:strVal val="#ppt_x"/>
                                          </p:val>
                                        </p:tav>
                                        <p:tav tm="100000">
                                          <p:val>
                                            <p:strVal val="#ppt_x"/>
                                          </p:val>
                                        </p:tav>
                                      </p:tavLst>
                                    </p:anim>
                                    <p:anim calcmode="lin" valueType="num">
                                      <p:cBhvr>
                                        <p:cTn id="40" dur="500" fill="hold"/>
                                        <p:tgtEl>
                                          <p:spTgt spid="7">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1512" name="文本框 21511"/>
          <p:cNvSpPr txBox="1"/>
          <p:nvPr/>
        </p:nvSpPr>
        <p:spPr>
          <a:xfrm>
            <a:off x="2351405" y="434975"/>
            <a:ext cx="7489825" cy="2811145"/>
          </a:xfrm>
          <a:prstGeom prst="rect">
            <a:avLst/>
          </a:prstGeom>
          <a:noFill/>
          <a:ln w="28575">
            <a:noFill/>
          </a:ln>
          <a:extLst>
            <a:ext uri="{909E8E84-426E-40DD-AFC4-6F175D3DCCD1}">
              <a14:hiddenFill xmlns:a14="http://schemas.microsoft.com/office/drawing/2010/main">
                <a:gradFill rotWithShape="1">
                  <a:gsLst>
                    <a:gs pos="0">
                      <a:schemeClr val="bg1"/>
                    </a:gs>
                    <a:gs pos="100000">
                      <a:srgbClr val="00FFFF">
                        <a:alpha val="25999"/>
                      </a:srgbClr>
                    </a:gs>
                  </a:gsLst>
                  <a:path path="shape">
                    <a:fillToRect l="50000" t="50000" r="50000" b="50000"/>
                  </a:path>
                  <a:tileRect/>
                </a:gradFill>
              </a14:hiddenFill>
            </a:ext>
          </a:extLst>
        </p:spPr>
        <p:txBody>
          <a:bodyPr/>
          <a:p>
            <a:pPr>
              <a:lnSpc>
                <a:spcPct val="150000"/>
              </a:lnSpc>
            </a:pPr>
            <a:r>
              <a:rPr lang="en-US" altLang="zh-CN" sz="2400" b="1" dirty="0">
                <a:latin typeface="楷体_GB2312" pitchFamily="49" charset="-122"/>
                <a:ea typeface="楷体_GB2312" pitchFamily="49" charset="-122"/>
              </a:rPr>
              <a:t>    </a:t>
            </a:r>
            <a:endParaRPr lang="en-US" altLang="zh-CN" sz="2400" b="1" dirty="0">
              <a:latin typeface="楷体_GB2312" pitchFamily="49" charset="-122"/>
              <a:ea typeface="楷体_GB2312" pitchFamily="49" charset="-122"/>
            </a:endParaRPr>
          </a:p>
        </p:txBody>
      </p:sp>
      <p:sp>
        <p:nvSpPr>
          <p:cNvPr id="21507" name="文本框 21506"/>
          <p:cNvSpPr txBox="1"/>
          <p:nvPr/>
        </p:nvSpPr>
        <p:spPr>
          <a:xfrm>
            <a:off x="1795145" y="570865"/>
            <a:ext cx="8872855" cy="3415030"/>
          </a:xfrm>
          <a:prstGeom prst="rect">
            <a:avLst/>
          </a:prstGeom>
          <a:noFill/>
          <a:ln w="9525">
            <a:noFill/>
          </a:ln>
        </p:spPr>
        <p:txBody>
          <a:bodyPr wrap="square">
            <a:spAutoFit/>
          </a:bodyPr>
          <a:p>
            <a:pPr marL="457200" indent="-457200" eaLnBrk="1" latinLnBrk="1" hangingPunct="1">
              <a:lnSpc>
                <a:spcPct val="100000"/>
              </a:lnSpc>
              <a:buFont typeface="Wingdings" panose="05000000000000000000" charset="0"/>
              <a:buChar char="u"/>
            </a:pPr>
            <a:r>
              <a:rPr lang="en-US" altLang="zh-CN" sz="3600" b="1" dirty="0">
                <a:solidFill>
                  <a:srgbClr val="0000FF"/>
                </a:solidFill>
                <a:uFillTx/>
                <a:latin typeface="黑体" panose="02010609060101010101" charset="-122"/>
                <a:ea typeface="黑体" panose="02010609060101010101" charset="-122"/>
              </a:rPr>
              <a:t> </a:t>
            </a:r>
            <a:r>
              <a:rPr lang="zh-CN" altLang="en-US" sz="3600" b="1" dirty="0">
                <a:solidFill>
                  <a:srgbClr val="0000FF"/>
                </a:solidFill>
                <a:uFillTx/>
                <a:latin typeface="黑体" panose="02010609060101010101" charset="-122"/>
                <a:ea typeface="黑体" panose="02010609060101010101" charset="-122"/>
              </a:rPr>
              <a:t>毛主席写本文是为了号召大家学习这种精神，积极抗日。抗日战争早已过去，白求恩也已逝世</a:t>
            </a:r>
            <a:r>
              <a:rPr lang="en-US" altLang="zh-CN" sz="3600" b="1" dirty="0">
                <a:solidFill>
                  <a:srgbClr val="0000FF"/>
                </a:solidFill>
                <a:uFillTx/>
                <a:latin typeface="黑体" panose="02010609060101010101" charset="-122"/>
                <a:ea typeface="黑体" panose="02010609060101010101" charset="-122"/>
              </a:rPr>
              <a:t>70</a:t>
            </a:r>
            <a:r>
              <a:rPr lang="zh-CN" altLang="en-US" sz="3600" b="1" dirty="0">
                <a:solidFill>
                  <a:srgbClr val="0000FF"/>
                </a:solidFill>
                <a:uFillTx/>
                <a:latin typeface="黑体" panose="02010609060101010101" charset="-122"/>
                <a:ea typeface="黑体" panose="02010609060101010101" charset="-122"/>
              </a:rPr>
              <a:t>多年了，在社会、经济高速发展的今天，作为</a:t>
            </a:r>
            <a:r>
              <a:rPr lang="en-US" altLang="zh-CN" sz="3600" b="1" dirty="0">
                <a:solidFill>
                  <a:srgbClr val="0000FF"/>
                </a:solidFill>
                <a:uFillTx/>
                <a:latin typeface="黑体" panose="02010609060101010101" charset="-122"/>
                <a:ea typeface="黑体" panose="02010609060101010101" charset="-122"/>
              </a:rPr>
              <a:t>21</a:t>
            </a:r>
            <a:r>
              <a:rPr lang="zh-CN" altLang="en-US" sz="3600" b="1" dirty="0">
                <a:solidFill>
                  <a:srgbClr val="0000FF"/>
                </a:solidFill>
                <a:uFillTx/>
                <a:latin typeface="黑体" panose="02010609060101010101" charset="-122"/>
                <a:ea typeface="黑体" panose="02010609060101010101" charset="-122"/>
              </a:rPr>
              <a:t>世纪国家建设的主力军，我们还需要白求恩精神吗？谈谈自己的认识。</a:t>
            </a:r>
            <a:endParaRPr lang="zh-CN" altLang="en-US" sz="3600" b="1" dirty="0">
              <a:solidFill>
                <a:srgbClr val="0000FF"/>
              </a:solidFill>
              <a:uFillTx/>
              <a:latin typeface="黑体" panose="02010609060101010101" charset="-122"/>
              <a:ea typeface="黑体" panose="02010609060101010101" charset="-122"/>
            </a:endParaRPr>
          </a:p>
        </p:txBody>
      </p:sp>
      <p:sp>
        <p:nvSpPr>
          <p:cNvPr id="2" name="文本框 1"/>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charset="-122"/>
              </a:rPr>
              <a:t>拓展延伸</a:t>
            </a:r>
            <a:endParaRPr lang="zh-CN" altLang="en-US" sz="4000" b="1" dirty="0">
              <a:solidFill>
                <a:srgbClr val="7030A0"/>
              </a:solidFill>
              <a:uFillTx/>
              <a:latin typeface="Arial" panose="020B0604020202020204" pitchFamily="34" charset="0"/>
              <a:ea typeface="黑体" panose="02010609060101010101" charset="-122"/>
            </a:endParaRPr>
          </a:p>
        </p:txBody>
      </p:sp>
      <p:sp>
        <p:nvSpPr>
          <p:cNvPr id="20483" name="椭圆 20482"/>
          <p:cNvSpPr/>
          <p:nvPr/>
        </p:nvSpPr>
        <p:spPr>
          <a:xfrm>
            <a:off x="2600325" y="3368675"/>
            <a:ext cx="7722870" cy="3564255"/>
          </a:xfrm>
          <a:prstGeom prst="ellipse">
            <a:avLst/>
          </a:prstGeom>
          <a:noFill/>
          <a:ln w="38100" cap="rnd" cmpd="sng">
            <a:noFill/>
            <a:prstDash val="sysDot"/>
            <a:headEnd type="none" w="med" len="med"/>
            <a:tailEnd type="none" w="med" len="med"/>
          </a:ln>
          <a:extLst>
            <a:ext uri="{909E8E84-426E-40DD-AFC4-6F175D3DCCD1}">
              <a14:hiddenFill xmlns:a14="http://schemas.microsoft.com/office/drawing/2010/main">
                <a:gradFill rotWithShape="1">
                  <a:gsLst>
                    <a:gs pos="0">
                      <a:srgbClr val="FFCCFF">
                        <a:alpha val="62000"/>
                      </a:srgbClr>
                    </a:gs>
                    <a:gs pos="50000">
                      <a:srgbClr val="FFFFFF"/>
                    </a:gs>
                    <a:gs pos="100000">
                      <a:srgbClr val="FFCCFF">
                        <a:alpha val="62000"/>
                      </a:srgbClr>
                    </a:gs>
                  </a:gsLst>
                  <a:lin ang="5400000" scaled="1"/>
                  <a:tileRect/>
                </a:gradFill>
              </a14:hiddenFill>
            </a:ext>
          </a:extLst>
        </p:spPr>
        <p:txBody>
          <a:bodyPr anchor="ctr"/>
          <a:p>
            <a:pPr algn="ctr">
              <a:lnSpc>
                <a:spcPct val="140000"/>
              </a:lnSpc>
              <a:spcBef>
                <a:spcPct val="50000"/>
              </a:spcBef>
            </a:pPr>
            <a:endParaRPr sz="2000" b="1" dirty="0">
              <a:latin typeface="楷体_GB2312" pitchFamily="49" charset="-122"/>
              <a:ea typeface="楷体_GB2312" pitchFamily="49" charset="-122"/>
            </a:endParaRPr>
          </a:p>
        </p:txBody>
      </p:sp>
      <p:sp>
        <p:nvSpPr>
          <p:cNvPr id="20482" name="文本框 20481"/>
          <p:cNvSpPr txBox="1"/>
          <p:nvPr/>
        </p:nvSpPr>
        <p:spPr>
          <a:xfrm>
            <a:off x="2135505" y="3919220"/>
            <a:ext cx="8475980" cy="2861310"/>
          </a:xfrm>
          <a:prstGeom prst="rect">
            <a:avLst/>
          </a:prstGeom>
          <a:noFill/>
          <a:ln w="9525">
            <a:noFill/>
          </a:ln>
        </p:spPr>
        <p:txBody>
          <a:bodyPr wrap="square">
            <a:spAutoFit/>
          </a:bodyPr>
          <a:p>
            <a:pPr eaLnBrk="1" latinLnBrk="1" hangingPunct="1">
              <a:lnSpc>
                <a:spcPct val="100000"/>
              </a:lnSpc>
            </a:pPr>
            <a:r>
              <a:rPr lang="en-US" altLang="zh-CN" sz="3600" b="1" dirty="0">
                <a:solidFill>
                  <a:srgbClr val="0000FF"/>
                </a:solidFill>
                <a:latin typeface="楷体_GB2312" pitchFamily="49" charset="-122"/>
                <a:ea typeface="楷体_GB2312" pitchFamily="49" charset="-122"/>
              </a:rPr>
              <a:t>    </a:t>
            </a:r>
            <a:r>
              <a:rPr lang="zh-CN" altLang="en-US" sz="3600" b="1" dirty="0">
                <a:solidFill>
                  <a:srgbClr val="FF0000"/>
                </a:solidFill>
                <a:uFillTx/>
                <a:latin typeface="黑体" panose="02010609060101010101" charset="-122"/>
                <a:ea typeface="黑体" panose="02010609060101010101" charset="-122"/>
              </a:rPr>
              <a:t>我们是勇于承担的一代，是爱他人、爱社会、爱祖国的一代，是21世纪国家建设的主力军，我们将发扬白求恩的共产主义精神、毫无自私自利之心的精神，勇担建设祖国的重任。</a:t>
            </a:r>
            <a:endParaRPr lang="zh-CN" altLang="en-US" sz="3600" b="1" dirty="0">
              <a:solidFill>
                <a:srgbClr val="FF0000"/>
              </a:solidFill>
              <a:uFillTx/>
              <a:latin typeface="黑体" panose="02010609060101010101" charset="-122"/>
              <a:ea typeface="黑体" panose="02010609060101010101"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0482"/>
                                        </p:tgtEl>
                                        <p:attrNameLst>
                                          <p:attrName>style.visibility</p:attrName>
                                        </p:attrNameLst>
                                      </p:cBhvr>
                                      <p:to>
                                        <p:strVal val="visible"/>
                                      </p:to>
                                    </p:set>
                                    <p:animEffect transition="in" filter="fade">
                                      <p:cBhvr>
                                        <p:cTn id="7" dur="1000"/>
                                        <p:tgtEl>
                                          <p:spTgt spid="20482"/>
                                        </p:tgtEl>
                                      </p:cBhvr>
                                    </p:animEffect>
                                    <p:anim calcmode="lin" valueType="num">
                                      <p:cBhvr>
                                        <p:cTn id="8" dur="1000" fill="hold"/>
                                        <p:tgtEl>
                                          <p:spTgt spid="20482"/>
                                        </p:tgtEl>
                                        <p:attrNameLst>
                                          <p:attrName>ppt_x</p:attrName>
                                        </p:attrNameLst>
                                      </p:cBhvr>
                                      <p:tavLst>
                                        <p:tav tm="0">
                                          <p:val>
                                            <p:strVal val="#ppt_x"/>
                                          </p:val>
                                        </p:tav>
                                        <p:tav tm="100000">
                                          <p:val>
                                            <p:strVal val="#ppt_x"/>
                                          </p:val>
                                        </p:tav>
                                      </p:tavLst>
                                    </p:anim>
                                    <p:anim calcmode="lin" valueType="num">
                                      <p:cBhvr>
                                        <p:cTn id="9" dur="1000" fill="hold"/>
                                        <p:tgtEl>
                                          <p:spTgt spid="204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8199" name="Picture 7" descr="C:\Documents and Settings\Administrator\桌面\人七语大课堂正文（上）\ST7.tif"/>
          <p:cNvPicPr>
            <a:picLocks noChangeAspect="1"/>
          </p:cNvPicPr>
          <p:nvPr/>
        </p:nvPicPr>
        <p:blipFill>
          <a:blip r:embed="rId1"/>
          <a:stretch>
            <a:fillRect/>
          </a:stretch>
        </p:blipFill>
        <p:spPr>
          <a:xfrm>
            <a:off x="183515" y="1661160"/>
            <a:ext cx="3239135" cy="4412615"/>
          </a:xfrm>
          <a:prstGeom prst="rect">
            <a:avLst/>
          </a:prstGeom>
          <a:noFill/>
          <a:ln w="9525">
            <a:noFill/>
          </a:ln>
        </p:spPr>
      </p:pic>
      <p:sp>
        <p:nvSpPr>
          <p:cNvPr id="2" name="文本框 1"/>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charset="-122"/>
              </a:rPr>
              <a:t>作者简介</a:t>
            </a:r>
            <a:endParaRPr lang="zh-CN" altLang="en-US" sz="4000" b="1" dirty="0">
              <a:solidFill>
                <a:srgbClr val="7030A0"/>
              </a:solidFill>
              <a:uFillTx/>
              <a:latin typeface="Arial" panose="020B0604020202020204" pitchFamily="34" charset="0"/>
              <a:ea typeface="黑体" panose="02010609060101010101" charset="-122"/>
            </a:endParaRPr>
          </a:p>
        </p:txBody>
      </p:sp>
      <p:sp>
        <p:nvSpPr>
          <p:cNvPr id="3" name="文本框 2"/>
          <p:cNvSpPr txBox="1"/>
          <p:nvPr/>
        </p:nvSpPr>
        <p:spPr>
          <a:xfrm>
            <a:off x="3571875" y="589280"/>
            <a:ext cx="8602980" cy="6247130"/>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eaLnBrk="1" latinLnBrk="1" hangingPunct="1">
              <a:spcBef>
                <a:spcPts val="0"/>
              </a:spcBef>
              <a:buClr>
                <a:schemeClr val="bg1"/>
              </a:buClr>
            </a:pPr>
            <a:r>
              <a:rPr lang="zh-CN" altLang="en-US" sz="4000" b="1" dirty="0">
                <a:solidFill>
                  <a:srgbClr val="0000FF"/>
                </a:solidFill>
                <a:uFillTx/>
                <a:latin typeface="宋体" panose="02010600030101010101" pitchFamily="2" charset="-122"/>
              </a:rPr>
              <a:t>   毛泽东，字润之，笔名子任。1893年12月26日生于湖南湘潭韶山冲一个农民家庭。1976年9月9日在北京逝世。中国人民的领袖，马克思主义者，伟大的无产阶级革命家、军事家和理论家，中国共产党、中国人民解放军和中华人民共和国的主要缔造者和领导人，诗人，书法家。中华人民共和国第一任国家主席。中国共产党第一代中央领导集体的核心。</a:t>
            </a:r>
            <a:endParaRPr lang="zh-CN" altLang="en-US" sz="4000" b="1" dirty="0">
              <a:solidFill>
                <a:srgbClr val="0000FF"/>
              </a:solidFill>
              <a:uFillTx/>
              <a:latin typeface="宋体" panose="02010600030101010101" pitchFamily="2" charset="-122"/>
            </a:endParaRPr>
          </a:p>
        </p:txBody>
      </p:sp>
    </p:spTree>
  </p:cSld>
  <p:clrMapOvr>
    <a:masterClrMapping/>
  </p:clrMapOvr>
  <p:transition spd="slow">
    <p:rand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5538" name="矩形 65537"/>
          <p:cNvSpPr/>
          <p:nvPr/>
        </p:nvSpPr>
        <p:spPr>
          <a:xfrm>
            <a:off x="1197610" y="1090295"/>
            <a:ext cx="10162540" cy="5631180"/>
          </a:xfrm>
          <a:prstGeom prst="rect">
            <a:avLst/>
          </a:prstGeom>
          <a:noFill/>
          <a:ln>
            <a:noFill/>
          </a:ln>
          <a:extLst>
            <a:ext uri="{909E8E84-426E-40DD-AFC4-6F175D3DCCD1}">
              <a14:hiddenFill xmlns:a14="http://schemas.microsoft.com/office/drawing/2010/main">
                <a:gradFill rotWithShape="1">
                  <a:gsLst>
                    <a:gs pos="0">
                      <a:schemeClr val="accent1">
                        <a:lumMod val="110000"/>
                        <a:satMod val="105000"/>
                        <a:tint val="67000"/>
                      </a:schemeClr>
                    </a:gs>
                    <a:gs pos="50000">
                      <a:schemeClr val="accent1">
                        <a:lumMod val="105000"/>
                        <a:satMod val="103000"/>
                        <a:tint val="73000"/>
                      </a:schemeClr>
                    </a:gs>
                    <a:gs pos="100000">
                      <a:schemeClr val="accent1">
                        <a:lumMod val="105000"/>
                        <a:satMod val="109000"/>
                        <a:tint val="81000"/>
                      </a:schemeClr>
                    </a:gs>
                  </a:gsLst>
                  <a:lin ang="5400000" scaled="0"/>
                </a:gradFill>
              </a14:hiddenFill>
            </a:ext>
          </a:extLst>
        </p:spPr>
        <p:style>
          <a:lnRef idx="1">
            <a:schemeClr val="accent1"/>
          </a:lnRef>
          <a:fillRef idx="2">
            <a:schemeClr val="accent1"/>
          </a:fillRef>
          <a:effectRef idx="1">
            <a:schemeClr val="accent1"/>
          </a:effectRef>
          <a:fontRef idx="minor">
            <a:schemeClr val="dk1"/>
          </a:fontRef>
        </p:style>
        <p:txBody>
          <a:bodyPr wrap="square">
            <a:spAutoFit/>
          </a:bodyPr>
          <a:p>
            <a:pPr>
              <a:lnSpc>
                <a:spcPct val="125000"/>
              </a:lnSpc>
              <a:buClr>
                <a:schemeClr val="bg1"/>
              </a:buClr>
            </a:pPr>
            <a:r>
              <a:rPr lang="zh-CN" altLang="en-US" sz="3600" b="1">
                <a:solidFill>
                  <a:srgbClr val="0000FF"/>
                </a:solidFill>
                <a:uFillTx/>
                <a:latin typeface="楷体_GB2312" charset="0"/>
                <a:ea typeface="黑体" panose="02010609060101010101" charset="-122"/>
              </a:rPr>
              <a:t>（</a:t>
            </a:r>
            <a:r>
              <a:rPr lang="en-US" altLang="zh-CN" sz="3600" b="1">
                <a:solidFill>
                  <a:srgbClr val="0000FF"/>
                </a:solidFill>
                <a:uFillTx/>
                <a:latin typeface="楷体_GB2312" charset="0"/>
                <a:ea typeface="黑体" panose="02010609060101010101" charset="-122"/>
              </a:rPr>
              <a:t>1</a:t>
            </a:r>
            <a:r>
              <a:rPr lang="zh-CN" altLang="en-US" sz="3600" b="1">
                <a:solidFill>
                  <a:srgbClr val="0000FF"/>
                </a:solidFill>
                <a:uFillTx/>
                <a:latin typeface="楷体_GB2312" charset="0"/>
                <a:ea typeface="黑体" panose="02010609060101010101" charset="-122"/>
              </a:rPr>
              <a:t>）</a:t>
            </a:r>
            <a:r>
              <a:rPr lang="zh-CN" altLang="en-US" sz="3600" b="1" dirty="0">
                <a:solidFill>
                  <a:srgbClr val="0000FF"/>
                </a:solidFill>
                <a:uFillTx/>
                <a:latin typeface="楷体_GB2312" charset="0"/>
                <a:ea typeface="黑体" panose="02010609060101010101" charset="-122"/>
              </a:rPr>
              <a:t>心里充满真诚和热情。</a:t>
            </a:r>
            <a:r>
              <a:rPr lang="en-US" altLang="zh-CN" sz="3600" b="1">
                <a:solidFill>
                  <a:srgbClr val="0000FF"/>
                </a:solidFill>
                <a:uFillTx/>
                <a:latin typeface="楷体_GB2312" charset="0"/>
                <a:ea typeface="黑体" panose="02010609060101010101" charset="-122"/>
              </a:rPr>
              <a:t>(           )</a:t>
            </a:r>
            <a:endParaRPr lang="en-US" altLang="zh-CN" sz="3600" b="1">
              <a:solidFill>
                <a:srgbClr val="0000FF"/>
              </a:solidFill>
              <a:uFillTx/>
              <a:latin typeface="楷体_GB2312" charset="0"/>
              <a:ea typeface="黑体" panose="02010609060101010101" charset="-122"/>
            </a:endParaRPr>
          </a:p>
          <a:p>
            <a:pPr>
              <a:lnSpc>
                <a:spcPct val="125000"/>
              </a:lnSpc>
              <a:buClr>
                <a:schemeClr val="bg1"/>
              </a:buClr>
            </a:pPr>
            <a:r>
              <a:rPr lang="zh-CN" altLang="en-US" sz="3600" b="1">
                <a:solidFill>
                  <a:srgbClr val="0000FF"/>
                </a:solidFill>
                <a:uFillTx/>
                <a:latin typeface="楷体_GB2312" charset="0"/>
                <a:ea typeface="黑体" panose="02010609060101010101" charset="-122"/>
                <a:sym typeface="+mn-ea"/>
              </a:rPr>
              <a:t>（</a:t>
            </a:r>
            <a:r>
              <a:rPr lang="en-US" altLang="zh-CN" sz="3600" b="1">
                <a:solidFill>
                  <a:srgbClr val="0000FF"/>
                </a:solidFill>
                <a:uFillTx/>
                <a:latin typeface="楷体_GB2312" charset="0"/>
                <a:ea typeface="黑体" panose="02010609060101010101" charset="-122"/>
                <a:sym typeface="+mn-ea"/>
              </a:rPr>
              <a:t>2</a:t>
            </a:r>
            <a:r>
              <a:rPr lang="zh-CN" altLang="en-US" sz="3600" b="1">
                <a:solidFill>
                  <a:srgbClr val="0000FF"/>
                </a:solidFill>
                <a:uFillTx/>
                <a:latin typeface="楷体_GB2312" charset="0"/>
                <a:ea typeface="黑体" panose="02010609060101010101" charset="-122"/>
                <a:sym typeface="+mn-ea"/>
              </a:rPr>
              <a:t>）</a:t>
            </a:r>
            <a:r>
              <a:rPr lang="zh-CN" altLang="en-US" sz="3600" b="1" dirty="0">
                <a:solidFill>
                  <a:srgbClr val="0000FF"/>
                </a:solidFill>
                <a:uFillTx/>
                <a:latin typeface="楷体_GB2312" charset="0"/>
                <a:ea typeface="黑体" panose="02010609060101010101" charset="-122"/>
              </a:rPr>
              <a:t>态度冷淡，毫不关心。</a:t>
            </a:r>
            <a:r>
              <a:rPr lang="en-US" altLang="zh-CN" sz="3600" b="1">
                <a:solidFill>
                  <a:srgbClr val="0000FF"/>
                </a:solidFill>
                <a:uFillTx/>
                <a:latin typeface="楷体_GB2312" charset="0"/>
                <a:ea typeface="黑体" panose="02010609060101010101" charset="-122"/>
              </a:rPr>
              <a:t>(           )</a:t>
            </a:r>
            <a:endParaRPr lang="en-US" altLang="zh-CN" sz="3600" b="1">
              <a:solidFill>
                <a:srgbClr val="0000FF"/>
              </a:solidFill>
              <a:uFillTx/>
              <a:latin typeface="楷体_GB2312" charset="0"/>
              <a:ea typeface="黑体" panose="02010609060101010101" charset="-122"/>
            </a:endParaRPr>
          </a:p>
          <a:p>
            <a:pPr>
              <a:lnSpc>
                <a:spcPct val="125000"/>
              </a:lnSpc>
              <a:buClr>
                <a:schemeClr val="bg1"/>
              </a:buClr>
            </a:pPr>
            <a:r>
              <a:rPr lang="zh-CN" altLang="en-US" sz="3600" b="1">
                <a:solidFill>
                  <a:srgbClr val="0000FF"/>
                </a:solidFill>
                <a:uFillTx/>
                <a:latin typeface="楷体_GB2312" charset="0"/>
                <a:ea typeface="黑体" panose="02010609060101010101" charset="-122"/>
                <a:sym typeface="+mn-ea"/>
              </a:rPr>
              <a:t>（</a:t>
            </a:r>
            <a:r>
              <a:rPr lang="en-US" altLang="zh-CN" sz="3600" b="1">
                <a:solidFill>
                  <a:srgbClr val="0000FF"/>
                </a:solidFill>
                <a:uFillTx/>
                <a:latin typeface="楷体_GB2312" charset="0"/>
                <a:ea typeface="黑体" panose="02010609060101010101" charset="-122"/>
                <a:sym typeface="+mn-ea"/>
              </a:rPr>
              <a:t>3</a:t>
            </a:r>
            <a:r>
              <a:rPr lang="zh-CN" altLang="en-US" sz="3600" b="1">
                <a:solidFill>
                  <a:srgbClr val="0000FF"/>
                </a:solidFill>
                <a:uFillTx/>
                <a:latin typeface="楷体_GB2312" charset="0"/>
                <a:ea typeface="黑体" panose="02010609060101010101" charset="-122"/>
                <a:sym typeface="+mn-ea"/>
              </a:rPr>
              <a:t>）</a:t>
            </a:r>
            <a:r>
              <a:rPr lang="zh-CN" altLang="en-US" sz="3600" b="1" dirty="0">
                <a:solidFill>
                  <a:srgbClr val="0000FF"/>
                </a:solidFill>
                <a:uFillTx/>
                <a:latin typeface="楷体_GB2312" charset="0"/>
                <a:ea typeface="黑体" panose="02010609060101010101" charset="-122"/>
              </a:rPr>
              <a:t>看到别的事物就改变原来的主意。</a:t>
            </a:r>
            <a:endParaRPr lang="zh-CN" altLang="en-US" sz="3600" b="1" dirty="0">
              <a:solidFill>
                <a:srgbClr val="0000FF"/>
              </a:solidFill>
              <a:uFillTx/>
              <a:latin typeface="楷体_GB2312" charset="0"/>
              <a:ea typeface="黑体" panose="02010609060101010101" charset="-122"/>
            </a:endParaRPr>
          </a:p>
          <a:p>
            <a:pPr>
              <a:lnSpc>
                <a:spcPct val="125000"/>
              </a:lnSpc>
              <a:buClr>
                <a:schemeClr val="bg1"/>
              </a:buClr>
            </a:pPr>
            <a:r>
              <a:rPr lang="zh-CN" altLang="en-US" sz="3600" b="1" dirty="0">
                <a:solidFill>
                  <a:srgbClr val="0000FF"/>
                </a:solidFill>
                <a:uFillTx/>
                <a:latin typeface="楷体_GB2312" charset="0"/>
                <a:ea typeface="黑体" panose="02010609060101010101" charset="-122"/>
              </a:rPr>
              <a:t>                         </a:t>
            </a:r>
            <a:r>
              <a:rPr lang="en-US" altLang="zh-CN" sz="3600" b="1">
                <a:solidFill>
                  <a:srgbClr val="0000FF"/>
                </a:solidFill>
                <a:uFillTx/>
                <a:latin typeface="楷体_GB2312" charset="0"/>
                <a:ea typeface="黑体" panose="02010609060101010101" charset="-122"/>
              </a:rPr>
              <a:t>(           )</a:t>
            </a:r>
            <a:endParaRPr lang="en-US" altLang="zh-CN" sz="3600" b="1">
              <a:solidFill>
                <a:srgbClr val="0000FF"/>
              </a:solidFill>
              <a:uFillTx/>
              <a:latin typeface="楷体_GB2312" charset="0"/>
              <a:ea typeface="黑体" panose="02010609060101010101" charset="-122"/>
            </a:endParaRPr>
          </a:p>
          <a:p>
            <a:pPr>
              <a:lnSpc>
                <a:spcPct val="125000"/>
              </a:lnSpc>
              <a:buClr>
                <a:schemeClr val="bg1"/>
              </a:buClr>
            </a:pPr>
            <a:r>
              <a:rPr lang="zh-CN" altLang="en-US" sz="3600" b="1">
                <a:solidFill>
                  <a:srgbClr val="0000FF"/>
                </a:solidFill>
                <a:uFillTx/>
                <a:latin typeface="楷体_GB2312" charset="0"/>
                <a:ea typeface="黑体" panose="02010609060101010101" charset="-122"/>
                <a:sym typeface="+mn-ea"/>
              </a:rPr>
              <a:t>（</a:t>
            </a:r>
            <a:r>
              <a:rPr lang="en-US" altLang="zh-CN" sz="3600" b="1">
                <a:solidFill>
                  <a:srgbClr val="0000FF"/>
                </a:solidFill>
                <a:uFillTx/>
                <a:latin typeface="楷体_GB2312" charset="0"/>
                <a:ea typeface="黑体" panose="02010609060101010101" charset="-122"/>
                <a:sym typeface="+mn-ea"/>
              </a:rPr>
              <a:t>4</a:t>
            </a:r>
            <a:r>
              <a:rPr lang="zh-CN" altLang="en-US" sz="3600" b="1">
                <a:solidFill>
                  <a:srgbClr val="0000FF"/>
                </a:solidFill>
                <a:uFillTx/>
                <a:latin typeface="楷体_GB2312" charset="0"/>
                <a:ea typeface="黑体" panose="02010609060101010101" charset="-122"/>
                <a:sym typeface="+mn-ea"/>
              </a:rPr>
              <a:t>）</a:t>
            </a:r>
            <a:r>
              <a:rPr lang="zh-CN" altLang="en-US" sz="3600" b="1" dirty="0">
                <a:solidFill>
                  <a:srgbClr val="0000FF"/>
                </a:solidFill>
                <a:uFillTx/>
                <a:latin typeface="楷体_GB2312" charset="0"/>
                <a:ea typeface="黑体" panose="02010609060101010101" charset="-122"/>
              </a:rPr>
              <a:t>接受工作时挑拣轻易的，害怕繁重的。               </a:t>
            </a:r>
            <a:endParaRPr lang="zh-CN" altLang="en-US" sz="3600" b="1" dirty="0">
              <a:solidFill>
                <a:srgbClr val="0000FF"/>
              </a:solidFill>
              <a:uFillTx/>
              <a:latin typeface="楷体_GB2312" charset="0"/>
              <a:ea typeface="黑体" panose="02010609060101010101" charset="-122"/>
            </a:endParaRPr>
          </a:p>
          <a:p>
            <a:pPr>
              <a:lnSpc>
                <a:spcPct val="125000"/>
              </a:lnSpc>
              <a:buClr>
                <a:schemeClr val="bg1"/>
              </a:buClr>
            </a:pPr>
            <a:r>
              <a:rPr lang="zh-CN" altLang="en-US" sz="3600" b="1" dirty="0">
                <a:solidFill>
                  <a:srgbClr val="0000FF"/>
                </a:solidFill>
                <a:uFillTx/>
                <a:latin typeface="楷体_GB2312" charset="0"/>
                <a:ea typeface="黑体" panose="02010609060101010101" charset="-122"/>
              </a:rPr>
              <a:t>                        </a:t>
            </a:r>
            <a:r>
              <a:rPr lang="zh-CN" altLang="en-US" sz="3600" b="1" dirty="0">
                <a:solidFill>
                  <a:srgbClr val="0000FF"/>
                </a:solidFill>
                <a:uFillTx/>
                <a:latin typeface="楷体_GB2312" charset="0"/>
                <a:ea typeface="黑体" panose="02010609060101010101" charset="-122"/>
                <a:sym typeface="+mn-ea"/>
              </a:rPr>
              <a:t> </a:t>
            </a:r>
            <a:r>
              <a:rPr lang="en-US" altLang="zh-CN" sz="3600" b="1">
                <a:solidFill>
                  <a:srgbClr val="0000FF"/>
                </a:solidFill>
                <a:uFillTx/>
                <a:latin typeface="楷体_GB2312" charset="0"/>
                <a:ea typeface="黑体" panose="02010609060101010101" charset="-122"/>
                <a:sym typeface="+mn-ea"/>
              </a:rPr>
              <a:t>(           )</a:t>
            </a:r>
            <a:endParaRPr lang="en-US" altLang="zh-CN" sz="3600" b="1">
              <a:solidFill>
                <a:srgbClr val="0000FF"/>
              </a:solidFill>
              <a:uFillTx/>
              <a:latin typeface="楷体_GB2312" charset="0"/>
              <a:ea typeface="黑体" panose="02010609060101010101" charset="-122"/>
            </a:endParaRPr>
          </a:p>
          <a:p>
            <a:pPr>
              <a:lnSpc>
                <a:spcPct val="125000"/>
              </a:lnSpc>
              <a:buClr>
                <a:schemeClr val="bg1"/>
              </a:buClr>
            </a:pPr>
            <a:r>
              <a:rPr lang="zh-CN" altLang="en-US" sz="3600" b="1">
                <a:solidFill>
                  <a:srgbClr val="0000FF"/>
                </a:solidFill>
                <a:uFillTx/>
                <a:latin typeface="楷体_GB2312" charset="0"/>
                <a:ea typeface="黑体" panose="02010609060101010101" charset="-122"/>
                <a:sym typeface="+mn-ea"/>
              </a:rPr>
              <a:t>（</a:t>
            </a:r>
            <a:r>
              <a:rPr lang="en-US" altLang="zh-CN" sz="3600" b="1">
                <a:solidFill>
                  <a:srgbClr val="0000FF"/>
                </a:solidFill>
                <a:uFillTx/>
                <a:latin typeface="楷体_GB2312" charset="0"/>
                <a:ea typeface="黑体" panose="02010609060101010101" charset="-122"/>
                <a:sym typeface="+mn-ea"/>
              </a:rPr>
              <a:t>5</a:t>
            </a:r>
            <a:r>
              <a:rPr lang="zh-CN" altLang="en-US" sz="3600" b="1">
                <a:solidFill>
                  <a:srgbClr val="0000FF"/>
                </a:solidFill>
                <a:uFillTx/>
                <a:latin typeface="楷体_GB2312" charset="0"/>
                <a:ea typeface="黑体" panose="02010609060101010101" charset="-122"/>
                <a:sym typeface="+mn-ea"/>
              </a:rPr>
              <a:t>）</a:t>
            </a:r>
            <a:r>
              <a:rPr lang="zh-CN" altLang="en-US" sz="3600" b="1" dirty="0">
                <a:solidFill>
                  <a:srgbClr val="0000FF"/>
                </a:solidFill>
                <a:uFillTx/>
                <a:latin typeface="楷体_GB2312" charset="0"/>
                <a:ea typeface="黑体" panose="02010609060101010101" charset="-122"/>
              </a:rPr>
              <a:t>缺乏政治敏感和政治热情，对集体、对人民的利益不关心。           </a:t>
            </a:r>
            <a:r>
              <a:rPr lang="en-US" altLang="zh-CN" sz="3600" b="1">
                <a:solidFill>
                  <a:srgbClr val="0000FF"/>
                </a:solidFill>
                <a:uFillTx/>
                <a:latin typeface="楷体_GB2312" charset="0"/>
                <a:ea typeface="黑体" panose="02010609060101010101" charset="-122"/>
              </a:rPr>
              <a:t>(           )</a:t>
            </a:r>
            <a:endParaRPr lang="en-US" altLang="zh-CN" sz="3600" b="1">
              <a:solidFill>
                <a:srgbClr val="0000FF"/>
              </a:solidFill>
              <a:uFillTx/>
              <a:latin typeface="楷体_GB2312" charset="0"/>
              <a:ea typeface="黑体" panose="02010609060101010101" charset="-122"/>
            </a:endParaRPr>
          </a:p>
        </p:txBody>
      </p:sp>
      <p:sp>
        <p:nvSpPr>
          <p:cNvPr id="65539" name="矩形 65538"/>
          <p:cNvSpPr/>
          <p:nvPr/>
        </p:nvSpPr>
        <p:spPr>
          <a:xfrm>
            <a:off x="2560955" y="314325"/>
            <a:ext cx="7299960" cy="645160"/>
          </a:xfrm>
          <a:prstGeom prst="rect">
            <a:avLst/>
          </a:prstGeom>
          <a:noFill/>
          <a:ln w="9525">
            <a:noFill/>
          </a:ln>
        </p:spPr>
        <p:txBody>
          <a:bodyPr wrap="none" anchor="t">
            <a:spAutoFit/>
          </a:bodyPr>
          <a:p>
            <a:pPr>
              <a:buClr>
                <a:schemeClr val="bg1"/>
              </a:buClr>
            </a:pPr>
            <a:r>
              <a:rPr lang="en-US" altLang="zh-CN" sz="3600" b="1">
                <a:solidFill>
                  <a:srgbClr val="0000FF"/>
                </a:solidFill>
                <a:uFillTx/>
                <a:latin typeface="楷体_GB2312" charset="0"/>
                <a:ea typeface="黑体" panose="02010609060101010101" charset="-122"/>
              </a:rPr>
              <a:t>1</a:t>
            </a:r>
            <a:r>
              <a:rPr lang="zh-CN" altLang="en-US" sz="3600" b="1">
                <a:solidFill>
                  <a:srgbClr val="0000FF"/>
                </a:solidFill>
                <a:uFillTx/>
                <a:latin typeface="楷体_GB2312" charset="0"/>
                <a:ea typeface="黑体" panose="02010609060101010101" charset="-122"/>
              </a:rPr>
              <a:t>、</a:t>
            </a:r>
            <a:r>
              <a:rPr lang="zh-CN" altLang="en-US" sz="3600" b="1" dirty="0">
                <a:solidFill>
                  <a:srgbClr val="0000FF"/>
                </a:solidFill>
                <a:uFillTx/>
                <a:latin typeface="楷体_GB2312" charset="0"/>
                <a:ea typeface="黑体" panose="02010609060101010101" charset="-122"/>
              </a:rPr>
              <a:t>用成语表达下列几句话的含义。</a:t>
            </a:r>
            <a:endParaRPr lang="zh-CN" altLang="en-US" sz="3600" b="1" dirty="0">
              <a:solidFill>
                <a:srgbClr val="0000FF"/>
              </a:solidFill>
              <a:uFillTx/>
              <a:latin typeface="楷体_GB2312" charset="0"/>
              <a:ea typeface="黑体" panose="02010609060101010101" charset="-122"/>
            </a:endParaRPr>
          </a:p>
        </p:txBody>
      </p:sp>
      <p:sp>
        <p:nvSpPr>
          <p:cNvPr id="65540" name="文本框 65539"/>
          <p:cNvSpPr txBox="1"/>
          <p:nvPr/>
        </p:nvSpPr>
        <p:spPr>
          <a:xfrm>
            <a:off x="7445375" y="1203008"/>
            <a:ext cx="2514600" cy="641350"/>
          </a:xfrm>
          <a:prstGeom prst="rect">
            <a:avLst/>
          </a:prstGeom>
          <a:noFill/>
          <a:ln w="9525">
            <a:noFill/>
          </a:ln>
        </p:spPr>
        <p:txBody>
          <a:bodyPr/>
          <a:p>
            <a:pPr>
              <a:spcBef>
                <a:spcPct val="20000"/>
              </a:spcBef>
            </a:pPr>
            <a:r>
              <a:rPr lang="zh-CN" altLang="en-US" sz="3600" b="1" dirty="0">
                <a:solidFill>
                  <a:srgbClr val="FF0000"/>
                </a:solidFill>
                <a:uFillTx/>
                <a:latin typeface="黑体" panose="02010609060101010101" charset="-122"/>
                <a:ea typeface="黑体" panose="02010609060101010101" charset="-122"/>
              </a:rPr>
              <a:t>满腔热忱</a:t>
            </a:r>
            <a:endParaRPr lang="zh-CN" altLang="en-US" sz="3600" b="1" dirty="0">
              <a:solidFill>
                <a:srgbClr val="FF0000"/>
              </a:solidFill>
              <a:uFillTx/>
              <a:latin typeface="黑体" panose="02010609060101010101" charset="-122"/>
              <a:ea typeface="黑体" panose="02010609060101010101" charset="-122"/>
            </a:endParaRPr>
          </a:p>
        </p:txBody>
      </p:sp>
      <p:sp>
        <p:nvSpPr>
          <p:cNvPr id="65541" name="文本框 65540"/>
          <p:cNvSpPr txBox="1"/>
          <p:nvPr/>
        </p:nvSpPr>
        <p:spPr>
          <a:xfrm>
            <a:off x="7537450" y="1844675"/>
            <a:ext cx="2514600" cy="641350"/>
          </a:xfrm>
          <a:prstGeom prst="rect">
            <a:avLst/>
          </a:prstGeom>
          <a:noFill/>
          <a:ln w="9525">
            <a:noFill/>
          </a:ln>
        </p:spPr>
        <p:txBody>
          <a:bodyPr/>
          <a:p>
            <a:pPr>
              <a:spcBef>
                <a:spcPct val="20000"/>
              </a:spcBef>
            </a:pPr>
            <a:r>
              <a:rPr lang="zh-CN" altLang="en-US" sz="3600" b="1" dirty="0">
                <a:solidFill>
                  <a:srgbClr val="FF0000"/>
                </a:solidFill>
                <a:uFillTx/>
                <a:latin typeface="黑体" panose="02010609060101010101" charset="-122"/>
                <a:ea typeface="黑体" panose="02010609060101010101" charset="-122"/>
              </a:rPr>
              <a:t>漠不关心</a:t>
            </a:r>
            <a:endParaRPr lang="zh-CN" altLang="en-US" sz="3200" b="1">
              <a:solidFill>
                <a:srgbClr val="FF0000"/>
              </a:solidFill>
              <a:latin typeface="宋体" panose="02010600030101010101" pitchFamily="2" charset="-122"/>
            </a:endParaRPr>
          </a:p>
        </p:txBody>
      </p:sp>
      <p:sp>
        <p:nvSpPr>
          <p:cNvPr id="65542" name="文本框 65541"/>
          <p:cNvSpPr txBox="1"/>
          <p:nvPr/>
        </p:nvSpPr>
        <p:spPr>
          <a:xfrm>
            <a:off x="7445375" y="3203575"/>
            <a:ext cx="2514600" cy="641350"/>
          </a:xfrm>
          <a:prstGeom prst="rect">
            <a:avLst/>
          </a:prstGeom>
          <a:noFill/>
          <a:ln w="9525">
            <a:noFill/>
          </a:ln>
        </p:spPr>
        <p:txBody>
          <a:bodyPr/>
          <a:p>
            <a:pPr>
              <a:spcBef>
                <a:spcPct val="20000"/>
              </a:spcBef>
            </a:pPr>
            <a:r>
              <a:rPr lang="zh-CN" altLang="en-US" sz="3600" b="1" dirty="0">
                <a:solidFill>
                  <a:srgbClr val="FF0000"/>
                </a:solidFill>
                <a:uFillTx/>
                <a:latin typeface="黑体" panose="02010609060101010101" charset="-122"/>
                <a:ea typeface="黑体" panose="02010609060101010101" charset="-122"/>
              </a:rPr>
              <a:t>见异思迁</a:t>
            </a:r>
            <a:endParaRPr lang="zh-CN" altLang="en-US" sz="3600" b="1" dirty="0">
              <a:solidFill>
                <a:srgbClr val="FF0000"/>
              </a:solidFill>
              <a:uFillTx/>
              <a:latin typeface="黑体" panose="02010609060101010101" charset="-122"/>
              <a:ea typeface="黑体" panose="02010609060101010101" charset="-122"/>
            </a:endParaRPr>
          </a:p>
        </p:txBody>
      </p:sp>
      <p:sp>
        <p:nvSpPr>
          <p:cNvPr id="65543" name="文本框 65542"/>
          <p:cNvSpPr txBox="1"/>
          <p:nvPr/>
        </p:nvSpPr>
        <p:spPr>
          <a:xfrm>
            <a:off x="7537450" y="4596765"/>
            <a:ext cx="2514600" cy="641350"/>
          </a:xfrm>
          <a:prstGeom prst="rect">
            <a:avLst/>
          </a:prstGeom>
          <a:noFill/>
          <a:ln w="9525">
            <a:noFill/>
          </a:ln>
        </p:spPr>
        <p:txBody>
          <a:bodyPr/>
          <a:p>
            <a:pPr algn="l">
              <a:spcBef>
                <a:spcPct val="20000"/>
              </a:spcBef>
              <a:buClrTx/>
              <a:buSzTx/>
              <a:buFontTx/>
            </a:pPr>
            <a:r>
              <a:rPr lang="zh-CN" altLang="en-US" sz="3600" b="1" dirty="0">
                <a:solidFill>
                  <a:srgbClr val="FF0000"/>
                </a:solidFill>
                <a:uFillTx/>
                <a:latin typeface="黑体" panose="02010609060101010101" charset="-122"/>
                <a:ea typeface="黑体" panose="02010609060101010101" charset="-122"/>
              </a:rPr>
              <a:t>拈轻怕重</a:t>
            </a:r>
            <a:endParaRPr lang="zh-CN" altLang="en-US" sz="3600" b="1" dirty="0">
              <a:solidFill>
                <a:srgbClr val="FF0000"/>
              </a:solidFill>
              <a:uFillTx/>
              <a:latin typeface="黑体" panose="02010609060101010101" charset="-122"/>
              <a:ea typeface="黑体" panose="02010609060101010101" charset="-122"/>
            </a:endParaRPr>
          </a:p>
        </p:txBody>
      </p:sp>
      <p:sp>
        <p:nvSpPr>
          <p:cNvPr id="65544" name="文本框 65543"/>
          <p:cNvSpPr txBox="1"/>
          <p:nvPr/>
        </p:nvSpPr>
        <p:spPr>
          <a:xfrm>
            <a:off x="7537450" y="5990590"/>
            <a:ext cx="2514600" cy="641350"/>
          </a:xfrm>
          <a:prstGeom prst="rect">
            <a:avLst/>
          </a:prstGeom>
          <a:noFill/>
          <a:ln w="9525">
            <a:noFill/>
          </a:ln>
        </p:spPr>
        <p:txBody>
          <a:bodyPr/>
          <a:p>
            <a:pPr algn="l">
              <a:spcBef>
                <a:spcPct val="20000"/>
              </a:spcBef>
              <a:buClrTx/>
              <a:buSzTx/>
              <a:buFontTx/>
            </a:pPr>
            <a:r>
              <a:rPr lang="zh-CN" altLang="en-US" sz="3600" b="1" dirty="0">
                <a:solidFill>
                  <a:srgbClr val="FF0000"/>
                </a:solidFill>
                <a:uFillTx/>
                <a:latin typeface="黑体" panose="02010609060101010101" charset="-122"/>
                <a:ea typeface="黑体" panose="02010609060101010101" charset="-122"/>
              </a:rPr>
              <a:t>麻木不仁</a:t>
            </a:r>
            <a:endParaRPr lang="zh-CN" altLang="en-US" sz="3600" b="1" dirty="0">
              <a:solidFill>
                <a:srgbClr val="FF0000"/>
              </a:solidFill>
              <a:uFillTx/>
              <a:latin typeface="黑体" panose="02010609060101010101" charset="-122"/>
              <a:ea typeface="黑体" panose="02010609060101010101" charset="-122"/>
            </a:endParaRPr>
          </a:p>
        </p:txBody>
      </p:sp>
      <p:sp>
        <p:nvSpPr>
          <p:cNvPr id="2" name="文本框 1"/>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charset="-122"/>
              </a:rPr>
              <a:t>反馈练习</a:t>
            </a:r>
            <a:endParaRPr lang="zh-CN" altLang="en-US" sz="4000" b="1" dirty="0">
              <a:solidFill>
                <a:srgbClr val="7030A0"/>
              </a:solidFill>
              <a:uFillTx/>
              <a:latin typeface="Arial" panose="020B0604020202020204" pitchFamily="34" charset="0"/>
              <a:ea typeface="黑体" panose="02010609060101010101"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6" fill="hold" grpId="0" nodeType="clickEffect">
                                  <p:stCondLst>
                                    <p:cond delay="0"/>
                                  </p:stCondLst>
                                  <p:childTnLst>
                                    <p:set>
                                      <p:cBhvr>
                                        <p:cTn id="6" dur="1" fill="hold">
                                          <p:stCondLst>
                                            <p:cond delay="0"/>
                                          </p:stCondLst>
                                        </p:cTn>
                                        <p:tgtEl>
                                          <p:spTgt spid="65540"/>
                                        </p:tgtEl>
                                        <p:attrNameLst>
                                          <p:attrName>style.visibility</p:attrName>
                                        </p:attrNameLst>
                                      </p:cBhvr>
                                      <p:to>
                                        <p:strVal val="visible"/>
                                      </p:to>
                                    </p:set>
                                    <p:anim calcmode="lin" valueType="num">
                                      <p:cBhvr>
                                        <p:cTn id="7" dur="500" fill="hold"/>
                                        <p:tgtEl>
                                          <p:spTgt spid="65540"/>
                                        </p:tgtEl>
                                        <p:attrNameLst>
                                          <p:attrName>ppt_w</p:attrName>
                                        </p:attrNameLst>
                                      </p:cBhvr>
                                      <p:tavLst>
                                        <p:tav tm="0">
                                          <p:val>
                                            <p:strVal val="(6*min(max(#ppt_w*#ppt_h,.3),1)-7.4)/-.7*#ppt_w"/>
                                          </p:val>
                                        </p:tav>
                                        <p:tav tm="100000">
                                          <p:val>
                                            <p:strVal val="#ppt_w"/>
                                          </p:val>
                                        </p:tav>
                                      </p:tavLst>
                                    </p:anim>
                                    <p:anim calcmode="lin" valueType="num">
                                      <p:cBhvr>
                                        <p:cTn id="8" dur="500" fill="hold"/>
                                        <p:tgtEl>
                                          <p:spTgt spid="65540"/>
                                        </p:tgtEl>
                                        <p:attrNameLst>
                                          <p:attrName>ppt_h</p:attrName>
                                        </p:attrNameLst>
                                      </p:cBhvr>
                                      <p:tavLst>
                                        <p:tav tm="0">
                                          <p:val>
                                            <p:strVal val="(6*min(max(#ppt_w*#ppt_h,.3),1)-7.4)/-.7*#ppt_h"/>
                                          </p:val>
                                        </p:tav>
                                        <p:tav tm="100000">
                                          <p:val>
                                            <p:strVal val="#ppt_h"/>
                                          </p:val>
                                        </p:tav>
                                      </p:tavLst>
                                    </p:anim>
                                    <p:anim calcmode="lin" valueType="num">
                                      <p:cBhvr>
                                        <p:cTn id="9" dur="500" fill="hold"/>
                                        <p:tgtEl>
                                          <p:spTgt spid="65540"/>
                                        </p:tgtEl>
                                        <p:attrNameLst>
                                          <p:attrName>ppt_x</p:attrName>
                                        </p:attrNameLst>
                                      </p:cBhvr>
                                      <p:tavLst>
                                        <p:tav tm="0">
                                          <p:val>
                                            <p:fltVal val="0.500000"/>
                                          </p:val>
                                        </p:tav>
                                        <p:tav tm="100000">
                                          <p:val>
                                            <p:strVal val="#ppt_x"/>
                                          </p:val>
                                        </p:tav>
                                      </p:tavLst>
                                    </p:anim>
                                    <p:anim calcmode="lin" valueType="num">
                                      <p:cBhvr>
                                        <p:cTn id="10" dur="500" fill="hold"/>
                                        <p:tgtEl>
                                          <p:spTgt spid="65540"/>
                                        </p:tgtEl>
                                        <p:attrNameLst>
                                          <p:attrName>ppt_y</p:attrName>
                                        </p:attrNameLst>
                                      </p:cBhvr>
                                      <p:tavLst>
                                        <p:tav tm="0">
                                          <p:val>
                                            <p:strVal val="1+(6*min(max(#ppt_w*#ppt_h,.3),1)-7.4)/-.7*#ppt_h/2"/>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3" presetClass="entr" presetSubtype="36" fill="hold" grpId="0" nodeType="clickEffect">
                                  <p:stCondLst>
                                    <p:cond delay="0"/>
                                  </p:stCondLst>
                                  <p:childTnLst>
                                    <p:set>
                                      <p:cBhvr>
                                        <p:cTn id="14" dur="1" fill="hold">
                                          <p:stCondLst>
                                            <p:cond delay="0"/>
                                          </p:stCondLst>
                                        </p:cTn>
                                        <p:tgtEl>
                                          <p:spTgt spid="65541"/>
                                        </p:tgtEl>
                                        <p:attrNameLst>
                                          <p:attrName>style.visibility</p:attrName>
                                        </p:attrNameLst>
                                      </p:cBhvr>
                                      <p:to>
                                        <p:strVal val="visible"/>
                                      </p:to>
                                    </p:set>
                                    <p:anim calcmode="lin" valueType="num">
                                      <p:cBhvr>
                                        <p:cTn id="15" dur="500" fill="hold"/>
                                        <p:tgtEl>
                                          <p:spTgt spid="65541"/>
                                        </p:tgtEl>
                                        <p:attrNameLst>
                                          <p:attrName>ppt_w</p:attrName>
                                        </p:attrNameLst>
                                      </p:cBhvr>
                                      <p:tavLst>
                                        <p:tav tm="0">
                                          <p:val>
                                            <p:strVal val="(6*min(max(#ppt_w*#ppt_h,.3),1)-7.4)/-.7*#ppt_w"/>
                                          </p:val>
                                        </p:tav>
                                        <p:tav tm="100000">
                                          <p:val>
                                            <p:strVal val="#ppt_w"/>
                                          </p:val>
                                        </p:tav>
                                      </p:tavLst>
                                    </p:anim>
                                    <p:anim calcmode="lin" valueType="num">
                                      <p:cBhvr>
                                        <p:cTn id="16" dur="500" fill="hold"/>
                                        <p:tgtEl>
                                          <p:spTgt spid="65541"/>
                                        </p:tgtEl>
                                        <p:attrNameLst>
                                          <p:attrName>ppt_h</p:attrName>
                                        </p:attrNameLst>
                                      </p:cBhvr>
                                      <p:tavLst>
                                        <p:tav tm="0">
                                          <p:val>
                                            <p:strVal val="(6*min(max(#ppt_w*#ppt_h,.3),1)-7.4)/-.7*#ppt_h"/>
                                          </p:val>
                                        </p:tav>
                                        <p:tav tm="100000">
                                          <p:val>
                                            <p:strVal val="#ppt_h"/>
                                          </p:val>
                                        </p:tav>
                                      </p:tavLst>
                                    </p:anim>
                                    <p:anim calcmode="lin" valueType="num">
                                      <p:cBhvr>
                                        <p:cTn id="17" dur="500" fill="hold"/>
                                        <p:tgtEl>
                                          <p:spTgt spid="65541"/>
                                        </p:tgtEl>
                                        <p:attrNameLst>
                                          <p:attrName>ppt_x</p:attrName>
                                        </p:attrNameLst>
                                      </p:cBhvr>
                                      <p:tavLst>
                                        <p:tav tm="0">
                                          <p:val>
                                            <p:fltVal val="0.500000"/>
                                          </p:val>
                                        </p:tav>
                                        <p:tav tm="100000">
                                          <p:val>
                                            <p:strVal val="#ppt_x"/>
                                          </p:val>
                                        </p:tav>
                                      </p:tavLst>
                                    </p:anim>
                                    <p:anim calcmode="lin" valueType="num">
                                      <p:cBhvr>
                                        <p:cTn id="18" dur="500" fill="hold"/>
                                        <p:tgtEl>
                                          <p:spTgt spid="65541"/>
                                        </p:tgtEl>
                                        <p:attrNameLst>
                                          <p:attrName>ppt_y</p:attrName>
                                        </p:attrNameLst>
                                      </p:cBhvr>
                                      <p:tavLst>
                                        <p:tav tm="0">
                                          <p:val>
                                            <p:strVal val="1+(6*min(max(#ppt_w*#ppt_h,.3),1)-7.4)/-.7*#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3" presetClass="entr" presetSubtype="36" fill="hold" grpId="0" nodeType="clickEffect">
                                  <p:stCondLst>
                                    <p:cond delay="0"/>
                                  </p:stCondLst>
                                  <p:childTnLst>
                                    <p:set>
                                      <p:cBhvr>
                                        <p:cTn id="22" dur="1" fill="hold">
                                          <p:stCondLst>
                                            <p:cond delay="0"/>
                                          </p:stCondLst>
                                        </p:cTn>
                                        <p:tgtEl>
                                          <p:spTgt spid="65542"/>
                                        </p:tgtEl>
                                        <p:attrNameLst>
                                          <p:attrName>style.visibility</p:attrName>
                                        </p:attrNameLst>
                                      </p:cBhvr>
                                      <p:to>
                                        <p:strVal val="visible"/>
                                      </p:to>
                                    </p:set>
                                    <p:anim calcmode="lin" valueType="num">
                                      <p:cBhvr>
                                        <p:cTn id="23" dur="500" fill="hold"/>
                                        <p:tgtEl>
                                          <p:spTgt spid="65542"/>
                                        </p:tgtEl>
                                        <p:attrNameLst>
                                          <p:attrName>ppt_w</p:attrName>
                                        </p:attrNameLst>
                                      </p:cBhvr>
                                      <p:tavLst>
                                        <p:tav tm="0">
                                          <p:val>
                                            <p:strVal val="(6*min(max(#ppt_w*#ppt_h,.3),1)-7.4)/-.7*#ppt_w"/>
                                          </p:val>
                                        </p:tav>
                                        <p:tav tm="100000">
                                          <p:val>
                                            <p:strVal val="#ppt_w"/>
                                          </p:val>
                                        </p:tav>
                                      </p:tavLst>
                                    </p:anim>
                                    <p:anim calcmode="lin" valueType="num">
                                      <p:cBhvr>
                                        <p:cTn id="24" dur="500" fill="hold"/>
                                        <p:tgtEl>
                                          <p:spTgt spid="65542"/>
                                        </p:tgtEl>
                                        <p:attrNameLst>
                                          <p:attrName>ppt_h</p:attrName>
                                        </p:attrNameLst>
                                      </p:cBhvr>
                                      <p:tavLst>
                                        <p:tav tm="0">
                                          <p:val>
                                            <p:strVal val="(6*min(max(#ppt_w*#ppt_h,.3),1)-7.4)/-.7*#ppt_h"/>
                                          </p:val>
                                        </p:tav>
                                        <p:tav tm="100000">
                                          <p:val>
                                            <p:strVal val="#ppt_h"/>
                                          </p:val>
                                        </p:tav>
                                      </p:tavLst>
                                    </p:anim>
                                    <p:anim calcmode="lin" valueType="num">
                                      <p:cBhvr>
                                        <p:cTn id="25" dur="500" fill="hold"/>
                                        <p:tgtEl>
                                          <p:spTgt spid="65542"/>
                                        </p:tgtEl>
                                        <p:attrNameLst>
                                          <p:attrName>ppt_x</p:attrName>
                                        </p:attrNameLst>
                                      </p:cBhvr>
                                      <p:tavLst>
                                        <p:tav tm="0">
                                          <p:val>
                                            <p:fltVal val="0.500000"/>
                                          </p:val>
                                        </p:tav>
                                        <p:tav tm="100000">
                                          <p:val>
                                            <p:strVal val="#ppt_x"/>
                                          </p:val>
                                        </p:tav>
                                      </p:tavLst>
                                    </p:anim>
                                    <p:anim calcmode="lin" valueType="num">
                                      <p:cBhvr>
                                        <p:cTn id="26" dur="500" fill="hold"/>
                                        <p:tgtEl>
                                          <p:spTgt spid="65542"/>
                                        </p:tgtEl>
                                        <p:attrNameLst>
                                          <p:attrName>ppt_y</p:attrName>
                                        </p:attrNameLst>
                                      </p:cBhvr>
                                      <p:tavLst>
                                        <p:tav tm="0">
                                          <p:val>
                                            <p:strVal val="1+(6*min(max(#ppt_w*#ppt_h,.3),1)-7.4)/-.7*#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36" fill="hold" grpId="0" nodeType="clickEffect">
                                  <p:stCondLst>
                                    <p:cond delay="0"/>
                                  </p:stCondLst>
                                  <p:childTnLst>
                                    <p:set>
                                      <p:cBhvr>
                                        <p:cTn id="30" dur="1" fill="hold">
                                          <p:stCondLst>
                                            <p:cond delay="0"/>
                                          </p:stCondLst>
                                        </p:cTn>
                                        <p:tgtEl>
                                          <p:spTgt spid="65543"/>
                                        </p:tgtEl>
                                        <p:attrNameLst>
                                          <p:attrName>style.visibility</p:attrName>
                                        </p:attrNameLst>
                                      </p:cBhvr>
                                      <p:to>
                                        <p:strVal val="visible"/>
                                      </p:to>
                                    </p:set>
                                    <p:anim calcmode="lin" valueType="num">
                                      <p:cBhvr>
                                        <p:cTn id="31" dur="500" fill="hold"/>
                                        <p:tgtEl>
                                          <p:spTgt spid="65543"/>
                                        </p:tgtEl>
                                        <p:attrNameLst>
                                          <p:attrName>ppt_w</p:attrName>
                                        </p:attrNameLst>
                                      </p:cBhvr>
                                      <p:tavLst>
                                        <p:tav tm="0">
                                          <p:val>
                                            <p:strVal val="(6*min(max(#ppt_w*#ppt_h,.3),1)-7.4)/-.7*#ppt_w"/>
                                          </p:val>
                                        </p:tav>
                                        <p:tav tm="100000">
                                          <p:val>
                                            <p:strVal val="#ppt_w"/>
                                          </p:val>
                                        </p:tav>
                                      </p:tavLst>
                                    </p:anim>
                                    <p:anim calcmode="lin" valueType="num">
                                      <p:cBhvr>
                                        <p:cTn id="32" dur="500" fill="hold"/>
                                        <p:tgtEl>
                                          <p:spTgt spid="65543"/>
                                        </p:tgtEl>
                                        <p:attrNameLst>
                                          <p:attrName>ppt_h</p:attrName>
                                        </p:attrNameLst>
                                      </p:cBhvr>
                                      <p:tavLst>
                                        <p:tav tm="0">
                                          <p:val>
                                            <p:strVal val="(6*min(max(#ppt_w*#ppt_h,.3),1)-7.4)/-.7*#ppt_h"/>
                                          </p:val>
                                        </p:tav>
                                        <p:tav tm="100000">
                                          <p:val>
                                            <p:strVal val="#ppt_h"/>
                                          </p:val>
                                        </p:tav>
                                      </p:tavLst>
                                    </p:anim>
                                    <p:anim calcmode="lin" valueType="num">
                                      <p:cBhvr>
                                        <p:cTn id="33" dur="500" fill="hold"/>
                                        <p:tgtEl>
                                          <p:spTgt spid="65543"/>
                                        </p:tgtEl>
                                        <p:attrNameLst>
                                          <p:attrName>ppt_x</p:attrName>
                                        </p:attrNameLst>
                                      </p:cBhvr>
                                      <p:tavLst>
                                        <p:tav tm="0">
                                          <p:val>
                                            <p:fltVal val="0.500000"/>
                                          </p:val>
                                        </p:tav>
                                        <p:tav tm="100000">
                                          <p:val>
                                            <p:strVal val="#ppt_x"/>
                                          </p:val>
                                        </p:tav>
                                      </p:tavLst>
                                    </p:anim>
                                    <p:anim calcmode="lin" valueType="num">
                                      <p:cBhvr>
                                        <p:cTn id="34" dur="500" fill="hold"/>
                                        <p:tgtEl>
                                          <p:spTgt spid="65543"/>
                                        </p:tgtEl>
                                        <p:attrNameLst>
                                          <p:attrName>ppt_y</p:attrName>
                                        </p:attrNameLst>
                                      </p:cBhvr>
                                      <p:tavLst>
                                        <p:tav tm="0">
                                          <p:val>
                                            <p:strVal val="1+(6*min(max(#ppt_w*#ppt_h,.3),1)-7.4)/-.7*#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3" presetClass="entr" presetSubtype="36" fill="hold" grpId="0" nodeType="clickEffect">
                                  <p:stCondLst>
                                    <p:cond delay="0"/>
                                  </p:stCondLst>
                                  <p:childTnLst>
                                    <p:set>
                                      <p:cBhvr>
                                        <p:cTn id="38" dur="1" fill="hold">
                                          <p:stCondLst>
                                            <p:cond delay="0"/>
                                          </p:stCondLst>
                                        </p:cTn>
                                        <p:tgtEl>
                                          <p:spTgt spid="65544"/>
                                        </p:tgtEl>
                                        <p:attrNameLst>
                                          <p:attrName>style.visibility</p:attrName>
                                        </p:attrNameLst>
                                      </p:cBhvr>
                                      <p:to>
                                        <p:strVal val="visible"/>
                                      </p:to>
                                    </p:set>
                                    <p:anim calcmode="lin" valueType="num">
                                      <p:cBhvr>
                                        <p:cTn id="39" dur="500" fill="hold"/>
                                        <p:tgtEl>
                                          <p:spTgt spid="65544"/>
                                        </p:tgtEl>
                                        <p:attrNameLst>
                                          <p:attrName>ppt_w</p:attrName>
                                        </p:attrNameLst>
                                      </p:cBhvr>
                                      <p:tavLst>
                                        <p:tav tm="0">
                                          <p:val>
                                            <p:strVal val="(6*min(max(#ppt_w*#ppt_h,.3),1)-7.4)/-.7*#ppt_w"/>
                                          </p:val>
                                        </p:tav>
                                        <p:tav tm="100000">
                                          <p:val>
                                            <p:strVal val="#ppt_w"/>
                                          </p:val>
                                        </p:tav>
                                      </p:tavLst>
                                    </p:anim>
                                    <p:anim calcmode="lin" valueType="num">
                                      <p:cBhvr>
                                        <p:cTn id="40" dur="500" fill="hold"/>
                                        <p:tgtEl>
                                          <p:spTgt spid="65544"/>
                                        </p:tgtEl>
                                        <p:attrNameLst>
                                          <p:attrName>ppt_h</p:attrName>
                                        </p:attrNameLst>
                                      </p:cBhvr>
                                      <p:tavLst>
                                        <p:tav tm="0">
                                          <p:val>
                                            <p:strVal val="(6*min(max(#ppt_w*#ppt_h,.3),1)-7.4)/-.7*#ppt_h"/>
                                          </p:val>
                                        </p:tav>
                                        <p:tav tm="100000">
                                          <p:val>
                                            <p:strVal val="#ppt_h"/>
                                          </p:val>
                                        </p:tav>
                                      </p:tavLst>
                                    </p:anim>
                                    <p:anim calcmode="lin" valueType="num">
                                      <p:cBhvr>
                                        <p:cTn id="41" dur="500" fill="hold"/>
                                        <p:tgtEl>
                                          <p:spTgt spid="65544"/>
                                        </p:tgtEl>
                                        <p:attrNameLst>
                                          <p:attrName>ppt_x</p:attrName>
                                        </p:attrNameLst>
                                      </p:cBhvr>
                                      <p:tavLst>
                                        <p:tav tm="0">
                                          <p:val>
                                            <p:fltVal val="0.500000"/>
                                          </p:val>
                                        </p:tav>
                                        <p:tav tm="100000">
                                          <p:val>
                                            <p:strVal val="#ppt_x"/>
                                          </p:val>
                                        </p:tav>
                                      </p:tavLst>
                                    </p:anim>
                                    <p:anim calcmode="lin" valueType="num">
                                      <p:cBhvr>
                                        <p:cTn id="42" dur="500" fill="hold"/>
                                        <p:tgtEl>
                                          <p:spTgt spid="65544"/>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40" grpId="0"/>
      <p:bldP spid="65541" grpId="0"/>
      <p:bldP spid="65542" grpId="0"/>
      <p:bldP spid="65543" grpId="0"/>
      <p:bldP spid="65544"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3793" name="Rectangle 2"/>
          <p:cNvSpPr/>
          <p:nvPr/>
        </p:nvSpPr>
        <p:spPr>
          <a:xfrm>
            <a:off x="2057400" y="3416935"/>
            <a:ext cx="9144000" cy="2306955"/>
          </a:xfrm>
          <a:prstGeom prst="rect">
            <a:avLst/>
          </a:prstGeom>
          <a:noFill/>
          <a:ln w="9525">
            <a:noFill/>
          </a:ln>
        </p:spPr>
        <p:txBody>
          <a:bodyPr anchor="ctr">
            <a:spAutoFit/>
          </a:bodyPr>
          <a:p>
            <a:pPr indent="365125" algn="ctr"/>
            <a:endParaRPr lang="en-US" altLang="zh-CN" sz="2400" dirty="0">
              <a:latin typeface="Verdana" panose="020B0604030504040204" pitchFamily="34" charset="0"/>
              <a:ea typeface="宋体" panose="02010600030101010101" pitchFamily="2" charset="-122"/>
            </a:endParaRPr>
          </a:p>
          <a:p>
            <a:pPr indent="365125" algn="ctr"/>
            <a:endParaRPr lang="en-US" altLang="zh-CN" sz="2400" dirty="0">
              <a:latin typeface="Verdana" panose="020B0604030504040204" pitchFamily="34" charset="0"/>
              <a:ea typeface="宋体" panose="02010600030101010101" pitchFamily="2" charset="-122"/>
            </a:endParaRPr>
          </a:p>
          <a:p>
            <a:pPr indent="365125" algn="ctr"/>
            <a:endParaRPr lang="en-US" altLang="zh-CN" sz="2400" dirty="0">
              <a:latin typeface="Verdana" panose="020B0604030504040204" pitchFamily="34" charset="0"/>
              <a:ea typeface="宋体" panose="02010600030101010101" pitchFamily="2" charset="-122"/>
            </a:endParaRPr>
          </a:p>
          <a:p>
            <a:pPr indent="365125" algn="ctr"/>
            <a:endParaRPr lang="en-US" altLang="zh-CN" sz="2400" dirty="0">
              <a:latin typeface="Verdana" panose="020B0604030504040204" pitchFamily="34" charset="0"/>
              <a:ea typeface="宋体" panose="02010600030101010101" pitchFamily="2" charset="-122"/>
            </a:endParaRPr>
          </a:p>
          <a:p>
            <a:pPr indent="365125" algn="ctr"/>
            <a:br>
              <a:rPr lang="en-US" altLang="zh-CN" sz="2400" dirty="0">
                <a:latin typeface="Verdana" panose="020B0604030504040204" pitchFamily="34" charset="0"/>
                <a:ea typeface="宋体" panose="02010600030101010101" pitchFamily="2" charset="-122"/>
              </a:rPr>
            </a:br>
            <a:endParaRPr lang="en-US" altLang="zh-CN" sz="2400" dirty="0">
              <a:latin typeface="Verdana" panose="020B0604030504040204" pitchFamily="34" charset="0"/>
              <a:ea typeface="宋体" panose="02010600030101010101" pitchFamily="2" charset="-122"/>
            </a:endParaRPr>
          </a:p>
        </p:txBody>
      </p:sp>
      <p:sp>
        <p:nvSpPr>
          <p:cNvPr id="33795" name="Rectangle 6"/>
          <p:cNvSpPr/>
          <p:nvPr/>
        </p:nvSpPr>
        <p:spPr>
          <a:xfrm>
            <a:off x="1524000" y="3544570"/>
            <a:ext cx="7308850" cy="583565"/>
          </a:xfrm>
          <a:prstGeom prst="rect">
            <a:avLst/>
          </a:prstGeom>
          <a:noFill/>
          <a:ln w="9525">
            <a:noFill/>
          </a:ln>
        </p:spPr>
        <p:txBody>
          <a:bodyPr anchor="t">
            <a:spAutoFit/>
          </a:bodyPr>
          <a:p>
            <a:r>
              <a:rPr lang="en-US" altLang="zh-CN" sz="3200" b="1" dirty="0">
                <a:solidFill>
                  <a:srgbClr val="0000FF"/>
                </a:solidFill>
                <a:uFillTx/>
                <a:latin typeface="Verdana" panose="020B0604030504040204" pitchFamily="34" charset="0"/>
                <a:ea typeface="黑体" panose="02010609060101010101" charset="-122"/>
              </a:rPr>
              <a:t>3</a:t>
            </a:r>
            <a:r>
              <a:rPr lang="zh-CN" altLang="en-US" sz="3200" b="1" dirty="0">
                <a:solidFill>
                  <a:srgbClr val="0000FF"/>
                </a:solidFill>
                <a:uFillTx/>
                <a:latin typeface="Verdana" panose="020B0604030504040204" pitchFamily="34" charset="0"/>
                <a:ea typeface="黑体" panose="02010609060101010101" charset="-122"/>
              </a:rPr>
              <a:t>、本文的中心论点是（     ）</a:t>
            </a:r>
            <a:endParaRPr lang="zh-CN" altLang="en-US" sz="3200" b="1" dirty="0">
              <a:solidFill>
                <a:srgbClr val="0000FF"/>
              </a:solidFill>
              <a:uFillTx/>
              <a:latin typeface="Verdana" panose="020B0604030504040204" pitchFamily="34" charset="0"/>
              <a:ea typeface="黑体" panose="02010609060101010101" charset="-122"/>
            </a:endParaRPr>
          </a:p>
        </p:txBody>
      </p:sp>
      <p:sp>
        <p:nvSpPr>
          <p:cNvPr id="33796" name="Rectangle 7"/>
          <p:cNvSpPr/>
          <p:nvPr/>
        </p:nvSpPr>
        <p:spPr>
          <a:xfrm>
            <a:off x="1524000" y="4419600"/>
            <a:ext cx="10311765" cy="2061210"/>
          </a:xfrm>
          <a:prstGeom prst="rect">
            <a:avLst/>
          </a:prstGeom>
          <a:noFill/>
          <a:ln>
            <a:noFill/>
          </a:ln>
          <a:extLst>
            <a:ext uri="{909E8E84-426E-40DD-AFC4-6F175D3DCCD1}">
              <a14:hiddenFill xmlns:a14="http://schemas.microsoft.com/office/drawing/2010/main">
                <a:gradFill rotWithShape="1">
                  <a:gsLst>
                    <a:gs pos="0">
                      <a:schemeClr val="accent1">
                        <a:lumMod val="110000"/>
                        <a:satMod val="105000"/>
                        <a:tint val="67000"/>
                      </a:schemeClr>
                    </a:gs>
                    <a:gs pos="50000">
                      <a:schemeClr val="accent1">
                        <a:lumMod val="105000"/>
                        <a:satMod val="103000"/>
                        <a:tint val="73000"/>
                      </a:schemeClr>
                    </a:gs>
                    <a:gs pos="100000">
                      <a:schemeClr val="accent1">
                        <a:lumMod val="105000"/>
                        <a:satMod val="109000"/>
                        <a:tint val="81000"/>
                      </a:schemeClr>
                    </a:gs>
                  </a:gsLst>
                  <a:lin ang="5400000" scaled="0"/>
                </a:gradFill>
              </a14:hiddenFill>
            </a:ext>
          </a:extLst>
        </p:spPr>
        <p:style>
          <a:lnRef idx="1">
            <a:schemeClr val="accent1"/>
          </a:lnRef>
          <a:fillRef idx="2">
            <a:schemeClr val="accent1"/>
          </a:fillRef>
          <a:effectRef idx="1">
            <a:schemeClr val="accent1"/>
          </a:effectRef>
          <a:fontRef idx="minor">
            <a:schemeClr val="dk1"/>
          </a:fontRef>
        </p:style>
        <p:txBody>
          <a:bodyPr wrap="square" anchor="t">
            <a:spAutoFit/>
          </a:bodyPr>
          <a:p>
            <a:r>
              <a:rPr lang="en-US" altLang="zh-CN" sz="3200" b="1" dirty="0">
                <a:solidFill>
                  <a:srgbClr val="0000FF"/>
                </a:solidFill>
                <a:uFillTx/>
                <a:latin typeface="Verdana" panose="020B0604030504040204" pitchFamily="34" charset="0"/>
                <a:ea typeface="黑体" panose="02010609060101010101" charset="-122"/>
              </a:rPr>
              <a:t>A</a:t>
            </a:r>
            <a:r>
              <a:rPr lang="zh-CN" altLang="en-US" sz="3200" b="1" dirty="0">
                <a:solidFill>
                  <a:srgbClr val="0000FF"/>
                </a:solidFill>
                <a:uFillTx/>
                <a:latin typeface="Verdana" panose="020B0604030504040204" pitchFamily="34" charset="0"/>
                <a:ea typeface="黑体" panose="02010609060101010101" charset="-122"/>
              </a:rPr>
              <a:t>．学习白求恩同志毫不利己专门利人的精神。</a:t>
            </a:r>
            <a:br>
              <a:rPr lang="zh-CN" altLang="en-US" sz="3200" b="1" dirty="0">
                <a:solidFill>
                  <a:srgbClr val="0000FF"/>
                </a:solidFill>
                <a:uFillTx/>
                <a:latin typeface="Verdana" panose="020B0604030504040204" pitchFamily="34" charset="0"/>
                <a:ea typeface="黑体" panose="02010609060101010101" charset="-122"/>
              </a:rPr>
            </a:br>
            <a:r>
              <a:rPr lang="en-US" altLang="zh-CN" sz="3200" b="1" dirty="0">
                <a:solidFill>
                  <a:srgbClr val="0000FF"/>
                </a:solidFill>
                <a:uFillTx/>
                <a:latin typeface="Verdana" panose="020B0604030504040204" pitchFamily="34" charset="0"/>
                <a:ea typeface="黑体" panose="02010609060101010101" charset="-122"/>
              </a:rPr>
              <a:t>B</a:t>
            </a:r>
            <a:r>
              <a:rPr lang="zh-CN" altLang="en-US" sz="3200" b="1" dirty="0">
                <a:solidFill>
                  <a:srgbClr val="0000FF"/>
                </a:solidFill>
                <a:uFillTx/>
                <a:latin typeface="Verdana" panose="020B0604030504040204" pitchFamily="34" charset="0"/>
                <a:ea typeface="黑体" panose="02010609060101010101" charset="-122"/>
              </a:rPr>
              <a:t>．学习白求恩同志伟大的国际主义精神。</a:t>
            </a:r>
            <a:br>
              <a:rPr lang="zh-CN" altLang="en-US" sz="3200" b="1" dirty="0">
                <a:solidFill>
                  <a:srgbClr val="0000FF"/>
                </a:solidFill>
                <a:uFillTx/>
                <a:latin typeface="Verdana" panose="020B0604030504040204" pitchFamily="34" charset="0"/>
                <a:ea typeface="黑体" panose="02010609060101010101" charset="-122"/>
              </a:rPr>
            </a:br>
            <a:r>
              <a:rPr lang="en-US" altLang="zh-CN" sz="3200" b="1" dirty="0">
                <a:solidFill>
                  <a:srgbClr val="0000FF"/>
                </a:solidFill>
                <a:uFillTx/>
                <a:latin typeface="Verdana" panose="020B0604030504040204" pitchFamily="34" charset="0"/>
                <a:ea typeface="黑体" panose="02010609060101010101" charset="-122"/>
              </a:rPr>
              <a:t>C</a:t>
            </a:r>
            <a:r>
              <a:rPr lang="zh-CN" altLang="en-US" sz="3200" b="1" dirty="0">
                <a:solidFill>
                  <a:srgbClr val="0000FF"/>
                </a:solidFill>
                <a:uFillTx/>
                <a:latin typeface="Verdana" panose="020B0604030504040204" pitchFamily="34" charset="0"/>
                <a:ea typeface="黑体" panose="02010609060101010101" charset="-122"/>
              </a:rPr>
              <a:t>．学习白求恩同志毫无自私自利之心的共产主义精神。</a:t>
            </a:r>
            <a:endParaRPr lang="zh-CN" altLang="en-US" sz="3200" b="1" dirty="0">
              <a:solidFill>
                <a:srgbClr val="0000FF"/>
              </a:solidFill>
              <a:uFillTx/>
              <a:latin typeface="Verdana" panose="020B0604030504040204" pitchFamily="34" charset="0"/>
              <a:ea typeface="黑体" panose="02010609060101010101" charset="-122"/>
            </a:endParaRPr>
          </a:p>
          <a:p>
            <a:r>
              <a:rPr lang="en-US" altLang="zh-CN" sz="3200" b="1" dirty="0">
                <a:solidFill>
                  <a:srgbClr val="0000FF"/>
                </a:solidFill>
                <a:uFillTx/>
                <a:latin typeface="Verdana" panose="020B0604030504040204" pitchFamily="34" charset="0"/>
                <a:ea typeface="黑体" panose="02010609060101010101" charset="-122"/>
              </a:rPr>
              <a:t>D</a:t>
            </a:r>
            <a:r>
              <a:rPr lang="zh-CN" altLang="en-US" sz="3200" b="1" dirty="0">
                <a:solidFill>
                  <a:srgbClr val="0000FF"/>
                </a:solidFill>
                <a:uFillTx/>
                <a:latin typeface="Verdana" panose="020B0604030504040204" pitchFamily="34" charset="0"/>
                <a:ea typeface="黑体" panose="02010609060101010101" charset="-122"/>
              </a:rPr>
              <a:t>．学习白求恩同志对技术精益求精的精神。</a:t>
            </a:r>
            <a:endParaRPr lang="zh-CN" altLang="en-US" sz="3200" b="1" dirty="0">
              <a:solidFill>
                <a:srgbClr val="0000FF"/>
              </a:solidFill>
              <a:uFillTx/>
              <a:latin typeface="Verdana" panose="020B0604030504040204" pitchFamily="34" charset="0"/>
              <a:ea typeface="黑体" panose="02010609060101010101" charset="-122"/>
            </a:endParaRPr>
          </a:p>
        </p:txBody>
      </p:sp>
      <p:sp>
        <p:nvSpPr>
          <p:cNvPr id="33797" name="Text Box 9"/>
          <p:cNvSpPr txBox="1"/>
          <p:nvPr/>
        </p:nvSpPr>
        <p:spPr>
          <a:xfrm>
            <a:off x="1346200" y="818515"/>
            <a:ext cx="10668000" cy="583565"/>
          </a:xfrm>
          <a:prstGeom prst="rect">
            <a:avLst/>
          </a:prstGeom>
          <a:noFill/>
          <a:ln w="9525">
            <a:noFill/>
          </a:ln>
        </p:spPr>
        <p:txBody>
          <a:bodyPr wrap="square" anchor="t">
            <a:spAutoFit/>
          </a:bodyPr>
          <a:p>
            <a:pPr>
              <a:spcBef>
                <a:spcPct val="50000"/>
              </a:spcBef>
            </a:pPr>
            <a:r>
              <a:rPr lang="en-US" altLang="zh-CN" sz="3200" b="1" dirty="0">
                <a:solidFill>
                  <a:srgbClr val="0000FF"/>
                </a:solidFill>
                <a:uFillTx/>
                <a:latin typeface="Arial" panose="020B0604020202020204" pitchFamily="34" charset="0"/>
                <a:ea typeface="黑体" panose="02010609060101010101" charset="-122"/>
              </a:rPr>
              <a:t>2</a:t>
            </a:r>
            <a:r>
              <a:rPr lang="zh-CN" altLang="en-US" sz="3200" b="1" dirty="0">
                <a:solidFill>
                  <a:srgbClr val="0000FF"/>
                </a:solidFill>
                <a:uFillTx/>
                <a:latin typeface="Arial" panose="020B0604020202020204" pitchFamily="34" charset="0"/>
                <a:ea typeface="黑体" panose="02010609060101010101" charset="-122"/>
              </a:rPr>
              <a:t>、“纪念白球恩”题目中“纪念”二字揭示文章的（    ）</a:t>
            </a:r>
            <a:endParaRPr lang="zh-CN" altLang="en-US" sz="3200" b="1" dirty="0">
              <a:solidFill>
                <a:srgbClr val="0000FF"/>
              </a:solidFill>
              <a:uFillTx/>
              <a:latin typeface="Arial" panose="020B0604020202020204" pitchFamily="34" charset="0"/>
              <a:ea typeface="黑体" panose="02010609060101010101" charset="-122"/>
            </a:endParaRPr>
          </a:p>
        </p:txBody>
      </p:sp>
      <p:sp>
        <p:nvSpPr>
          <p:cNvPr id="33798" name="Text Box 10"/>
          <p:cNvSpPr txBox="1"/>
          <p:nvPr/>
        </p:nvSpPr>
        <p:spPr>
          <a:xfrm>
            <a:off x="1473200" y="1745615"/>
            <a:ext cx="10412730" cy="1076325"/>
          </a:xfrm>
          <a:prstGeom prst="rect">
            <a:avLst/>
          </a:prstGeom>
          <a:noFill/>
          <a:ln>
            <a:noFill/>
          </a:ln>
          <a:extLst>
            <a:ext uri="{909E8E84-426E-40DD-AFC4-6F175D3DCCD1}">
              <a14:hiddenFill xmlns:a14="http://schemas.microsoft.com/office/drawing/2010/main">
                <a:gradFill rotWithShape="1">
                  <a:gsLst>
                    <a:gs pos="0">
                      <a:schemeClr val="accent1">
                        <a:lumMod val="110000"/>
                        <a:satMod val="105000"/>
                        <a:tint val="67000"/>
                      </a:schemeClr>
                    </a:gs>
                    <a:gs pos="50000">
                      <a:schemeClr val="accent1">
                        <a:lumMod val="105000"/>
                        <a:satMod val="103000"/>
                        <a:tint val="73000"/>
                      </a:schemeClr>
                    </a:gs>
                    <a:gs pos="100000">
                      <a:schemeClr val="accent1">
                        <a:lumMod val="105000"/>
                        <a:satMod val="109000"/>
                        <a:tint val="81000"/>
                      </a:schemeClr>
                    </a:gs>
                  </a:gsLst>
                  <a:lin ang="5400000" scaled="0"/>
                </a:gradFill>
              </a14:hiddenFill>
            </a:ext>
          </a:extLst>
        </p:spPr>
        <p:style>
          <a:lnRef idx="1">
            <a:schemeClr val="accent1"/>
          </a:lnRef>
          <a:fillRef idx="2">
            <a:schemeClr val="accent1"/>
          </a:fillRef>
          <a:effectRef idx="1">
            <a:schemeClr val="accent1"/>
          </a:effectRef>
          <a:fontRef idx="minor">
            <a:schemeClr val="dk1"/>
          </a:fontRef>
        </p:style>
        <p:txBody>
          <a:bodyPr wrap="square" anchor="t">
            <a:spAutoFit/>
          </a:bodyPr>
          <a:p>
            <a:r>
              <a:rPr lang="en-US" altLang="zh-CN" sz="3200" b="1" dirty="0">
                <a:solidFill>
                  <a:srgbClr val="0000FF"/>
                </a:solidFill>
                <a:uFillTx/>
                <a:latin typeface="Arial" panose="020B0604020202020204" pitchFamily="34" charset="0"/>
                <a:ea typeface="黑体" panose="02010609060101010101" charset="-122"/>
              </a:rPr>
              <a:t>A</a:t>
            </a:r>
            <a:r>
              <a:rPr lang="zh-CN" altLang="en-US" sz="3200" b="1" dirty="0">
                <a:solidFill>
                  <a:srgbClr val="0000FF"/>
                </a:solidFill>
                <a:uFillTx/>
                <a:latin typeface="Arial" panose="020B0604020202020204" pitchFamily="34" charset="0"/>
                <a:ea typeface="黑体" panose="02010609060101010101" charset="-122"/>
              </a:rPr>
              <a:t>、写作目的和主旨             </a:t>
            </a:r>
            <a:r>
              <a:rPr lang="en-US" altLang="zh-CN" sz="3200" b="1" dirty="0">
                <a:solidFill>
                  <a:srgbClr val="0000FF"/>
                </a:solidFill>
                <a:uFillTx/>
                <a:latin typeface="Arial" panose="020B0604020202020204" pitchFamily="34" charset="0"/>
                <a:ea typeface="黑体" panose="02010609060101010101" charset="-122"/>
              </a:rPr>
              <a:t>B</a:t>
            </a:r>
            <a:r>
              <a:rPr lang="zh-CN" altLang="en-US" sz="3200" b="1" dirty="0">
                <a:solidFill>
                  <a:srgbClr val="0000FF"/>
                </a:solidFill>
                <a:uFillTx/>
                <a:latin typeface="Arial" panose="020B0604020202020204" pitchFamily="34" charset="0"/>
                <a:ea typeface="黑体" panose="02010609060101010101" charset="-122"/>
              </a:rPr>
              <a:t>、文章内容和论述重点</a:t>
            </a:r>
            <a:endParaRPr lang="zh-CN" altLang="en-US" sz="3200" b="1" dirty="0">
              <a:solidFill>
                <a:srgbClr val="0000FF"/>
              </a:solidFill>
              <a:uFillTx/>
              <a:latin typeface="Arial" panose="020B0604020202020204" pitchFamily="34" charset="0"/>
              <a:ea typeface="黑体" panose="02010609060101010101" charset="-122"/>
            </a:endParaRPr>
          </a:p>
          <a:p>
            <a:r>
              <a:rPr lang="en-US" altLang="zh-CN" sz="3200" b="1" dirty="0">
                <a:solidFill>
                  <a:srgbClr val="0000FF"/>
                </a:solidFill>
                <a:uFillTx/>
                <a:latin typeface="Arial" panose="020B0604020202020204" pitchFamily="34" charset="0"/>
                <a:ea typeface="黑体" panose="02010609060101010101" charset="-122"/>
              </a:rPr>
              <a:t>C</a:t>
            </a:r>
            <a:r>
              <a:rPr lang="zh-CN" altLang="en-US" sz="3200" b="1" dirty="0">
                <a:solidFill>
                  <a:srgbClr val="0000FF"/>
                </a:solidFill>
                <a:uFillTx/>
                <a:latin typeface="Arial" panose="020B0604020202020204" pitchFamily="34" charset="0"/>
                <a:ea typeface="黑体" panose="02010609060101010101" charset="-122"/>
              </a:rPr>
              <a:t>、写作动机和论述缘由      </a:t>
            </a:r>
            <a:r>
              <a:rPr lang="en-US" altLang="zh-CN" sz="3200" b="1" dirty="0">
                <a:solidFill>
                  <a:srgbClr val="0000FF"/>
                </a:solidFill>
                <a:uFillTx/>
                <a:latin typeface="Arial" panose="020B0604020202020204" pitchFamily="34" charset="0"/>
                <a:ea typeface="黑体" panose="02010609060101010101" charset="-122"/>
              </a:rPr>
              <a:t>D</a:t>
            </a:r>
            <a:r>
              <a:rPr lang="zh-CN" altLang="en-US" sz="3200" b="1" dirty="0">
                <a:solidFill>
                  <a:srgbClr val="0000FF"/>
                </a:solidFill>
                <a:uFillTx/>
                <a:latin typeface="Arial" panose="020B0604020202020204" pitchFamily="34" charset="0"/>
                <a:ea typeface="黑体" panose="02010609060101010101" charset="-122"/>
              </a:rPr>
              <a:t>、表达方式和论证方式。</a:t>
            </a:r>
            <a:endParaRPr lang="zh-CN" altLang="en-US" sz="3200" b="1" dirty="0">
              <a:solidFill>
                <a:srgbClr val="0000FF"/>
              </a:solidFill>
              <a:uFillTx/>
              <a:latin typeface="Arial" panose="020B0604020202020204" pitchFamily="34" charset="0"/>
              <a:ea typeface="黑体" panose="02010609060101010101" charset="-122"/>
            </a:endParaRPr>
          </a:p>
        </p:txBody>
      </p:sp>
      <p:sp>
        <p:nvSpPr>
          <p:cNvPr id="20491" name="Text Box 11"/>
          <p:cNvSpPr txBox="1"/>
          <p:nvPr/>
        </p:nvSpPr>
        <p:spPr>
          <a:xfrm>
            <a:off x="11093450" y="818515"/>
            <a:ext cx="439420" cy="521970"/>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wrap="none" anchor="t">
            <a:spAutoFit/>
          </a:bodyPr>
          <a:p>
            <a:r>
              <a:rPr lang="en-US" altLang="zh-CN" sz="2800" b="1" dirty="0">
                <a:solidFill>
                  <a:srgbClr val="FF0000"/>
                </a:solidFill>
                <a:latin typeface="Arial" panose="020B0604020202020204" pitchFamily="34" charset="0"/>
                <a:ea typeface="宋体" panose="02010600030101010101" pitchFamily="2" charset="-122"/>
              </a:rPr>
              <a:t>A</a:t>
            </a:r>
            <a:endParaRPr lang="en-US" altLang="zh-CN" sz="2800" b="1" dirty="0">
              <a:solidFill>
                <a:srgbClr val="FF0000"/>
              </a:solidFill>
              <a:latin typeface="Arial" panose="020B0604020202020204" pitchFamily="34" charset="0"/>
              <a:ea typeface="宋体" panose="02010600030101010101" pitchFamily="2" charset="-122"/>
            </a:endParaRPr>
          </a:p>
        </p:txBody>
      </p:sp>
      <p:sp>
        <p:nvSpPr>
          <p:cNvPr id="2" name="Text Box 11"/>
          <p:cNvSpPr txBox="1"/>
          <p:nvPr/>
        </p:nvSpPr>
        <p:spPr>
          <a:xfrm>
            <a:off x="6088380" y="3575050"/>
            <a:ext cx="439420" cy="521970"/>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wrap="none" anchor="t">
            <a:spAutoFit/>
          </a:bodyPr>
          <a:p>
            <a:r>
              <a:rPr lang="en-US" altLang="zh-CN" sz="2800" b="1" dirty="0">
                <a:solidFill>
                  <a:srgbClr val="FF0000"/>
                </a:solidFill>
                <a:latin typeface="Arial" panose="020B0604020202020204" pitchFamily="34" charset="0"/>
                <a:ea typeface="宋体" panose="02010600030101010101" pitchFamily="2" charset="-122"/>
              </a:rPr>
              <a:t>C</a:t>
            </a:r>
            <a:endParaRPr lang="en-US" altLang="zh-CN" sz="2800" b="1" dirty="0">
              <a:solidFill>
                <a:srgbClr val="FF0000"/>
              </a:solidFill>
              <a:latin typeface="Arial" panose="020B0604020202020204" pitchFamily="34" charset="0"/>
              <a:ea typeface="宋体" panose="02010600030101010101" pitchFamily="2" charset="-122"/>
            </a:endParaRPr>
          </a:p>
        </p:txBody>
      </p:sp>
      <p:sp>
        <p:nvSpPr>
          <p:cNvPr id="4" name="文本框 3"/>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charset="-122"/>
              </a:rPr>
              <a:t>反馈练习</a:t>
            </a:r>
            <a:endParaRPr lang="zh-CN" altLang="en-US" sz="4000" b="1" dirty="0">
              <a:solidFill>
                <a:srgbClr val="7030A0"/>
              </a:solidFill>
              <a:uFillTx/>
              <a:latin typeface="Arial" panose="020B0604020202020204" pitchFamily="34" charset="0"/>
              <a:ea typeface="黑体" panose="02010609060101010101"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0491"/>
                                        </p:tgtEl>
                                        <p:attrNameLst>
                                          <p:attrName>style.visibility</p:attrName>
                                        </p:attrNameLst>
                                      </p:cBhvr>
                                      <p:to>
                                        <p:strVal val="visible"/>
                                      </p:to>
                                    </p:set>
                                    <p:animEffect transition="in" filter="slide(fromBottom)">
                                      <p:cBhvr>
                                        <p:cTn id="7" dur="500"/>
                                        <p:tgtEl>
                                          <p:spTgt spid="20491"/>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lide(fromBottom)">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91" grpId="0" bldLvl="0" animBg="1"/>
      <p:bldP spid="2"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9458" name="矩形 19457"/>
          <p:cNvSpPr/>
          <p:nvPr/>
        </p:nvSpPr>
        <p:spPr>
          <a:xfrm>
            <a:off x="2163445" y="1499235"/>
            <a:ext cx="8119745" cy="4399915"/>
          </a:xfrm>
          <a:prstGeom prst="rect">
            <a:avLst/>
          </a:prstGeom>
          <a:noFill/>
          <a:ln w="9525">
            <a:noFill/>
          </a:ln>
        </p:spPr>
        <p:txBody>
          <a:bodyPr wrap="square">
            <a:spAutoFit/>
          </a:bodyPr>
          <a:p>
            <a:pPr eaLnBrk="1" latinLnBrk="1" hangingPunct="1">
              <a:spcBef>
                <a:spcPts val="0"/>
              </a:spcBef>
            </a:pPr>
            <a:r>
              <a:rPr lang="en-US" altLang="zh-CN" sz="4000" b="1" dirty="0">
                <a:solidFill>
                  <a:srgbClr val="0000FF"/>
                </a:solidFill>
                <a:uFillTx/>
                <a:latin typeface="楷体_GB2312" pitchFamily="49" charset="-122"/>
              </a:rPr>
              <a:t>    </a:t>
            </a:r>
            <a:r>
              <a:rPr lang="zh-CN" altLang="en-US" sz="4000" b="1" dirty="0">
                <a:solidFill>
                  <a:srgbClr val="0000FF"/>
                </a:solidFill>
                <a:uFillTx/>
                <a:latin typeface="黑体" panose="02010609060101010101" charset="-122"/>
              </a:rPr>
              <a:t>这篇议论文运用夹叙夹议的写法，既能使读者由表及里的认识白求恩同志，又能使读者懂得向白求恩同志学习什么，为什么要向他学习。此外文章还运用对比手法，正面介绍和侧面介绍，语言生动简洁，说服力强。</a:t>
            </a:r>
            <a:endParaRPr lang="zh-CN" altLang="en-US" sz="4000" b="1" dirty="0">
              <a:solidFill>
                <a:srgbClr val="0000FF"/>
              </a:solidFill>
              <a:uFillTx/>
              <a:latin typeface="黑体" panose="02010609060101010101" charset="-122"/>
            </a:endParaRPr>
          </a:p>
        </p:txBody>
      </p:sp>
      <p:sp>
        <p:nvSpPr>
          <p:cNvPr id="2" name="文本框 1"/>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charset="-122"/>
              </a:rPr>
              <a:t>课堂小结</a:t>
            </a:r>
            <a:endParaRPr lang="zh-CN" altLang="en-US" sz="4000" b="1" dirty="0">
              <a:solidFill>
                <a:srgbClr val="7030A0"/>
              </a:solidFill>
              <a:uFillTx/>
              <a:latin typeface="Arial" panose="020B0604020202020204" pitchFamily="34" charset="0"/>
              <a:ea typeface="黑体" panose="02010609060101010101" charset="-122"/>
            </a:endParaRPr>
          </a:p>
        </p:txBody>
      </p:sp>
    </p:spTree>
  </p:cSld>
  <p:clrMapOvr>
    <a:masterClrMapping/>
  </p:clrMapOvr>
  <p:transition spd="slow">
    <p:random/>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 name="Text Box 3"/>
          <p:cNvSpPr txBox="1"/>
          <p:nvPr/>
        </p:nvSpPr>
        <p:spPr>
          <a:xfrm>
            <a:off x="1914525" y="1385570"/>
            <a:ext cx="9262110" cy="316928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eaLnBrk="1" hangingPunct="1"/>
            <a:r>
              <a:rPr lang="en-US" altLang="zh-CN" sz="4000" b="1" dirty="0">
                <a:solidFill>
                  <a:srgbClr val="0000FF"/>
                </a:solidFill>
                <a:uFillTx/>
                <a:sym typeface="+mn-ea"/>
              </a:rPr>
              <a:t>1</a:t>
            </a:r>
            <a:r>
              <a:rPr lang="zh-CN" altLang="en-US" sz="4000" b="1" dirty="0">
                <a:solidFill>
                  <a:srgbClr val="0000FF"/>
                </a:solidFill>
                <a:uFillTx/>
                <a:sym typeface="+mn-ea"/>
              </a:rPr>
              <a:t>、</a:t>
            </a:r>
            <a:r>
              <a:rPr lang="zh-CN" altLang="en-US" sz="4000" b="1" dirty="0">
                <a:solidFill>
                  <a:srgbClr val="0000FF"/>
                </a:solidFill>
                <a:uFillTx/>
                <a:sym typeface="+mn-ea"/>
              </a:rPr>
              <a:t>熟 读 全 文， 背 诵 最 后 一 段。</a:t>
            </a:r>
            <a:endParaRPr lang="zh-CN" altLang="en-US" sz="4000" b="1" dirty="0">
              <a:solidFill>
                <a:srgbClr val="0000FF"/>
              </a:solidFill>
              <a:uFillTx/>
              <a:sym typeface="+mn-ea"/>
            </a:endParaRPr>
          </a:p>
          <a:p>
            <a:pPr eaLnBrk="1" hangingPunct="1"/>
            <a:endParaRPr lang="zh-CN" altLang="en-US" sz="4000" b="1" dirty="0">
              <a:solidFill>
                <a:srgbClr val="0000FF"/>
              </a:solidFill>
              <a:uFillTx/>
              <a:sym typeface="+mn-ea"/>
            </a:endParaRPr>
          </a:p>
          <a:p>
            <a:pPr eaLnBrk="1" hangingPunct="1"/>
            <a:r>
              <a:rPr lang="en-US" altLang="zh-CN" sz="4000" b="1" dirty="0">
                <a:solidFill>
                  <a:srgbClr val="0000FF"/>
                </a:solidFill>
                <a:uFillTx/>
                <a:sym typeface="+mn-ea"/>
              </a:rPr>
              <a:t>2</a:t>
            </a:r>
            <a:r>
              <a:rPr lang="zh-CN" altLang="en-US" sz="4000" b="1" dirty="0">
                <a:solidFill>
                  <a:srgbClr val="0000FF"/>
                </a:solidFill>
                <a:uFillTx/>
                <a:sym typeface="+mn-ea"/>
              </a:rPr>
              <a:t>、</a:t>
            </a:r>
            <a:r>
              <a:rPr lang="zh-CN" altLang="en-US" sz="4000" b="1" dirty="0">
                <a:solidFill>
                  <a:srgbClr val="0000FF"/>
                </a:solidFill>
                <a:uFillTx/>
                <a:sym typeface="+mn-ea"/>
              </a:rPr>
              <a:t>阅 读 课 后 练 习 四 中 的 短 文， 以 </a:t>
            </a:r>
            <a:r>
              <a:rPr lang="en-US" altLang="zh-CN" sz="4000" b="1" dirty="0">
                <a:solidFill>
                  <a:srgbClr val="0000FF"/>
                </a:solidFill>
                <a:uFillTx/>
                <a:sym typeface="+mn-ea"/>
              </a:rPr>
              <a:t>《 </a:t>
            </a:r>
            <a:r>
              <a:rPr lang="zh-CN" altLang="en-US" sz="4000" b="1" dirty="0">
                <a:solidFill>
                  <a:srgbClr val="0000FF"/>
                </a:solidFill>
                <a:uFillTx/>
                <a:sym typeface="+mn-ea"/>
              </a:rPr>
              <a:t>我 心 中 的 白 求 恩 </a:t>
            </a:r>
            <a:r>
              <a:rPr lang="en-US" altLang="zh-CN" sz="4000" b="1" dirty="0">
                <a:solidFill>
                  <a:srgbClr val="0000FF"/>
                </a:solidFill>
                <a:uFillTx/>
                <a:sym typeface="+mn-ea"/>
              </a:rPr>
              <a:t>》 </a:t>
            </a:r>
            <a:r>
              <a:rPr lang="zh-CN" altLang="en-US" sz="4000" b="1" dirty="0">
                <a:solidFill>
                  <a:srgbClr val="0000FF"/>
                </a:solidFill>
                <a:uFillTx/>
                <a:sym typeface="+mn-ea"/>
              </a:rPr>
              <a:t>为 题 写 一 篇 读 后 感。</a:t>
            </a:r>
            <a:endParaRPr lang="zh-CN" altLang="en-US" sz="4000" b="1" dirty="0">
              <a:solidFill>
                <a:srgbClr val="0000FF"/>
              </a:solidFill>
              <a:uFillTx/>
              <a:sym typeface="+mn-ea"/>
            </a:endParaRPr>
          </a:p>
        </p:txBody>
      </p:sp>
      <p:sp>
        <p:nvSpPr>
          <p:cNvPr id="2" name="文本框 1"/>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charset="-122"/>
              </a:rPr>
              <a:t>布置作业</a:t>
            </a:r>
            <a:endParaRPr lang="zh-CN" altLang="en-US" sz="4000" b="1" dirty="0">
              <a:solidFill>
                <a:srgbClr val="7030A0"/>
              </a:solidFill>
              <a:uFillTx/>
              <a:latin typeface="Arial" panose="020B0604020202020204" pitchFamily="34" charset="0"/>
              <a:ea typeface="黑体" panose="02010609060101010101" charset="-122"/>
            </a:endParaRPr>
          </a:p>
        </p:txBody>
      </p:sp>
    </p:spTree>
  </p:cSld>
  <p:clrMapOvr>
    <a:masterClrMapping/>
  </p:clrMapOvr>
  <p:transition spd="slow">
    <p:random/>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7651" name="矩形 27650"/>
          <p:cNvSpPr/>
          <p:nvPr/>
        </p:nvSpPr>
        <p:spPr>
          <a:xfrm>
            <a:off x="2316163" y="1089025"/>
            <a:ext cx="1101090" cy="645160"/>
          </a:xfrm>
          <a:prstGeom prst="rect">
            <a:avLst/>
          </a:prstGeom>
          <a:noFill/>
          <a:ln w="9525">
            <a:noFill/>
          </a:ln>
        </p:spPr>
        <p:txBody>
          <a:bodyPr wrap="none" anchor="t">
            <a:spAutoFit/>
          </a:bodyPr>
          <a:p>
            <a:r>
              <a:rPr lang="zh-CN" altLang="en-US" sz="3600" b="1">
                <a:latin typeface="楷体_GB2312" pitchFamily="49" charset="-122"/>
                <a:ea typeface="楷体_GB2312" pitchFamily="49" charset="-122"/>
              </a:rPr>
              <a:t>小结</a:t>
            </a:r>
            <a:endParaRPr lang="zh-CN" altLang="en-US" sz="3600" b="1">
              <a:latin typeface="楷体_GB2312" pitchFamily="49" charset="-122"/>
              <a:ea typeface="楷体_GB2312" pitchFamily="49" charset="-122"/>
            </a:endParaRPr>
          </a:p>
        </p:txBody>
      </p:sp>
      <p:pic>
        <p:nvPicPr>
          <p:cNvPr id="27653" name="图片 27652" descr="m6092a"/>
          <p:cNvPicPr>
            <a:picLocks noChangeAspect="1"/>
          </p:cNvPicPr>
          <p:nvPr/>
        </p:nvPicPr>
        <p:blipFill>
          <a:blip r:embed="rId1"/>
          <a:stretch>
            <a:fillRect/>
          </a:stretch>
        </p:blipFill>
        <p:spPr>
          <a:xfrm>
            <a:off x="-24765" y="0"/>
            <a:ext cx="7374890" cy="6858000"/>
          </a:xfrm>
          <a:prstGeom prst="rect">
            <a:avLst/>
          </a:prstGeom>
          <a:noFill/>
          <a:ln w="9525">
            <a:noFill/>
          </a:ln>
        </p:spPr>
      </p:pic>
      <p:sp>
        <p:nvSpPr>
          <p:cNvPr id="27654" name="文本框 27653"/>
          <p:cNvSpPr txBox="1"/>
          <p:nvPr/>
        </p:nvSpPr>
        <p:spPr>
          <a:xfrm>
            <a:off x="7569200" y="503238"/>
            <a:ext cx="2952750" cy="6048375"/>
          </a:xfrm>
          <a:prstGeom prst="rect">
            <a:avLst/>
          </a:prstGeom>
          <a:noFill/>
          <a:ln w="9525">
            <a:noFill/>
          </a:ln>
        </p:spPr>
        <p:txBody>
          <a:bodyPr vert="eaVert" anchor="ctr">
            <a:spAutoFit/>
          </a:bodyPr>
          <a:p>
            <a:pPr>
              <a:spcBef>
                <a:spcPct val="50000"/>
              </a:spcBef>
            </a:pPr>
            <a:r>
              <a:rPr lang="zh-CN" altLang="en-US" sz="7200" dirty="0">
                <a:solidFill>
                  <a:srgbClr val="FF0000"/>
                </a:solidFill>
                <a:uFillTx/>
                <a:latin typeface="Arial" panose="020B0604020202020204" pitchFamily="34" charset="0"/>
                <a:ea typeface="华文新魏" pitchFamily="2" charset="-122"/>
              </a:rPr>
              <a:t>白求恩同志</a:t>
            </a:r>
            <a:endParaRPr lang="zh-CN" altLang="en-US" sz="7200" dirty="0">
              <a:solidFill>
                <a:srgbClr val="FF0000"/>
              </a:solidFill>
              <a:uFillTx/>
              <a:latin typeface="Arial" panose="020B0604020202020204" pitchFamily="34" charset="0"/>
              <a:ea typeface="华文新魏" pitchFamily="2" charset="-122"/>
            </a:endParaRPr>
          </a:p>
          <a:p>
            <a:pPr>
              <a:spcBef>
                <a:spcPct val="50000"/>
              </a:spcBef>
            </a:pPr>
            <a:r>
              <a:rPr lang="zh-CN" altLang="en-US" sz="7200" dirty="0">
                <a:solidFill>
                  <a:srgbClr val="FF0000"/>
                </a:solidFill>
                <a:uFillTx/>
                <a:latin typeface="Arial" panose="020B0604020202020204" pitchFamily="34" charset="0"/>
                <a:ea typeface="华文新魏" pitchFamily="2" charset="-122"/>
              </a:rPr>
              <a:t> 永垂不朽！</a:t>
            </a:r>
            <a:endParaRPr lang="zh-CN" altLang="en-US" sz="7200" dirty="0">
              <a:solidFill>
                <a:srgbClr val="FF0000"/>
              </a:solidFill>
              <a:uFillTx/>
              <a:latin typeface="Arial" panose="020B0604020202020204" pitchFamily="34" charset="0"/>
              <a:ea typeface="华文新魏"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1" presetClass="entr" presetSubtype="0" fill="hold" grpId="0" nodeType="afterEffect">
                                  <p:stCondLst>
                                    <p:cond delay="0"/>
                                  </p:stCondLst>
                                  <p:childTnLst>
                                    <p:set>
                                      <p:cBhvr>
                                        <p:cTn id="6" dur="1" fill="hold">
                                          <p:stCondLst>
                                            <p:cond delay="0"/>
                                          </p:stCondLst>
                                        </p:cTn>
                                        <p:tgtEl>
                                          <p:spTgt spid="27654"/>
                                        </p:tgtEl>
                                        <p:attrNameLst>
                                          <p:attrName>style.visibility</p:attrName>
                                        </p:attrNameLst>
                                      </p:cBhvr>
                                      <p:to>
                                        <p:strVal val="visible"/>
                                      </p:to>
                                    </p:set>
                                    <p:animEffect transition="in" filter="fade">
                                      <p:cBhvr>
                                        <p:cTn id="7" dur="770" decel="100000"/>
                                        <p:tgtEl>
                                          <p:spTgt spid="27654"/>
                                        </p:tgtEl>
                                      </p:cBhvr>
                                    </p:animEffect>
                                    <p:animScale>
                                      <p:cBhvr>
                                        <p:cTn id="8" dur="770" decel="100000"/>
                                        <p:tgtEl>
                                          <p:spTgt spid="27654"/>
                                        </p:tgtEl>
                                      </p:cBhvr>
                                      <p:from x="10000" y="10000"/>
                                      <p:to x="200000" y="450000"/>
                                    </p:animScale>
                                    <p:animScale>
                                      <p:cBhvr>
                                        <p:cTn id="9" dur="1230" accel="100000" fill="hold">
                                          <p:stCondLst>
                                            <p:cond delay="770"/>
                                          </p:stCondLst>
                                        </p:cTn>
                                        <p:tgtEl>
                                          <p:spTgt spid="27654"/>
                                        </p:tgtEl>
                                      </p:cBhvr>
                                      <p:from x="200000" y="450000"/>
                                      <p:to x="100000" y="100000"/>
                                    </p:animScale>
                                    <p:set>
                                      <p:cBhvr>
                                        <p:cTn id="10" dur="770" fill="hold"/>
                                        <p:tgtEl>
                                          <p:spTgt spid="27654"/>
                                        </p:tgtEl>
                                        <p:attrNameLst>
                                          <p:attrName>ppt_x</p:attrName>
                                        </p:attrNameLst>
                                      </p:cBhvr>
                                      <p:to>
                                        <p:strVal val="(0.5)"/>
                                      </p:to>
                                    </p:set>
                                    <p:anim from="(0.5)" to="(#ppt_x)" calcmode="lin" valueType="num">
                                      <p:cBhvr>
                                        <p:cTn id="11" dur="1230" accel="100000" fill="hold">
                                          <p:stCondLst>
                                            <p:cond delay="770"/>
                                          </p:stCondLst>
                                        </p:cTn>
                                        <p:tgtEl>
                                          <p:spTgt spid="27654"/>
                                        </p:tgtEl>
                                        <p:attrNameLst>
                                          <p:attrName>ppt_x</p:attrName>
                                        </p:attrNameLst>
                                      </p:cBhvr>
                                    </p:anim>
                                    <p:set>
                                      <p:cBhvr>
                                        <p:cTn id="12" dur="770" fill="hold"/>
                                        <p:tgtEl>
                                          <p:spTgt spid="27654"/>
                                        </p:tgtEl>
                                        <p:attrNameLst>
                                          <p:attrName>ppt_y</p:attrName>
                                        </p:attrNameLst>
                                      </p:cBhvr>
                                      <p:to>
                                        <p:strVal val="(#ppt_y+0.4)"/>
                                      </p:to>
                                    </p:set>
                                    <p:anim from="(#ppt_y+0.4)" to="(#ppt_y)" calcmode="lin" valueType="num">
                                      <p:cBhvr>
                                        <p:cTn id="13" dur="1230" accel="100000" fill="hold">
                                          <p:stCondLst>
                                            <p:cond delay="770"/>
                                          </p:stCondLst>
                                        </p:cTn>
                                        <p:tgtEl>
                                          <p:spTgt spid="27654"/>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4"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 name="图片 1" descr="图片1"/>
          <p:cNvPicPr>
            <a:picLocks noChangeAspect="1"/>
          </p:cNvPicPr>
          <p:nvPr/>
        </p:nvPicPr>
        <p:blipFill>
          <a:blip r:embed="rId1"/>
          <a:stretch>
            <a:fillRect/>
          </a:stretch>
        </p:blipFill>
        <p:spPr>
          <a:xfrm>
            <a:off x="-1905" y="-109220"/>
            <a:ext cx="12195175" cy="7076440"/>
          </a:xfrm>
          <a:prstGeom prst="rect">
            <a:avLst/>
          </a:prstGeom>
        </p:spPr>
      </p:pic>
      <p:sp>
        <p:nvSpPr>
          <p:cNvPr id="32770" name="文本框 32769"/>
          <p:cNvSpPr txBox="1"/>
          <p:nvPr/>
        </p:nvSpPr>
        <p:spPr>
          <a:xfrm>
            <a:off x="4191000" y="1295400"/>
            <a:ext cx="4953000" cy="3476625"/>
          </a:xfrm>
          <a:prstGeom prst="rect">
            <a:avLst/>
          </a:prstGeom>
          <a:noFill/>
          <a:ln w="9525">
            <a:noFill/>
          </a:ln>
        </p:spPr>
        <p:txBody>
          <a:bodyPr>
            <a:spAutoFit/>
          </a:bodyPr>
          <a:p>
            <a:pPr>
              <a:spcBef>
                <a:spcPct val="50000"/>
              </a:spcBef>
            </a:pPr>
            <a:r>
              <a:rPr lang="zh-CN" altLang="en-US" sz="8800" b="1" dirty="0">
                <a:solidFill>
                  <a:srgbClr val="FF5050"/>
                </a:solidFill>
                <a:latin typeface="Times New Roman" panose="02020603050405020304" pitchFamily="18" charset="0"/>
                <a:ea typeface="隶书" pitchFamily="49" charset="-122"/>
              </a:rPr>
              <a:t>同学们</a:t>
            </a:r>
            <a:endParaRPr lang="zh-CN" altLang="en-US" sz="8800" b="1" dirty="0">
              <a:solidFill>
                <a:srgbClr val="FF5050"/>
              </a:solidFill>
              <a:latin typeface="Times New Roman" panose="02020603050405020304" pitchFamily="18" charset="0"/>
              <a:ea typeface="隶书" pitchFamily="49" charset="-122"/>
            </a:endParaRPr>
          </a:p>
          <a:p>
            <a:pPr>
              <a:spcBef>
                <a:spcPct val="50000"/>
              </a:spcBef>
            </a:pPr>
            <a:r>
              <a:rPr lang="zh-CN" altLang="en-US" sz="8800" b="1" dirty="0">
                <a:solidFill>
                  <a:srgbClr val="FF5050"/>
                </a:solidFill>
                <a:latin typeface="Times New Roman" panose="02020603050405020304" pitchFamily="18" charset="0"/>
                <a:ea typeface="隶书" pitchFamily="49" charset="-122"/>
              </a:rPr>
              <a:t>  再见！</a:t>
            </a:r>
            <a:endParaRPr lang="zh-CN" altLang="en-US" sz="8800" b="1">
              <a:solidFill>
                <a:srgbClr val="FF5050"/>
              </a:solidFill>
              <a:latin typeface="Times New Roman" panose="02020603050405020304" pitchFamily="18" charset="0"/>
              <a:ea typeface="隶书"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withEffect">
                                  <p:stCondLst>
                                    <p:cond delay="0"/>
                                  </p:stCondLst>
                                  <p:childTnLst>
                                    <p:set>
                                      <p:cBhvr>
                                        <p:cTn id="6" dur="3000" fill="hold">
                                          <p:stCondLst>
                                            <p:cond delay="0"/>
                                          </p:stCondLst>
                                        </p:cTn>
                                        <p:tgtEl>
                                          <p:spTgt spid="32770"/>
                                        </p:tgtEl>
                                        <p:attrNameLst>
                                          <p:attrName>style.visibility</p:attrName>
                                        </p:attrNameLst>
                                      </p:cBhvr>
                                      <p:to>
                                        <p:strVal val="visible"/>
                                      </p:to>
                                    </p:set>
                                    <p:anim calcmode="lin" valueType="num">
                                      <p:cBhvr>
                                        <p:cTn id="7" dur="3000" fill="hold"/>
                                        <p:tgtEl>
                                          <p:spTgt spid="32770"/>
                                        </p:tgtEl>
                                        <p:attrNameLst>
                                          <p:attrName>ppt_w</p:attrName>
                                        </p:attrNameLst>
                                      </p:cBhvr>
                                      <p:tavLst>
                                        <p:tav tm="0">
                                          <p:val>
                                            <p:fltVal val="0.000000"/>
                                          </p:val>
                                        </p:tav>
                                        <p:tav tm="100000">
                                          <p:val>
                                            <p:strVal val="#ppt_w"/>
                                          </p:val>
                                        </p:tav>
                                      </p:tavLst>
                                    </p:anim>
                                    <p:anim calcmode="lin" valueType="num">
                                      <p:cBhvr>
                                        <p:cTn id="8" dur="3000" fill="hold"/>
                                        <p:tgtEl>
                                          <p:spTgt spid="32770"/>
                                        </p:tgtEl>
                                        <p:attrNameLst>
                                          <p:attrName>ppt_h</p:attrName>
                                        </p:attrNameLst>
                                      </p:cBhvr>
                                      <p:tavLst>
                                        <p:tav tm="0">
                                          <p:val>
                                            <p:fltVal val="0.000000"/>
                                          </p:val>
                                        </p:tav>
                                        <p:tav tm="100000">
                                          <p:val>
                                            <p:strVal val="#ppt_h"/>
                                          </p:val>
                                        </p:tav>
                                      </p:tavLst>
                                    </p:anim>
                                    <p:anim calcmode="lin" valueType="num">
                                      <p:cBhvr>
                                        <p:cTn id="9" dur="3000" fill="hold"/>
                                        <p:tgtEl>
                                          <p:spTgt spid="32770"/>
                                        </p:tgtEl>
                                        <p:attrNameLst>
                                          <p:attrName>ppt_x</p:attrName>
                                        </p:attrNameLst>
                                      </p:cBhvr>
                                      <p:tavLst>
                                        <p:tav tm="0">
                                          <p:val>
                                            <p:fltVal val="0.500000"/>
                                          </p:val>
                                        </p:tav>
                                        <p:tav tm="100000">
                                          <p:val>
                                            <p:strVal val="#ppt_x"/>
                                          </p:val>
                                        </p:tav>
                                      </p:tavLst>
                                    </p:anim>
                                    <p:anim calcmode="lin" valueType="num">
                                      <p:cBhvr>
                                        <p:cTn id="10" dur="3000" fill="hold"/>
                                        <p:tgtEl>
                                          <p:spTgt spid="32770"/>
                                        </p:tgtEl>
                                        <p:attrNameLst>
                                          <p:attrName>ppt_y</p:attrName>
                                        </p:attrNameLst>
                                      </p:cBhvr>
                                      <p:tavLst>
                                        <p:tav tm="0">
                                          <p:val>
                                            <p:fltVal val="0.500000"/>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4" name="图片 3"/>
          <p:cNvPicPr>
            <a:picLocks noChangeAspect="1"/>
          </p:cNvPicPr>
          <p:nvPr/>
        </p:nvPicPr>
        <p:blipFill>
          <a:blip r:embed="rId1"/>
          <a:srcRect t="5404" r="146"/>
          <a:stretch>
            <a:fillRect/>
          </a:stretch>
        </p:blipFill>
        <p:spPr>
          <a:xfrm>
            <a:off x="-34290" y="-31750"/>
            <a:ext cx="12303125" cy="6960870"/>
          </a:xfrm>
          <a:prstGeom prst="rect">
            <a:avLst/>
          </a:prstGeom>
        </p:spPr>
      </p:pic>
      <p:sp>
        <p:nvSpPr>
          <p:cNvPr id="31751" name="矩形 31750"/>
          <p:cNvSpPr/>
          <p:nvPr/>
        </p:nvSpPr>
        <p:spPr>
          <a:xfrm>
            <a:off x="1242695" y="1052195"/>
            <a:ext cx="9706610" cy="5507990"/>
          </a:xfrm>
          <a:prstGeom prst="rect">
            <a:avLst/>
          </a:prstGeom>
          <a:solidFill>
            <a:schemeClr val="bg1"/>
          </a:solidFill>
          <a:ln w="9525">
            <a:noFill/>
          </a:ln>
        </p:spPr>
        <p:txBody>
          <a:bodyPr wrap="square">
            <a:spAutoFit/>
          </a:bodyPr>
          <a:p>
            <a:pPr eaLnBrk="1" latinLnBrk="1" hangingPunct="1">
              <a:lnSpc>
                <a:spcPct val="100000"/>
              </a:lnSpc>
            </a:pPr>
            <a:r>
              <a:rPr sz="3200" b="1" dirty="0">
                <a:solidFill>
                  <a:srgbClr val="0000FF"/>
                </a:solidFill>
                <a:uFillTx/>
                <a:latin typeface="宋体" panose="02010600030101010101" pitchFamily="2" charset="-122"/>
                <a:ea typeface="黑体" panose="02010609060101010101" charset="-122"/>
              </a:rPr>
              <a:t>    诺尔曼</a:t>
            </a:r>
            <a:r>
              <a:rPr sz="3200" b="1" dirty="0">
                <a:solidFill>
                  <a:srgbClr val="0000FF"/>
                </a:solidFill>
                <a:uFillTx/>
                <a:latin typeface="Arial" panose="020B0604020202020204" pitchFamily="34" charset="0"/>
                <a:ea typeface="黑体" panose="02010609060101010101" charset="-122"/>
              </a:rPr>
              <a:t>·</a:t>
            </a:r>
            <a:r>
              <a:rPr sz="3200" b="1" dirty="0">
                <a:solidFill>
                  <a:srgbClr val="0000FF"/>
                </a:solidFill>
                <a:uFillTx/>
                <a:latin typeface="宋体" panose="02010600030101010101" pitchFamily="2" charset="-122"/>
                <a:ea typeface="黑体" panose="02010609060101010101" charset="-122"/>
              </a:rPr>
              <a:t>白求恩（1888</a:t>
            </a:r>
            <a:r>
              <a:rPr lang="en-US" sz="3200" b="1" dirty="0">
                <a:solidFill>
                  <a:srgbClr val="0000FF"/>
                </a:solidFill>
                <a:uFillTx/>
                <a:latin typeface="宋体" panose="02010600030101010101" pitchFamily="2" charset="-122"/>
                <a:ea typeface="黑体" panose="02010609060101010101" charset="-122"/>
              </a:rPr>
              <a:t>-</a:t>
            </a:r>
            <a:r>
              <a:rPr sz="3200" b="1" dirty="0">
                <a:solidFill>
                  <a:srgbClr val="0000FF"/>
                </a:solidFill>
                <a:uFillTx/>
                <a:latin typeface="宋体" panose="02010600030101010101" pitchFamily="2" charset="-122"/>
                <a:ea typeface="黑体" panose="02010609060101010101" charset="-122"/>
              </a:rPr>
              <a:t>1939），伟大的国际主义战士，加拿大共产党员，著名的胸外科医生。1937年“卢沟桥事变”爆发后，受加拿大共产党的派遣，率领由加拿大和美国人组成的医疗队于1938年初来到中国，4月间经延安到达晋察冀边区。1939年10月白求恩在涞源摩天岭前线医院医治伤员时，不幸手指感染中毒，由于他坚持工作，肘关节有发生转移性脓疡，于1939年11月12日在河北唐县逝世。他最后一句话是：“努力吧！向着伟大的路，开辟前面的事业！”</a:t>
            </a:r>
            <a:endParaRPr sz="3200" b="1" dirty="0">
              <a:solidFill>
                <a:srgbClr val="0000FF"/>
              </a:solidFill>
              <a:uFillTx/>
              <a:latin typeface="宋体" panose="02010600030101010101" pitchFamily="2" charset="-122"/>
              <a:ea typeface="黑体" panose="02010609060101010101" charset="-122"/>
            </a:endParaRPr>
          </a:p>
          <a:p>
            <a:pPr eaLnBrk="1" latinLnBrk="1" hangingPunct="1">
              <a:lnSpc>
                <a:spcPct val="100000"/>
              </a:lnSpc>
            </a:pPr>
            <a:r>
              <a:rPr sz="3200" b="1" dirty="0">
                <a:solidFill>
                  <a:srgbClr val="0000FF"/>
                </a:solidFill>
                <a:uFillTx/>
                <a:latin typeface="宋体" panose="02010600030101010101" pitchFamily="2" charset="-122"/>
                <a:ea typeface="黑体" panose="02010609060101010101" charset="-122"/>
              </a:rPr>
              <a:t>    白求恩逝世一个月后的12月21日，毛泽东同志写下了《纪念白求恩》这篇文章。 </a:t>
            </a:r>
            <a:endParaRPr sz="3200" b="1" dirty="0">
              <a:solidFill>
                <a:srgbClr val="0000FF"/>
              </a:solidFill>
              <a:uFillTx/>
              <a:latin typeface="宋体" panose="02010600030101010101" pitchFamily="2" charset="-122"/>
              <a:ea typeface="黑体" panose="02010609060101010101" charset="-122"/>
            </a:endParaRPr>
          </a:p>
        </p:txBody>
      </p:sp>
      <p:sp>
        <p:nvSpPr>
          <p:cNvPr id="2" name="文本框 1"/>
          <p:cNvSpPr txBox="1"/>
          <p:nvPr/>
        </p:nvSpPr>
        <p:spPr>
          <a:xfrm>
            <a:off x="40640" y="40640"/>
            <a:ext cx="285559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charset="-122"/>
              </a:rPr>
              <a:t>白求恩简介</a:t>
            </a:r>
            <a:endParaRPr lang="zh-CN" altLang="en-US" sz="4000" b="1" dirty="0">
              <a:solidFill>
                <a:srgbClr val="7030A0"/>
              </a:solidFill>
              <a:uFillTx/>
              <a:latin typeface="Arial" panose="020B0604020202020204" pitchFamily="34" charset="0"/>
              <a:ea typeface="黑体" panose="02010609060101010101"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1751"/>
                                        </p:tgtEl>
                                        <p:attrNameLst>
                                          <p:attrName>style.visibility</p:attrName>
                                        </p:attrNameLst>
                                      </p:cBhvr>
                                      <p:to>
                                        <p:strVal val="visible"/>
                                      </p:to>
                                    </p:set>
                                    <p:animEffect transition="in" filter="blinds(horizontal)">
                                      <p:cBhvr>
                                        <p:cTn id="7" dur="500"/>
                                        <p:tgtEl>
                                          <p:spTgt spid="317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1"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154" name="Rectangle 12"/>
          <p:cNvSpPr/>
          <p:nvPr/>
        </p:nvSpPr>
        <p:spPr>
          <a:xfrm>
            <a:off x="1527175" y="1714500"/>
            <a:ext cx="9259570" cy="3784600"/>
          </a:xfrm>
          <a:prstGeom prst="rect">
            <a:avLst/>
          </a:prstGeom>
          <a:noFill/>
          <a:ln>
            <a:noFill/>
          </a:ln>
          <a:extLst>
            <a:ext uri="{909E8E84-426E-40DD-AFC4-6F175D3DCCD1}">
              <a14:hiddenFill xmlns:a14="http://schemas.microsoft.com/office/drawing/2010/main">
                <a:gradFill rotWithShape="1">
                  <a:gsLst>
                    <a:gs pos="0">
                      <a:schemeClr val="accent1">
                        <a:lumMod val="110000"/>
                        <a:satMod val="105000"/>
                        <a:tint val="67000"/>
                      </a:schemeClr>
                    </a:gs>
                    <a:gs pos="50000">
                      <a:schemeClr val="accent1">
                        <a:lumMod val="105000"/>
                        <a:satMod val="103000"/>
                        <a:tint val="73000"/>
                      </a:schemeClr>
                    </a:gs>
                    <a:gs pos="100000">
                      <a:schemeClr val="accent1">
                        <a:lumMod val="105000"/>
                        <a:satMod val="109000"/>
                        <a:tint val="81000"/>
                      </a:schemeClr>
                    </a:gs>
                  </a:gsLst>
                  <a:lin ang="5400000" scaled="0"/>
                </a:gradFill>
              </a14:hiddenFill>
            </a:ext>
          </a:extLst>
        </p:spPr>
        <p:style>
          <a:lnRef idx="1">
            <a:schemeClr val="accent1"/>
          </a:lnRef>
          <a:fillRef idx="2">
            <a:schemeClr val="accent1"/>
          </a:fillRef>
          <a:effectRef idx="1">
            <a:schemeClr val="accent1"/>
          </a:effectRef>
          <a:fontRef idx="minor">
            <a:schemeClr val="dk1"/>
          </a:fontRef>
        </p:style>
        <p:txBody>
          <a:bodyPr wrap="square" anchor="t">
            <a:spAutoFit/>
          </a:bodyPr>
          <a:p>
            <a:pPr>
              <a:lnSpc>
                <a:spcPct val="150000"/>
              </a:lnSpc>
            </a:pPr>
            <a:r>
              <a:rPr lang="zh-CN" altLang="en-US" sz="4000" b="1" dirty="0">
                <a:solidFill>
                  <a:srgbClr val="0000FF"/>
                </a:solidFill>
                <a:uFillTx/>
                <a:latin typeface="楷体_GB2312" charset="0"/>
                <a:ea typeface="黑体" panose="02010609060101010101" charset="-122"/>
              </a:rPr>
              <a:t>派</a:t>
            </a:r>
            <a:r>
              <a:rPr lang="zh-CN" altLang="en-US" sz="4000" b="1" u="heavy" dirty="0">
                <a:solidFill>
                  <a:srgbClr val="0000FF"/>
                </a:solidFill>
                <a:uFill>
                  <a:solidFill>
                    <a:srgbClr val="FF0000"/>
                  </a:solidFill>
                </a:uFill>
                <a:latin typeface="楷体_GB2312" charset="0"/>
                <a:ea typeface="黑体" panose="02010609060101010101" charset="-122"/>
              </a:rPr>
              <a:t>遣</a:t>
            </a:r>
            <a:r>
              <a:rPr lang="zh-CN" altLang="en-US" sz="4000" b="1" dirty="0">
                <a:solidFill>
                  <a:srgbClr val="0000FF"/>
                </a:solidFill>
                <a:uFillTx/>
                <a:latin typeface="楷体_GB2312" charset="0"/>
                <a:ea typeface="黑体" panose="02010609060101010101" charset="-122"/>
              </a:rPr>
              <a:t>    </a:t>
            </a:r>
            <a:r>
              <a:rPr lang="en-US" altLang="zh-CN" sz="4000" b="1" dirty="0">
                <a:solidFill>
                  <a:srgbClr val="0000FF"/>
                </a:solidFill>
                <a:uFillTx/>
                <a:latin typeface="楷体_GB2312" charset="0"/>
                <a:ea typeface="黑体" panose="02010609060101010101" charset="-122"/>
              </a:rPr>
              <a:t>(     )    </a:t>
            </a:r>
            <a:r>
              <a:rPr lang="zh-CN" altLang="en-US" sz="4000" b="1" dirty="0">
                <a:solidFill>
                  <a:srgbClr val="0000FF"/>
                </a:solidFill>
                <a:uFillTx/>
                <a:latin typeface="楷体_GB2312" charset="0"/>
                <a:ea typeface="黑体" panose="02010609060101010101" charset="-122"/>
              </a:rPr>
              <a:t>狭</a:t>
            </a:r>
            <a:r>
              <a:rPr lang="zh-CN" altLang="en-US" sz="4000" b="1" u="heavy" dirty="0">
                <a:solidFill>
                  <a:srgbClr val="0000FF"/>
                </a:solidFill>
                <a:uFill>
                  <a:solidFill>
                    <a:srgbClr val="FF0000"/>
                  </a:solidFill>
                </a:uFill>
                <a:latin typeface="楷体_GB2312" charset="0"/>
                <a:ea typeface="黑体" panose="02010609060101010101" charset="-122"/>
              </a:rPr>
              <a:t>隘</a:t>
            </a:r>
            <a:r>
              <a:rPr lang="zh-CN" altLang="en-US" sz="4000" b="1" dirty="0">
                <a:solidFill>
                  <a:srgbClr val="0000FF"/>
                </a:solidFill>
                <a:uFillTx/>
                <a:latin typeface="楷体_GB2312" charset="0"/>
                <a:ea typeface="黑体" panose="02010609060101010101" charset="-122"/>
              </a:rPr>
              <a:t>    </a:t>
            </a:r>
            <a:r>
              <a:rPr lang="en-US" altLang="zh-CN" sz="4000" b="1" dirty="0">
                <a:solidFill>
                  <a:srgbClr val="0000FF"/>
                </a:solidFill>
                <a:uFillTx/>
                <a:latin typeface="楷体_GB2312" charset="0"/>
                <a:ea typeface="黑体" panose="02010609060101010101" charset="-122"/>
              </a:rPr>
              <a:t>(     )</a:t>
            </a:r>
            <a:endParaRPr lang="en-US" altLang="zh-CN" sz="4000" b="1" dirty="0">
              <a:solidFill>
                <a:srgbClr val="0000FF"/>
              </a:solidFill>
              <a:uFillTx/>
              <a:latin typeface="楷体_GB2312" charset="0"/>
              <a:ea typeface="黑体" panose="02010609060101010101" charset="-122"/>
            </a:endParaRPr>
          </a:p>
          <a:p>
            <a:pPr>
              <a:lnSpc>
                <a:spcPct val="150000"/>
              </a:lnSpc>
            </a:pPr>
            <a:r>
              <a:rPr lang="zh-CN" altLang="en-US" sz="4000" b="1" dirty="0">
                <a:solidFill>
                  <a:srgbClr val="0000FF"/>
                </a:solidFill>
                <a:uFillTx/>
                <a:latin typeface="楷体_GB2312" charset="0"/>
                <a:ea typeface="黑体" panose="02010609060101010101" charset="-122"/>
              </a:rPr>
              <a:t>满腔热</a:t>
            </a:r>
            <a:r>
              <a:rPr lang="zh-CN" altLang="en-US" sz="4000" b="1" u="heavy" dirty="0">
                <a:solidFill>
                  <a:srgbClr val="0000FF"/>
                </a:solidFill>
                <a:uFill>
                  <a:solidFill>
                    <a:srgbClr val="FF0000"/>
                  </a:solidFill>
                </a:uFill>
                <a:latin typeface="楷体_GB2312" charset="0"/>
                <a:ea typeface="黑体" panose="02010609060101010101" charset="-122"/>
              </a:rPr>
              <a:t>忱</a:t>
            </a:r>
            <a:r>
              <a:rPr lang="en-US" altLang="zh-CN" sz="4000" b="1" dirty="0">
                <a:solidFill>
                  <a:srgbClr val="0000FF"/>
                </a:solidFill>
                <a:uFillTx/>
                <a:latin typeface="楷体_GB2312" charset="0"/>
                <a:ea typeface="黑体" panose="02010609060101010101" charset="-122"/>
              </a:rPr>
              <a:t>(     )    </a:t>
            </a:r>
            <a:r>
              <a:rPr lang="zh-CN" altLang="en-US" sz="4000" b="1" u="heavy" dirty="0">
                <a:solidFill>
                  <a:srgbClr val="0000FF"/>
                </a:solidFill>
                <a:uFill>
                  <a:solidFill>
                    <a:srgbClr val="FF0000"/>
                  </a:solidFill>
                </a:uFill>
                <a:latin typeface="楷体_GB2312" charset="0"/>
                <a:ea typeface="黑体" panose="02010609060101010101" charset="-122"/>
              </a:rPr>
              <a:t>拈</a:t>
            </a:r>
            <a:r>
              <a:rPr lang="zh-CN" altLang="en-US" sz="4000" b="1" dirty="0">
                <a:solidFill>
                  <a:srgbClr val="0000FF"/>
                </a:solidFill>
                <a:uFillTx/>
                <a:latin typeface="楷体_GB2312" charset="0"/>
                <a:ea typeface="黑体" panose="02010609060101010101" charset="-122"/>
              </a:rPr>
              <a:t>轻怕重</a:t>
            </a:r>
            <a:r>
              <a:rPr lang="en-US" altLang="zh-CN" sz="4000" b="1" dirty="0">
                <a:solidFill>
                  <a:srgbClr val="0000FF"/>
                </a:solidFill>
                <a:uFillTx/>
                <a:latin typeface="楷体_GB2312" charset="0"/>
                <a:ea typeface="黑体" panose="02010609060101010101" charset="-122"/>
              </a:rPr>
              <a:t>(     )</a:t>
            </a:r>
            <a:endParaRPr lang="en-US" altLang="zh-CN" sz="4000" b="1" dirty="0">
              <a:solidFill>
                <a:srgbClr val="0000FF"/>
              </a:solidFill>
              <a:uFillTx/>
              <a:latin typeface="楷体_GB2312" charset="0"/>
              <a:ea typeface="黑体" panose="02010609060101010101" charset="-122"/>
            </a:endParaRPr>
          </a:p>
          <a:p>
            <a:pPr>
              <a:lnSpc>
                <a:spcPct val="150000"/>
              </a:lnSpc>
            </a:pPr>
            <a:r>
              <a:rPr lang="zh-CN" altLang="en-US" sz="4000" b="1" dirty="0">
                <a:solidFill>
                  <a:srgbClr val="0000FF"/>
                </a:solidFill>
                <a:uFillTx/>
                <a:latin typeface="楷体_GB2312" charset="0"/>
                <a:ea typeface="黑体" panose="02010609060101010101" charset="-122"/>
              </a:rPr>
              <a:t>以身</a:t>
            </a:r>
            <a:r>
              <a:rPr lang="zh-CN" altLang="en-US" sz="4000" b="1" u="heavy" dirty="0">
                <a:solidFill>
                  <a:srgbClr val="0000FF"/>
                </a:solidFill>
                <a:uFill>
                  <a:solidFill>
                    <a:srgbClr val="FF0000"/>
                  </a:solidFill>
                </a:uFill>
                <a:latin typeface="楷体_GB2312" charset="0"/>
                <a:ea typeface="黑体" panose="02010609060101010101" charset="-122"/>
              </a:rPr>
              <a:t>殉</a:t>
            </a:r>
            <a:r>
              <a:rPr lang="zh-CN" altLang="en-US" sz="4000" b="1" dirty="0">
                <a:solidFill>
                  <a:srgbClr val="0000FF"/>
                </a:solidFill>
                <a:uFillTx/>
                <a:latin typeface="楷体_GB2312" charset="0"/>
                <a:ea typeface="黑体" panose="02010609060101010101" charset="-122"/>
              </a:rPr>
              <a:t>职</a:t>
            </a:r>
            <a:r>
              <a:rPr lang="en-US" altLang="zh-CN" sz="4000" b="1" dirty="0">
                <a:solidFill>
                  <a:srgbClr val="0000FF"/>
                </a:solidFill>
                <a:uFillTx/>
                <a:latin typeface="楷体_GB2312" charset="0"/>
                <a:ea typeface="黑体" panose="02010609060101010101" charset="-122"/>
              </a:rPr>
              <a:t>(     )    </a:t>
            </a:r>
            <a:r>
              <a:rPr lang="zh-CN" altLang="en-US" sz="4000" b="1" u="heavy" dirty="0">
                <a:solidFill>
                  <a:srgbClr val="0000FF"/>
                </a:solidFill>
                <a:uFill>
                  <a:solidFill>
                    <a:srgbClr val="FF0000"/>
                  </a:solidFill>
                </a:uFill>
                <a:latin typeface="楷体_GB2312" charset="0"/>
                <a:ea typeface="黑体" panose="02010609060101010101" charset="-122"/>
              </a:rPr>
              <a:t>鄙</a:t>
            </a:r>
            <a:r>
              <a:rPr lang="zh-CN" altLang="en-US" sz="4000" b="1" dirty="0">
                <a:solidFill>
                  <a:srgbClr val="0000FF"/>
                </a:solidFill>
                <a:uFillTx/>
                <a:latin typeface="楷体_GB2312" charset="0"/>
                <a:ea typeface="黑体" panose="02010609060101010101" charset="-122"/>
              </a:rPr>
              <a:t>薄    </a:t>
            </a:r>
            <a:r>
              <a:rPr lang="en-US" altLang="zh-CN" sz="4000" b="1" dirty="0">
                <a:solidFill>
                  <a:srgbClr val="0000FF"/>
                </a:solidFill>
                <a:uFillTx/>
                <a:latin typeface="楷体_GB2312" charset="0"/>
                <a:ea typeface="黑体" panose="02010609060101010101" charset="-122"/>
              </a:rPr>
              <a:t>(     )</a:t>
            </a:r>
            <a:endParaRPr lang="en-US" altLang="zh-CN" sz="4000" b="1" dirty="0">
              <a:solidFill>
                <a:srgbClr val="0000FF"/>
              </a:solidFill>
              <a:uFillTx/>
              <a:latin typeface="楷体_GB2312" charset="0"/>
              <a:ea typeface="黑体" panose="02010609060101010101" charset="-122"/>
            </a:endParaRPr>
          </a:p>
          <a:p>
            <a:pPr>
              <a:lnSpc>
                <a:spcPct val="150000"/>
              </a:lnSpc>
            </a:pPr>
            <a:r>
              <a:rPr lang="zh-CN" altLang="en-US" sz="4000" b="1" dirty="0">
                <a:solidFill>
                  <a:srgbClr val="0000FF"/>
                </a:solidFill>
                <a:uFillTx/>
                <a:latin typeface="楷体_GB2312" charset="0"/>
                <a:ea typeface="黑体" panose="02010609060101010101" charset="-122"/>
              </a:rPr>
              <a:t>晋察</a:t>
            </a:r>
            <a:r>
              <a:rPr lang="zh-CN" altLang="en-US" sz="4000" b="1" u="heavy" dirty="0">
                <a:solidFill>
                  <a:srgbClr val="0000FF"/>
                </a:solidFill>
                <a:uFill>
                  <a:solidFill>
                    <a:srgbClr val="FF0000"/>
                  </a:solidFill>
                </a:uFill>
                <a:latin typeface="楷体_GB2312" charset="0"/>
                <a:ea typeface="黑体" panose="02010609060101010101" charset="-122"/>
              </a:rPr>
              <a:t>冀</a:t>
            </a:r>
            <a:r>
              <a:rPr lang="zh-CN" altLang="en-US" sz="4000" b="1" dirty="0">
                <a:solidFill>
                  <a:srgbClr val="0000FF"/>
                </a:solidFill>
                <a:uFillTx/>
                <a:latin typeface="楷体_GB2312" charset="0"/>
                <a:ea typeface="黑体" panose="02010609060101010101" charset="-122"/>
              </a:rPr>
              <a:t>  </a:t>
            </a:r>
            <a:r>
              <a:rPr lang="en-US" altLang="zh-CN" sz="4000" b="1" dirty="0">
                <a:solidFill>
                  <a:srgbClr val="0000FF"/>
                </a:solidFill>
                <a:uFillTx/>
                <a:latin typeface="楷体_GB2312" charset="0"/>
                <a:ea typeface="黑体" panose="02010609060101010101" charset="-122"/>
              </a:rPr>
              <a:t>(     )    </a:t>
            </a:r>
            <a:r>
              <a:rPr lang="zh-CN" altLang="en-US" sz="4000" b="1" dirty="0">
                <a:solidFill>
                  <a:srgbClr val="0000FF"/>
                </a:solidFill>
                <a:uFillTx/>
                <a:latin typeface="楷体_GB2312" charset="0"/>
                <a:ea typeface="黑体" panose="02010609060101010101" charset="-122"/>
              </a:rPr>
              <a:t>纯</a:t>
            </a:r>
            <a:r>
              <a:rPr lang="zh-CN" altLang="en-US" sz="4000" b="1" u="heavy" dirty="0">
                <a:solidFill>
                  <a:srgbClr val="0000FF"/>
                </a:solidFill>
                <a:uFill>
                  <a:solidFill>
                    <a:srgbClr val="FF0000"/>
                  </a:solidFill>
                </a:uFill>
                <a:latin typeface="楷体_GB2312" charset="0"/>
                <a:ea typeface="黑体" panose="02010609060101010101" charset="-122"/>
              </a:rPr>
              <a:t>粹</a:t>
            </a:r>
            <a:r>
              <a:rPr lang="zh-CN" altLang="en-US" sz="4000" b="1" dirty="0">
                <a:solidFill>
                  <a:srgbClr val="0000FF"/>
                </a:solidFill>
                <a:uFillTx/>
                <a:latin typeface="楷体_GB2312" charset="0"/>
                <a:ea typeface="黑体" panose="02010609060101010101" charset="-122"/>
              </a:rPr>
              <a:t>    </a:t>
            </a:r>
            <a:r>
              <a:rPr lang="en-US" altLang="zh-CN" sz="4000" b="1" dirty="0">
                <a:solidFill>
                  <a:srgbClr val="0000FF"/>
                </a:solidFill>
                <a:uFillTx/>
                <a:latin typeface="楷体_GB2312" charset="0"/>
                <a:ea typeface="黑体" panose="02010609060101010101" charset="-122"/>
                <a:sym typeface="+mn-ea"/>
              </a:rPr>
              <a:t>(     ) </a:t>
            </a:r>
            <a:r>
              <a:rPr lang="zh-CN" altLang="en-US" sz="4000" b="1" dirty="0">
                <a:solidFill>
                  <a:srgbClr val="0000FF"/>
                </a:solidFill>
                <a:uFillTx/>
                <a:latin typeface="楷体_GB2312" charset="0"/>
                <a:ea typeface="黑体" panose="02010609060101010101" charset="-122"/>
              </a:rPr>
              <a:t> </a:t>
            </a:r>
            <a:endParaRPr lang="zh-CN" altLang="en-US" sz="4000" b="1" dirty="0">
              <a:solidFill>
                <a:srgbClr val="0000FF"/>
              </a:solidFill>
              <a:uFillTx/>
              <a:latin typeface="楷体_GB2312" charset="0"/>
              <a:ea typeface="黑体" panose="02010609060101010101" charset="-122"/>
            </a:endParaRPr>
          </a:p>
        </p:txBody>
      </p:sp>
      <p:sp>
        <p:nvSpPr>
          <p:cNvPr id="6145" name="Rectangle 2"/>
          <p:cNvSpPr/>
          <p:nvPr/>
        </p:nvSpPr>
        <p:spPr>
          <a:xfrm>
            <a:off x="3202623" y="728980"/>
            <a:ext cx="2225040" cy="706755"/>
          </a:xfrm>
          <a:prstGeom prst="rect">
            <a:avLst/>
          </a:prstGeom>
          <a:noFill/>
          <a:ln w="9525">
            <a:noFill/>
          </a:ln>
        </p:spPr>
        <p:txBody>
          <a:bodyPr wrap="none" anchor="t">
            <a:spAutoFit/>
          </a:bodyPr>
          <a:p>
            <a:r>
              <a:rPr lang="zh-CN" altLang="en-US" sz="4000" b="1" dirty="0">
                <a:solidFill>
                  <a:srgbClr val="00B050"/>
                </a:solidFill>
                <a:uFillTx/>
                <a:latin typeface="楷体_GB2312" charset="0"/>
                <a:ea typeface="黑体" panose="02010609060101010101" charset="-122"/>
              </a:rPr>
              <a:t>读准字音</a:t>
            </a:r>
            <a:endParaRPr lang="zh-CN" altLang="en-US" sz="4000" b="1" dirty="0">
              <a:solidFill>
                <a:srgbClr val="00B050"/>
              </a:solidFill>
              <a:uFillTx/>
              <a:latin typeface="楷体_GB2312" charset="0"/>
              <a:ea typeface="黑体" panose="02010609060101010101" charset="-122"/>
            </a:endParaRPr>
          </a:p>
        </p:txBody>
      </p:sp>
      <p:sp>
        <p:nvSpPr>
          <p:cNvPr id="11267" name="Rectangle 3"/>
          <p:cNvSpPr/>
          <p:nvPr/>
        </p:nvSpPr>
        <p:spPr>
          <a:xfrm>
            <a:off x="3935095" y="1889760"/>
            <a:ext cx="1209040" cy="706755"/>
          </a:xfrm>
          <a:prstGeom prst="rect">
            <a:avLst/>
          </a:prstGeom>
          <a:noFill/>
          <a:ln w="9525">
            <a:noFill/>
          </a:ln>
        </p:spPr>
        <p:txBody>
          <a:bodyPr wrap="none" anchor="t">
            <a:spAutoFit/>
          </a:bodyPr>
          <a:p>
            <a:r>
              <a:rPr lang="zh-CN" altLang="en-US" sz="4000" b="1" dirty="0">
                <a:solidFill>
                  <a:srgbClr val="FF0000"/>
                </a:solidFill>
                <a:uFillTx/>
                <a:latin typeface="楷体_GB2312" charset="0"/>
                <a:ea typeface="黑体" panose="02010609060101010101" charset="-122"/>
              </a:rPr>
              <a:t>qiǎn</a:t>
            </a:r>
            <a:endParaRPr lang="zh-CN" altLang="en-US" sz="4000" b="1" dirty="0">
              <a:solidFill>
                <a:srgbClr val="FF0000"/>
              </a:solidFill>
              <a:uFillTx/>
              <a:latin typeface="楷体_GB2312" charset="0"/>
              <a:ea typeface="黑体" panose="02010609060101010101" charset="-122"/>
            </a:endParaRPr>
          </a:p>
        </p:txBody>
      </p:sp>
      <p:sp>
        <p:nvSpPr>
          <p:cNvPr id="11268" name="Rectangle 4"/>
          <p:cNvSpPr/>
          <p:nvPr/>
        </p:nvSpPr>
        <p:spPr>
          <a:xfrm>
            <a:off x="9198610" y="1920240"/>
            <a:ext cx="508000" cy="645160"/>
          </a:xfrm>
          <a:prstGeom prst="rect">
            <a:avLst/>
          </a:prstGeom>
          <a:noFill/>
          <a:ln w="9525">
            <a:noFill/>
          </a:ln>
        </p:spPr>
        <p:txBody>
          <a:bodyPr wrap="none" anchor="t">
            <a:spAutoFit/>
          </a:bodyPr>
          <a:p>
            <a:r>
              <a:rPr lang="zh-CN" altLang="en-US" sz="4000" b="1" dirty="0">
                <a:solidFill>
                  <a:srgbClr val="FF0000"/>
                </a:solidFill>
                <a:uFillTx/>
                <a:latin typeface="楷体_GB2312" charset="0"/>
                <a:ea typeface="黑体" panose="02010609060101010101" charset="-122"/>
              </a:rPr>
              <a:t>ài</a:t>
            </a:r>
            <a:endParaRPr lang="zh-CN" altLang="en-US" sz="4000" b="1" dirty="0">
              <a:solidFill>
                <a:srgbClr val="FF0000"/>
              </a:solidFill>
              <a:uFillTx/>
              <a:latin typeface="楷体_GB2312" charset="0"/>
              <a:ea typeface="黑体" panose="02010609060101010101" charset="-122"/>
            </a:endParaRPr>
          </a:p>
        </p:txBody>
      </p:sp>
      <p:sp>
        <p:nvSpPr>
          <p:cNvPr id="11269" name="Rectangle 5"/>
          <p:cNvSpPr/>
          <p:nvPr/>
        </p:nvSpPr>
        <p:spPr>
          <a:xfrm>
            <a:off x="3965575" y="2860040"/>
            <a:ext cx="1178560" cy="645160"/>
          </a:xfrm>
          <a:prstGeom prst="rect">
            <a:avLst/>
          </a:prstGeom>
          <a:noFill/>
          <a:ln w="9525">
            <a:noFill/>
          </a:ln>
        </p:spPr>
        <p:txBody>
          <a:bodyPr wrap="none" anchor="t">
            <a:spAutoFit/>
          </a:bodyPr>
          <a:p>
            <a:pPr algn="l">
              <a:buClrTx/>
              <a:buSzTx/>
              <a:buFontTx/>
            </a:pPr>
            <a:r>
              <a:rPr lang="zh-CN" altLang="en-US" sz="4000" b="1" dirty="0">
                <a:solidFill>
                  <a:srgbClr val="FF0000"/>
                </a:solidFill>
                <a:uFillTx/>
                <a:latin typeface="楷体_GB2312" charset="0"/>
                <a:ea typeface="黑体" panose="02010609060101010101" charset="-122"/>
              </a:rPr>
              <a:t>chén</a:t>
            </a:r>
            <a:endParaRPr lang="zh-CN" altLang="en-US" sz="4000" b="1" dirty="0">
              <a:solidFill>
                <a:srgbClr val="FF0000"/>
              </a:solidFill>
              <a:uFillTx/>
              <a:latin typeface="楷体_GB2312" charset="0"/>
              <a:ea typeface="黑体" panose="02010609060101010101" charset="-122"/>
            </a:endParaRPr>
          </a:p>
        </p:txBody>
      </p:sp>
      <p:sp>
        <p:nvSpPr>
          <p:cNvPr id="11270" name="Rectangle 6"/>
          <p:cNvSpPr/>
          <p:nvPr/>
        </p:nvSpPr>
        <p:spPr>
          <a:xfrm>
            <a:off x="8891905" y="2860040"/>
            <a:ext cx="1121410" cy="645160"/>
          </a:xfrm>
          <a:prstGeom prst="rect">
            <a:avLst/>
          </a:prstGeom>
          <a:noFill/>
          <a:ln w="9525">
            <a:noFill/>
          </a:ln>
        </p:spPr>
        <p:txBody>
          <a:bodyPr wrap="none" anchor="t">
            <a:spAutoFit/>
          </a:bodyPr>
          <a:p>
            <a:pPr algn="l">
              <a:buClrTx/>
              <a:buSzTx/>
              <a:buFontTx/>
            </a:pPr>
            <a:r>
              <a:rPr lang="zh-CN" altLang="en-US" sz="4000" b="1" dirty="0">
                <a:solidFill>
                  <a:srgbClr val="FF0000"/>
                </a:solidFill>
                <a:uFillTx/>
                <a:latin typeface="楷体_GB2312" charset="0"/>
                <a:ea typeface="黑体" panose="02010609060101010101" charset="-122"/>
              </a:rPr>
              <a:t>niān</a:t>
            </a:r>
            <a:endParaRPr lang="zh-CN" altLang="en-US" sz="4000" b="1" dirty="0">
              <a:solidFill>
                <a:srgbClr val="FF0000"/>
              </a:solidFill>
              <a:uFillTx/>
              <a:latin typeface="楷体_GB2312" charset="0"/>
              <a:ea typeface="黑体" panose="02010609060101010101" charset="-122"/>
            </a:endParaRPr>
          </a:p>
        </p:txBody>
      </p:sp>
      <p:sp>
        <p:nvSpPr>
          <p:cNvPr id="11271" name="Rectangle 7"/>
          <p:cNvSpPr/>
          <p:nvPr/>
        </p:nvSpPr>
        <p:spPr>
          <a:xfrm>
            <a:off x="4120515" y="3810000"/>
            <a:ext cx="925195" cy="645160"/>
          </a:xfrm>
          <a:prstGeom prst="rect">
            <a:avLst/>
          </a:prstGeom>
          <a:noFill/>
          <a:ln w="9525">
            <a:noFill/>
          </a:ln>
        </p:spPr>
        <p:txBody>
          <a:bodyPr wrap="none" anchor="t">
            <a:spAutoFit/>
          </a:bodyPr>
          <a:p>
            <a:pPr algn="l">
              <a:buClrTx/>
              <a:buSzTx/>
              <a:buFontTx/>
            </a:pPr>
            <a:r>
              <a:rPr lang="zh-CN" altLang="en-US" sz="4000" b="1" dirty="0">
                <a:solidFill>
                  <a:srgbClr val="FF0000"/>
                </a:solidFill>
                <a:uFillTx/>
                <a:latin typeface="楷体_GB2312" charset="0"/>
                <a:ea typeface="黑体" panose="02010609060101010101" charset="-122"/>
              </a:rPr>
              <a:t>xùn</a:t>
            </a:r>
            <a:endParaRPr lang="zh-CN" altLang="en-US" sz="4000" b="1" dirty="0">
              <a:solidFill>
                <a:srgbClr val="FF0000"/>
              </a:solidFill>
              <a:uFillTx/>
              <a:latin typeface="楷体_GB2312" charset="0"/>
              <a:ea typeface="黑体" panose="02010609060101010101" charset="-122"/>
            </a:endParaRPr>
          </a:p>
        </p:txBody>
      </p:sp>
      <p:sp>
        <p:nvSpPr>
          <p:cNvPr id="11272" name="Rectangle 8"/>
          <p:cNvSpPr/>
          <p:nvPr/>
        </p:nvSpPr>
        <p:spPr>
          <a:xfrm>
            <a:off x="9109710" y="3736340"/>
            <a:ext cx="596900" cy="645160"/>
          </a:xfrm>
          <a:prstGeom prst="rect">
            <a:avLst/>
          </a:prstGeom>
          <a:noFill/>
          <a:ln w="9525">
            <a:noFill/>
          </a:ln>
        </p:spPr>
        <p:txBody>
          <a:bodyPr wrap="none" anchor="t">
            <a:spAutoFit/>
          </a:bodyPr>
          <a:p>
            <a:r>
              <a:rPr lang="zh-CN" altLang="en-US" sz="4000" b="1" dirty="0">
                <a:solidFill>
                  <a:srgbClr val="FF0000"/>
                </a:solidFill>
                <a:uFillTx/>
                <a:latin typeface="楷体_GB2312" charset="0"/>
                <a:ea typeface="黑体" panose="02010609060101010101" charset="-122"/>
              </a:rPr>
              <a:t>bǐ</a:t>
            </a:r>
            <a:endParaRPr lang="en-US" altLang="zh-CN" sz="3600" dirty="0">
              <a:solidFill>
                <a:srgbClr val="FF0000"/>
              </a:solidFill>
              <a:latin typeface="华文细黑" pitchFamily="2" charset="-122"/>
              <a:ea typeface="华文细黑" pitchFamily="2" charset="-122"/>
            </a:endParaRPr>
          </a:p>
        </p:txBody>
      </p:sp>
      <p:sp>
        <p:nvSpPr>
          <p:cNvPr id="11273" name="Rectangle 9"/>
          <p:cNvSpPr/>
          <p:nvPr/>
        </p:nvSpPr>
        <p:spPr>
          <a:xfrm>
            <a:off x="4323715" y="4691380"/>
            <a:ext cx="431800" cy="645160"/>
          </a:xfrm>
          <a:prstGeom prst="rect">
            <a:avLst/>
          </a:prstGeom>
          <a:noFill/>
          <a:ln w="9525">
            <a:noFill/>
          </a:ln>
        </p:spPr>
        <p:txBody>
          <a:bodyPr wrap="none" anchor="t">
            <a:spAutoFit/>
          </a:bodyPr>
          <a:p>
            <a:pPr algn="l">
              <a:buClrTx/>
              <a:buSzTx/>
              <a:buFontTx/>
            </a:pPr>
            <a:r>
              <a:rPr lang="zh-CN" altLang="en-US" sz="4000" b="1" dirty="0">
                <a:solidFill>
                  <a:srgbClr val="FF0000"/>
                </a:solidFill>
                <a:uFillTx/>
                <a:latin typeface="楷体_GB2312" charset="0"/>
                <a:ea typeface="黑体" panose="02010609060101010101" charset="-122"/>
              </a:rPr>
              <a:t>jì</a:t>
            </a:r>
            <a:endParaRPr lang="zh-CN" altLang="en-US" sz="4000" b="1" dirty="0">
              <a:solidFill>
                <a:srgbClr val="FF0000"/>
              </a:solidFill>
              <a:uFillTx/>
              <a:latin typeface="楷体_GB2312" charset="0"/>
              <a:ea typeface="黑体" panose="02010609060101010101" charset="-122"/>
            </a:endParaRPr>
          </a:p>
        </p:txBody>
      </p:sp>
      <p:sp>
        <p:nvSpPr>
          <p:cNvPr id="11285" name="Text Box 21"/>
          <p:cNvSpPr txBox="1"/>
          <p:nvPr/>
        </p:nvSpPr>
        <p:spPr>
          <a:xfrm>
            <a:off x="9045575" y="4691380"/>
            <a:ext cx="725170" cy="583565"/>
          </a:xfrm>
          <a:prstGeom prst="rect">
            <a:avLst/>
          </a:prstGeom>
          <a:noFill/>
          <a:ln w="9525">
            <a:noFill/>
          </a:ln>
        </p:spPr>
        <p:txBody>
          <a:bodyPr wrap="none" anchor="t">
            <a:spAutoFit/>
          </a:bodyPr>
          <a:p>
            <a:r>
              <a:rPr lang="zh-CN" altLang="en-US" sz="4000" b="1" dirty="0">
                <a:solidFill>
                  <a:srgbClr val="FF0000"/>
                </a:solidFill>
                <a:uFillTx/>
                <a:latin typeface="楷体_GB2312" charset="0"/>
                <a:ea typeface="黑体" panose="02010609060101010101" charset="-122"/>
              </a:rPr>
              <a:t>cuì</a:t>
            </a:r>
            <a:endParaRPr lang="zh-CN" altLang="en-US" sz="4000" b="1" dirty="0">
              <a:solidFill>
                <a:srgbClr val="FF0000"/>
              </a:solidFill>
              <a:uFillTx/>
              <a:latin typeface="楷体_GB2312" charset="0"/>
              <a:ea typeface="黑体" panose="02010609060101010101" charset="-122"/>
            </a:endParaRPr>
          </a:p>
        </p:txBody>
      </p:sp>
      <p:sp>
        <p:nvSpPr>
          <p:cNvPr id="4" name="文本框 3"/>
          <p:cNvSpPr txBox="1"/>
          <p:nvPr/>
        </p:nvSpPr>
        <p:spPr>
          <a:xfrm>
            <a:off x="50165" y="22225"/>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charset="-122"/>
              </a:rPr>
              <a:t>检查预习</a:t>
            </a:r>
            <a:endParaRPr lang="zh-CN" altLang="en-US" sz="4000" b="1" dirty="0">
              <a:solidFill>
                <a:srgbClr val="7030A0"/>
              </a:solidFill>
              <a:uFillTx/>
              <a:latin typeface="Arial" panose="020B0604020202020204" pitchFamily="34" charset="0"/>
              <a:ea typeface="黑体" panose="02010609060101010101"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528" fill="hold" grpId="0" nodeType="clickEffect">
                                  <p:stCondLst>
                                    <p:cond delay="0"/>
                                  </p:stCondLst>
                                  <p:childTnLst>
                                    <p:set>
                                      <p:cBhvr>
                                        <p:cTn id="6" dur="1" fill="hold">
                                          <p:stCondLst>
                                            <p:cond delay="0"/>
                                          </p:stCondLst>
                                        </p:cTn>
                                        <p:tgtEl>
                                          <p:spTgt spid="11267"/>
                                        </p:tgtEl>
                                        <p:attrNameLst>
                                          <p:attrName>style.visibility</p:attrName>
                                        </p:attrNameLst>
                                      </p:cBhvr>
                                      <p:to>
                                        <p:strVal val="visible"/>
                                      </p:to>
                                    </p:set>
                                    <p:anim calcmode="lin" valueType="num">
                                      <p:cBhvr>
                                        <p:cTn id="7" dur="500" fill="hold"/>
                                        <p:tgtEl>
                                          <p:spTgt spid="11267"/>
                                        </p:tgtEl>
                                        <p:attrNameLst>
                                          <p:attrName>ppt_w</p:attrName>
                                        </p:attrNameLst>
                                      </p:cBhvr>
                                      <p:tavLst>
                                        <p:tav tm="0">
                                          <p:val>
                                            <p:fltVal val="0.000000"/>
                                          </p:val>
                                        </p:tav>
                                        <p:tav tm="100000">
                                          <p:val>
                                            <p:strVal val="#ppt_w"/>
                                          </p:val>
                                        </p:tav>
                                      </p:tavLst>
                                    </p:anim>
                                    <p:anim calcmode="lin" valueType="num">
                                      <p:cBhvr>
                                        <p:cTn id="8" dur="500" fill="hold"/>
                                        <p:tgtEl>
                                          <p:spTgt spid="11267"/>
                                        </p:tgtEl>
                                        <p:attrNameLst>
                                          <p:attrName>ppt_h</p:attrName>
                                        </p:attrNameLst>
                                      </p:cBhvr>
                                      <p:tavLst>
                                        <p:tav tm="0">
                                          <p:val>
                                            <p:fltVal val="0.000000"/>
                                          </p:val>
                                        </p:tav>
                                        <p:tav tm="100000">
                                          <p:val>
                                            <p:strVal val="#ppt_h"/>
                                          </p:val>
                                        </p:tav>
                                      </p:tavLst>
                                    </p:anim>
                                    <p:anim calcmode="lin" valueType="num">
                                      <p:cBhvr>
                                        <p:cTn id="9" dur="500" fill="hold"/>
                                        <p:tgtEl>
                                          <p:spTgt spid="11267"/>
                                        </p:tgtEl>
                                        <p:attrNameLst>
                                          <p:attrName>ppt_x</p:attrName>
                                        </p:attrNameLst>
                                      </p:cBhvr>
                                      <p:tavLst>
                                        <p:tav tm="0">
                                          <p:val>
                                            <p:fltVal val="0.500000"/>
                                          </p:val>
                                        </p:tav>
                                        <p:tav tm="100000">
                                          <p:val>
                                            <p:strVal val="#ppt_x"/>
                                          </p:val>
                                        </p:tav>
                                      </p:tavLst>
                                    </p:anim>
                                    <p:anim calcmode="lin" valueType="num">
                                      <p:cBhvr>
                                        <p:cTn id="10" dur="500" fill="hold"/>
                                        <p:tgtEl>
                                          <p:spTgt spid="11267"/>
                                        </p:tgtEl>
                                        <p:attrNameLst>
                                          <p:attrName>ppt_y</p:attrName>
                                        </p:attrNameLst>
                                      </p:cBhvr>
                                      <p:tavLst>
                                        <p:tav tm="0">
                                          <p:val>
                                            <p:fltVal val="0.500000"/>
                                          </p:val>
                                        </p:tav>
                                        <p:tav tm="100000">
                                          <p:val>
                                            <p:strVal val="#ppt_y"/>
                                          </p:val>
                                        </p:tav>
                                      </p:tavLst>
                                    </p:anim>
                                  </p:childTnLst>
                                </p:cTn>
                              </p:par>
                            </p:childTnLst>
                          </p:cTn>
                        </p:par>
                        <p:par>
                          <p:cTn id="11" fill="hold">
                            <p:stCondLst>
                              <p:cond delay="500"/>
                            </p:stCondLst>
                            <p:childTnLst>
                              <p:par>
                                <p:cTn id="12" presetID="23" presetClass="entr" presetSubtype="528" fill="hold" grpId="0" nodeType="afterEffect">
                                  <p:stCondLst>
                                    <p:cond delay="0"/>
                                  </p:stCondLst>
                                  <p:childTnLst>
                                    <p:set>
                                      <p:cBhvr>
                                        <p:cTn id="13" dur="1" fill="hold">
                                          <p:stCondLst>
                                            <p:cond delay="0"/>
                                          </p:stCondLst>
                                        </p:cTn>
                                        <p:tgtEl>
                                          <p:spTgt spid="11268"/>
                                        </p:tgtEl>
                                        <p:attrNameLst>
                                          <p:attrName>style.visibility</p:attrName>
                                        </p:attrNameLst>
                                      </p:cBhvr>
                                      <p:to>
                                        <p:strVal val="visible"/>
                                      </p:to>
                                    </p:set>
                                    <p:anim calcmode="lin" valueType="num">
                                      <p:cBhvr>
                                        <p:cTn id="14" dur="500" fill="hold"/>
                                        <p:tgtEl>
                                          <p:spTgt spid="11268"/>
                                        </p:tgtEl>
                                        <p:attrNameLst>
                                          <p:attrName>ppt_w</p:attrName>
                                        </p:attrNameLst>
                                      </p:cBhvr>
                                      <p:tavLst>
                                        <p:tav tm="0">
                                          <p:val>
                                            <p:fltVal val="0.000000"/>
                                          </p:val>
                                        </p:tav>
                                        <p:tav tm="100000">
                                          <p:val>
                                            <p:strVal val="#ppt_w"/>
                                          </p:val>
                                        </p:tav>
                                      </p:tavLst>
                                    </p:anim>
                                    <p:anim calcmode="lin" valueType="num">
                                      <p:cBhvr>
                                        <p:cTn id="15" dur="500" fill="hold"/>
                                        <p:tgtEl>
                                          <p:spTgt spid="11268"/>
                                        </p:tgtEl>
                                        <p:attrNameLst>
                                          <p:attrName>ppt_h</p:attrName>
                                        </p:attrNameLst>
                                      </p:cBhvr>
                                      <p:tavLst>
                                        <p:tav tm="0">
                                          <p:val>
                                            <p:fltVal val="0.000000"/>
                                          </p:val>
                                        </p:tav>
                                        <p:tav tm="100000">
                                          <p:val>
                                            <p:strVal val="#ppt_h"/>
                                          </p:val>
                                        </p:tav>
                                      </p:tavLst>
                                    </p:anim>
                                    <p:anim calcmode="lin" valueType="num">
                                      <p:cBhvr>
                                        <p:cTn id="16" dur="500" fill="hold"/>
                                        <p:tgtEl>
                                          <p:spTgt spid="11268"/>
                                        </p:tgtEl>
                                        <p:attrNameLst>
                                          <p:attrName>ppt_x</p:attrName>
                                        </p:attrNameLst>
                                      </p:cBhvr>
                                      <p:tavLst>
                                        <p:tav tm="0">
                                          <p:val>
                                            <p:fltVal val="0.500000"/>
                                          </p:val>
                                        </p:tav>
                                        <p:tav tm="100000">
                                          <p:val>
                                            <p:strVal val="#ppt_x"/>
                                          </p:val>
                                        </p:tav>
                                      </p:tavLst>
                                    </p:anim>
                                    <p:anim calcmode="lin" valueType="num">
                                      <p:cBhvr>
                                        <p:cTn id="17" dur="500" fill="hold"/>
                                        <p:tgtEl>
                                          <p:spTgt spid="11268"/>
                                        </p:tgtEl>
                                        <p:attrNameLst>
                                          <p:attrName>ppt_y</p:attrName>
                                        </p:attrNameLst>
                                      </p:cBhvr>
                                      <p:tavLst>
                                        <p:tav tm="0">
                                          <p:val>
                                            <p:fltVal val="0.500000"/>
                                          </p:val>
                                        </p:tav>
                                        <p:tav tm="100000">
                                          <p:val>
                                            <p:strVal val="#ppt_y"/>
                                          </p:val>
                                        </p:tav>
                                      </p:tavLst>
                                    </p:anim>
                                  </p:childTnLst>
                                </p:cTn>
                              </p:par>
                            </p:childTnLst>
                          </p:cTn>
                        </p:par>
                        <p:par>
                          <p:cTn id="18" fill="hold">
                            <p:stCondLst>
                              <p:cond delay="1000"/>
                            </p:stCondLst>
                            <p:childTnLst>
                              <p:par>
                                <p:cTn id="19" presetID="23" presetClass="entr" presetSubtype="528" fill="hold" grpId="0" nodeType="afterEffect">
                                  <p:stCondLst>
                                    <p:cond delay="0"/>
                                  </p:stCondLst>
                                  <p:childTnLst>
                                    <p:set>
                                      <p:cBhvr>
                                        <p:cTn id="20" dur="1" fill="hold">
                                          <p:stCondLst>
                                            <p:cond delay="0"/>
                                          </p:stCondLst>
                                        </p:cTn>
                                        <p:tgtEl>
                                          <p:spTgt spid="11269"/>
                                        </p:tgtEl>
                                        <p:attrNameLst>
                                          <p:attrName>style.visibility</p:attrName>
                                        </p:attrNameLst>
                                      </p:cBhvr>
                                      <p:to>
                                        <p:strVal val="visible"/>
                                      </p:to>
                                    </p:set>
                                    <p:anim calcmode="lin" valueType="num">
                                      <p:cBhvr>
                                        <p:cTn id="21" dur="500" fill="hold"/>
                                        <p:tgtEl>
                                          <p:spTgt spid="11269"/>
                                        </p:tgtEl>
                                        <p:attrNameLst>
                                          <p:attrName>ppt_w</p:attrName>
                                        </p:attrNameLst>
                                      </p:cBhvr>
                                      <p:tavLst>
                                        <p:tav tm="0">
                                          <p:val>
                                            <p:fltVal val="0.000000"/>
                                          </p:val>
                                        </p:tav>
                                        <p:tav tm="100000">
                                          <p:val>
                                            <p:strVal val="#ppt_w"/>
                                          </p:val>
                                        </p:tav>
                                      </p:tavLst>
                                    </p:anim>
                                    <p:anim calcmode="lin" valueType="num">
                                      <p:cBhvr>
                                        <p:cTn id="22" dur="500" fill="hold"/>
                                        <p:tgtEl>
                                          <p:spTgt spid="11269"/>
                                        </p:tgtEl>
                                        <p:attrNameLst>
                                          <p:attrName>ppt_h</p:attrName>
                                        </p:attrNameLst>
                                      </p:cBhvr>
                                      <p:tavLst>
                                        <p:tav tm="0">
                                          <p:val>
                                            <p:fltVal val="0.000000"/>
                                          </p:val>
                                        </p:tav>
                                        <p:tav tm="100000">
                                          <p:val>
                                            <p:strVal val="#ppt_h"/>
                                          </p:val>
                                        </p:tav>
                                      </p:tavLst>
                                    </p:anim>
                                    <p:anim calcmode="lin" valueType="num">
                                      <p:cBhvr>
                                        <p:cTn id="23" dur="500" fill="hold"/>
                                        <p:tgtEl>
                                          <p:spTgt spid="11269"/>
                                        </p:tgtEl>
                                        <p:attrNameLst>
                                          <p:attrName>ppt_x</p:attrName>
                                        </p:attrNameLst>
                                      </p:cBhvr>
                                      <p:tavLst>
                                        <p:tav tm="0">
                                          <p:val>
                                            <p:fltVal val="0.500000"/>
                                          </p:val>
                                        </p:tav>
                                        <p:tav tm="100000">
                                          <p:val>
                                            <p:strVal val="#ppt_x"/>
                                          </p:val>
                                        </p:tav>
                                      </p:tavLst>
                                    </p:anim>
                                    <p:anim calcmode="lin" valueType="num">
                                      <p:cBhvr>
                                        <p:cTn id="24" dur="500" fill="hold"/>
                                        <p:tgtEl>
                                          <p:spTgt spid="11269"/>
                                        </p:tgtEl>
                                        <p:attrNameLst>
                                          <p:attrName>ppt_y</p:attrName>
                                        </p:attrNameLst>
                                      </p:cBhvr>
                                      <p:tavLst>
                                        <p:tav tm="0">
                                          <p:val>
                                            <p:fltVal val="0.500000"/>
                                          </p:val>
                                        </p:tav>
                                        <p:tav tm="100000">
                                          <p:val>
                                            <p:strVal val="#ppt_y"/>
                                          </p:val>
                                        </p:tav>
                                      </p:tavLst>
                                    </p:anim>
                                  </p:childTnLst>
                                </p:cTn>
                              </p:par>
                            </p:childTnLst>
                          </p:cTn>
                        </p:par>
                        <p:par>
                          <p:cTn id="25" fill="hold">
                            <p:stCondLst>
                              <p:cond delay="1500"/>
                            </p:stCondLst>
                            <p:childTnLst>
                              <p:par>
                                <p:cTn id="26" presetID="23" presetClass="entr" presetSubtype="528" fill="hold" grpId="0" nodeType="afterEffect">
                                  <p:stCondLst>
                                    <p:cond delay="0"/>
                                  </p:stCondLst>
                                  <p:childTnLst>
                                    <p:set>
                                      <p:cBhvr>
                                        <p:cTn id="27" dur="1" fill="hold">
                                          <p:stCondLst>
                                            <p:cond delay="0"/>
                                          </p:stCondLst>
                                        </p:cTn>
                                        <p:tgtEl>
                                          <p:spTgt spid="11270"/>
                                        </p:tgtEl>
                                        <p:attrNameLst>
                                          <p:attrName>style.visibility</p:attrName>
                                        </p:attrNameLst>
                                      </p:cBhvr>
                                      <p:to>
                                        <p:strVal val="visible"/>
                                      </p:to>
                                    </p:set>
                                    <p:anim calcmode="lin" valueType="num">
                                      <p:cBhvr>
                                        <p:cTn id="28" dur="500" fill="hold"/>
                                        <p:tgtEl>
                                          <p:spTgt spid="11270"/>
                                        </p:tgtEl>
                                        <p:attrNameLst>
                                          <p:attrName>ppt_w</p:attrName>
                                        </p:attrNameLst>
                                      </p:cBhvr>
                                      <p:tavLst>
                                        <p:tav tm="0">
                                          <p:val>
                                            <p:fltVal val="0.000000"/>
                                          </p:val>
                                        </p:tav>
                                        <p:tav tm="100000">
                                          <p:val>
                                            <p:strVal val="#ppt_w"/>
                                          </p:val>
                                        </p:tav>
                                      </p:tavLst>
                                    </p:anim>
                                    <p:anim calcmode="lin" valueType="num">
                                      <p:cBhvr>
                                        <p:cTn id="29" dur="500" fill="hold"/>
                                        <p:tgtEl>
                                          <p:spTgt spid="11270"/>
                                        </p:tgtEl>
                                        <p:attrNameLst>
                                          <p:attrName>ppt_h</p:attrName>
                                        </p:attrNameLst>
                                      </p:cBhvr>
                                      <p:tavLst>
                                        <p:tav tm="0">
                                          <p:val>
                                            <p:fltVal val="0.000000"/>
                                          </p:val>
                                        </p:tav>
                                        <p:tav tm="100000">
                                          <p:val>
                                            <p:strVal val="#ppt_h"/>
                                          </p:val>
                                        </p:tav>
                                      </p:tavLst>
                                    </p:anim>
                                    <p:anim calcmode="lin" valueType="num">
                                      <p:cBhvr>
                                        <p:cTn id="30" dur="500" fill="hold"/>
                                        <p:tgtEl>
                                          <p:spTgt spid="11270"/>
                                        </p:tgtEl>
                                        <p:attrNameLst>
                                          <p:attrName>ppt_x</p:attrName>
                                        </p:attrNameLst>
                                      </p:cBhvr>
                                      <p:tavLst>
                                        <p:tav tm="0">
                                          <p:val>
                                            <p:fltVal val="0.500000"/>
                                          </p:val>
                                        </p:tav>
                                        <p:tav tm="100000">
                                          <p:val>
                                            <p:strVal val="#ppt_x"/>
                                          </p:val>
                                        </p:tav>
                                      </p:tavLst>
                                    </p:anim>
                                    <p:anim calcmode="lin" valueType="num">
                                      <p:cBhvr>
                                        <p:cTn id="31" dur="500" fill="hold"/>
                                        <p:tgtEl>
                                          <p:spTgt spid="11270"/>
                                        </p:tgtEl>
                                        <p:attrNameLst>
                                          <p:attrName>ppt_y</p:attrName>
                                        </p:attrNameLst>
                                      </p:cBhvr>
                                      <p:tavLst>
                                        <p:tav tm="0">
                                          <p:val>
                                            <p:fltVal val="0.500000"/>
                                          </p:val>
                                        </p:tav>
                                        <p:tav tm="100000">
                                          <p:val>
                                            <p:strVal val="#ppt_y"/>
                                          </p:val>
                                        </p:tav>
                                      </p:tavLst>
                                    </p:anim>
                                  </p:childTnLst>
                                </p:cTn>
                              </p:par>
                            </p:childTnLst>
                          </p:cTn>
                        </p:par>
                        <p:par>
                          <p:cTn id="32" fill="hold">
                            <p:stCondLst>
                              <p:cond delay="2000"/>
                            </p:stCondLst>
                            <p:childTnLst>
                              <p:par>
                                <p:cTn id="33" presetID="23" presetClass="entr" presetSubtype="528" fill="hold" grpId="0" nodeType="afterEffect">
                                  <p:stCondLst>
                                    <p:cond delay="0"/>
                                  </p:stCondLst>
                                  <p:childTnLst>
                                    <p:set>
                                      <p:cBhvr>
                                        <p:cTn id="34" dur="1" fill="hold">
                                          <p:stCondLst>
                                            <p:cond delay="0"/>
                                          </p:stCondLst>
                                        </p:cTn>
                                        <p:tgtEl>
                                          <p:spTgt spid="11271"/>
                                        </p:tgtEl>
                                        <p:attrNameLst>
                                          <p:attrName>style.visibility</p:attrName>
                                        </p:attrNameLst>
                                      </p:cBhvr>
                                      <p:to>
                                        <p:strVal val="visible"/>
                                      </p:to>
                                    </p:set>
                                    <p:anim calcmode="lin" valueType="num">
                                      <p:cBhvr>
                                        <p:cTn id="35" dur="500" fill="hold"/>
                                        <p:tgtEl>
                                          <p:spTgt spid="11271"/>
                                        </p:tgtEl>
                                        <p:attrNameLst>
                                          <p:attrName>ppt_w</p:attrName>
                                        </p:attrNameLst>
                                      </p:cBhvr>
                                      <p:tavLst>
                                        <p:tav tm="0">
                                          <p:val>
                                            <p:fltVal val="0.000000"/>
                                          </p:val>
                                        </p:tav>
                                        <p:tav tm="100000">
                                          <p:val>
                                            <p:strVal val="#ppt_w"/>
                                          </p:val>
                                        </p:tav>
                                      </p:tavLst>
                                    </p:anim>
                                    <p:anim calcmode="lin" valueType="num">
                                      <p:cBhvr>
                                        <p:cTn id="36" dur="500" fill="hold"/>
                                        <p:tgtEl>
                                          <p:spTgt spid="11271"/>
                                        </p:tgtEl>
                                        <p:attrNameLst>
                                          <p:attrName>ppt_h</p:attrName>
                                        </p:attrNameLst>
                                      </p:cBhvr>
                                      <p:tavLst>
                                        <p:tav tm="0">
                                          <p:val>
                                            <p:fltVal val="0.000000"/>
                                          </p:val>
                                        </p:tav>
                                        <p:tav tm="100000">
                                          <p:val>
                                            <p:strVal val="#ppt_h"/>
                                          </p:val>
                                        </p:tav>
                                      </p:tavLst>
                                    </p:anim>
                                    <p:anim calcmode="lin" valueType="num">
                                      <p:cBhvr>
                                        <p:cTn id="37" dur="500" fill="hold"/>
                                        <p:tgtEl>
                                          <p:spTgt spid="11271"/>
                                        </p:tgtEl>
                                        <p:attrNameLst>
                                          <p:attrName>ppt_x</p:attrName>
                                        </p:attrNameLst>
                                      </p:cBhvr>
                                      <p:tavLst>
                                        <p:tav tm="0">
                                          <p:val>
                                            <p:fltVal val="0.500000"/>
                                          </p:val>
                                        </p:tav>
                                        <p:tav tm="100000">
                                          <p:val>
                                            <p:strVal val="#ppt_x"/>
                                          </p:val>
                                        </p:tav>
                                      </p:tavLst>
                                    </p:anim>
                                    <p:anim calcmode="lin" valueType="num">
                                      <p:cBhvr>
                                        <p:cTn id="38" dur="500" fill="hold"/>
                                        <p:tgtEl>
                                          <p:spTgt spid="11271"/>
                                        </p:tgtEl>
                                        <p:attrNameLst>
                                          <p:attrName>ppt_y</p:attrName>
                                        </p:attrNameLst>
                                      </p:cBhvr>
                                      <p:tavLst>
                                        <p:tav tm="0">
                                          <p:val>
                                            <p:fltVal val="0.500000"/>
                                          </p:val>
                                        </p:tav>
                                        <p:tav tm="100000">
                                          <p:val>
                                            <p:strVal val="#ppt_y"/>
                                          </p:val>
                                        </p:tav>
                                      </p:tavLst>
                                    </p:anim>
                                  </p:childTnLst>
                                </p:cTn>
                              </p:par>
                            </p:childTnLst>
                          </p:cTn>
                        </p:par>
                        <p:par>
                          <p:cTn id="39" fill="hold">
                            <p:stCondLst>
                              <p:cond delay="2500"/>
                            </p:stCondLst>
                            <p:childTnLst>
                              <p:par>
                                <p:cTn id="40" presetID="23" presetClass="entr" presetSubtype="528" fill="hold" grpId="0" nodeType="afterEffect">
                                  <p:stCondLst>
                                    <p:cond delay="0"/>
                                  </p:stCondLst>
                                  <p:childTnLst>
                                    <p:set>
                                      <p:cBhvr>
                                        <p:cTn id="41" dur="1" fill="hold">
                                          <p:stCondLst>
                                            <p:cond delay="0"/>
                                          </p:stCondLst>
                                        </p:cTn>
                                        <p:tgtEl>
                                          <p:spTgt spid="11272"/>
                                        </p:tgtEl>
                                        <p:attrNameLst>
                                          <p:attrName>style.visibility</p:attrName>
                                        </p:attrNameLst>
                                      </p:cBhvr>
                                      <p:to>
                                        <p:strVal val="visible"/>
                                      </p:to>
                                    </p:set>
                                    <p:anim calcmode="lin" valueType="num">
                                      <p:cBhvr>
                                        <p:cTn id="42" dur="500" fill="hold"/>
                                        <p:tgtEl>
                                          <p:spTgt spid="11272"/>
                                        </p:tgtEl>
                                        <p:attrNameLst>
                                          <p:attrName>ppt_w</p:attrName>
                                        </p:attrNameLst>
                                      </p:cBhvr>
                                      <p:tavLst>
                                        <p:tav tm="0">
                                          <p:val>
                                            <p:fltVal val="0.000000"/>
                                          </p:val>
                                        </p:tav>
                                        <p:tav tm="100000">
                                          <p:val>
                                            <p:strVal val="#ppt_w"/>
                                          </p:val>
                                        </p:tav>
                                      </p:tavLst>
                                    </p:anim>
                                    <p:anim calcmode="lin" valueType="num">
                                      <p:cBhvr>
                                        <p:cTn id="43" dur="500" fill="hold"/>
                                        <p:tgtEl>
                                          <p:spTgt spid="11272"/>
                                        </p:tgtEl>
                                        <p:attrNameLst>
                                          <p:attrName>ppt_h</p:attrName>
                                        </p:attrNameLst>
                                      </p:cBhvr>
                                      <p:tavLst>
                                        <p:tav tm="0">
                                          <p:val>
                                            <p:fltVal val="0.000000"/>
                                          </p:val>
                                        </p:tav>
                                        <p:tav tm="100000">
                                          <p:val>
                                            <p:strVal val="#ppt_h"/>
                                          </p:val>
                                        </p:tav>
                                      </p:tavLst>
                                    </p:anim>
                                    <p:anim calcmode="lin" valueType="num">
                                      <p:cBhvr>
                                        <p:cTn id="44" dur="500" fill="hold"/>
                                        <p:tgtEl>
                                          <p:spTgt spid="11272"/>
                                        </p:tgtEl>
                                        <p:attrNameLst>
                                          <p:attrName>ppt_x</p:attrName>
                                        </p:attrNameLst>
                                      </p:cBhvr>
                                      <p:tavLst>
                                        <p:tav tm="0">
                                          <p:val>
                                            <p:fltVal val="0.500000"/>
                                          </p:val>
                                        </p:tav>
                                        <p:tav tm="100000">
                                          <p:val>
                                            <p:strVal val="#ppt_x"/>
                                          </p:val>
                                        </p:tav>
                                      </p:tavLst>
                                    </p:anim>
                                    <p:anim calcmode="lin" valueType="num">
                                      <p:cBhvr>
                                        <p:cTn id="45" dur="500" fill="hold"/>
                                        <p:tgtEl>
                                          <p:spTgt spid="11272"/>
                                        </p:tgtEl>
                                        <p:attrNameLst>
                                          <p:attrName>ppt_y</p:attrName>
                                        </p:attrNameLst>
                                      </p:cBhvr>
                                      <p:tavLst>
                                        <p:tav tm="0">
                                          <p:val>
                                            <p:fltVal val="0.500000"/>
                                          </p:val>
                                        </p:tav>
                                        <p:tav tm="100000">
                                          <p:val>
                                            <p:strVal val="#ppt_y"/>
                                          </p:val>
                                        </p:tav>
                                      </p:tavLst>
                                    </p:anim>
                                  </p:childTnLst>
                                </p:cTn>
                              </p:par>
                            </p:childTnLst>
                          </p:cTn>
                        </p:par>
                        <p:par>
                          <p:cTn id="46" fill="hold">
                            <p:stCondLst>
                              <p:cond delay="3000"/>
                            </p:stCondLst>
                            <p:childTnLst>
                              <p:par>
                                <p:cTn id="47" presetID="23" presetClass="entr" presetSubtype="16" fill="hold" grpId="0" nodeType="afterEffect">
                                  <p:stCondLst>
                                    <p:cond delay="0"/>
                                  </p:stCondLst>
                                  <p:childTnLst>
                                    <p:set>
                                      <p:cBhvr>
                                        <p:cTn id="48" dur="1" fill="hold">
                                          <p:stCondLst>
                                            <p:cond delay="0"/>
                                          </p:stCondLst>
                                        </p:cTn>
                                        <p:tgtEl>
                                          <p:spTgt spid="11273"/>
                                        </p:tgtEl>
                                        <p:attrNameLst>
                                          <p:attrName>style.visibility</p:attrName>
                                        </p:attrNameLst>
                                      </p:cBhvr>
                                      <p:to>
                                        <p:strVal val="visible"/>
                                      </p:to>
                                    </p:set>
                                    <p:anim calcmode="lin" valueType="num">
                                      <p:cBhvr>
                                        <p:cTn id="49" dur="500" fill="hold"/>
                                        <p:tgtEl>
                                          <p:spTgt spid="11273"/>
                                        </p:tgtEl>
                                        <p:attrNameLst>
                                          <p:attrName>ppt_w</p:attrName>
                                        </p:attrNameLst>
                                      </p:cBhvr>
                                      <p:tavLst>
                                        <p:tav tm="0">
                                          <p:val>
                                            <p:fltVal val="0.000000"/>
                                          </p:val>
                                        </p:tav>
                                        <p:tav tm="100000">
                                          <p:val>
                                            <p:strVal val="#ppt_w"/>
                                          </p:val>
                                        </p:tav>
                                      </p:tavLst>
                                    </p:anim>
                                    <p:anim calcmode="lin" valueType="num">
                                      <p:cBhvr>
                                        <p:cTn id="50" dur="500" fill="hold"/>
                                        <p:tgtEl>
                                          <p:spTgt spid="11273"/>
                                        </p:tgtEl>
                                        <p:attrNameLst>
                                          <p:attrName>ppt_h</p:attrName>
                                        </p:attrNameLst>
                                      </p:cBhvr>
                                      <p:tavLst>
                                        <p:tav tm="0">
                                          <p:val>
                                            <p:fltVal val="0.000000"/>
                                          </p:val>
                                        </p:tav>
                                        <p:tav tm="100000">
                                          <p:val>
                                            <p:strVal val="#ppt_h"/>
                                          </p:val>
                                        </p:tav>
                                      </p:tavLst>
                                    </p:anim>
                                  </p:childTnLst>
                                </p:cTn>
                              </p:par>
                            </p:childTnLst>
                          </p:cTn>
                        </p:par>
                        <p:par>
                          <p:cTn id="51" fill="hold">
                            <p:stCondLst>
                              <p:cond delay="3500"/>
                            </p:stCondLst>
                            <p:childTnLst>
                              <p:par>
                                <p:cTn id="52" presetID="23" presetClass="entr" presetSubtype="16" fill="hold" grpId="0" nodeType="afterEffect">
                                  <p:stCondLst>
                                    <p:cond delay="0"/>
                                  </p:stCondLst>
                                  <p:childTnLst>
                                    <p:set>
                                      <p:cBhvr>
                                        <p:cTn id="53" dur="1" fill="hold">
                                          <p:stCondLst>
                                            <p:cond delay="0"/>
                                          </p:stCondLst>
                                        </p:cTn>
                                        <p:tgtEl>
                                          <p:spTgt spid="11285"/>
                                        </p:tgtEl>
                                        <p:attrNameLst>
                                          <p:attrName>style.visibility</p:attrName>
                                        </p:attrNameLst>
                                      </p:cBhvr>
                                      <p:to>
                                        <p:strVal val="visible"/>
                                      </p:to>
                                    </p:set>
                                    <p:anim calcmode="lin" valueType="num">
                                      <p:cBhvr>
                                        <p:cTn id="54" dur="500" fill="hold"/>
                                        <p:tgtEl>
                                          <p:spTgt spid="11285"/>
                                        </p:tgtEl>
                                        <p:attrNameLst>
                                          <p:attrName>ppt_w</p:attrName>
                                        </p:attrNameLst>
                                      </p:cBhvr>
                                      <p:tavLst>
                                        <p:tav tm="0">
                                          <p:val>
                                            <p:fltVal val="0.000000"/>
                                          </p:val>
                                        </p:tav>
                                        <p:tav tm="100000">
                                          <p:val>
                                            <p:strVal val="#ppt_w"/>
                                          </p:val>
                                        </p:tav>
                                      </p:tavLst>
                                    </p:anim>
                                    <p:anim calcmode="lin" valueType="num">
                                      <p:cBhvr>
                                        <p:cTn id="55" dur="500" fill="hold"/>
                                        <p:tgtEl>
                                          <p:spTgt spid="11285"/>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11268" grpId="0"/>
      <p:bldP spid="11269" grpId="0"/>
      <p:bldP spid="11270" grpId="0"/>
      <p:bldP spid="11271" grpId="0"/>
      <p:bldP spid="11272" grpId="0"/>
      <p:bldP spid="11273" grpId="0"/>
      <p:bldP spid="11285"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文本框 1"/>
          <p:cNvSpPr txBox="1"/>
          <p:nvPr/>
        </p:nvSpPr>
        <p:spPr>
          <a:xfrm>
            <a:off x="50165" y="22225"/>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charset="-122"/>
              </a:rPr>
              <a:t>检查预习</a:t>
            </a:r>
            <a:endParaRPr lang="zh-CN" altLang="en-US" sz="4000" b="1" dirty="0">
              <a:solidFill>
                <a:srgbClr val="7030A0"/>
              </a:solidFill>
              <a:uFillTx/>
              <a:latin typeface="Arial" panose="020B0604020202020204" pitchFamily="34" charset="0"/>
              <a:ea typeface="黑体" panose="02010609060101010101" charset="-122"/>
            </a:endParaRPr>
          </a:p>
        </p:txBody>
      </p:sp>
      <p:sp>
        <p:nvSpPr>
          <p:cNvPr id="6145" name="Rectangle 2"/>
          <p:cNvSpPr/>
          <p:nvPr/>
        </p:nvSpPr>
        <p:spPr>
          <a:xfrm>
            <a:off x="3174683" y="520700"/>
            <a:ext cx="2225040" cy="706755"/>
          </a:xfrm>
          <a:prstGeom prst="rect">
            <a:avLst/>
          </a:prstGeom>
          <a:noFill/>
          <a:ln w="9525">
            <a:noFill/>
          </a:ln>
        </p:spPr>
        <p:txBody>
          <a:bodyPr wrap="none" anchor="t">
            <a:spAutoFit/>
          </a:bodyPr>
          <a:p>
            <a:r>
              <a:rPr lang="zh-CN" altLang="en-US" sz="4000" b="1" dirty="0">
                <a:solidFill>
                  <a:srgbClr val="00B050"/>
                </a:solidFill>
                <a:uFillTx/>
                <a:latin typeface="楷体_GB2312" charset="0"/>
                <a:ea typeface="黑体" panose="02010609060101010101" charset="-122"/>
              </a:rPr>
              <a:t>词语释义</a:t>
            </a:r>
            <a:endParaRPr lang="zh-CN" altLang="en-US" sz="4000" b="1" dirty="0">
              <a:solidFill>
                <a:srgbClr val="00B050"/>
              </a:solidFill>
              <a:uFillTx/>
              <a:latin typeface="楷体_GB2312" charset="0"/>
              <a:ea typeface="黑体" panose="02010609060101010101" charset="-122"/>
            </a:endParaRPr>
          </a:p>
        </p:txBody>
      </p:sp>
      <p:sp>
        <p:nvSpPr>
          <p:cNvPr id="3" name="文本框 2"/>
          <p:cNvSpPr txBox="1"/>
          <p:nvPr/>
        </p:nvSpPr>
        <p:spPr>
          <a:xfrm>
            <a:off x="1284605" y="1435735"/>
            <a:ext cx="10417175" cy="5077460"/>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eaLnBrk="1" latinLnBrk="1" hangingPunct="1">
              <a:spcBef>
                <a:spcPts val="0"/>
              </a:spcBef>
              <a:buClr>
                <a:schemeClr val="bg1"/>
              </a:buClr>
            </a:pPr>
            <a:r>
              <a:rPr lang="zh-CN" altLang="en-US" sz="3600" b="1" dirty="0">
                <a:solidFill>
                  <a:srgbClr val="0000FF"/>
                </a:solidFill>
                <a:uFillTx/>
                <a:latin typeface="黑体" panose="02010609060101010101" charset="-122"/>
                <a:ea typeface="黑体" panose="02010609060101010101" charset="-122"/>
              </a:rPr>
              <a:t>以身殉职：</a:t>
            </a:r>
            <a:r>
              <a:rPr lang="zh-CN" altLang="en-US" sz="3600" b="1" dirty="0">
                <a:solidFill>
                  <a:srgbClr val="FF0000"/>
                </a:solidFill>
                <a:uFillTx/>
                <a:latin typeface="黑体" panose="02010609060101010101" charset="-122"/>
                <a:ea typeface="黑体" panose="02010609060101010101" charset="-122"/>
              </a:rPr>
              <a:t>为忠于本职工作，不惜贡献出自</a:t>
            </a:r>
            <a:endParaRPr lang="zh-CN" altLang="en-US" sz="3600" b="1" dirty="0">
              <a:solidFill>
                <a:srgbClr val="FF0000"/>
              </a:solidFill>
              <a:uFillTx/>
              <a:latin typeface="黑体" panose="02010609060101010101" charset="-122"/>
              <a:ea typeface="黑体" panose="02010609060101010101" charset="-122"/>
            </a:endParaRPr>
          </a:p>
          <a:p>
            <a:pPr eaLnBrk="1" latinLnBrk="1" hangingPunct="1">
              <a:spcBef>
                <a:spcPts val="0"/>
              </a:spcBef>
              <a:buClr>
                <a:schemeClr val="bg1"/>
              </a:buClr>
            </a:pPr>
            <a:r>
              <a:rPr lang="zh-CN" altLang="en-US" sz="3600" b="1" dirty="0">
                <a:solidFill>
                  <a:srgbClr val="FF0000"/>
                </a:solidFill>
                <a:uFillTx/>
                <a:latin typeface="黑体" panose="02010609060101010101" charset="-122"/>
                <a:ea typeface="黑体" panose="02010609060101010101" charset="-122"/>
              </a:rPr>
              <a:t>          己的生命。</a:t>
            </a:r>
            <a:endParaRPr lang="zh-CN" altLang="en-US" sz="3600" b="1" dirty="0">
              <a:solidFill>
                <a:srgbClr val="FF0000"/>
              </a:solidFill>
              <a:uFillTx/>
              <a:latin typeface="黑体" panose="02010609060101010101" charset="-122"/>
              <a:ea typeface="黑体" panose="02010609060101010101" charset="-122"/>
            </a:endParaRPr>
          </a:p>
          <a:p>
            <a:pPr eaLnBrk="1" latinLnBrk="1" hangingPunct="1">
              <a:spcBef>
                <a:spcPts val="0"/>
              </a:spcBef>
              <a:buClr>
                <a:schemeClr val="bg1"/>
              </a:buClr>
            </a:pPr>
            <a:r>
              <a:rPr lang="zh-CN" altLang="en-US" sz="3600" b="1" dirty="0">
                <a:solidFill>
                  <a:srgbClr val="0000FF"/>
                </a:solidFill>
                <a:uFillTx/>
                <a:latin typeface="黑体" panose="02010609060101010101" charset="-122"/>
                <a:ea typeface="黑体" panose="02010609060101010101" charset="-122"/>
              </a:rPr>
              <a:t>拈轻怕重：</a:t>
            </a:r>
            <a:r>
              <a:rPr lang="zh-CN" altLang="en-US" sz="3600" b="1" dirty="0">
                <a:solidFill>
                  <a:srgbClr val="FF0000"/>
                </a:solidFill>
                <a:uFillTx/>
                <a:latin typeface="黑体" panose="02010609060101010101" charset="-122"/>
                <a:ea typeface="黑体" panose="02010609060101010101" charset="-122"/>
              </a:rPr>
              <a:t>接收工作时挑拣轻松的，害怕繁重的。</a:t>
            </a:r>
            <a:endParaRPr lang="zh-CN" altLang="en-US" sz="3600" b="1" dirty="0">
              <a:solidFill>
                <a:srgbClr val="FF0000"/>
              </a:solidFill>
              <a:uFillTx/>
              <a:latin typeface="黑体" panose="02010609060101010101" charset="-122"/>
              <a:ea typeface="黑体" panose="02010609060101010101" charset="-122"/>
            </a:endParaRPr>
          </a:p>
          <a:p>
            <a:pPr eaLnBrk="1" latinLnBrk="1" hangingPunct="1">
              <a:spcBef>
                <a:spcPts val="0"/>
              </a:spcBef>
              <a:buClr>
                <a:schemeClr val="bg1"/>
              </a:buClr>
            </a:pPr>
            <a:r>
              <a:rPr lang="zh-CN" altLang="en-US" sz="3600" b="1" dirty="0">
                <a:solidFill>
                  <a:srgbClr val="0000FF"/>
                </a:solidFill>
                <a:uFillTx/>
                <a:latin typeface="黑体" panose="02010609060101010101" charset="-122"/>
                <a:ea typeface="黑体" panose="02010609060101010101" charset="-122"/>
              </a:rPr>
              <a:t>麻木不仁：</a:t>
            </a:r>
            <a:r>
              <a:rPr lang="zh-CN" altLang="en-US" sz="3600" b="1" dirty="0">
                <a:solidFill>
                  <a:srgbClr val="FF0000"/>
                </a:solidFill>
                <a:uFillTx/>
                <a:latin typeface="黑体" panose="02010609060101010101" charset="-122"/>
                <a:ea typeface="黑体" panose="02010609060101010101" charset="-122"/>
              </a:rPr>
              <a:t>这里指缺乏政治敏感和政治热情，对集</a:t>
            </a:r>
            <a:endParaRPr lang="zh-CN" altLang="en-US" sz="3600" b="1" dirty="0">
              <a:solidFill>
                <a:srgbClr val="FF0000"/>
              </a:solidFill>
              <a:uFillTx/>
              <a:latin typeface="黑体" panose="02010609060101010101" charset="-122"/>
              <a:ea typeface="黑体" panose="02010609060101010101" charset="-122"/>
            </a:endParaRPr>
          </a:p>
          <a:p>
            <a:pPr eaLnBrk="1" latinLnBrk="1" hangingPunct="1">
              <a:spcBef>
                <a:spcPts val="0"/>
              </a:spcBef>
              <a:buClr>
                <a:schemeClr val="bg1"/>
              </a:buClr>
            </a:pPr>
            <a:r>
              <a:rPr lang="zh-CN" altLang="en-US" sz="3600" b="1" dirty="0">
                <a:solidFill>
                  <a:srgbClr val="FF0000"/>
                </a:solidFill>
                <a:uFillTx/>
                <a:latin typeface="黑体" panose="02010609060101010101" charset="-122"/>
                <a:ea typeface="黑体" panose="02010609060101010101" charset="-122"/>
              </a:rPr>
              <a:t>          体、对人民的利益不关心。</a:t>
            </a:r>
            <a:endParaRPr lang="zh-CN" altLang="en-US" sz="3600" b="1" dirty="0">
              <a:solidFill>
                <a:srgbClr val="FF0000"/>
              </a:solidFill>
              <a:uFillTx/>
              <a:latin typeface="黑体" panose="02010609060101010101" charset="-122"/>
              <a:ea typeface="黑体" panose="02010609060101010101" charset="-122"/>
            </a:endParaRPr>
          </a:p>
          <a:p>
            <a:pPr eaLnBrk="1" latinLnBrk="1" hangingPunct="1">
              <a:spcBef>
                <a:spcPts val="0"/>
              </a:spcBef>
              <a:buClr>
                <a:schemeClr val="bg1"/>
              </a:buClr>
            </a:pPr>
            <a:r>
              <a:rPr lang="zh-CN" altLang="en-US" sz="3600" b="1" dirty="0">
                <a:solidFill>
                  <a:srgbClr val="0000FF"/>
                </a:solidFill>
                <a:uFillTx/>
                <a:latin typeface="黑体" panose="02010609060101010101" charset="-122"/>
                <a:ea typeface="黑体" panose="02010609060101010101" charset="-122"/>
              </a:rPr>
              <a:t>漠不关心：</a:t>
            </a:r>
            <a:r>
              <a:rPr lang="zh-CN" altLang="en-US" sz="3600" b="1" dirty="0">
                <a:solidFill>
                  <a:srgbClr val="FF0000"/>
                </a:solidFill>
                <a:uFillTx/>
                <a:latin typeface="黑体" panose="02010609060101010101" charset="-122"/>
                <a:ea typeface="黑体" panose="02010609060101010101" charset="-122"/>
              </a:rPr>
              <a:t>不放在心上，粗枝大叶。</a:t>
            </a:r>
            <a:endParaRPr lang="zh-CN" altLang="en-US" sz="3600" b="1" dirty="0">
              <a:solidFill>
                <a:srgbClr val="FF0000"/>
              </a:solidFill>
              <a:uFillTx/>
              <a:latin typeface="黑体" panose="02010609060101010101" charset="-122"/>
              <a:ea typeface="黑体" panose="02010609060101010101" charset="-122"/>
            </a:endParaRPr>
          </a:p>
          <a:p>
            <a:pPr eaLnBrk="1" latinLnBrk="1" hangingPunct="1">
              <a:spcBef>
                <a:spcPts val="0"/>
              </a:spcBef>
              <a:buClr>
                <a:schemeClr val="bg1"/>
              </a:buClr>
            </a:pPr>
            <a:r>
              <a:rPr lang="zh-CN" altLang="en-US" sz="3600" b="1" dirty="0">
                <a:solidFill>
                  <a:srgbClr val="0000FF"/>
                </a:solidFill>
                <a:uFillTx/>
                <a:latin typeface="黑体" panose="02010609060101010101" charset="-122"/>
                <a:ea typeface="黑体" panose="02010609060101010101" charset="-122"/>
              </a:rPr>
              <a:t>精益求精：</a:t>
            </a:r>
            <a:r>
              <a:rPr lang="zh-CN" altLang="en-US" sz="3600" b="1" dirty="0">
                <a:solidFill>
                  <a:srgbClr val="FF0000"/>
                </a:solidFill>
                <a:uFillTx/>
                <a:latin typeface="黑体" panose="02010609060101010101" charset="-122"/>
                <a:ea typeface="黑体" panose="02010609060101010101" charset="-122"/>
              </a:rPr>
              <a:t>好了还要求更好。</a:t>
            </a:r>
            <a:endParaRPr lang="zh-CN" altLang="en-US" sz="3600" b="1" dirty="0">
              <a:solidFill>
                <a:srgbClr val="FF0000"/>
              </a:solidFill>
              <a:uFillTx/>
              <a:latin typeface="黑体" panose="02010609060101010101" charset="-122"/>
              <a:ea typeface="黑体" panose="02010609060101010101" charset="-122"/>
            </a:endParaRPr>
          </a:p>
          <a:p>
            <a:pPr eaLnBrk="1" latinLnBrk="1" hangingPunct="1">
              <a:spcBef>
                <a:spcPts val="0"/>
              </a:spcBef>
              <a:buClr>
                <a:schemeClr val="bg1"/>
              </a:buClr>
            </a:pPr>
            <a:r>
              <a:rPr lang="zh-CN" altLang="en-US" sz="3600" b="1" dirty="0">
                <a:solidFill>
                  <a:srgbClr val="0000FF"/>
                </a:solidFill>
                <a:uFillTx/>
                <a:latin typeface="黑体" panose="02010609060101010101" charset="-122"/>
                <a:ea typeface="黑体" panose="02010609060101010101" charset="-122"/>
              </a:rPr>
              <a:t>见异思迁：</a:t>
            </a:r>
            <a:r>
              <a:rPr lang="zh-CN" altLang="en-US" sz="3600" b="1" dirty="0">
                <a:solidFill>
                  <a:srgbClr val="FF0000"/>
                </a:solidFill>
                <a:uFillTx/>
                <a:latin typeface="黑体" panose="02010609060101010101" charset="-122"/>
                <a:ea typeface="黑体" panose="02010609060101010101" charset="-122"/>
              </a:rPr>
              <a:t>这里指不安心工作，事业心不强。</a:t>
            </a:r>
            <a:endParaRPr lang="zh-CN" altLang="en-US" sz="3600" b="1" dirty="0">
              <a:solidFill>
                <a:srgbClr val="FF0000"/>
              </a:solidFill>
              <a:uFillTx/>
              <a:latin typeface="黑体" panose="02010609060101010101" charset="-122"/>
              <a:ea typeface="黑体" panose="02010609060101010101" charset="-122"/>
            </a:endParaRPr>
          </a:p>
          <a:p>
            <a:pPr eaLnBrk="1" latinLnBrk="1" hangingPunct="1">
              <a:spcBef>
                <a:spcPts val="0"/>
              </a:spcBef>
              <a:buClr>
                <a:schemeClr val="bg1"/>
              </a:buClr>
            </a:pPr>
            <a:r>
              <a:rPr lang="zh-CN" altLang="en-US" sz="3600" b="1" dirty="0">
                <a:solidFill>
                  <a:srgbClr val="FF0000"/>
                </a:solidFill>
                <a:uFillTx/>
                <a:latin typeface="黑体" panose="02010609060101010101" charset="-122"/>
                <a:ea typeface="黑体" panose="02010609060101010101" charset="-122"/>
              </a:rPr>
              <a:t>                  热忱： 热情。忱，情意。</a:t>
            </a:r>
            <a:endParaRPr lang="zh-CN" altLang="en-US" sz="3600" b="1" dirty="0">
              <a:solidFill>
                <a:srgbClr val="FF0000"/>
              </a:solidFill>
              <a:uFillTx/>
              <a:latin typeface="黑体" panose="02010609060101010101" charset="-122"/>
              <a:ea typeface="黑体" panose="02010609060101010101" charset="-122"/>
            </a:endParaRPr>
          </a:p>
        </p:txBody>
      </p:sp>
    </p:spTree>
  </p:cSld>
  <p:clrMapOvr>
    <a:masterClrMapping/>
  </p:clrMapOvr>
  <p:transition spd="slow">
    <p:random/>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6868" name="Text Box 4"/>
          <p:cNvSpPr txBox="1"/>
          <p:nvPr/>
        </p:nvSpPr>
        <p:spPr>
          <a:xfrm>
            <a:off x="1916430" y="1164590"/>
            <a:ext cx="8359140" cy="1322070"/>
          </a:xfrm>
          <a:prstGeom prst="rect">
            <a:avLst/>
          </a:prstGeom>
          <a:noFill/>
          <a:ln w="9525">
            <a:noFill/>
          </a:ln>
        </p:spPr>
        <p:txBody>
          <a:bodyPr wrap="square" anchor="t">
            <a:spAutoFit/>
          </a:bodyPr>
          <a:p>
            <a:pPr eaLnBrk="1" latinLnBrk="1" hangingPunct="1"/>
            <a:r>
              <a:rPr lang="en-US" sz="4000" b="1" dirty="0">
                <a:solidFill>
                  <a:srgbClr val="0000FF"/>
                </a:solidFill>
                <a:uFillTx/>
                <a:latin typeface="+mn-lt"/>
                <a:ea typeface="+mn-ea"/>
              </a:rPr>
              <a:t>       </a:t>
            </a:r>
            <a:r>
              <a:rPr sz="4000" b="1" dirty="0">
                <a:solidFill>
                  <a:srgbClr val="0000FF"/>
                </a:solidFill>
                <a:uFillTx/>
                <a:latin typeface="+mn-lt"/>
                <a:ea typeface="+mn-ea"/>
              </a:rPr>
              <a:t>本文标题为“纪念白求恩”，作者</a:t>
            </a:r>
            <a:r>
              <a:rPr sz="4000" b="1" u="heavy" dirty="0">
                <a:solidFill>
                  <a:srgbClr val="0000FF"/>
                </a:solidFill>
                <a:uFill>
                  <a:solidFill>
                    <a:srgbClr val="FF0000"/>
                  </a:solidFill>
                </a:uFill>
                <a:latin typeface="+mn-lt"/>
                <a:ea typeface="+mn-ea"/>
              </a:rPr>
              <a:t>写</a:t>
            </a:r>
            <a:r>
              <a:rPr sz="4000" b="1" u="heavy" dirty="0">
                <a:solidFill>
                  <a:srgbClr val="0000FF"/>
                </a:solidFill>
                <a:uFill>
                  <a:solidFill>
                    <a:srgbClr val="FF0000"/>
                  </a:solidFill>
                </a:uFill>
                <a:latin typeface="+mn-lt"/>
                <a:ea typeface="+mn-ea"/>
              </a:rPr>
              <a:t>作</a:t>
            </a:r>
            <a:r>
              <a:rPr sz="4000" b="1" dirty="0">
                <a:solidFill>
                  <a:srgbClr val="0000FF"/>
                </a:solidFill>
                <a:uFillTx/>
                <a:latin typeface="+mn-lt"/>
                <a:ea typeface="+mn-ea"/>
              </a:rPr>
              <a:t>此文的</a:t>
            </a:r>
            <a:r>
              <a:rPr sz="4000" b="1" u="heavy" dirty="0">
                <a:solidFill>
                  <a:srgbClr val="0000FF"/>
                </a:solidFill>
                <a:uFill>
                  <a:solidFill>
                    <a:srgbClr val="FF0000"/>
                  </a:solidFill>
                </a:uFill>
                <a:latin typeface="+mn-lt"/>
                <a:ea typeface="+mn-ea"/>
              </a:rPr>
              <a:t>目的</a:t>
            </a:r>
            <a:r>
              <a:rPr sz="4000" b="1" dirty="0">
                <a:solidFill>
                  <a:srgbClr val="0000FF"/>
                </a:solidFill>
                <a:uFillTx/>
                <a:latin typeface="+mn-lt"/>
                <a:ea typeface="+mn-ea"/>
              </a:rPr>
              <a:t>仅仅是“纪念”吗？</a:t>
            </a:r>
            <a:endParaRPr sz="4000" b="1" dirty="0">
              <a:solidFill>
                <a:srgbClr val="0000FF"/>
              </a:solidFill>
              <a:uFillTx/>
              <a:latin typeface="+mn-lt"/>
              <a:ea typeface="+mn-ea"/>
            </a:endParaRPr>
          </a:p>
        </p:txBody>
      </p:sp>
      <p:sp>
        <p:nvSpPr>
          <p:cNvPr id="2" name="文本框 1"/>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charset="-122"/>
              </a:rPr>
              <a:t>解 题</a:t>
            </a:r>
            <a:endParaRPr lang="zh-CN" altLang="en-US" sz="4000" b="1" dirty="0">
              <a:solidFill>
                <a:srgbClr val="7030A0"/>
              </a:solidFill>
              <a:uFillTx/>
              <a:latin typeface="Arial" panose="020B0604020202020204" pitchFamily="34" charset="0"/>
              <a:ea typeface="黑体" panose="02010609060101010101" charset="-122"/>
            </a:endParaRPr>
          </a:p>
        </p:txBody>
      </p:sp>
      <p:sp>
        <p:nvSpPr>
          <p:cNvPr id="3" name="Text Box 4"/>
          <p:cNvSpPr txBox="1"/>
          <p:nvPr/>
        </p:nvSpPr>
        <p:spPr>
          <a:xfrm>
            <a:off x="1916430" y="3303905"/>
            <a:ext cx="8359140" cy="1938020"/>
          </a:xfrm>
          <a:prstGeom prst="rect">
            <a:avLst/>
          </a:prstGeom>
          <a:noFill/>
          <a:ln w="9525">
            <a:noFill/>
          </a:ln>
        </p:spPr>
        <p:txBody>
          <a:bodyPr wrap="square" anchor="t">
            <a:spAutoFit/>
          </a:bodyPr>
          <a:p>
            <a:pPr eaLnBrk="1" latinLnBrk="1" hangingPunct="1"/>
            <a:r>
              <a:rPr lang="en-US" altLang="zh-CN" sz="4000" b="1" dirty="0">
                <a:solidFill>
                  <a:srgbClr val="FF0000"/>
                </a:solidFill>
                <a:uFillTx/>
                <a:latin typeface="+mn-lt"/>
                <a:ea typeface="+mn-ea"/>
              </a:rPr>
              <a:t>       </a:t>
            </a:r>
            <a:r>
              <a:rPr lang="zh-CN" altLang="en-US" sz="4000" b="1" dirty="0">
                <a:solidFill>
                  <a:srgbClr val="FF0000"/>
                </a:solidFill>
                <a:uFillTx/>
                <a:latin typeface="+mn-lt"/>
                <a:ea typeface="+mn-ea"/>
              </a:rPr>
              <a:t>不仅仅是纪念白求恩，更重要的是向他学习，学习他高贵的精神品质。</a:t>
            </a:r>
            <a:endParaRPr lang="zh-CN" altLang="en-US" sz="4000" b="1" dirty="0">
              <a:solidFill>
                <a:srgbClr val="FF0000"/>
              </a:solidFill>
              <a:uFillTx/>
              <a:latin typeface="+mn-lt"/>
              <a:ea typeface="+mn-ea"/>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
                                          </p:val>
                                        </p:tav>
                                        <p:tav tm="100000">
                                          <p:val>
                                            <p:strVal val="#ppt_x"/>
                                          </p:val>
                                        </p:tav>
                                      </p:tavLst>
                                    </p:anim>
                                    <p:anim calcmode="lin" valueType="num">
                                      <p:cBhvr>
                                        <p:cTn id="8"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文本框 1"/>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charset="-122"/>
              </a:rPr>
              <a:t>整体感知</a:t>
            </a:r>
            <a:endParaRPr lang="zh-CN" altLang="en-US" sz="4000" b="1" dirty="0">
              <a:solidFill>
                <a:srgbClr val="7030A0"/>
              </a:solidFill>
              <a:uFillTx/>
              <a:latin typeface="Arial" panose="020B0604020202020204" pitchFamily="34" charset="0"/>
              <a:ea typeface="黑体" panose="02010609060101010101" charset="-122"/>
            </a:endParaRPr>
          </a:p>
        </p:txBody>
      </p:sp>
      <p:sp>
        <p:nvSpPr>
          <p:cNvPr id="36868" name="Text Box 4"/>
          <p:cNvSpPr txBox="1"/>
          <p:nvPr/>
        </p:nvSpPr>
        <p:spPr>
          <a:xfrm>
            <a:off x="1898015" y="1522730"/>
            <a:ext cx="8794115" cy="3169285"/>
          </a:xfrm>
          <a:prstGeom prst="rect">
            <a:avLst/>
          </a:prstGeom>
          <a:noFill/>
          <a:ln w="9525">
            <a:noFill/>
          </a:ln>
        </p:spPr>
        <p:txBody>
          <a:bodyPr wrap="square" anchor="t">
            <a:spAutoFit/>
          </a:bodyPr>
          <a:p>
            <a:pPr eaLnBrk="1" latinLnBrk="1" hangingPunct="1"/>
            <a:r>
              <a:rPr lang="en-US" sz="4000" b="1" dirty="0">
                <a:solidFill>
                  <a:srgbClr val="0000FF"/>
                </a:solidFill>
                <a:uFillTx/>
                <a:latin typeface="+mn-lt"/>
                <a:ea typeface="+mn-ea"/>
              </a:rPr>
              <a:t>      </a:t>
            </a:r>
            <a:r>
              <a:rPr sz="4000" b="1" dirty="0">
                <a:solidFill>
                  <a:srgbClr val="0000FF"/>
                </a:solidFill>
                <a:uFillTx/>
                <a:latin typeface="+mn-lt"/>
                <a:ea typeface="+mn-ea"/>
              </a:rPr>
              <a:t>1、试找出每一段的重点句，并用“这一节赞扬了白求恩的</a:t>
            </a:r>
            <a:r>
              <a:rPr sz="4000" b="1" u="heavy" dirty="0">
                <a:solidFill>
                  <a:srgbClr val="0000FF"/>
                </a:solidFill>
                <a:uFillTx/>
                <a:latin typeface="+mn-lt"/>
                <a:ea typeface="+mn-ea"/>
              </a:rPr>
              <a:t>             </a:t>
            </a:r>
            <a:r>
              <a:rPr sz="4000" b="1" dirty="0">
                <a:solidFill>
                  <a:srgbClr val="0000FF"/>
                </a:solidFill>
                <a:uFillTx/>
                <a:latin typeface="+mn-lt"/>
                <a:ea typeface="+mn-ea"/>
              </a:rPr>
              <a:t>的精神”的句式把本段的要点表达出来。</a:t>
            </a:r>
            <a:endParaRPr sz="4000" b="1" dirty="0">
              <a:solidFill>
                <a:srgbClr val="0000FF"/>
              </a:solidFill>
              <a:uFillTx/>
              <a:latin typeface="+mn-lt"/>
              <a:ea typeface="+mn-ea"/>
            </a:endParaRPr>
          </a:p>
          <a:p>
            <a:pPr eaLnBrk="1" latinLnBrk="1" hangingPunct="1"/>
            <a:endParaRPr sz="4000" b="1" dirty="0">
              <a:solidFill>
                <a:srgbClr val="0000FF"/>
              </a:solidFill>
              <a:uFillTx/>
              <a:latin typeface="+mn-lt"/>
              <a:ea typeface="+mn-ea"/>
            </a:endParaRPr>
          </a:p>
          <a:p>
            <a:pPr eaLnBrk="1" latinLnBrk="1" hangingPunct="1"/>
            <a:r>
              <a:rPr sz="4000" b="1" dirty="0">
                <a:solidFill>
                  <a:srgbClr val="0000FF"/>
                </a:solidFill>
                <a:uFillTx/>
                <a:latin typeface="+mn-lt"/>
                <a:ea typeface="+mn-ea"/>
              </a:rPr>
              <a:t>      2、说说课文段落之间的关系。</a:t>
            </a:r>
            <a:endParaRPr sz="4000" b="1" dirty="0">
              <a:solidFill>
                <a:srgbClr val="0000FF"/>
              </a:solidFill>
              <a:uFillTx/>
              <a:latin typeface="+mn-lt"/>
              <a:ea typeface="+mn-ea"/>
            </a:endParaRPr>
          </a:p>
        </p:txBody>
      </p:sp>
    </p:spTree>
  </p:cSld>
  <p:clrMapOvr>
    <a:masterClrMapping/>
  </p:clrMapOvr>
  <p:transition spd="slow">
    <p:random/>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 name="矩形 5"/>
          <p:cNvSpPr/>
          <p:nvPr/>
        </p:nvSpPr>
        <p:spPr>
          <a:xfrm>
            <a:off x="1284393" y="4213437"/>
            <a:ext cx="10100733" cy="2440305"/>
          </a:xfrm>
          <a:prstGeom prst="rect">
            <a:avLst/>
          </a:prstGeom>
          <a:noFill/>
          <a:ln>
            <a:noFill/>
          </a:ln>
          <a:extLst>
            <a:ext uri="{909E8E84-426E-40DD-AFC4-6F175D3DCCD1}">
              <a14:hiddenFill xmlns:a14="http://schemas.microsoft.com/office/drawing/2010/main">
                <a:gradFill rotWithShape="1">
                  <a:gsLst>
                    <a:gs pos="0">
                      <a:schemeClr val="accent1">
                        <a:lumMod val="110000"/>
                        <a:satMod val="105000"/>
                        <a:tint val="67000"/>
                      </a:schemeClr>
                    </a:gs>
                    <a:gs pos="50000">
                      <a:schemeClr val="accent1">
                        <a:lumMod val="105000"/>
                        <a:satMod val="103000"/>
                        <a:tint val="73000"/>
                      </a:schemeClr>
                    </a:gs>
                    <a:gs pos="100000">
                      <a:schemeClr val="accent1">
                        <a:lumMod val="105000"/>
                        <a:satMod val="109000"/>
                        <a:tint val="81000"/>
                      </a:schemeClr>
                    </a:gs>
                  </a:gsLst>
                  <a:lin ang="5400000" scaled="0"/>
                </a:gradFill>
              </a14:hiddenFill>
            </a:ext>
          </a:extLst>
        </p:spPr>
        <p:style>
          <a:lnRef idx="1">
            <a:schemeClr val="accent1"/>
          </a:lnRef>
          <a:fillRef idx="2">
            <a:schemeClr val="accent1"/>
          </a:fillRef>
          <a:effectRef idx="1">
            <a:schemeClr val="accent1"/>
          </a:effectRef>
          <a:fontRef idx="minor">
            <a:schemeClr val="dk1"/>
          </a:fontRef>
        </p:style>
        <p:txBody>
          <a:bodyPr>
            <a:spAutoFit/>
          </a:bodyPr>
          <a:p>
            <a:pPr marL="0" marR="0" lvl="0" indent="0" algn="l" defTabSz="914400" rtl="0" eaLnBrk="1" hangingPunct="1">
              <a:lnSpc>
                <a:spcPts val="4580"/>
              </a:lnSpc>
              <a:spcBef>
                <a:spcPct val="0"/>
              </a:spcBef>
              <a:spcAft>
                <a:spcPct val="0"/>
              </a:spcAft>
              <a:buClrTx/>
              <a:buSzTx/>
              <a:buFontTx/>
              <a:buNone/>
              <a:defRPr/>
            </a:pPr>
            <a:r>
              <a:rPr kumimoji="0" lang="en-US" altLang="zh-CN" sz="3400" b="1" i="0" baseline="0" noProof="0" dirty="0">
                <a:ln>
                  <a:noFill/>
                </a:ln>
                <a:solidFill>
                  <a:srgbClr val="0000FF"/>
                </a:solidFill>
                <a:effectLst/>
                <a:uLnTx/>
                <a:uFillTx/>
                <a:latin typeface="楷体_GB2312" pitchFamily="49" charset="-122"/>
                <a:ea typeface="黑体" panose="02010609060101010101" charset="-122"/>
                <a:cs typeface="+mn-cs"/>
              </a:rPr>
              <a:t>       </a:t>
            </a:r>
            <a:r>
              <a:rPr kumimoji="0" lang="zh-CN" altLang="en-US" sz="3400" b="1" i="0" baseline="0" noProof="0" dirty="0">
                <a:ln>
                  <a:noFill/>
                </a:ln>
                <a:solidFill>
                  <a:srgbClr val="0000FF"/>
                </a:solidFill>
                <a:effectLst/>
                <a:uLnTx/>
                <a:uFillTx/>
                <a:latin typeface="楷体_GB2312" pitchFamily="49" charset="-122"/>
                <a:ea typeface="黑体" panose="02010609060101010101" charset="-122"/>
                <a:cs typeface="+mn-cs"/>
              </a:rPr>
              <a:t>“白求恩同志毫不利己专门利人的精神，表现在他对工作的极端的负责任，对同志对人民的极端的热忱。”</a:t>
            </a:r>
            <a:endParaRPr kumimoji="0" lang="zh-CN" altLang="en-US" sz="3400" b="1" i="0" baseline="0" noProof="0" dirty="0">
              <a:ln>
                <a:noFill/>
              </a:ln>
              <a:solidFill>
                <a:srgbClr val="0000FF"/>
              </a:solidFill>
              <a:effectLst/>
              <a:uLnTx/>
              <a:uFillTx/>
              <a:latin typeface="楷体_GB2312" pitchFamily="49" charset="-122"/>
              <a:ea typeface="黑体" panose="02010609060101010101" charset="-122"/>
              <a:cs typeface="+mn-cs"/>
            </a:endParaRPr>
          </a:p>
          <a:p>
            <a:pPr marL="0" marR="0" lvl="0" indent="0" algn="l" defTabSz="914400" rtl="0" eaLnBrk="1" hangingPunct="1">
              <a:lnSpc>
                <a:spcPts val="4580"/>
              </a:lnSpc>
              <a:spcBef>
                <a:spcPct val="0"/>
              </a:spcBef>
              <a:spcAft>
                <a:spcPct val="0"/>
              </a:spcAft>
              <a:buClrTx/>
              <a:buSzTx/>
              <a:buFontTx/>
              <a:buNone/>
              <a:defRPr/>
            </a:pPr>
            <a:r>
              <a:rPr kumimoji="0" lang="zh-CN" altLang="en-US" sz="3400" b="1" i="0" baseline="0" noProof="0" dirty="0">
                <a:ln>
                  <a:noFill/>
                </a:ln>
                <a:solidFill>
                  <a:srgbClr val="FF0000"/>
                </a:solidFill>
                <a:effectLst/>
                <a:uLnTx/>
                <a:uFillTx/>
                <a:latin typeface="+中文标题" charset="0"/>
                <a:ea typeface="黑体" panose="02010609060101010101" charset="-122"/>
                <a:cs typeface="+mn-cs"/>
              </a:rPr>
              <a:t>要点：赞扬白求恩同志毫不利己专门利人的精神。</a:t>
            </a:r>
            <a:endParaRPr kumimoji="0" lang="zh-CN" altLang="en-US" sz="3400" b="1" i="0" baseline="0" noProof="0" dirty="0">
              <a:ln>
                <a:noFill/>
              </a:ln>
              <a:solidFill>
                <a:srgbClr val="FF0000"/>
              </a:solidFill>
              <a:effectLst/>
              <a:uLnTx/>
              <a:uFillTx/>
              <a:latin typeface="+中文标题" charset="0"/>
              <a:ea typeface="黑体" panose="02010609060101010101" charset="-122"/>
              <a:cs typeface="+mn-cs"/>
            </a:endParaRPr>
          </a:p>
        </p:txBody>
      </p:sp>
      <p:sp>
        <p:nvSpPr>
          <p:cNvPr id="5" name="矩形 4"/>
          <p:cNvSpPr/>
          <p:nvPr/>
        </p:nvSpPr>
        <p:spPr>
          <a:xfrm>
            <a:off x="1394672" y="809837"/>
            <a:ext cx="10100733" cy="3027680"/>
          </a:xfrm>
          <a:prstGeom prst="rect">
            <a:avLst/>
          </a:prstGeom>
          <a:noFill/>
          <a:ln>
            <a:noFill/>
          </a:ln>
          <a:extLst>
            <a:ext uri="{909E8E84-426E-40DD-AFC4-6F175D3DCCD1}">
              <a14:hiddenFill xmlns:a14="http://schemas.microsoft.com/office/drawing/2010/main">
                <a:gradFill rotWithShape="1">
                  <a:gsLst>
                    <a:gs pos="0">
                      <a:schemeClr val="accent1">
                        <a:lumMod val="110000"/>
                        <a:satMod val="105000"/>
                        <a:tint val="67000"/>
                      </a:schemeClr>
                    </a:gs>
                    <a:gs pos="50000">
                      <a:schemeClr val="accent1">
                        <a:lumMod val="105000"/>
                        <a:satMod val="103000"/>
                        <a:tint val="73000"/>
                      </a:schemeClr>
                    </a:gs>
                    <a:gs pos="100000">
                      <a:schemeClr val="accent1">
                        <a:lumMod val="105000"/>
                        <a:satMod val="109000"/>
                        <a:tint val="81000"/>
                      </a:schemeClr>
                    </a:gs>
                  </a:gsLst>
                  <a:lin ang="5400000" scaled="0"/>
                </a:gradFill>
              </a14:hiddenFill>
            </a:ext>
          </a:extLst>
        </p:spPr>
        <p:style>
          <a:lnRef idx="1">
            <a:schemeClr val="accent1"/>
          </a:lnRef>
          <a:fillRef idx="2">
            <a:schemeClr val="accent1"/>
          </a:fillRef>
          <a:effectRef idx="1">
            <a:schemeClr val="accent1"/>
          </a:effectRef>
          <a:fontRef idx="minor">
            <a:schemeClr val="dk1"/>
          </a:fontRef>
        </p:style>
        <p:txBody>
          <a:bodyPr>
            <a:spAutoFit/>
          </a:bodyPr>
          <a:p>
            <a:pPr marL="0" marR="0" lvl="0" indent="0" algn="l" defTabSz="914400" rtl="0" eaLnBrk="1" latinLnBrk="1" hangingPunct="1">
              <a:lnSpc>
                <a:spcPts val="4580"/>
              </a:lnSpc>
              <a:spcBef>
                <a:spcPct val="0"/>
              </a:spcBef>
              <a:spcAft>
                <a:spcPct val="0"/>
              </a:spcAft>
              <a:buClrTx/>
              <a:buSzTx/>
              <a:buFontTx/>
              <a:buNone/>
              <a:defRPr/>
            </a:pPr>
            <a:r>
              <a:rPr kumimoji="0" lang="en-US" altLang="zh-CN" sz="3400" b="1" i="0" baseline="0" noProof="0" dirty="0">
                <a:ln>
                  <a:noFill/>
                </a:ln>
                <a:solidFill>
                  <a:srgbClr val="0000FF"/>
                </a:solidFill>
                <a:effectLst/>
                <a:uLnTx/>
                <a:uFillTx/>
                <a:latin typeface="楷体_GB2312" pitchFamily="49" charset="-122"/>
                <a:ea typeface="黑体" panose="02010609060101010101" charset="-122"/>
                <a:cs typeface="+mn-cs"/>
              </a:rPr>
              <a:t>       </a:t>
            </a:r>
            <a:r>
              <a:rPr kumimoji="0" lang="zh-CN" altLang="en-US" sz="3400" b="1" i="0" baseline="0" noProof="0" dirty="0">
                <a:ln>
                  <a:noFill/>
                </a:ln>
                <a:solidFill>
                  <a:srgbClr val="0000FF"/>
                </a:solidFill>
                <a:effectLst/>
                <a:uLnTx/>
                <a:uFillTx/>
                <a:latin typeface="楷体_GB2312" pitchFamily="49" charset="-122"/>
                <a:ea typeface="黑体" panose="02010609060101010101" charset="-122"/>
                <a:cs typeface="+mn-cs"/>
              </a:rPr>
              <a:t>一个外国人，毫不利己的动机，把中国人民的解放事业当作他自己的事业，这是什么精神？这是国际主义的精神，这是共产主义的精神，每一个中国共产党员都要学习这种精神。</a:t>
            </a:r>
            <a:endParaRPr kumimoji="0" lang="zh-CN" altLang="en-US" sz="3400" b="1" i="0" baseline="0" noProof="0" dirty="0">
              <a:ln>
                <a:noFill/>
              </a:ln>
              <a:solidFill>
                <a:srgbClr val="0000FF"/>
              </a:solidFill>
              <a:effectLst/>
              <a:uLnTx/>
              <a:uFillTx/>
              <a:latin typeface="楷体_GB2312" pitchFamily="49" charset="-122"/>
              <a:ea typeface="黑体" panose="02010609060101010101" charset="-122"/>
              <a:cs typeface="+mn-cs"/>
            </a:endParaRPr>
          </a:p>
          <a:p>
            <a:pPr marL="0" marR="0" lvl="0" indent="0" algn="l" defTabSz="914400" rtl="0" eaLnBrk="1" latinLnBrk="1" hangingPunct="1">
              <a:lnSpc>
                <a:spcPts val="4580"/>
              </a:lnSpc>
              <a:spcBef>
                <a:spcPct val="0"/>
              </a:spcBef>
              <a:spcAft>
                <a:spcPct val="0"/>
              </a:spcAft>
              <a:buClrTx/>
              <a:buSzTx/>
              <a:buFontTx/>
              <a:buNone/>
              <a:defRPr/>
            </a:pPr>
            <a:r>
              <a:rPr kumimoji="0" lang="zh-CN" altLang="en-US" sz="3400" b="1" i="0" baseline="0" noProof="0" dirty="0">
                <a:ln>
                  <a:noFill/>
                </a:ln>
                <a:solidFill>
                  <a:srgbClr val="FF0000"/>
                </a:solidFill>
                <a:effectLst/>
                <a:uLnTx/>
                <a:uFillTx/>
                <a:latin typeface="+中文标题" charset="0"/>
                <a:ea typeface="黑体" panose="02010609060101010101" charset="-122"/>
                <a:cs typeface="+mn-cs"/>
              </a:rPr>
              <a:t>要点：赞扬白求恩同志的国际主义精神。</a:t>
            </a:r>
            <a:endParaRPr kumimoji="0" lang="zh-CN" altLang="en-US" sz="3400" b="1" i="0" baseline="0" noProof="0" dirty="0">
              <a:ln>
                <a:noFill/>
              </a:ln>
              <a:solidFill>
                <a:srgbClr val="FF0000"/>
              </a:solidFill>
              <a:effectLst/>
              <a:uLnTx/>
              <a:uFillTx/>
              <a:latin typeface="+中文标题" charset="0"/>
              <a:ea typeface="黑体" panose="02010609060101010101" charset="-122"/>
              <a:cs typeface="+mn-cs"/>
            </a:endParaRPr>
          </a:p>
        </p:txBody>
      </p:sp>
      <p:sp>
        <p:nvSpPr>
          <p:cNvPr id="3" name="矩形 2"/>
          <p:cNvSpPr/>
          <p:nvPr/>
        </p:nvSpPr>
        <p:spPr>
          <a:xfrm>
            <a:off x="1394460" y="809625"/>
            <a:ext cx="2058670" cy="678180"/>
          </a:xfrm>
          <a:prstGeom prst="rect">
            <a:avLst/>
          </a:prstGeom>
          <a:noFill/>
          <a:ln>
            <a:noFill/>
          </a:ln>
          <a:extLst>
            <a:ext uri="{909E8E84-426E-40DD-AFC4-6F175D3DCCD1}">
              <a14:hiddenFill xmlns:a14="http://schemas.microsoft.com/office/drawing/2010/main">
                <a:gradFill rotWithShape="1">
                  <a:gsLst>
                    <a:gs pos="0">
                      <a:schemeClr val="accent1">
                        <a:lumMod val="110000"/>
                        <a:satMod val="105000"/>
                        <a:tint val="67000"/>
                      </a:schemeClr>
                    </a:gs>
                    <a:gs pos="50000">
                      <a:schemeClr val="accent1">
                        <a:lumMod val="105000"/>
                        <a:satMod val="103000"/>
                        <a:tint val="73000"/>
                      </a:schemeClr>
                    </a:gs>
                    <a:gs pos="100000">
                      <a:schemeClr val="accent1">
                        <a:lumMod val="105000"/>
                        <a:satMod val="109000"/>
                        <a:tint val="81000"/>
                      </a:schemeClr>
                    </a:gs>
                  </a:gsLst>
                  <a:lin ang="5400000" scaled="0"/>
                </a:gradFill>
              </a14:hiddenFill>
            </a:ext>
          </a:extLst>
        </p:spPr>
        <p:style>
          <a:lnRef idx="1">
            <a:schemeClr val="accent1"/>
          </a:lnRef>
          <a:fillRef idx="2">
            <a:schemeClr val="accent1"/>
          </a:fillRef>
          <a:effectRef idx="1">
            <a:schemeClr val="accent1"/>
          </a:effectRef>
          <a:fontRef idx="minor">
            <a:schemeClr val="dk1"/>
          </a:fontRef>
        </p:style>
        <p:txBody>
          <a:bodyPr wrap="square">
            <a:spAutoFit/>
          </a:bodyPr>
          <a:lstStyle/>
          <a:p>
            <a:pPr marL="0" marR="0" lvl="0" indent="0" algn="l" defTabSz="914400" rtl="0" eaLnBrk="1" latinLnBrk="1" hangingPunct="1">
              <a:lnSpc>
                <a:spcPts val="4580"/>
              </a:lnSpc>
              <a:spcBef>
                <a:spcPct val="0"/>
              </a:spcBef>
              <a:spcAft>
                <a:spcPct val="0"/>
              </a:spcAft>
              <a:buClrTx/>
              <a:buSzTx/>
              <a:buFontTx/>
              <a:buNone/>
              <a:defRPr/>
            </a:pPr>
            <a:r>
              <a:rPr kumimoji="0" lang="zh-CN" altLang="en-US" sz="3400" b="1" i="0" baseline="0" noProof="0" dirty="0">
                <a:ln>
                  <a:noFill/>
                </a:ln>
                <a:solidFill>
                  <a:srgbClr val="00B050"/>
                </a:solidFill>
                <a:effectLst/>
                <a:uLnTx/>
                <a:uFillTx/>
                <a:latin typeface="+中文标题" charset="0"/>
                <a:ea typeface="黑体" panose="02010609060101010101" charset="-122"/>
                <a:cs typeface="+mn-cs"/>
              </a:rPr>
              <a:t>第一段：</a:t>
            </a:r>
            <a:endParaRPr kumimoji="0" lang="zh-CN" altLang="en-US" sz="3400" b="1" i="0" baseline="0" noProof="0" dirty="0">
              <a:ln>
                <a:noFill/>
              </a:ln>
              <a:solidFill>
                <a:srgbClr val="00B050"/>
              </a:solidFill>
              <a:effectLst/>
              <a:uLnTx/>
              <a:uFillTx/>
              <a:latin typeface="+中文标题" charset="0"/>
              <a:ea typeface="黑体" panose="02010609060101010101" charset="-122"/>
              <a:cs typeface="+mn-cs"/>
            </a:endParaRPr>
          </a:p>
        </p:txBody>
      </p:sp>
      <p:sp>
        <p:nvSpPr>
          <p:cNvPr id="2" name="矩形 1"/>
          <p:cNvSpPr/>
          <p:nvPr/>
        </p:nvSpPr>
        <p:spPr>
          <a:xfrm>
            <a:off x="1284605" y="4213225"/>
            <a:ext cx="1898015" cy="678180"/>
          </a:xfrm>
          <a:prstGeom prst="rect">
            <a:avLst/>
          </a:prstGeom>
          <a:noFill/>
          <a:ln>
            <a:noFill/>
          </a:ln>
          <a:extLst>
            <a:ext uri="{909E8E84-426E-40DD-AFC4-6F175D3DCCD1}">
              <a14:hiddenFill xmlns:a14="http://schemas.microsoft.com/office/drawing/2010/main">
                <a:gradFill rotWithShape="1">
                  <a:gsLst>
                    <a:gs pos="0">
                      <a:schemeClr val="accent1">
                        <a:lumMod val="110000"/>
                        <a:satMod val="105000"/>
                        <a:tint val="67000"/>
                      </a:schemeClr>
                    </a:gs>
                    <a:gs pos="50000">
                      <a:schemeClr val="accent1">
                        <a:lumMod val="105000"/>
                        <a:satMod val="103000"/>
                        <a:tint val="73000"/>
                      </a:schemeClr>
                    </a:gs>
                    <a:gs pos="100000">
                      <a:schemeClr val="accent1">
                        <a:lumMod val="105000"/>
                        <a:satMod val="109000"/>
                        <a:tint val="81000"/>
                      </a:schemeClr>
                    </a:gs>
                  </a:gsLst>
                  <a:lin ang="5400000" scaled="0"/>
                </a:gradFill>
              </a14:hiddenFill>
            </a:ext>
          </a:extLst>
        </p:spPr>
        <p:style>
          <a:lnRef idx="1">
            <a:schemeClr val="accent1"/>
          </a:lnRef>
          <a:fillRef idx="2">
            <a:schemeClr val="accent1"/>
          </a:fillRef>
          <a:effectRef idx="1">
            <a:schemeClr val="accent1"/>
          </a:effectRef>
          <a:fontRef idx="minor">
            <a:schemeClr val="dk1"/>
          </a:fontRef>
        </p:style>
        <p:txBody>
          <a:bodyPr wrap="square">
            <a:spAutoFit/>
          </a:bodyPr>
          <a:p>
            <a:pPr marL="0" marR="0" lvl="0" indent="0" algn="l" defTabSz="914400" rtl="0" eaLnBrk="1" hangingPunct="1">
              <a:lnSpc>
                <a:spcPts val="4580"/>
              </a:lnSpc>
              <a:spcBef>
                <a:spcPct val="0"/>
              </a:spcBef>
              <a:spcAft>
                <a:spcPct val="0"/>
              </a:spcAft>
              <a:buClrTx/>
              <a:buSzTx/>
              <a:buFontTx/>
              <a:buNone/>
              <a:defRPr/>
            </a:pPr>
            <a:r>
              <a:rPr kumimoji="0" lang="zh-CN" altLang="en-US" sz="3400" b="1" i="0" baseline="0" noProof="0" dirty="0">
                <a:ln>
                  <a:noFill/>
                </a:ln>
                <a:solidFill>
                  <a:srgbClr val="00B050"/>
                </a:solidFill>
                <a:effectLst/>
                <a:uLnTx/>
                <a:uFillTx/>
                <a:latin typeface="+中文标题" charset="0"/>
                <a:ea typeface="黑体" panose="02010609060101010101" charset="-122"/>
                <a:cs typeface="+mn-cs"/>
              </a:rPr>
              <a:t>第二段：</a:t>
            </a:r>
            <a:endParaRPr kumimoji="0" lang="zh-CN" altLang="en-US" sz="3400" b="1" i="0" baseline="0" noProof="0" dirty="0">
              <a:ln>
                <a:noFill/>
              </a:ln>
              <a:solidFill>
                <a:srgbClr val="00B050"/>
              </a:solidFill>
              <a:effectLst/>
              <a:uLnTx/>
              <a:uFillTx/>
              <a:latin typeface="+中文标题" charset="0"/>
              <a:ea typeface="黑体" panose="02010609060101010101" charset="-122"/>
              <a:cs typeface="+mn-cs"/>
            </a:endParaRPr>
          </a:p>
        </p:txBody>
      </p:sp>
      <p:sp>
        <p:nvSpPr>
          <p:cNvPr id="4" name="文本框 3"/>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charset="-122"/>
              </a:rPr>
              <a:t>整体感知</a:t>
            </a:r>
            <a:endParaRPr lang="zh-CN" altLang="en-US" sz="4000" b="1" dirty="0">
              <a:solidFill>
                <a:srgbClr val="7030A0"/>
              </a:solidFill>
              <a:uFillTx/>
              <a:latin typeface="Arial" panose="020B0604020202020204" pitchFamily="34" charset="0"/>
              <a:ea typeface="黑体" panose="02010609060101010101"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5">
                                            <p:txEl>
                                              <p:charRg st="0" end="83"/>
                                            </p:txEl>
                                          </p:spTgt>
                                        </p:tgtEl>
                                        <p:attrNameLst>
                                          <p:attrName>style.visibility</p:attrName>
                                        </p:attrNameLst>
                                      </p:cBhvr>
                                      <p:to>
                                        <p:strVal val="visible"/>
                                      </p:to>
                                    </p:set>
                                    <p:anim calcmode="lin" valueType="num">
                                      <p:cBhvr>
                                        <p:cTn id="7" dur="1000" fill="hold"/>
                                        <p:tgtEl>
                                          <p:spTgt spid="5">
                                            <p:txEl>
                                              <p:charRg st="0" end="83"/>
                                            </p:txEl>
                                          </p:spTgt>
                                        </p:tgtEl>
                                        <p:attrNameLst>
                                          <p:attrName>ppt_w</p:attrName>
                                        </p:attrNameLst>
                                      </p:cBhvr>
                                      <p:tavLst>
                                        <p:tav tm="0">
                                          <p:val>
                                            <p:fltVal val="0"/>
                                          </p:val>
                                        </p:tav>
                                        <p:tav tm="100000">
                                          <p:val>
                                            <p:strVal val="#ppt_w"/>
                                          </p:val>
                                        </p:tav>
                                      </p:tavLst>
                                    </p:anim>
                                    <p:anim calcmode="lin" valueType="num">
                                      <p:cBhvr>
                                        <p:cTn id="8" dur="1000" fill="hold"/>
                                        <p:tgtEl>
                                          <p:spTgt spid="5">
                                            <p:txEl>
                                              <p:charRg st="0" end="83"/>
                                            </p:txEl>
                                          </p:spTgt>
                                        </p:tgtEl>
                                        <p:attrNameLst>
                                          <p:attrName>ppt_h</p:attrName>
                                        </p:attrNameLst>
                                      </p:cBhvr>
                                      <p:tavLst>
                                        <p:tav tm="0">
                                          <p:val>
                                            <p:fltVal val="0"/>
                                          </p:val>
                                        </p:tav>
                                        <p:tav tm="100000">
                                          <p:val>
                                            <p:strVal val="#ppt_h"/>
                                          </p:val>
                                        </p:tav>
                                      </p:tavLst>
                                    </p:anim>
                                    <p:anim calcmode="lin" valueType="num">
                                      <p:cBhvr>
                                        <p:cTn id="9" dur="1000" fill="hold"/>
                                        <p:tgtEl>
                                          <p:spTgt spid="5">
                                            <p:txEl>
                                              <p:charRg st="0" end="83"/>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xEl>
                                              <p:charRg st="0" end="83"/>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47" presetClass="entr" presetSubtype="0" fill="hold" nodeType="clickEffect">
                                  <p:stCondLst>
                                    <p:cond delay="0"/>
                                  </p:stCondLst>
                                  <p:childTnLst>
                                    <p:set>
                                      <p:cBhvr>
                                        <p:cTn id="14" dur="1" fill="hold">
                                          <p:stCondLst>
                                            <p:cond delay="0"/>
                                          </p:stCondLst>
                                        </p:cTn>
                                        <p:tgtEl>
                                          <p:spTgt spid="5">
                                            <p:txEl>
                                              <p:charRg st="83" end="102"/>
                                            </p:txEl>
                                          </p:spTgt>
                                        </p:tgtEl>
                                        <p:attrNameLst>
                                          <p:attrName>style.visibility</p:attrName>
                                        </p:attrNameLst>
                                      </p:cBhvr>
                                      <p:to>
                                        <p:strVal val="visible"/>
                                      </p:to>
                                    </p:set>
                                    <p:animEffect transition="in" filter="fade">
                                      <p:cBhvr>
                                        <p:cTn id="15" dur="1000"/>
                                        <p:tgtEl>
                                          <p:spTgt spid="5">
                                            <p:txEl>
                                              <p:charRg st="83" end="102"/>
                                            </p:txEl>
                                          </p:spTgt>
                                        </p:tgtEl>
                                      </p:cBhvr>
                                    </p:animEffect>
                                    <p:anim calcmode="lin" valueType="num">
                                      <p:cBhvr>
                                        <p:cTn id="16" dur="1000" fill="hold"/>
                                        <p:tgtEl>
                                          <p:spTgt spid="5">
                                            <p:txEl>
                                              <p:charRg st="83" end="102"/>
                                            </p:txEl>
                                          </p:spTgt>
                                        </p:tgtEl>
                                        <p:attrNameLst>
                                          <p:attrName>ppt_x</p:attrName>
                                        </p:attrNameLst>
                                      </p:cBhvr>
                                      <p:tavLst>
                                        <p:tav tm="0">
                                          <p:val>
                                            <p:strVal val="#ppt_x"/>
                                          </p:val>
                                        </p:tav>
                                        <p:tav tm="100000">
                                          <p:val>
                                            <p:strVal val="#ppt_x"/>
                                          </p:val>
                                        </p:tav>
                                      </p:tavLst>
                                    </p:anim>
                                    <p:anim calcmode="lin" valueType="num">
                                      <p:cBhvr>
                                        <p:cTn id="17" dur="1000" fill="hold"/>
                                        <p:tgtEl>
                                          <p:spTgt spid="5">
                                            <p:txEl>
                                              <p:charRg st="83" end="102"/>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5" presetClass="entr" presetSubtype="0" fill="hold" nodeType="clickEffect">
                                  <p:stCondLst>
                                    <p:cond delay="0"/>
                                  </p:stCondLst>
                                  <p:childTnLst>
                                    <p:set>
                                      <p:cBhvr>
                                        <p:cTn id="21" dur="1" fill="hold">
                                          <p:stCondLst>
                                            <p:cond delay="0"/>
                                          </p:stCondLst>
                                        </p:cTn>
                                        <p:tgtEl>
                                          <p:spTgt spid="6">
                                            <p:txEl>
                                              <p:charRg st="0" end="52"/>
                                            </p:txEl>
                                          </p:spTgt>
                                        </p:tgtEl>
                                        <p:attrNameLst>
                                          <p:attrName>style.visibility</p:attrName>
                                        </p:attrNameLst>
                                      </p:cBhvr>
                                      <p:to>
                                        <p:strVal val="visible"/>
                                      </p:to>
                                    </p:set>
                                    <p:anim calcmode="lin" valueType="num">
                                      <p:cBhvr>
                                        <p:cTn id="22" dur="1000" fill="hold"/>
                                        <p:tgtEl>
                                          <p:spTgt spid="6">
                                            <p:txEl>
                                              <p:charRg st="0" end="52"/>
                                            </p:txEl>
                                          </p:spTgt>
                                        </p:tgtEl>
                                        <p:attrNameLst>
                                          <p:attrName>ppt_w</p:attrName>
                                        </p:attrNameLst>
                                      </p:cBhvr>
                                      <p:tavLst>
                                        <p:tav tm="0">
                                          <p:val>
                                            <p:fltVal val="0"/>
                                          </p:val>
                                        </p:tav>
                                        <p:tav tm="100000">
                                          <p:val>
                                            <p:strVal val="#ppt_w"/>
                                          </p:val>
                                        </p:tav>
                                      </p:tavLst>
                                    </p:anim>
                                    <p:anim calcmode="lin" valueType="num">
                                      <p:cBhvr>
                                        <p:cTn id="23" dur="1000" fill="hold"/>
                                        <p:tgtEl>
                                          <p:spTgt spid="6">
                                            <p:txEl>
                                              <p:charRg st="0" end="52"/>
                                            </p:txEl>
                                          </p:spTgt>
                                        </p:tgtEl>
                                        <p:attrNameLst>
                                          <p:attrName>ppt_h</p:attrName>
                                        </p:attrNameLst>
                                      </p:cBhvr>
                                      <p:tavLst>
                                        <p:tav tm="0">
                                          <p:val>
                                            <p:fltVal val="0"/>
                                          </p:val>
                                        </p:tav>
                                        <p:tav tm="100000">
                                          <p:val>
                                            <p:strVal val="#ppt_h"/>
                                          </p:val>
                                        </p:tav>
                                      </p:tavLst>
                                    </p:anim>
                                    <p:anim calcmode="lin" valueType="num">
                                      <p:cBhvr>
                                        <p:cTn id="24" dur="1000" fill="hold"/>
                                        <p:tgtEl>
                                          <p:spTgt spid="6">
                                            <p:txEl>
                                              <p:charRg st="0" end="52"/>
                                            </p:txEl>
                                          </p:spTgt>
                                        </p:tgtEl>
                                        <p:attrNameLst>
                                          <p:attrName>ppt_x</p:attrName>
                                        </p:attrNameLst>
                                      </p:cBhvr>
                                      <p:tavLst>
                                        <p:tav tm="0" fmla="#ppt_x+(cos(-2*pi*(1-$))*-#ppt_x-sin(-2*pi*(1-$))*(1-#ppt_y))*(1-$)">
                                          <p:val>
                                            <p:fltVal val="0"/>
                                          </p:val>
                                        </p:tav>
                                        <p:tav tm="100000">
                                          <p:val>
                                            <p:fltVal val="1"/>
                                          </p:val>
                                        </p:tav>
                                      </p:tavLst>
                                    </p:anim>
                                    <p:anim calcmode="lin" valueType="num">
                                      <p:cBhvr>
                                        <p:cTn id="25" dur="1000" fill="hold"/>
                                        <p:tgtEl>
                                          <p:spTgt spid="6">
                                            <p:txEl>
                                              <p:charRg st="0" end="52"/>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6" fill="hold">
                      <p:stCondLst>
                        <p:cond delay="indefinite"/>
                      </p:stCondLst>
                      <p:childTnLst>
                        <p:par>
                          <p:cTn id="27" fill="hold">
                            <p:stCondLst>
                              <p:cond delay="0"/>
                            </p:stCondLst>
                            <p:childTnLst>
                              <p:par>
                                <p:cTn id="28" presetID="47" presetClass="entr" presetSubtype="0" fill="hold" nodeType="clickEffect">
                                  <p:stCondLst>
                                    <p:cond delay="0"/>
                                  </p:stCondLst>
                                  <p:childTnLst>
                                    <p:set>
                                      <p:cBhvr>
                                        <p:cTn id="29" dur="1" fill="hold">
                                          <p:stCondLst>
                                            <p:cond delay="0"/>
                                          </p:stCondLst>
                                        </p:cTn>
                                        <p:tgtEl>
                                          <p:spTgt spid="6">
                                            <p:txEl>
                                              <p:charRg st="52" end="75"/>
                                            </p:txEl>
                                          </p:spTgt>
                                        </p:tgtEl>
                                        <p:attrNameLst>
                                          <p:attrName>style.visibility</p:attrName>
                                        </p:attrNameLst>
                                      </p:cBhvr>
                                      <p:to>
                                        <p:strVal val="visible"/>
                                      </p:to>
                                    </p:set>
                                    <p:animEffect transition="in" filter="fade">
                                      <p:cBhvr>
                                        <p:cTn id="30" dur="1000"/>
                                        <p:tgtEl>
                                          <p:spTgt spid="6">
                                            <p:txEl>
                                              <p:charRg st="52" end="75"/>
                                            </p:txEl>
                                          </p:spTgt>
                                        </p:tgtEl>
                                      </p:cBhvr>
                                    </p:animEffect>
                                    <p:anim calcmode="lin" valueType="num">
                                      <p:cBhvr>
                                        <p:cTn id="31" dur="1000" fill="hold"/>
                                        <p:tgtEl>
                                          <p:spTgt spid="6">
                                            <p:txEl>
                                              <p:charRg st="52" end="75"/>
                                            </p:txEl>
                                          </p:spTgt>
                                        </p:tgtEl>
                                        <p:attrNameLst>
                                          <p:attrName>ppt_x</p:attrName>
                                        </p:attrNameLst>
                                      </p:cBhvr>
                                      <p:tavLst>
                                        <p:tav tm="0">
                                          <p:val>
                                            <p:strVal val="#ppt_x"/>
                                          </p:val>
                                        </p:tav>
                                        <p:tav tm="100000">
                                          <p:val>
                                            <p:strVal val="#ppt_x"/>
                                          </p:val>
                                        </p:tav>
                                      </p:tavLst>
                                    </p:anim>
                                    <p:anim calcmode="lin" valueType="num">
                                      <p:cBhvr>
                                        <p:cTn id="32" dur="1000" fill="hold"/>
                                        <p:tgtEl>
                                          <p:spTgt spid="6">
                                            <p:txEl>
                                              <p:charRg st="52" end="7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cai.7cxk.net1">
  <a:themeElements>
    <a:clrScheme name="cai.7cxk.net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ai.7cxk.net1">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cai.7cxk.net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ai.7cxk.net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ai.7cxk.net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ai.7cxk.net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ai.7cxk.net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ai.7cxk.net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ai.7cxk.net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ai.7cxk.net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ai.7cxk.net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ai.7cxk.net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ai.7cxk.net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ai.7cxk.net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cai.7cxk.net1</Template>
  <TotalTime>0</TotalTime>
  <Words>4509</Words>
  <Application>WPS 演示</Application>
  <PresentationFormat>全屏显示(4:3)</PresentationFormat>
  <Paragraphs>403</Paragraphs>
  <Slides>35</Slides>
  <Notes>0</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35</vt:i4>
      </vt:variant>
    </vt:vector>
  </HeadingPairs>
  <TitlesOfParts>
    <vt:vector size="56" baseType="lpstr">
      <vt:lpstr>Arial</vt:lpstr>
      <vt:lpstr>宋体</vt:lpstr>
      <vt:lpstr>Wingdings</vt:lpstr>
      <vt:lpstr>Times New Roman</vt:lpstr>
      <vt:lpstr>黑体</vt:lpstr>
      <vt:lpstr>+中文标题</vt:lpstr>
      <vt:lpstr>Segoe Print</vt:lpstr>
      <vt:lpstr>楷体_GB2312</vt:lpstr>
      <vt:lpstr>新宋体</vt:lpstr>
      <vt:lpstr>华文细黑</vt:lpstr>
      <vt:lpstr>楷体_GB2312</vt:lpstr>
      <vt:lpstr>微软雅黑</vt:lpstr>
      <vt:lpstr>Arial Unicode MS</vt:lpstr>
      <vt:lpstr>Calibri</vt:lpstr>
      <vt:lpstr>Verdana</vt:lpstr>
      <vt:lpstr>Wingdings</vt:lpstr>
      <vt:lpstr>仿宋_GB2312</vt:lpstr>
      <vt:lpstr>仿宋</vt:lpstr>
      <vt:lpstr>华文新魏</vt:lpstr>
      <vt:lpstr>隶书</vt:lpstr>
      <vt:lpstr>cai.7cxk.net1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为每句标上序号，找出叙述和议论的句子，划分两层、概括层意并找出两个层次之间的过渡句。</vt:lpstr>
      <vt:lpstr>PowerPoint 演示文稿</vt:lpstr>
      <vt:lpstr>PowerPoint 演示文稿</vt:lpstr>
      <vt:lpstr>文中除了运用对比手法来赞扬白求恩同志的崇高的共产主义精神之外，还运用了哪些其他的写作手法？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Administrator</cp:lastModifiedBy>
  <cp:revision>106</cp:revision>
  <dcterms:created xsi:type="dcterms:W3CDTF">2001-09-19T01:27:00Z</dcterms:created>
  <dcterms:modified xsi:type="dcterms:W3CDTF">2019-09-12T15:11:18Z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2052-11.1.0.8976</vt:lpwstr>
  </property>
</Properties>
</file>