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50" y="2686050"/>
            <a:ext cx="7200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2057400"/>
            <a:ext cx="88773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 t="1779" r="1093"/>
          <a:stretch>
            <a:fillRect/>
          </a:stretch>
        </p:blipFill>
        <p:spPr bwMode="auto">
          <a:xfrm>
            <a:off x="1471613" y="915988"/>
            <a:ext cx="9147175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2090738"/>
            <a:ext cx="92297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 r="4890" b="-58"/>
          <a:stretch>
            <a:fillRect/>
          </a:stretch>
        </p:blipFill>
        <p:spPr bwMode="auto">
          <a:xfrm>
            <a:off x="1443038" y="752475"/>
            <a:ext cx="8113712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2"/>
          <p:cNvPicPr>
            <a:picLocks noChangeAspect="1"/>
          </p:cNvPicPr>
          <p:nvPr/>
        </p:nvPicPr>
        <p:blipFill>
          <a:blip r:embed="rId3"/>
          <a:srcRect l="4099" t="6068"/>
          <a:stretch>
            <a:fillRect/>
          </a:stretch>
        </p:blipFill>
        <p:spPr bwMode="auto">
          <a:xfrm>
            <a:off x="1495425" y="3890963"/>
            <a:ext cx="8061325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588" y="833438"/>
            <a:ext cx="888682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447800"/>
            <a:ext cx="88773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2428875"/>
            <a:ext cx="89630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1725" y="739775"/>
            <a:ext cx="8081963" cy="570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63" y="2095500"/>
            <a:ext cx="92868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815975"/>
            <a:ext cx="935355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1163" y="762000"/>
            <a:ext cx="88296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8300" y="2157413"/>
            <a:ext cx="89154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825500"/>
            <a:ext cx="923925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1133475"/>
            <a:ext cx="88011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5700" y="941388"/>
            <a:ext cx="92868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2"/>
          <p:cNvPicPr>
            <a:picLocks noChangeAspect="1"/>
          </p:cNvPicPr>
          <p:nvPr/>
        </p:nvPicPr>
        <p:blipFill>
          <a:blip r:embed="rId3"/>
          <a:srcRect l="-250" t="5191"/>
          <a:stretch>
            <a:fillRect/>
          </a:stretch>
        </p:blipFill>
        <p:spPr bwMode="auto">
          <a:xfrm>
            <a:off x="1730375" y="2746375"/>
            <a:ext cx="8890000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2452688"/>
            <a:ext cx="91059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438" y="682625"/>
            <a:ext cx="782955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22</cp:revision>
  <dcterms:created xsi:type="dcterms:W3CDTF">2019-03-05T07:06:00Z</dcterms:created>
  <dcterms:modified xsi:type="dcterms:W3CDTF">2020-03-28T13:14:15Z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