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1310" y="826453"/>
            <a:ext cx="9144000" cy="2387600"/>
          </a:xfrm>
        </p:spPr>
        <p:txBody>
          <a:bodyPr/>
          <a:lstStyle/>
          <a:p>
            <a:r>
              <a:rPr sz="6600" smtClean="0">
                <a:sym typeface="+mn-ea"/>
              </a:rPr>
              <a:t>快乐一样美好吗</a:t>
            </a:r>
            <a:r>
              <a:rPr lang="zh-CN" sz="6600" smtClean="0">
                <a:sym typeface="+mn-ea"/>
              </a:rPr>
              <a:t>？</a:t>
            </a:r>
            <a:endParaRPr lang="zh-CN" sz="6600" smtClean="0">
              <a:ea typeface="方正黄草简体" pitchFamily="2" charset="-122"/>
              <a:sym typeface="+mn-ea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10080" y="3214370"/>
            <a:ext cx="8506460" cy="1752600"/>
          </a:xfrm>
        </p:spPr>
        <p:txBody>
          <a:bodyPr/>
          <a:lstStyle/>
          <a:p>
            <a:r>
              <a:rPr lang="en-US" sz="4000" smtClean="0">
                <a:solidFill>
                  <a:srgbClr val="FF0000"/>
                </a:solidFill>
                <a:ea typeface="隶书" pitchFamily="49" charset="-122"/>
              </a:rPr>
              <a:t>——“</a:t>
            </a:r>
            <a:r>
              <a:rPr lang="zh-CN" altLang="en-US" sz="4000" smtClean="0">
                <a:solidFill>
                  <a:srgbClr val="FF0000"/>
                </a:solidFill>
                <a:ea typeface="隶书" pitchFamily="49" charset="-122"/>
              </a:rPr>
              <a:t>不一样的快乐</a:t>
            </a:r>
            <a:r>
              <a:rPr lang="en-US" altLang="zh-CN" sz="4000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sz="4000" smtClean="0">
                <a:solidFill>
                  <a:srgbClr val="FF0000"/>
                </a:solidFill>
                <a:ea typeface="隶书" pitchFamily="49" charset="-122"/>
              </a:rPr>
              <a:t>作文</a:t>
            </a:r>
            <a:r>
              <a:rPr lang="zh-CN" sz="4000" smtClean="0">
                <a:solidFill>
                  <a:srgbClr val="FF0000"/>
                </a:solidFill>
                <a:ea typeface="隶书" pitchFamily="49" charset="-122"/>
              </a:rPr>
              <a:t>导写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0435" y="782320"/>
            <a:ext cx="8229600" cy="46291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455" y="1245235"/>
            <a:ext cx="12106910" cy="5400040"/>
          </a:xfrm>
        </p:spPr>
        <p:txBody>
          <a:bodyPr>
            <a:normAutofit fontScale="32500" lnSpcReduction="10000"/>
          </a:bodyPr>
          <a:lstStyle/>
          <a:p>
            <a:pPr algn="ctr"/>
            <a:r>
              <a:rPr lang="zh-CN" altLang="en-US" sz="9600"/>
              <a:t>寻多元快乐之美</a:t>
            </a:r>
          </a:p>
          <a:p>
            <a:pPr algn="l"/>
            <a:r>
              <a:rPr lang="zh-CN" altLang="en-US" sz="9600"/>
              <a:t> </a:t>
            </a:r>
            <a:r>
              <a:rPr lang="en-US" altLang="zh-CN" sz="9600"/>
              <a:t> </a:t>
            </a:r>
            <a:r>
              <a:rPr lang="zh-CN" altLang="en-US" sz="9600"/>
              <a:t> </a:t>
            </a:r>
            <a:r>
              <a:rPr lang="en-US" altLang="zh-CN" sz="9600"/>
              <a:t>  </a:t>
            </a:r>
            <a:r>
              <a:rPr lang="zh-CN" altLang="en-US" sz="9600"/>
              <a:t>①有人认为，一种快乐和另一种快乐一样美好。但这两种快乐所带来的美好，真的是可以同等衡量的吗？</a:t>
            </a:r>
          </a:p>
          <a:p>
            <a:pPr algn="l"/>
            <a:r>
              <a:rPr lang="en-US" altLang="zh-CN" sz="9600"/>
              <a:t>     </a:t>
            </a:r>
            <a:r>
              <a:rPr lang="zh-CN" altLang="en-US" sz="9600"/>
              <a:t>②一颗图钉或许便能带来美好，在人们需要一样物品用来钉纸时却无论如何也找不到时，突然出现了一颗图钉，便极有可能成为“救世主”，毫无疑问为人们带去美好。这份美好源于雪中送炭般行为所给予的安心。心中的一块巨石终于稳稳落地，也就是说，社会生活离不开如图钉的一般的实用性。</a:t>
            </a:r>
          </a:p>
          <a:p>
            <a:pPr algn="l"/>
            <a:r>
              <a:rPr lang="en-US" altLang="zh-CN" sz="9600"/>
              <a:t>      </a:t>
            </a:r>
            <a:r>
              <a:rPr lang="zh-CN" altLang="en-US" sz="9600"/>
              <a:t>③然而，这种实用性也极有可能在不知不觉中演化成极端的实用主义。在被工具理性入侵的当今社会，人们趋向于追求物质价值。打着高效生活的标语，肆无忌惮地践踏精神价值的不可替代性。人们已然自己走进了现代化的牢笼，却迟迟没有发现自己离理想的美好生活渐行渐远。这是因为人们弱化了精神价值，从而将精神世界降入了冰点。正如当今读诗这个行为，俨然成为了那些自视看透一切的人所唾弃的装腔作势。抑或是被利用为打造读书人人设的可乘之势。可是诗歌事实上并不是用来发挥这些负面功能的，它亦能给予人们另一种美好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585" y="744220"/>
            <a:ext cx="11845925" cy="5900420"/>
          </a:xfrm>
        </p:spPr>
        <p:txBody>
          <a:bodyPr>
            <a:normAutofit/>
          </a:bodyPr>
          <a:lstStyle/>
          <a:p>
            <a:r>
              <a:rPr lang="en-US" altLang="zh-CN"/>
              <a:t>      ④荷尔德林曾言：“人要诗意的栖居在大地上。”诗歌是人们与大自然沟通的媒介，与历史相通的桥梁。它所代表的是人们对于价值理性的追求，在精神世界得到充实后所享有的快乐。这种快乐带来的是与物质价值不一样的美好。</a:t>
            </a:r>
          </a:p>
          <a:p>
            <a:r>
              <a:rPr lang="en-US" altLang="zh-CN"/>
              <a:t>     </a:t>
            </a:r>
            <a:r>
              <a:rPr lang="zh-CN" altLang="en-US"/>
              <a:t>⑤但无论是一颗图钉还是一首诗歌，其二者所带来的快乐，并不是因为他们的存在而美好，而是因为他们对于人的塑造有着至关重要的作用。人类不可避免地追求人生的丰盈境界。魏晋之士在隐居之时，追求的是平平淡淡的高情远韵，向往洒脱自由的生活状态。而在大都市打拼的上班族，卯足了劲所梦想的是拥有物质基础后能扎根立足，拥有自己理想的生活状态。而这其实是依靠物质价值与精神价值共同促成的，归根结底是通过两种价值的相融、结合，一步步登上更高的人生境界，将多元的快乐融合，由此达到最美好的模样。</a:t>
            </a:r>
          </a:p>
          <a:p>
            <a:r>
              <a:rPr lang="en-US" altLang="zh-CN"/>
              <a:t>      </a:t>
            </a:r>
            <a:r>
              <a:rPr lang="zh-CN" altLang="en-US"/>
              <a:t>⑥物质价值与精神价值本就不是完全相对的概念，其二者推动人们对快乐的享受，带给人们多面的美好，构筑丰盈人生的坚实之基。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1975" y="534035"/>
            <a:ext cx="8229600" cy="67119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范文</a:t>
            </a:r>
            <a:r>
              <a:rPr lang="en-US" altLang="zh-CN"/>
              <a:t>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830" y="1514475"/>
            <a:ext cx="11861165" cy="5262245"/>
          </a:xfrm>
        </p:spPr>
        <p:txBody>
          <a:bodyPr>
            <a:normAutofit/>
          </a:bodyPr>
          <a:lstStyle/>
          <a:p>
            <a:pPr algn="ctr"/>
            <a:r>
              <a:rPr lang="zh-CN" altLang="en-US"/>
              <a:t>每一种快乐都有意义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①一句浪漫深沉的诗句会使诗人快乐，一场重逢的团聚会使在外打工的工人快乐，一颗甜美的糖果会是孩童快乐，快乐是多元的，那么每一种快乐又是否一样美好呢？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②我认为他们并不拥有同样的评定标准，即不可以同一种方式定义。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③诚然，快乐作为正面的情绪，它的存在价值是无可厚非的，但在不同标准下定义每一种快乐时，价值高低便应运而生。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④首先从功效主义及实用主义理论出发，显然功成名就的快乐要高过一首音乐所带来的快乐。因为听音乐时的获得的快乐并不能转化为任何实际成果，在效率至上的快节奏时代中，不少人在生活与环境的感染影响下，宁愿少听一首歌，多写三行字的实用主义行动也源于这一原因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110" y="734060"/>
            <a:ext cx="11929110" cy="5973445"/>
          </a:xfrm>
        </p:spPr>
        <p:txBody>
          <a:bodyPr>
            <a:normAutofit fontScale="80000"/>
          </a:bodyPr>
          <a:lstStyle/>
          <a:p>
            <a:r>
              <a:rPr lang="en-US" altLang="zh-CN"/>
              <a:t>      ⑤但显然，对于音乐爱好者们来说，该解释似乎并不成立。此时快乐便是在精神建设的高度上被划分价值。在这一高度中，诗歌、音乐、山水、油画等人文艺术就站在了快乐创造的制高点。他们提供的是不止于视觉、听觉等的精神满足，在浪漫主义者眼中，他们才是无上瑰宝，就是李白仗剑走天涯而不求摧眉折腰事权贵的快乐，便来自于精神满足。</a:t>
            </a:r>
          </a:p>
          <a:p>
            <a:r>
              <a:rPr lang="en-US" altLang="zh-CN"/>
              <a:t>     </a:t>
            </a:r>
            <a:r>
              <a:rPr lang="zh-CN" altLang="en-US"/>
              <a:t>⑥然而时代背景中，一味地追求精神快乐是十分危险的，因而在追求实用主义和追求精神满足下又诞生出了具有时代性的“娱乐式快乐”。几十年前，先是棋牌游戏，后来成为街机游戏厅，再到如今泛滥的短视频电子游戏。我们的快乐在这样的娱乐性中又被赋予了不同的价值意义。这种快乐固然能带来短暂的美好，可之后便会陷入长久的空虚。实用主义者会意识到它不带来任何功效，精神追求者发现其不但无精神价值，反而在日复一日中吞噬侵蚀灵魂。因而这一种快乐是无论何种定义中都不经现实推敲的“快餐式快乐”。</a:t>
            </a:r>
          </a:p>
          <a:p>
            <a:r>
              <a:rPr lang="en-US" altLang="zh-CN"/>
              <a:t>     </a:t>
            </a:r>
            <a:r>
              <a:rPr lang="zh-CN" altLang="en-US"/>
              <a:t>⑦不过，我们不能否定在追求效率的时代中，人们无法放慢脚步去感受自然、欣赏艺术时，“快餐式快乐”也提供了其独一无二的疗效，这是其无可厚非的。</a:t>
            </a:r>
          </a:p>
          <a:p>
            <a:r>
              <a:rPr lang="en-US" altLang="zh-CN"/>
              <a:t>     </a:t>
            </a:r>
            <a:r>
              <a:rPr lang="zh-CN" altLang="en-US"/>
              <a:t>⑧因此，一颗图钉和一首诗歌带来的快乐真的一样美好吗？我想也许对于每个人来说不同定义下，它们确实有着不同层次的意义。但无论何种快乐，其存在都有意义。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612140"/>
            <a:ext cx="8229600" cy="730885"/>
          </a:xfrm>
        </p:spPr>
        <p:txBody>
          <a:bodyPr>
            <a:norm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220" y="1453515"/>
            <a:ext cx="12017375" cy="5210810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/>
              <a:t>你不是真正的快乐</a:t>
            </a:r>
          </a:p>
          <a:p>
            <a:pPr algn="l"/>
            <a:r>
              <a:rPr lang="en-US" altLang="zh-CN" sz="2000"/>
              <a:t>     </a:t>
            </a:r>
            <a:r>
              <a:rPr lang="en-US" altLang="zh-CN" sz="2400"/>
              <a:t> </a:t>
            </a:r>
            <a:r>
              <a:rPr lang="zh-CN" altLang="en-US" sz="2400"/>
              <a:t>①快乐在生物学中的本质是人类大脑中多巴胺化学物质的释放，导致浓度增加，从而使人产生愉悦心情的过程。更通俗地说，它是一种抽象的感受，一份心情。那么，我认为比较快乐这一行为就是难以量化实施的。但从功效主义的角度看，一颗图钉和一首诗歌所带来的快乐的美好程度当下立判。</a:t>
            </a:r>
          </a:p>
          <a:p>
            <a:pPr algn="l"/>
            <a:r>
              <a:rPr lang="en-US" altLang="zh-CN" sz="2400"/>
              <a:t>     </a:t>
            </a:r>
            <a:r>
              <a:rPr lang="zh-CN" altLang="en-US" sz="2400"/>
              <a:t>②从快乐持续时长来看，一颗图钉可能只会短暂地满足你当下的需求，带来片刻的快乐。而一首诗歌所承载的人文底蕴，所触动的情感共鸣，却好像心中荡漾开的涟漪，层层推开，看似消失，实则在你回首时又带来别样的心灵感受。叶嘉莹先生回国教授古诗词时，正是怀着如此冰心一片，她说：“诗歌能让他们看到生活辛劳以外的美，这样的美比什么都来得珍贵。”以诗歌为代表的文学、艺术以及一切蕴含了人类智慧、思考的事物所给我们带来的快乐都更为含蓄、永隽。</a:t>
            </a:r>
          </a:p>
          <a:p>
            <a:pPr algn="l"/>
            <a:r>
              <a:rPr lang="en-US" altLang="zh-CN" sz="2400"/>
              <a:t>    </a:t>
            </a:r>
            <a:r>
              <a:rPr lang="zh-CN" altLang="en-US" sz="2400"/>
              <a:t>③而从影响范围来看，一颗图钉能影响的范围远不及一首诗歌。在水波的荡漾中，这份诗歌传递的快乐能跨越山河，送至大洋彼岸，也能递万世而不休。</a:t>
            </a:r>
          </a:p>
          <a:p>
            <a:pPr algn="l"/>
            <a:endParaRPr lang="zh-CN" altLang="en-US" sz="240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595" y="694055"/>
            <a:ext cx="11565890" cy="6022975"/>
          </a:xfrm>
        </p:spPr>
        <p:txBody>
          <a:bodyPr>
            <a:normAutofit fontScale="90000"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从功效主义比较快乐不是将快乐价值化，物质化，而是希望大家区分低级快乐，尽可能远离低级快乐。很多时候，你不是真正的快乐，你只是享受着多巴胺冲上颅顶的快感，这样的快乐是短暂的，随之而来的是暴饮暴食后的追悔莫及，是狂欢盛会后的怅然若失，是猎物到手后的一阵迷茫。真正的快乐，是要远离低级快乐。心灵上的空虚是要用诗情画意、真才实学填补的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也许我们很羡慕那些以获取知识，开拓人类新领域的科学家。他们为一次成功的卫星发射而欢呼雀跃，为一次理论的突破而兴奋不已。他们所拥有的快乐，是我们眼中的“高级快乐”。但问及袁隆平院士的爱好时，他说他喜欢在水稻里拉小提琴，陪着花花说话。我们这才明白，真正的快乐并非在于你创造的价值多少，而在于你是否接受了自己的生活。“耳得之而为声，目遇之而成色”，是大自然之无尽藏，生活是我们的快乐源泉。</a:t>
            </a:r>
          </a:p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⑥因此，我希望我们能远离低级快乐，找寻真正的快乐。“如果你有两块面包，你得用一块去换鲜花。”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85600" y="11811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/>
              <a:t>      </a:t>
            </a:r>
            <a:r>
              <a:rPr sz="4000" smtClean="0"/>
              <a:t>一种快乐和另一种快乐一样美好。对吗？比如，一颗图钉和一首诗歌所带来的快乐真的一样美好吗？</a:t>
            </a:r>
          </a:p>
          <a:p>
            <a:r>
              <a:rPr lang="en-US" sz="4000" smtClean="0"/>
              <a:t>      </a:t>
            </a:r>
            <a:r>
              <a:rPr sz="4000" smtClean="0"/>
              <a:t>就上述问题，请写一篇文章谈谈看法。</a:t>
            </a:r>
          </a:p>
          <a:p>
            <a:r>
              <a:rPr lang="en-US" sz="4000" smtClean="0"/>
              <a:t>     </a:t>
            </a:r>
            <a:r>
              <a:rPr sz="4000" smtClean="0"/>
              <a:t>要求：（1）自拟题目；（2）不少于800字。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界定概念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“图钉所带来的快乐”：</a:t>
            </a:r>
            <a:r>
              <a:rPr lang="zh-CN" altLang="en-US" sz="4000" smtClean="0"/>
              <a:t> 物质的快乐、工匠的快乐、实用的快乐；即刻的满足；感官的享受</a:t>
            </a:r>
          </a:p>
          <a:p>
            <a:r>
              <a:rPr lang="zh-CN" altLang="en-US" sz="4000" smtClean="0">
                <a:solidFill>
                  <a:srgbClr val="FF0000"/>
                </a:solidFill>
              </a:rPr>
              <a:t>“诗歌所带来的快乐”：</a:t>
            </a:r>
            <a:r>
              <a:rPr lang="zh-CN" altLang="en-US" sz="4000" smtClean="0"/>
              <a:t> 精神的快乐、艺术的快乐、审美的快乐；长久的愉悦；精神的享受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/>
              <a:t>    </a:t>
            </a:r>
            <a:r>
              <a:rPr lang="zh-CN" altLang="en-US" sz="3600"/>
              <a:t>示例一： 一种快乐和另一种快乐的美好不一样，我们应追求长久的、深层次的快乐所带来的美好，包括自我价值的实现、精神境界的提升、社会责任的承担等。</a:t>
            </a:r>
          </a:p>
          <a:p>
            <a:endParaRPr lang="zh-CN" altLang="en-US" sz="3600"/>
          </a:p>
          <a:p>
            <a:r>
              <a:rPr lang="en-US" altLang="zh-CN" sz="3600"/>
              <a:t>    </a:t>
            </a:r>
            <a:r>
              <a:rPr lang="zh-CN" altLang="en-US" sz="3600"/>
              <a:t>示例二：一种快乐和另一种快乐一样美好，快乐并无高低贵贱之分。科学和艺术都在人类文明发展中留下了坚实的脚印，工匠和艺术家都为这个世界带来了许多美的享受，都在为一个美好的社会图景而努力求索……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/>
              <a:t>    示例三： “不一样”是从方式、途径、处境等角度说，“一样”是从表现、结果、愿景等方面说。从“看山是山”的表面相同，到“看山不是山”的细分差异，再到“看山还是山”的“道”的一致追寻，这便是“求思之深而无不在”的美好了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重点问题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“快乐”的类型有什么本质区别？</a:t>
            </a:r>
          </a:p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世俗的快乐是极其单调的，都是名利的形役。单调的快乐，必定使你我的快乐趋于同质化，沉湎在享乐中，对快乐的理解浮于物欲、浮于简单易得的刺激性愉悦，最终导致虚无的“娱乐至死”。大多数人并不是真正的快乐，也不清楚快乐究竟从何而来。</a:t>
            </a:r>
          </a:p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另一种快乐无疑是美好的，它往往极易激发人的审美愉悦。正因快乐是自发的、本源性的，是对生命追求的哲学反思。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4330" y="1421130"/>
            <a:ext cx="8786495" cy="5254625"/>
          </a:xfrm>
        </p:spPr>
        <p:txBody>
          <a:bodyPr>
            <a:normAutofit/>
          </a:bodyPr>
          <a:lstStyle/>
          <a:p>
            <a:r>
              <a:rPr lang="zh-CN" altLang="en-US" sz="3600"/>
              <a:t>1．君子有三乐，而王天下者不与存焉。父母俱在，兄弟无故，一乐也；仰不愧于天，俯不怍于人，二乐也；得天下英才而教育之，三乐也。君子有三乐，而王天下者不与存焉。——孟子</a:t>
            </a:r>
          </a:p>
          <a:p>
            <a:r>
              <a:rPr lang="zh-CN" altLang="en-US" sz="3600"/>
              <a:t>2．吾观夫俗之所乐，举群趣者，誙誙然如将不得已，而皆曰乐者，吾未之乐也，亦未之不乐也。果有乐无有哉？吾以无为诚乐矣，又俗之所大苦也。——庄子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76705"/>
            <a:ext cx="11701780" cy="4989195"/>
          </a:xfrm>
        </p:spPr>
        <p:txBody>
          <a:bodyPr>
            <a:normAutofit/>
          </a:bodyPr>
          <a:lstStyle/>
          <a:p>
            <a:r>
              <a:rPr lang="zh-CN" altLang="en-US"/>
              <a:t>3、鼓瑟希，铿尔，舍瑟而作，对曰：“异乎三子者之撰。”</a:t>
            </a:r>
          </a:p>
          <a:p>
            <a:r>
              <a:rPr lang="zh-CN" altLang="en-US"/>
              <a:t>子曰：“何伤乎？亦各言其志也。”</a:t>
            </a:r>
          </a:p>
          <a:p>
            <a:r>
              <a:rPr lang="zh-CN" altLang="en-US"/>
              <a:t>曰：“莫春者，春服既成，冠者五六人，童子六七人，浴乎沂，风乎舞雩，咏而归。”</a:t>
            </a:r>
          </a:p>
          <a:p>
            <a:r>
              <a:rPr lang="zh-CN" altLang="en-US"/>
              <a:t>夫子喟然叹曰：“吾与点也！”——《子路、曾皙、冉有、公西华侍坐》</a:t>
            </a:r>
          </a:p>
          <a:p>
            <a:endParaRPr lang="zh-CN" altLang="en-US"/>
          </a:p>
          <a:p>
            <a:r>
              <a:rPr lang="zh-CN" altLang="en-US"/>
              <a:t>4、人生真正的快乐，在于能对一个事业有所贡献，而自己认识到这是个伟大的事业。——萧伯纳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参考思路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300"/>
              <a:t>      </a:t>
            </a:r>
            <a:r>
              <a:rPr lang="zh-CN" altLang="en-US" sz="2300"/>
              <a:t>在为生存挣扎的时候，诗歌是没有图钉美好的。在丛林中狩猎，人是不会饿着肚皮写诗的。狩猎成功，猎物已放上烤架，人的思绪在温暖的炉边伴随着酒的香气升腾，他或许才会有心思在岩壁上刻画自己，刚刚才能置身于外的凶险丛林暂时也变得美好了，他也可以希望点儿其他的了。从原始丛林到文明世界，趋利避害的功利主义，谁不曾有呢？</a:t>
            </a:r>
          </a:p>
          <a:p>
            <a:r>
              <a:rPr lang="en-US" altLang="zh-CN" sz="2300"/>
              <a:t>      </a:t>
            </a:r>
            <a:r>
              <a:rPr lang="zh-CN" altLang="en-US" sz="2300"/>
              <a:t>审美快乐是从温饱开始的，而对生命意义的追寻，是从审美开始的。</a:t>
            </a:r>
          </a:p>
          <a:p>
            <a:r>
              <a:rPr lang="en-US" altLang="zh-CN" sz="2300"/>
              <a:t>      </a:t>
            </a:r>
            <a:r>
              <a:rPr lang="zh-CN" altLang="en-US" sz="2300"/>
              <a:t>培养个人的审美能力，就是培养个人的偏好，就是由低走向高的路径。唐诗宋词古文，没有图钉美好吗？自古那些被功利鄙夷的穷酸文人们，没有快乐吗？</a:t>
            </a:r>
          </a:p>
          <a:p>
            <a:r>
              <a:rPr lang="en-US" altLang="zh-CN" sz="2300"/>
              <a:t>      </a:t>
            </a:r>
            <a:r>
              <a:rPr lang="zh-CN" altLang="en-US" sz="2300"/>
              <a:t>高层次的快乐激励了我们更高的才能，吃饱了就不要简单的拒绝诗和远方。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1941</Words>
  <Application>Microsoft Office PowerPoint</Application>
  <PresentationFormat>自定义</PresentationFormat>
  <Paragraphs>60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快乐一样美好吗？</vt:lpstr>
      <vt:lpstr>作文题</vt:lpstr>
      <vt:lpstr>界定概念</vt:lpstr>
      <vt:lpstr>立意参考</vt:lpstr>
      <vt:lpstr>立意参考</vt:lpstr>
      <vt:lpstr>重点问题</vt:lpstr>
      <vt:lpstr>素材</vt:lpstr>
      <vt:lpstr>素材</vt:lpstr>
      <vt:lpstr>参考思路</vt:lpstr>
      <vt:lpstr>范文1</vt:lpstr>
      <vt:lpstr>PowerPoint 演示文稿</vt:lpstr>
      <vt:lpstr>范文2</vt:lpstr>
      <vt:lpstr>PowerPoint 演示文稿</vt:lpstr>
      <vt:lpstr>范文3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快乐一样美好吗？</dc:title>
  <dc:creator>rbm.xkw.com</dc:creator>
  <cp:lastModifiedBy>User</cp:lastModifiedBy>
  <cp:revision>2</cp:revision>
  <cp:lastPrinted>2022-02-22T16:50:13Z</cp:lastPrinted>
  <dcterms:created xsi:type="dcterms:W3CDTF">2022-02-22T16:50:13Z</dcterms:created>
  <dcterms:modified xsi:type="dcterms:W3CDTF">2022-03-01T03:33:26Z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