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1" r:id="rId17"/>
    <p:sldId id="270" r:id="rId18"/>
    <p:sldId id="273" r:id="rId19"/>
    <p:sldId id="274" r:id="rId20"/>
    <p:sldId id="275" r:id="rId21"/>
    <p:sldId id="276" r:id="rId22"/>
    <p:sldId id="277" r:id="rId23"/>
    <p:sldId id="278" r:id="rId24"/>
    <p:sldId id="281" r:id="rId25"/>
    <p:sldId id="280" r:id="rId26"/>
    <p:sldId id="279" r:id="rId27"/>
    <p:sldId id="282" r:id="rId28"/>
    <p:sldId id="288" r:id="rId29"/>
    <p:sldId id="287" r:id="rId30"/>
    <p:sldId id="286" r:id="rId31"/>
    <p:sldId id="285" r:id="rId32"/>
    <p:sldId id="284" r:id="rId33"/>
    <p:sldId id="283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QQ图片201611281138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5205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8184" y="429309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796136" y="90872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2"/>
                </a:solidFill>
              </a:rPr>
              <a:t>307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主题</a:t>
            </a:r>
            <a:r>
              <a:rPr lang="zh-CN" altLang="en-US" sz="3600" b="1" dirty="0" smtClean="0">
                <a:solidFill>
                  <a:schemeClr val="bg2"/>
                </a:solidFill>
              </a:rPr>
              <a:t>班会</a:t>
            </a:r>
            <a:endParaRPr lang="zh-CN" altLang="en-US" sz="3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72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594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74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078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80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3589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82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0288" cy="68580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2222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961958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2225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05338" cy="6957392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2252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2260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7454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2264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9308603" cy="5976664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2272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231259" cy="612068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05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483891" cy="7101408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2280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图片 4" descr="QQ图片2016112813345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812" y="557212"/>
            <a:ext cx="7572375" cy="57435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354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0830" y="1600200"/>
            <a:ext cx="5862340" cy="4525963"/>
          </a:xfrm>
        </p:spPr>
      </p:pic>
      <p:pic>
        <p:nvPicPr>
          <p:cNvPr id="5" name="图片 4" descr="QQ图片2016112813373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4862" y="528637"/>
            <a:ext cx="7534275" cy="580072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375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620688"/>
            <a:ext cx="7532654" cy="5649491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382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476672"/>
            <a:ext cx="7529799" cy="5721499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384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2848" cy="685800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390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902605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394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9233" y="0"/>
            <a:ext cx="9034767" cy="6803553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00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332656"/>
            <a:ext cx="7827187" cy="5937523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02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908720"/>
            <a:ext cx="7034970" cy="5289451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10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548680"/>
            <a:ext cx="7435033" cy="5649491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20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1921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12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620688"/>
            <a:ext cx="7488832" cy="5668499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15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548680"/>
            <a:ext cx="8094922" cy="6198631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20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97132" y="0"/>
            <a:ext cx="9241132" cy="6922447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23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76531" y="0"/>
            <a:ext cx="9545121" cy="6858000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25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0194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33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17040" y="-154270"/>
            <a:ext cx="9361040" cy="701227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356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324528" cy="7013223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3442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40568" y="1"/>
            <a:ext cx="10568781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25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94782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34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22828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41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252520" cy="691125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50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17240"/>
            <a:ext cx="9252520" cy="6905704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64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64472" y="1600200"/>
            <a:ext cx="6015056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QQ图片2016112811470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3834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</Words>
  <Application>Microsoft Office PowerPoint</Application>
  <PresentationFormat>全屏显示(4:3)</PresentationFormat>
  <Paragraphs>1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13</cp:revision>
  <dcterms:created xsi:type="dcterms:W3CDTF">2016-11-28T03:38:38Z</dcterms:created>
  <dcterms:modified xsi:type="dcterms:W3CDTF">2016-11-28T05:52:25Z</dcterms:modified>
</cp:coreProperties>
</file>