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726" r:id="rId3"/>
  </p:sldMasterIdLst>
  <p:notesMasterIdLst>
    <p:notesMasterId r:id="rId24"/>
  </p:notesMasterIdLst>
  <p:sldIdLst>
    <p:sldId id="695" r:id="rId4"/>
    <p:sldId id="697" r:id="rId5"/>
    <p:sldId id="696" r:id="rId6"/>
    <p:sldId id="405" r:id="rId7"/>
    <p:sldId id="257" r:id="rId8"/>
    <p:sldId id="617" r:id="rId9"/>
    <p:sldId id="512" r:id="rId10"/>
    <p:sldId id="707" r:id="rId11"/>
    <p:sldId id="261" r:id="rId12"/>
    <p:sldId id="683" r:id="rId13"/>
    <p:sldId id="513" r:id="rId14"/>
    <p:sldId id="619" r:id="rId15"/>
    <p:sldId id="618" r:id="rId16"/>
    <p:sldId id="262" r:id="rId17"/>
    <p:sldId id="264" r:id="rId18"/>
    <p:sldId id="330" r:id="rId19"/>
    <p:sldId id="440" r:id="rId20"/>
    <p:sldId id="620" r:id="rId21"/>
    <p:sldId id="621" r:id="rId22"/>
    <p:sldId id="269" r:id="rId23"/>
    <p:sldId id="332" r:id="rId25"/>
    <p:sldId id="684" r:id="rId26"/>
    <p:sldId id="335" r:id="rId27"/>
    <p:sldId id="468" r:id="rId28"/>
    <p:sldId id="622" r:id="rId29"/>
    <p:sldId id="685" r:id="rId30"/>
    <p:sldId id="333" r:id="rId31"/>
    <p:sldId id="623" r:id="rId32"/>
    <p:sldId id="399" r:id="rId33"/>
    <p:sldId id="357" r:id="rId34"/>
    <p:sldId id="334" r:id="rId35"/>
    <p:sldId id="400" r:id="rId36"/>
    <p:sldId id="474" r:id="rId37"/>
    <p:sldId id="469" r:id="rId38"/>
    <p:sldId id="686" r:id="rId39"/>
    <p:sldId id="515" r:id="rId40"/>
    <p:sldId id="470" r:id="rId41"/>
    <p:sldId id="475" r:id="rId42"/>
    <p:sldId id="336" r:id="rId43"/>
    <p:sldId id="401" r:id="rId44"/>
    <p:sldId id="624" r:id="rId45"/>
    <p:sldId id="338" r:id="rId46"/>
    <p:sldId id="518" r:id="rId47"/>
    <p:sldId id="404" r:id="rId48"/>
    <p:sldId id="519" r:id="rId49"/>
    <p:sldId id="688" r:id="rId50"/>
    <p:sldId id="358" r:id="rId51"/>
    <p:sldId id="626" r:id="rId52"/>
    <p:sldId id="593" r:id="rId53"/>
    <p:sldId id="689" r:id="rId54"/>
    <p:sldId id="339" r:id="rId55"/>
    <p:sldId id="594" r:id="rId56"/>
    <p:sldId id="627" r:id="rId57"/>
    <p:sldId id="690" r:id="rId58"/>
    <p:sldId id="595" r:id="rId59"/>
    <p:sldId id="345" r:id="rId60"/>
    <p:sldId id="628" r:id="rId61"/>
    <p:sldId id="485" r:id="rId62"/>
    <p:sldId id="486" r:id="rId63"/>
    <p:sldId id="487" r:id="rId64"/>
    <p:sldId id="599" r:id="rId65"/>
    <p:sldId id="277" r:id="rId66"/>
    <p:sldId id="691" r:id="rId67"/>
    <p:sldId id="676" r:id="rId68"/>
    <p:sldId id="488" r:id="rId69"/>
    <p:sldId id="629" r:id="rId70"/>
    <p:sldId id="674" r:id="rId71"/>
    <p:sldId id="285" r:id="rId72"/>
    <p:sldId id="286" r:id="rId73"/>
    <p:sldId id="287" r:id="rId74"/>
    <p:sldId id="692" r:id="rId75"/>
    <p:sldId id="700" r:id="rId76"/>
    <p:sldId id="701" r:id="rId77"/>
    <p:sldId id="702" r:id="rId78"/>
    <p:sldId id="703" r:id="rId79"/>
    <p:sldId id="704" r:id="rId80"/>
    <p:sldId id="705" r:id="rId81"/>
    <p:sldId id="706" r:id="rId82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-9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5" Type="http://schemas.openxmlformats.org/officeDocument/2006/relationships/tableStyles" Target="tableStyles.xml"/><Relationship Id="rId84" Type="http://schemas.openxmlformats.org/officeDocument/2006/relationships/viewProps" Target="viewProps.xml"/><Relationship Id="rId83" Type="http://schemas.openxmlformats.org/officeDocument/2006/relationships/presProps" Target="presProps.xml"/><Relationship Id="rId82" Type="http://schemas.openxmlformats.org/officeDocument/2006/relationships/slide" Target="slides/slide78.xml"/><Relationship Id="rId81" Type="http://schemas.openxmlformats.org/officeDocument/2006/relationships/slide" Target="slides/slide77.xml"/><Relationship Id="rId80" Type="http://schemas.openxmlformats.org/officeDocument/2006/relationships/slide" Target="slides/slide76.xml"/><Relationship Id="rId8" Type="http://schemas.openxmlformats.org/officeDocument/2006/relationships/slide" Target="slides/slide5.xml"/><Relationship Id="rId79" Type="http://schemas.openxmlformats.org/officeDocument/2006/relationships/slide" Target="slides/slide75.xml"/><Relationship Id="rId78" Type="http://schemas.openxmlformats.org/officeDocument/2006/relationships/slide" Target="slides/slide74.xml"/><Relationship Id="rId77" Type="http://schemas.openxmlformats.org/officeDocument/2006/relationships/slide" Target="slides/slide73.xml"/><Relationship Id="rId76" Type="http://schemas.openxmlformats.org/officeDocument/2006/relationships/slide" Target="slides/slide72.xml"/><Relationship Id="rId75" Type="http://schemas.openxmlformats.org/officeDocument/2006/relationships/slide" Target="slides/slide71.xml"/><Relationship Id="rId74" Type="http://schemas.openxmlformats.org/officeDocument/2006/relationships/slide" Target="slides/slide70.xml"/><Relationship Id="rId73" Type="http://schemas.openxmlformats.org/officeDocument/2006/relationships/slide" Target="slides/slide69.xml"/><Relationship Id="rId72" Type="http://schemas.openxmlformats.org/officeDocument/2006/relationships/slide" Target="slides/slide68.xml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7" Type="http://schemas.openxmlformats.org/officeDocument/2006/relationships/slide" Target="slides/slide4.xml"/><Relationship Id="rId69" Type="http://schemas.openxmlformats.org/officeDocument/2006/relationships/slide" Target="slides/slide65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3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white"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450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22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235523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4738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244739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6546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236547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7570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237571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8594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238595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9618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239619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0642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240643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1666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241667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2690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242691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3714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243715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30"/>
          <p:cNvSpPr/>
          <p:nvPr/>
        </p:nvSpPr>
        <p:spPr>
          <a:xfrm rot="20700000" flipH="1">
            <a:off x="6426200" y="636588"/>
            <a:ext cx="896938" cy="619124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080" name="组合 16"/>
          <p:cNvGrpSpPr/>
          <p:nvPr/>
        </p:nvGrpSpPr>
        <p:grpSpPr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22" name="椭圆 21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081" name="组合 17"/>
          <p:cNvGrpSpPr/>
          <p:nvPr/>
        </p:nvGrpSpPr>
        <p:grpSpPr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26" name="椭圆 25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19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9" name="任意多边形: 形状 6"/>
          <p:cNvSpPr/>
          <p:nvPr/>
        </p:nvSpPr>
        <p:spPr>
          <a:xfrm>
            <a:off x="0" y="4887913"/>
            <a:ext cx="9144000" cy="1970088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7"/>
          <p:cNvSpPr/>
          <p:nvPr/>
        </p:nvSpPr>
        <p:spPr>
          <a:xfrm>
            <a:off x="0" y="5421313"/>
            <a:ext cx="9144000" cy="1436688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8"/>
          <p:cNvSpPr/>
          <p:nvPr/>
        </p:nvSpPr>
        <p:spPr>
          <a:xfrm>
            <a:off x="0" y="5722938"/>
            <a:ext cx="9144000" cy="1135063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16935" y="2531234"/>
            <a:ext cx="531013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16935" y="3546953"/>
            <a:ext cx="5310130" cy="42473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32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4"/>
            <a:ext cx="7886700" cy="555897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6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4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5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6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8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9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0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4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5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6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7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3213100" y="3433763"/>
            <a:ext cx="3860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02" name="组合 10"/>
          <p:cNvGrpSpPr/>
          <p:nvPr/>
        </p:nvGrpSpPr>
        <p:grpSpPr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22" name="椭圆 21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103" name="组合 14"/>
          <p:cNvGrpSpPr/>
          <p:nvPr/>
        </p:nvGrpSpPr>
        <p:grpSpPr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26" name="椭圆 25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9" name="任意多边形: 形状 6"/>
          <p:cNvSpPr/>
          <p:nvPr/>
        </p:nvSpPr>
        <p:spPr>
          <a:xfrm>
            <a:off x="0" y="4883150"/>
            <a:ext cx="9144000" cy="1974850"/>
          </a:xfrm>
          <a:custGeom>
            <a:avLst/>
            <a:gdLst>
              <a:gd name="connsiteX0" fmla="*/ 4408996 w 12191999"/>
              <a:gd name="connsiteY0" fmla="*/ 0 h 1975365"/>
              <a:gd name="connsiteX1" fmla="*/ 5790561 w 12191999"/>
              <a:gd name="connsiteY1" fmla="*/ 551581 h 1975365"/>
              <a:gd name="connsiteX2" fmla="*/ 5801495 w 12191999"/>
              <a:gd name="connsiteY2" fmla="*/ 563959 h 1975365"/>
              <a:gd name="connsiteX3" fmla="*/ 5826131 w 12191999"/>
              <a:gd name="connsiteY3" fmla="*/ 553912 h 1975365"/>
              <a:gd name="connsiteX4" fmla="*/ 6523038 w 12191999"/>
              <a:gd name="connsiteY4" fmla="*/ 434799 h 1975365"/>
              <a:gd name="connsiteX5" fmla="*/ 7789046 w 12191999"/>
              <a:gd name="connsiteY5" fmla="*/ 878743 h 1975365"/>
              <a:gd name="connsiteX6" fmla="*/ 7859692 w 12191999"/>
              <a:gd name="connsiteY6" fmla="*/ 944547 h 1975365"/>
              <a:gd name="connsiteX7" fmla="*/ 7890845 w 12191999"/>
              <a:gd name="connsiteY7" fmla="*/ 901137 h 1975365"/>
              <a:gd name="connsiteX8" fmla="*/ 9633465 w 12191999"/>
              <a:gd name="connsiteY8" fmla="*/ 116746 h 1975365"/>
              <a:gd name="connsiteX9" fmla="*/ 11376086 w 12191999"/>
              <a:gd name="connsiteY9" fmla="*/ 901137 h 1975365"/>
              <a:gd name="connsiteX10" fmla="*/ 11381374 w 12191999"/>
              <a:gd name="connsiteY10" fmla="*/ 908506 h 1975365"/>
              <a:gd name="connsiteX11" fmla="*/ 11472015 w 12191999"/>
              <a:gd name="connsiteY11" fmla="*/ 824077 h 1975365"/>
              <a:gd name="connsiteX12" fmla="*/ 12041117 w 12191999"/>
              <a:gd name="connsiteY12" fmla="*/ 499246 h 1975365"/>
              <a:gd name="connsiteX13" fmla="*/ 12191999 w 12191999"/>
              <a:gd name="connsiteY13" fmla="*/ 452495 h 1975365"/>
              <a:gd name="connsiteX14" fmla="*/ 12191999 w 12191999"/>
              <a:gd name="connsiteY14" fmla="*/ 1975365 h 1975365"/>
              <a:gd name="connsiteX15" fmla="*/ 0 w 12191999"/>
              <a:gd name="connsiteY15" fmla="*/ 1975365 h 1975365"/>
              <a:gd name="connsiteX16" fmla="*/ 0 w 12191999"/>
              <a:gd name="connsiteY16" fmla="*/ 373214 h 1975365"/>
              <a:gd name="connsiteX17" fmla="*/ 103466 w 12191999"/>
              <a:gd name="connsiteY17" fmla="*/ 416152 h 1975365"/>
              <a:gd name="connsiteX18" fmla="*/ 712248 w 12191999"/>
              <a:gd name="connsiteY18" fmla="*/ 843689 h 1975365"/>
              <a:gd name="connsiteX19" fmla="*/ 815917 w 12191999"/>
              <a:gd name="connsiteY19" fmla="*/ 961054 h 1975365"/>
              <a:gd name="connsiteX20" fmla="*/ 821465 w 12191999"/>
              <a:gd name="connsiteY20" fmla="*/ 955887 h 1975365"/>
              <a:gd name="connsiteX21" fmla="*/ 2307470 w 12191999"/>
              <a:gd name="connsiteY21" fmla="*/ 434799 h 1975365"/>
              <a:gd name="connsiteX22" fmla="*/ 2932400 w 12191999"/>
              <a:gd name="connsiteY22" fmla="*/ 514784 h 1975365"/>
              <a:gd name="connsiteX23" fmla="*/ 3033353 w 12191999"/>
              <a:gd name="connsiteY23" fmla="*/ 546065 h 1975365"/>
              <a:gd name="connsiteX24" fmla="*/ 3142988 w 12191999"/>
              <a:gd name="connsiteY24" fmla="*/ 443944 h 1975365"/>
              <a:gd name="connsiteX25" fmla="*/ 4408996 w 12191999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1999" h="1975365">
                <a:moveTo>
                  <a:pt x="4408996" y="0"/>
                </a:moveTo>
                <a:cubicBezTo>
                  <a:pt x="4965206" y="0"/>
                  <a:pt x="5462174" y="214716"/>
                  <a:pt x="5790561" y="551581"/>
                </a:cubicBezTo>
                <a:lnTo>
                  <a:pt x="5801495" y="563959"/>
                </a:lnTo>
                <a:lnTo>
                  <a:pt x="5826131" y="553912"/>
                </a:lnTo>
                <a:cubicBezTo>
                  <a:pt x="6040333" y="477212"/>
                  <a:pt x="6275835" y="434799"/>
                  <a:pt x="6523038" y="434799"/>
                </a:cubicBezTo>
                <a:cubicBezTo>
                  <a:pt x="7017445" y="434799"/>
                  <a:pt x="7465046" y="604452"/>
                  <a:pt x="7789046" y="878743"/>
                </a:cubicBezTo>
                <a:lnTo>
                  <a:pt x="7859692" y="944547"/>
                </a:lnTo>
                <a:lnTo>
                  <a:pt x="7890845" y="901137"/>
                </a:lnTo>
                <a:cubicBezTo>
                  <a:pt x="8268504" y="427892"/>
                  <a:pt x="8908064" y="116746"/>
                  <a:pt x="9633465" y="116746"/>
                </a:cubicBezTo>
                <a:cubicBezTo>
                  <a:pt x="10358867" y="116746"/>
                  <a:pt x="10998426" y="427892"/>
                  <a:pt x="11376086" y="901137"/>
                </a:cubicBezTo>
                <a:lnTo>
                  <a:pt x="11381374" y="908506"/>
                </a:lnTo>
                <a:lnTo>
                  <a:pt x="11472015" y="824077"/>
                </a:lnTo>
                <a:cubicBezTo>
                  <a:pt x="11634015" y="686932"/>
                  <a:pt x="11826915" y="575946"/>
                  <a:pt x="12041117" y="499246"/>
                </a:cubicBezTo>
                <a:lnTo>
                  <a:pt x="12191999" y="452495"/>
                </a:lnTo>
                <a:lnTo>
                  <a:pt x="12191999" y="1975365"/>
                </a:lnTo>
                <a:lnTo>
                  <a:pt x="0" y="1975365"/>
                </a:lnTo>
                <a:lnTo>
                  <a:pt x="0" y="373214"/>
                </a:lnTo>
                <a:lnTo>
                  <a:pt x="103466" y="416152"/>
                </a:lnTo>
                <a:cubicBezTo>
                  <a:pt x="337103" y="525156"/>
                  <a:pt x="543613" y="670701"/>
                  <a:pt x="712248" y="843689"/>
                </a:cubicBezTo>
                <a:lnTo>
                  <a:pt x="815917" y="961054"/>
                </a:lnTo>
                <a:lnTo>
                  <a:pt x="821465" y="955887"/>
                </a:lnTo>
                <a:cubicBezTo>
                  <a:pt x="1201766" y="633932"/>
                  <a:pt x="1727148" y="434799"/>
                  <a:pt x="2307470" y="434799"/>
                </a:cubicBezTo>
                <a:cubicBezTo>
                  <a:pt x="2525090" y="434799"/>
                  <a:pt x="2734985" y="462802"/>
                  <a:pt x="2932400" y="514784"/>
                </a:cubicBezTo>
                <a:lnTo>
                  <a:pt x="3033353" y="546065"/>
                </a:lnTo>
                <a:lnTo>
                  <a:pt x="3142988" y="443944"/>
                </a:lnTo>
                <a:cubicBezTo>
                  <a:pt x="3466988" y="169652"/>
                  <a:pt x="3914590" y="0"/>
                  <a:pt x="4408996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7"/>
          <p:cNvSpPr/>
          <p:nvPr/>
        </p:nvSpPr>
        <p:spPr>
          <a:xfrm>
            <a:off x="0" y="5413375"/>
            <a:ext cx="9144000" cy="1444625"/>
          </a:xfrm>
          <a:custGeom>
            <a:avLst/>
            <a:gdLst>
              <a:gd name="connsiteX0" fmla="*/ 3246538 w 12192001"/>
              <a:gd name="connsiteY0" fmla="*/ 0 h 1445191"/>
              <a:gd name="connsiteX1" fmla="*/ 3888381 w 12192001"/>
              <a:gd name="connsiteY1" fmla="*/ 335498 h 1445191"/>
              <a:gd name="connsiteX2" fmla="*/ 3925176 w 12192001"/>
              <a:gd name="connsiteY2" fmla="*/ 402142 h 1445191"/>
              <a:gd name="connsiteX3" fmla="*/ 4047372 w 12192001"/>
              <a:gd name="connsiteY3" fmla="*/ 336937 h 1445191"/>
              <a:gd name="connsiteX4" fmla="*/ 4348662 w 12192001"/>
              <a:gd name="connsiteY4" fmla="*/ 277137 h 1445191"/>
              <a:gd name="connsiteX5" fmla="*/ 4990506 w 12192001"/>
              <a:gd name="connsiteY5" fmla="*/ 612635 h 1445191"/>
              <a:gd name="connsiteX6" fmla="*/ 4990587 w 12192001"/>
              <a:gd name="connsiteY6" fmla="*/ 612785 h 1445191"/>
              <a:gd name="connsiteX7" fmla="*/ 5017399 w 12192001"/>
              <a:gd name="connsiteY7" fmla="*/ 564223 h 1445191"/>
              <a:gd name="connsiteX8" fmla="*/ 5836210 w 12192001"/>
              <a:gd name="connsiteY8" fmla="*/ 136221 h 1445191"/>
              <a:gd name="connsiteX9" fmla="*/ 6306886 w 12192001"/>
              <a:gd name="connsiteY9" fmla="*/ 253387 h 1445191"/>
              <a:gd name="connsiteX10" fmla="*/ 6347988 w 12192001"/>
              <a:gd name="connsiteY10" fmla="*/ 277935 h 1445191"/>
              <a:gd name="connsiteX11" fmla="*/ 6394194 w 12192001"/>
              <a:gd name="connsiteY11" fmla="*/ 222879 h 1445191"/>
              <a:gd name="connsiteX12" fmla="*/ 6941520 w 12192001"/>
              <a:gd name="connsiteY12" fmla="*/ 0 h 1445191"/>
              <a:gd name="connsiteX13" fmla="*/ 7488846 w 12192001"/>
              <a:gd name="connsiteY13" fmla="*/ 222879 h 1445191"/>
              <a:gd name="connsiteX14" fmla="*/ 7529289 w 12192001"/>
              <a:gd name="connsiteY14" fmla="*/ 271069 h 1445191"/>
              <a:gd name="connsiteX15" fmla="*/ 7537925 w 12192001"/>
              <a:gd name="connsiteY15" fmla="*/ 265911 h 1445191"/>
              <a:gd name="connsiteX16" fmla="*/ 8008603 w 12192001"/>
              <a:gd name="connsiteY16" fmla="*/ 148745 h 1445191"/>
              <a:gd name="connsiteX17" fmla="*/ 8755262 w 12192001"/>
              <a:gd name="connsiteY17" fmla="*/ 484217 h 1445191"/>
              <a:gd name="connsiteX18" fmla="*/ 8852685 w 12192001"/>
              <a:gd name="connsiteY18" fmla="*/ 615575 h 1445191"/>
              <a:gd name="connsiteX19" fmla="*/ 8854308 w 12192001"/>
              <a:gd name="connsiteY19" fmla="*/ 612634 h 1445191"/>
              <a:gd name="connsiteX20" fmla="*/ 9496151 w 12192001"/>
              <a:gd name="connsiteY20" fmla="*/ 277136 h 1445191"/>
              <a:gd name="connsiteX21" fmla="*/ 9928922 w 12192001"/>
              <a:gd name="connsiteY21" fmla="*/ 407095 h 1445191"/>
              <a:gd name="connsiteX22" fmla="*/ 9938225 w 12192001"/>
              <a:gd name="connsiteY22" fmla="*/ 414641 h 1445191"/>
              <a:gd name="connsiteX23" fmla="*/ 9981920 w 12192001"/>
              <a:gd name="connsiteY23" fmla="*/ 335498 h 1445191"/>
              <a:gd name="connsiteX24" fmla="*/ 10623763 w 12192001"/>
              <a:gd name="connsiteY24" fmla="*/ 0 h 1445191"/>
              <a:gd name="connsiteX25" fmla="*/ 11265607 w 12192001"/>
              <a:gd name="connsiteY25" fmla="*/ 335498 h 1445191"/>
              <a:gd name="connsiteX26" fmla="*/ 11291202 w 12192001"/>
              <a:gd name="connsiteY26" fmla="*/ 381858 h 1445191"/>
              <a:gd name="connsiteX27" fmla="*/ 11306415 w 12192001"/>
              <a:gd name="connsiteY27" fmla="*/ 369518 h 1445191"/>
              <a:gd name="connsiteX28" fmla="*/ 11739186 w 12192001"/>
              <a:gd name="connsiteY28" fmla="*/ 239559 h 1445191"/>
              <a:gd name="connsiteX29" fmla="*/ 12171956 w 12192001"/>
              <a:gd name="connsiteY29" fmla="*/ 369518 h 1445191"/>
              <a:gd name="connsiteX30" fmla="*/ 12192001 w 12192001"/>
              <a:gd name="connsiteY30" fmla="*/ 385777 h 1445191"/>
              <a:gd name="connsiteX31" fmla="*/ 12192001 w 12192001"/>
              <a:gd name="connsiteY31" fmla="*/ 1445191 h 1445191"/>
              <a:gd name="connsiteX32" fmla="*/ 0 w 12192001"/>
              <a:gd name="connsiteY32" fmla="*/ 1445191 h 1445191"/>
              <a:gd name="connsiteX33" fmla="*/ 0 w 12192001"/>
              <a:gd name="connsiteY33" fmla="*/ 160691 h 1445191"/>
              <a:gd name="connsiteX34" fmla="*/ 41876 w 12192001"/>
              <a:gd name="connsiteY34" fmla="*/ 184935 h 1445191"/>
              <a:gd name="connsiteX35" fmla="*/ 134451 w 12192001"/>
              <a:gd name="connsiteY35" fmla="*/ 253847 h 1445191"/>
              <a:gd name="connsiteX36" fmla="*/ 135221 w 12192001"/>
              <a:gd name="connsiteY36" fmla="*/ 253387 h 1445191"/>
              <a:gd name="connsiteX37" fmla="*/ 605900 w 12192001"/>
              <a:gd name="connsiteY37" fmla="*/ 136221 h 1445191"/>
              <a:gd name="connsiteX38" fmla="*/ 1450394 w 12192001"/>
              <a:gd name="connsiteY38" fmla="*/ 603610 h 1445191"/>
              <a:gd name="connsiteX39" fmla="*/ 1457193 w 12192001"/>
              <a:gd name="connsiteY39" fmla="*/ 617070 h 1445191"/>
              <a:gd name="connsiteX40" fmla="*/ 1531063 w 12192001"/>
              <a:gd name="connsiteY40" fmla="*/ 529051 h 1445191"/>
              <a:gd name="connsiteX41" fmla="*/ 2118933 w 12192001"/>
              <a:gd name="connsiteY41" fmla="*/ 289663 h 1445191"/>
              <a:gd name="connsiteX42" fmla="*/ 2532753 w 12192001"/>
              <a:gd name="connsiteY42" fmla="*/ 397949 h 1445191"/>
              <a:gd name="connsiteX43" fmla="*/ 2559976 w 12192001"/>
              <a:gd name="connsiteY43" fmla="*/ 416495 h 1445191"/>
              <a:gd name="connsiteX44" fmla="*/ 2604696 w 12192001"/>
              <a:gd name="connsiteY44" fmla="*/ 335498 h 1445191"/>
              <a:gd name="connsiteX45" fmla="*/ 3246538 w 12192001"/>
              <a:gd name="connsiteY4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1" h="1445191">
                <a:moveTo>
                  <a:pt x="3246538" y="0"/>
                </a:moveTo>
                <a:cubicBezTo>
                  <a:pt x="3513718" y="0"/>
                  <a:pt x="3749281" y="133083"/>
                  <a:pt x="3888381" y="335498"/>
                </a:cubicBezTo>
                <a:lnTo>
                  <a:pt x="3925176" y="402142"/>
                </a:lnTo>
                <a:lnTo>
                  <a:pt x="4047372" y="336937"/>
                </a:lnTo>
                <a:cubicBezTo>
                  <a:pt x="4139977" y="298430"/>
                  <a:pt x="4241791" y="277137"/>
                  <a:pt x="4348662" y="277137"/>
                </a:cubicBezTo>
                <a:cubicBezTo>
                  <a:pt x="4615842" y="277137"/>
                  <a:pt x="4851406" y="410220"/>
                  <a:pt x="4990506" y="612635"/>
                </a:cubicBezTo>
                <a:lnTo>
                  <a:pt x="4990587" y="612785"/>
                </a:lnTo>
                <a:lnTo>
                  <a:pt x="5017399" y="564223"/>
                </a:lnTo>
                <a:cubicBezTo>
                  <a:pt x="5194852" y="305997"/>
                  <a:pt x="5495363" y="136221"/>
                  <a:pt x="5836210" y="136221"/>
                </a:cubicBezTo>
                <a:cubicBezTo>
                  <a:pt x="6006632" y="136221"/>
                  <a:pt x="6166972" y="178665"/>
                  <a:pt x="6306886" y="253387"/>
                </a:cubicBezTo>
                <a:lnTo>
                  <a:pt x="6347988" y="277935"/>
                </a:lnTo>
                <a:lnTo>
                  <a:pt x="6394194" y="222879"/>
                </a:lnTo>
                <a:cubicBezTo>
                  <a:pt x="6534266" y="85173"/>
                  <a:pt x="6727776" y="0"/>
                  <a:pt x="6941520" y="0"/>
                </a:cubicBezTo>
                <a:cubicBezTo>
                  <a:pt x="7155263" y="0"/>
                  <a:pt x="7348773" y="85173"/>
                  <a:pt x="7488846" y="222879"/>
                </a:cubicBezTo>
                <a:lnTo>
                  <a:pt x="7529289" y="271069"/>
                </a:lnTo>
                <a:lnTo>
                  <a:pt x="7537925" y="265911"/>
                </a:lnTo>
                <a:cubicBezTo>
                  <a:pt x="7677840" y="191189"/>
                  <a:pt x="7838181" y="148745"/>
                  <a:pt x="8008603" y="148745"/>
                </a:cubicBezTo>
                <a:cubicBezTo>
                  <a:pt x="8306843" y="148745"/>
                  <a:pt x="8574203" y="278730"/>
                  <a:pt x="8755262" y="484217"/>
                </a:cubicBezTo>
                <a:lnTo>
                  <a:pt x="8852685" y="615575"/>
                </a:lnTo>
                <a:lnTo>
                  <a:pt x="8854308" y="612634"/>
                </a:lnTo>
                <a:cubicBezTo>
                  <a:pt x="8993408" y="410219"/>
                  <a:pt x="9228971" y="277136"/>
                  <a:pt x="9496151" y="277136"/>
                </a:cubicBezTo>
                <a:cubicBezTo>
                  <a:pt x="9656459" y="277136"/>
                  <a:pt x="9805385" y="325046"/>
                  <a:pt x="9928922" y="407095"/>
                </a:cubicBezTo>
                <a:lnTo>
                  <a:pt x="9938225" y="414641"/>
                </a:lnTo>
                <a:lnTo>
                  <a:pt x="9981920" y="335498"/>
                </a:lnTo>
                <a:cubicBezTo>
                  <a:pt x="10121021" y="133083"/>
                  <a:pt x="10356583" y="0"/>
                  <a:pt x="10623763" y="0"/>
                </a:cubicBezTo>
                <a:cubicBezTo>
                  <a:pt x="10890944" y="0"/>
                  <a:pt x="11126506" y="133083"/>
                  <a:pt x="11265607" y="335498"/>
                </a:cubicBezTo>
                <a:lnTo>
                  <a:pt x="11291202" y="381858"/>
                </a:lnTo>
                <a:lnTo>
                  <a:pt x="11306415" y="369518"/>
                </a:lnTo>
                <a:cubicBezTo>
                  <a:pt x="11429952" y="287469"/>
                  <a:pt x="11578878" y="239559"/>
                  <a:pt x="11739186" y="239559"/>
                </a:cubicBezTo>
                <a:cubicBezTo>
                  <a:pt x="11899494" y="239559"/>
                  <a:pt x="12048420" y="287469"/>
                  <a:pt x="12171956" y="369518"/>
                </a:cubicBezTo>
                <a:lnTo>
                  <a:pt x="12192001" y="385777"/>
                </a:lnTo>
                <a:lnTo>
                  <a:pt x="12192001" y="1445191"/>
                </a:lnTo>
                <a:lnTo>
                  <a:pt x="0" y="1445191"/>
                </a:lnTo>
                <a:lnTo>
                  <a:pt x="0" y="160691"/>
                </a:lnTo>
                <a:lnTo>
                  <a:pt x="41876" y="184935"/>
                </a:lnTo>
                <a:lnTo>
                  <a:pt x="134451" y="253847"/>
                </a:lnTo>
                <a:lnTo>
                  <a:pt x="135221" y="253387"/>
                </a:lnTo>
                <a:cubicBezTo>
                  <a:pt x="275136" y="178665"/>
                  <a:pt x="435476" y="136221"/>
                  <a:pt x="605900" y="136221"/>
                </a:cubicBezTo>
                <a:cubicBezTo>
                  <a:pt x="963788" y="136221"/>
                  <a:pt x="1277208" y="323399"/>
                  <a:pt x="1450394" y="603610"/>
                </a:cubicBezTo>
                <a:lnTo>
                  <a:pt x="1457193" y="617070"/>
                </a:lnTo>
                <a:lnTo>
                  <a:pt x="1531063" y="529051"/>
                </a:lnTo>
                <a:cubicBezTo>
                  <a:pt x="1681511" y="381145"/>
                  <a:pt x="1889354" y="289663"/>
                  <a:pt x="2118933" y="289663"/>
                </a:cubicBezTo>
                <a:cubicBezTo>
                  <a:pt x="2269592" y="289663"/>
                  <a:pt x="2410892" y="329061"/>
                  <a:pt x="2532753" y="397949"/>
                </a:cubicBezTo>
                <a:lnTo>
                  <a:pt x="2559976" y="416495"/>
                </a:lnTo>
                <a:lnTo>
                  <a:pt x="2604696" y="335498"/>
                </a:lnTo>
                <a:cubicBezTo>
                  <a:pt x="2743795" y="133083"/>
                  <a:pt x="2979358" y="0"/>
                  <a:pt x="324653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8"/>
          <p:cNvSpPr/>
          <p:nvPr/>
        </p:nvSpPr>
        <p:spPr>
          <a:xfrm>
            <a:off x="0" y="5724525"/>
            <a:ext cx="9144000" cy="1133475"/>
          </a:xfrm>
          <a:custGeom>
            <a:avLst/>
            <a:gdLst>
              <a:gd name="connsiteX0" fmla="*/ 4783442 w 12192001"/>
              <a:gd name="connsiteY0" fmla="*/ 0 h 1133339"/>
              <a:gd name="connsiteX1" fmla="*/ 5390536 w 12192001"/>
              <a:gd name="connsiteY1" fmla="*/ 268294 h 1133339"/>
              <a:gd name="connsiteX2" fmla="*/ 5418659 w 12192001"/>
              <a:gd name="connsiteY2" fmla="*/ 311359 h 1133339"/>
              <a:gd name="connsiteX3" fmla="*/ 5445718 w 12192001"/>
              <a:gd name="connsiteY3" fmla="*/ 309092 h 1133339"/>
              <a:gd name="connsiteX4" fmla="*/ 5966086 w 12192001"/>
              <a:gd name="connsiteY4" fmla="*/ 539058 h 1133339"/>
              <a:gd name="connsiteX5" fmla="*/ 5998471 w 12192001"/>
              <a:gd name="connsiteY5" fmla="*/ 588645 h 1133339"/>
              <a:gd name="connsiteX6" fmla="*/ 6084786 w 12192001"/>
              <a:gd name="connsiteY6" fmla="*/ 549703 h 1133339"/>
              <a:gd name="connsiteX7" fmla="*/ 6329055 w 12192001"/>
              <a:gd name="connsiteY7" fmla="*/ 508714 h 1133339"/>
              <a:gd name="connsiteX8" fmla="*/ 6382291 w 12192001"/>
              <a:gd name="connsiteY8" fmla="*/ 512618 h 1133339"/>
              <a:gd name="connsiteX9" fmla="*/ 6419886 w 12192001"/>
              <a:gd name="connsiteY9" fmla="*/ 474742 h 1133339"/>
              <a:gd name="connsiteX10" fmla="*/ 6863627 w 12192001"/>
              <a:gd name="connsiteY10" fmla="*/ 321971 h 1133339"/>
              <a:gd name="connsiteX11" fmla="*/ 7107895 w 12192001"/>
              <a:gd name="connsiteY11" fmla="*/ 362960 h 1133339"/>
              <a:gd name="connsiteX12" fmla="*/ 7202810 w 12192001"/>
              <a:gd name="connsiteY12" fmla="*/ 405780 h 1133339"/>
              <a:gd name="connsiteX13" fmla="*/ 7213903 w 12192001"/>
              <a:gd name="connsiteY13" fmla="*/ 398172 h 1133339"/>
              <a:gd name="connsiteX14" fmla="*/ 7564766 w 12192001"/>
              <a:gd name="connsiteY14" fmla="*/ 309092 h 1133339"/>
              <a:gd name="connsiteX15" fmla="*/ 8008506 w 12192001"/>
              <a:gd name="connsiteY15" fmla="*/ 461863 h 1133339"/>
              <a:gd name="connsiteX16" fmla="*/ 8052822 w 12192001"/>
              <a:gd name="connsiteY16" fmla="*/ 506507 h 1133339"/>
              <a:gd name="connsiteX17" fmla="*/ 8060557 w 12192001"/>
              <a:gd name="connsiteY17" fmla="*/ 501203 h 1133339"/>
              <a:gd name="connsiteX18" fmla="*/ 8411422 w 12192001"/>
              <a:gd name="connsiteY18" fmla="*/ 412123 h 1133339"/>
              <a:gd name="connsiteX19" fmla="*/ 8989649 w 12192001"/>
              <a:gd name="connsiteY19" fmla="*/ 730689 h 1133339"/>
              <a:gd name="connsiteX20" fmla="*/ 8994011 w 12192001"/>
              <a:gd name="connsiteY20" fmla="*/ 742369 h 1133339"/>
              <a:gd name="connsiteX21" fmla="*/ 9000624 w 12192001"/>
              <a:gd name="connsiteY21" fmla="*/ 732242 h 1133339"/>
              <a:gd name="connsiteX22" fmla="*/ 9520993 w 12192001"/>
              <a:gd name="connsiteY22" fmla="*/ 502276 h 1133339"/>
              <a:gd name="connsiteX23" fmla="*/ 9736762 w 12192001"/>
              <a:gd name="connsiteY23" fmla="*/ 533926 h 1133339"/>
              <a:gd name="connsiteX24" fmla="*/ 9822666 w 12192001"/>
              <a:gd name="connsiteY24" fmla="*/ 567236 h 1133339"/>
              <a:gd name="connsiteX25" fmla="*/ 9849091 w 12192001"/>
              <a:gd name="connsiteY25" fmla="*/ 526771 h 1133339"/>
              <a:gd name="connsiteX26" fmla="*/ 10216623 w 12192001"/>
              <a:gd name="connsiteY26" fmla="*/ 364348 h 1133339"/>
              <a:gd name="connsiteX27" fmla="*/ 10584155 w 12192001"/>
              <a:gd name="connsiteY27" fmla="*/ 526771 h 1133339"/>
              <a:gd name="connsiteX28" fmla="*/ 10607270 w 12192001"/>
              <a:gd name="connsiteY28" fmla="*/ 562169 h 1133339"/>
              <a:gd name="connsiteX29" fmla="*/ 10634903 w 12192001"/>
              <a:gd name="connsiteY29" fmla="*/ 549703 h 1133339"/>
              <a:gd name="connsiteX30" fmla="*/ 10879171 w 12192001"/>
              <a:gd name="connsiteY30" fmla="*/ 508714 h 1133339"/>
              <a:gd name="connsiteX31" fmla="*/ 11415862 w 12192001"/>
              <a:gd name="connsiteY31" fmla="*/ 759843 h 1133339"/>
              <a:gd name="connsiteX32" fmla="*/ 11427708 w 12192001"/>
              <a:gd name="connsiteY32" fmla="*/ 779672 h 1133339"/>
              <a:gd name="connsiteX33" fmla="*/ 11443598 w 12192001"/>
              <a:gd name="connsiteY33" fmla="*/ 737128 h 1133339"/>
              <a:gd name="connsiteX34" fmla="*/ 12021824 w 12192001"/>
              <a:gd name="connsiteY34" fmla="*/ 418562 h 1133339"/>
              <a:gd name="connsiteX35" fmla="*/ 12148296 w 12192001"/>
              <a:gd name="connsiteY35" fmla="*/ 429159 h 1133339"/>
              <a:gd name="connsiteX36" fmla="*/ 12192001 w 12192001"/>
              <a:gd name="connsiteY36" fmla="*/ 440435 h 1133339"/>
              <a:gd name="connsiteX37" fmla="*/ 12192001 w 12192001"/>
              <a:gd name="connsiteY37" fmla="*/ 1133339 h 1133339"/>
              <a:gd name="connsiteX38" fmla="*/ 0 w 12192001"/>
              <a:gd name="connsiteY38" fmla="*/ 1133339 h 1133339"/>
              <a:gd name="connsiteX39" fmla="*/ 0 w 12192001"/>
              <a:gd name="connsiteY39" fmla="*/ 510365 h 1133339"/>
              <a:gd name="connsiteX40" fmla="*/ 22512 w 12192001"/>
              <a:gd name="connsiteY40" fmla="*/ 508714 h 1133339"/>
              <a:gd name="connsiteX41" fmla="*/ 497027 w 12192001"/>
              <a:gd name="connsiteY41" fmla="*/ 688964 h 1133339"/>
              <a:gd name="connsiteX42" fmla="*/ 501680 w 12192001"/>
              <a:gd name="connsiteY42" fmla="*/ 694269 h 1133339"/>
              <a:gd name="connsiteX43" fmla="*/ 518573 w 12192001"/>
              <a:gd name="connsiteY43" fmla="*/ 668401 h 1133339"/>
              <a:gd name="connsiteX44" fmla="*/ 1083912 w 12192001"/>
              <a:gd name="connsiteY44" fmla="*/ 418562 h 1133339"/>
              <a:gd name="connsiteX45" fmla="*/ 1349289 w 12192001"/>
              <a:gd name="connsiteY45" fmla="*/ 463094 h 1133339"/>
              <a:gd name="connsiteX46" fmla="*/ 1420528 w 12192001"/>
              <a:gd name="connsiteY46" fmla="*/ 495232 h 1133339"/>
              <a:gd name="connsiteX47" fmla="*/ 1453652 w 12192001"/>
              <a:gd name="connsiteY47" fmla="*/ 461863 h 1133339"/>
              <a:gd name="connsiteX48" fmla="*/ 1897391 w 12192001"/>
              <a:gd name="connsiteY48" fmla="*/ 309092 h 1133339"/>
              <a:gd name="connsiteX49" fmla="*/ 2141659 w 12192001"/>
              <a:gd name="connsiteY49" fmla="*/ 350081 h 1133339"/>
              <a:gd name="connsiteX50" fmla="*/ 2242051 w 12192001"/>
              <a:gd name="connsiteY50" fmla="*/ 395372 h 1133339"/>
              <a:gd name="connsiteX51" fmla="*/ 2306042 w 12192001"/>
              <a:gd name="connsiteY51" fmla="*/ 366503 h 1133339"/>
              <a:gd name="connsiteX52" fmla="*/ 2571419 w 12192001"/>
              <a:gd name="connsiteY52" fmla="*/ 321971 h 1133339"/>
              <a:gd name="connsiteX53" fmla="*/ 3199618 w 12192001"/>
              <a:gd name="connsiteY53" fmla="*/ 668067 h 1133339"/>
              <a:gd name="connsiteX54" fmla="*/ 3225139 w 12192001"/>
              <a:gd name="connsiteY54" fmla="*/ 736404 h 1133339"/>
              <a:gd name="connsiteX55" fmla="*/ 3242934 w 12192001"/>
              <a:gd name="connsiteY55" fmla="*/ 731813 h 1133339"/>
              <a:gd name="connsiteX56" fmla="*/ 3369406 w 12192001"/>
              <a:gd name="connsiteY56" fmla="*/ 721216 h 1133339"/>
              <a:gd name="connsiteX57" fmla="*/ 3391102 w 12192001"/>
              <a:gd name="connsiteY57" fmla="*/ 722353 h 1133339"/>
              <a:gd name="connsiteX58" fmla="*/ 3426468 w 12192001"/>
              <a:gd name="connsiteY58" fmla="*/ 627658 h 1133339"/>
              <a:gd name="connsiteX59" fmla="*/ 4004695 w 12192001"/>
              <a:gd name="connsiteY59" fmla="*/ 309092 h 1133339"/>
              <a:gd name="connsiteX60" fmla="*/ 4131167 w 12192001"/>
              <a:gd name="connsiteY60" fmla="*/ 319689 h 1133339"/>
              <a:gd name="connsiteX61" fmla="*/ 4141105 w 12192001"/>
              <a:gd name="connsiteY61" fmla="*/ 322253 h 1133339"/>
              <a:gd name="connsiteX62" fmla="*/ 4176342 w 12192001"/>
              <a:gd name="connsiteY62" fmla="*/ 268294 h 1133339"/>
              <a:gd name="connsiteX63" fmla="*/ 4783442 w 12192001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1" h="1133339">
                <a:moveTo>
                  <a:pt x="4783442" y="0"/>
                </a:moveTo>
                <a:cubicBezTo>
                  <a:pt x="5036157" y="0"/>
                  <a:pt x="5258967" y="106424"/>
                  <a:pt x="5390536" y="268294"/>
                </a:cubicBezTo>
                <a:lnTo>
                  <a:pt x="5418659" y="311359"/>
                </a:lnTo>
                <a:lnTo>
                  <a:pt x="5445718" y="309092"/>
                </a:lnTo>
                <a:cubicBezTo>
                  <a:pt x="5662331" y="309092"/>
                  <a:pt x="5853314" y="400313"/>
                  <a:pt x="5966086" y="539058"/>
                </a:cubicBezTo>
                <a:lnTo>
                  <a:pt x="5998471" y="588645"/>
                </a:lnTo>
                <a:lnTo>
                  <a:pt x="6084786" y="549703"/>
                </a:lnTo>
                <a:cubicBezTo>
                  <a:pt x="6159865" y="523309"/>
                  <a:pt x="6242409" y="508714"/>
                  <a:pt x="6329055" y="508714"/>
                </a:cubicBezTo>
                <a:lnTo>
                  <a:pt x="6382291" y="512618"/>
                </a:lnTo>
                <a:lnTo>
                  <a:pt x="6419886" y="474742"/>
                </a:lnTo>
                <a:cubicBezTo>
                  <a:pt x="6533449" y="380352"/>
                  <a:pt x="6690336" y="321971"/>
                  <a:pt x="6863627" y="321971"/>
                </a:cubicBezTo>
                <a:cubicBezTo>
                  <a:pt x="6950273" y="321971"/>
                  <a:pt x="7032817" y="336566"/>
                  <a:pt x="7107895" y="362960"/>
                </a:cubicBezTo>
                <a:lnTo>
                  <a:pt x="7202810" y="405780"/>
                </a:lnTo>
                <a:lnTo>
                  <a:pt x="7213903" y="398172"/>
                </a:lnTo>
                <a:cubicBezTo>
                  <a:pt x="7314059" y="341931"/>
                  <a:pt x="7434800" y="309092"/>
                  <a:pt x="7564766" y="309092"/>
                </a:cubicBezTo>
                <a:cubicBezTo>
                  <a:pt x="7738057" y="309092"/>
                  <a:pt x="7894943" y="367473"/>
                  <a:pt x="8008506" y="461863"/>
                </a:cubicBezTo>
                <a:lnTo>
                  <a:pt x="8052822" y="506507"/>
                </a:lnTo>
                <a:lnTo>
                  <a:pt x="8060557" y="501203"/>
                </a:lnTo>
                <a:cubicBezTo>
                  <a:pt x="8160713" y="444962"/>
                  <a:pt x="8281454" y="412123"/>
                  <a:pt x="8411422" y="412123"/>
                </a:cubicBezTo>
                <a:cubicBezTo>
                  <a:pt x="8671358" y="412123"/>
                  <a:pt x="8894382" y="543481"/>
                  <a:pt x="8989649" y="730689"/>
                </a:cubicBezTo>
                <a:lnTo>
                  <a:pt x="8994011" y="742369"/>
                </a:lnTo>
                <a:lnTo>
                  <a:pt x="9000624" y="732242"/>
                </a:lnTo>
                <a:cubicBezTo>
                  <a:pt x="9113399" y="593497"/>
                  <a:pt x="9304380" y="502276"/>
                  <a:pt x="9520993" y="502276"/>
                </a:cubicBezTo>
                <a:cubicBezTo>
                  <a:pt x="9596808" y="502276"/>
                  <a:pt x="9669483" y="513450"/>
                  <a:pt x="9736762" y="533926"/>
                </a:cubicBezTo>
                <a:lnTo>
                  <a:pt x="9822666" y="567236"/>
                </a:lnTo>
                <a:lnTo>
                  <a:pt x="9849091" y="526771"/>
                </a:lnTo>
                <a:cubicBezTo>
                  <a:pt x="9928743" y="428776"/>
                  <a:pt x="10063630" y="364348"/>
                  <a:pt x="10216623" y="364348"/>
                </a:cubicBezTo>
                <a:cubicBezTo>
                  <a:pt x="10369615" y="364348"/>
                  <a:pt x="10504503" y="428776"/>
                  <a:pt x="10584155" y="526771"/>
                </a:cubicBezTo>
                <a:lnTo>
                  <a:pt x="10607270" y="562169"/>
                </a:lnTo>
                <a:lnTo>
                  <a:pt x="10634903" y="549703"/>
                </a:lnTo>
                <a:cubicBezTo>
                  <a:pt x="10709981" y="523309"/>
                  <a:pt x="10792525" y="508714"/>
                  <a:pt x="10879171" y="508714"/>
                </a:cubicBezTo>
                <a:cubicBezTo>
                  <a:pt x="11106615" y="508714"/>
                  <a:pt x="11305799" y="609285"/>
                  <a:pt x="11415862" y="759843"/>
                </a:cubicBezTo>
                <a:lnTo>
                  <a:pt x="11427708" y="779672"/>
                </a:lnTo>
                <a:lnTo>
                  <a:pt x="11443598" y="737128"/>
                </a:lnTo>
                <a:cubicBezTo>
                  <a:pt x="11538863" y="549920"/>
                  <a:pt x="11761888" y="418562"/>
                  <a:pt x="12021824" y="418562"/>
                </a:cubicBezTo>
                <a:cubicBezTo>
                  <a:pt x="12065147" y="418562"/>
                  <a:pt x="12107444" y="422211"/>
                  <a:pt x="12148296" y="429159"/>
                </a:cubicBezTo>
                <a:lnTo>
                  <a:pt x="12192001" y="440435"/>
                </a:lnTo>
                <a:lnTo>
                  <a:pt x="12192001" y="1133339"/>
                </a:lnTo>
                <a:lnTo>
                  <a:pt x="0" y="1133339"/>
                </a:lnTo>
                <a:lnTo>
                  <a:pt x="0" y="510365"/>
                </a:lnTo>
                <a:lnTo>
                  <a:pt x="22512" y="508714"/>
                </a:lnTo>
                <a:cubicBezTo>
                  <a:pt x="212048" y="508714"/>
                  <a:pt x="381960" y="578555"/>
                  <a:pt x="497027" y="688964"/>
                </a:cubicBezTo>
                <a:lnTo>
                  <a:pt x="501680" y="694269"/>
                </a:lnTo>
                <a:lnTo>
                  <a:pt x="518573" y="668401"/>
                </a:lnTo>
                <a:cubicBezTo>
                  <a:pt x="641094" y="517666"/>
                  <a:pt x="848579" y="418562"/>
                  <a:pt x="1083912" y="418562"/>
                </a:cubicBezTo>
                <a:cubicBezTo>
                  <a:pt x="1178045" y="418562"/>
                  <a:pt x="1267722" y="434418"/>
                  <a:pt x="1349289" y="463094"/>
                </a:cubicBezTo>
                <a:lnTo>
                  <a:pt x="1420528" y="495232"/>
                </a:lnTo>
                <a:lnTo>
                  <a:pt x="1453652" y="461863"/>
                </a:lnTo>
                <a:cubicBezTo>
                  <a:pt x="1567215" y="367473"/>
                  <a:pt x="1724100" y="309092"/>
                  <a:pt x="1897391" y="309092"/>
                </a:cubicBezTo>
                <a:cubicBezTo>
                  <a:pt x="1984036" y="309092"/>
                  <a:pt x="2066580" y="323687"/>
                  <a:pt x="2141659" y="350081"/>
                </a:cubicBezTo>
                <a:lnTo>
                  <a:pt x="2242051" y="395372"/>
                </a:lnTo>
                <a:lnTo>
                  <a:pt x="2306042" y="366503"/>
                </a:lnTo>
                <a:cubicBezTo>
                  <a:pt x="2387609" y="337827"/>
                  <a:pt x="2477286" y="321971"/>
                  <a:pt x="2571419" y="321971"/>
                </a:cubicBezTo>
                <a:cubicBezTo>
                  <a:pt x="2853820" y="321971"/>
                  <a:pt x="3096119" y="464681"/>
                  <a:pt x="3199618" y="668067"/>
                </a:cubicBezTo>
                <a:lnTo>
                  <a:pt x="3225139" y="736404"/>
                </a:lnTo>
                <a:lnTo>
                  <a:pt x="3242934" y="731813"/>
                </a:lnTo>
                <a:cubicBezTo>
                  <a:pt x="3283786" y="724865"/>
                  <a:pt x="3326083" y="721216"/>
                  <a:pt x="3369406" y="721216"/>
                </a:cubicBezTo>
                <a:lnTo>
                  <a:pt x="3391102" y="722353"/>
                </a:lnTo>
                <a:lnTo>
                  <a:pt x="3426468" y="627658"/>
                </a:lnTo>
                <a:cubicBezTo>
                  <a:pt x="3521734" y="440450"/>
                  <a:pt x="3744758" y="309092"/>
                  <a:pt x="4004695" y="309092"/>
                </a:cubicBezTo>
                <a:cubicBezTo>
                  <a:pt x="4048018" y="309092"/>
                  <a:pt x="4090315" y="312741"/>
                  <a:pt x="4131167" y="319689"/>
                </a:cubicBezTo>
                <a:lnTo>
                  <a:pt x="4141105" y="322253"/>
                </a:lnTo>
                <a:lnTo>
                  <a:pt x="4176342" y="268294"/>
                </a:lnTo>
                <a:cubicBezTo>
                  <a:pt x="4307913" y="106424"/>
                  <a:pt x="4530723" y="0"/>
                  <a:pt x="4783442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任意多边形 19"/>
          <p:cNvSpPr/>
          <p:nvPr/>
        </p:nvSpPr>
        <p:spPr>
          <a:xfrm rot="20700000" flipH="1">
            <a:off x="5864225" y="727075"/>
            <a:ext cx="887413" cy="61277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12336" y="2658508"/>
            <a:ext cx="4136159" cy="75713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12336" y="3452786"/>
            <a:ext cx="4136159" cy="42473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33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6082" y="365126"/>
            <a:ext cx="5814218" cy="1325563"/>
          </a:xfrm>
        </p:spPr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744961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615609"/>
            <a:ext cx="3868340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5" name="组合 5"/>
          <p:cNvGrpSpPr/>
          <p:nvPr/>
        </p:nvGrpSpPr>
        <p:grpSpPr>
          <a:xfrm>
            <a:off x="1143000" y="3287713"/>
            <a:ext cx="1173163" cy="268287"/>
            <a:chOff x="580290" y="3288314"/>
            <a:chExt cx="1172059" cy="267237"/>
          </a:xfrm>
        </p:grpSpPr>
        <p:sp>
          <p:nvSpPr>
            <p:cNvPr id="21" name="椭圆 20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10800000">
              <a:off x="1173456" y="3321521"/>
              <a:ext cx="199837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619124" y="3354728"/>
              <a:ext cx="13322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126" name="组合 9"/>
          <p:cNvGrpSpPr/>
          <p:nvPr/>
        </p:nvGrpSpPr>
        <p:grpSpPr>
          <a:xfrm flipH="1">
            <a:off x="6815138" y="3295650"/>
            <a:ext cx="1171575" cy="266700"/>
            <a:chOff x="580290" y="3288314"/>
            <a:chExt cx="1172059" cy="267237"/>
          </a:xfrm>
        </p:grpSpPr>
        <p:sp>
          <p:nvSpPr>
            <p:cNvPr id="25" name="椭圆 24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10800000">
              <a:off x="1172673" y="3321719"/>
              <a:ext cx="201695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10800000">
              <a:off x="1618944" y="3355123"/>
              <a:ext cx="13340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8" name="任意多边形: 形状 13"/>
          <p:cNvSpPr/>
          <p:nvPr/>
        </p:nvSpPr>
        <p:spPr>
          <a:xfrm>
            <a:off x="0" y="4887913"/>
            <a:ext cx="9144000" cy="1970088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任意多边形: 形状 14"/>
          <p:cNvSpPr/>
          <p:nvPr/>
        </p:nvSpPr>
        <p:spPr>
          <a:xfrm>
            <a:off x="0" y="5421313"/>
            <a:ext cx="9144000" cy="1436688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15"/>
          <p:cNvSpPr/>
          <p:nvPr/>
        </p:nvSpPr>
        <p:spPr>
          <a:xfrm>
            <a:off x="0" y="5722938"/>
            <a:ext cx="9144000" cy="1135063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 30"/>
          <p:cNvSpPr/>
          <p:nvPr/>
        </p:nvSpPr>
        <p:spPr>
          <a:xfrm rot="20700000" flipH="1">
            <a:off x="4124325" y="1689100"/>
            <a:ext cx="895350" cy="61912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86050" y="2591560"/>
            <a:ext cx="377190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8" name="内容占位符 17"/>
          <p:cNvSpPr>
            <a:spLocks noGrp="1"/>
          </p:cNvSpPr>
          <p:nvPr>
            <p:ph sz="quarter" idx="13"/>
          </p:nvPr>
        </p:nvSpPr>
        <p:spPr>
          <a:xfrm>
            <a:off x="2686050" y="3610928"/>
            <a:ext cx="3771900" cy="461665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32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4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5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6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8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9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hangingPunct="1">
              <a:lnSpc>
                <a:spcPct val="120000"/>
              </a:lnSpc>
            </a:pPr>
            <a:fld id="{9A0DB2DC-4C9A-4742-B13C-FB6460FD3503}" type="slidenum">
              <a:rPr lang="zh-CN" altLang="zh-CN" sz="1200" dirty="0">
                <a:solidFill>
                  <a:srgbClr val="7F7F7F"/>
                </a:solidFill>
              </a:rPr>
            </a:fld>
            <a:endParaRPr lang="zh-CN" altLang="zh-CN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0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4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5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6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7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30"/>
          <p:cNvSpPr/>
          <p:nvPr/>
        </p:nvSpPr>
        <p:spPr>
          <a:xfrm rot="20700000" flipH="1">
            <a:off x="6426200" y="636588"/>
            <a:ext cx="896938" cy="619124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78856" name="组合 16"/>
          <p:cNvGrpSpPr/>
          <p:nvPr/>
        </p:nvGrpSpPr>
        <p:grpSpPr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22" name="椭圆 21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78857" name="组合 17"/>
          <p:cNvGrpSpPr/>
          <p:nvPr/>
        </p:nvGrpSpPr>
        <p:grpSpPr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26" name="椭圆 25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19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9" name="任意多边形: 形状 6"/>
          <p:cNvSpPr/>
          <p:nvPr/>
        </p:nvSpPr>
        <p:spPr>
          <a:xfrm>
            <a:off x="0" y="4887913"/>
            <a:ext cx="9144000" cy="1970088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7"/>
          <p:cNvSpPr/>
          <p:nvPr/>
        </p:nvSpPr>
        <p:spPr>
          <a:xfrm>
            <a:off x="0" y="5421313"/>
            <a:ext cx="9144000" cy="1436688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8"/>
          <p:cNvSpPr/>
          <p:nvPr/>
        </p:nvSpPr>
        <p:spPr>
          <a:xfrm>
            <a:off x="0" y="5722938"/>
            <a:ext cx="9144000" cy="1135063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16935" y="2531234"/>
            <a:ext cx="531013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16935" y="3546953"/>
            <a:ext cx="5310130" cy="42473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32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711200"/>
            <a:ext cx="3196800" cy="1600200"/>
          </a:xfrm>
        </p:spPr>
        <p:txBody>
          <a:bodyPr anchor="t">
            <a:normAutofit/>
          </a:bodyPr>
          <a:lstStyle>
            <a:lvl1pPr algn="l"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014391" y="733425"/>
            <a:ext cx="4627800" cy="54036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685800" rtl="0" eaLnBrk="0" fontAlgn="base" latinLnBrk="0" hangingPunct="0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16" name="日期占位符 4"/>
          <p:cNvSpPr>
            <a:spLocks noGrp="1"/>
          </p:cNvSpPr>
          <p:nvPr>
            <p:ph type="dt" sz="half" idx="1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5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3213100" y="3433763"/>
            <a:ext cx="3860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9878" name="组合 10"/>
          <p:cNvGrpSpPr/>
          <p:nvPr/>
        </p:nvGrpSpPr>
        <p:grpSpPr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22" name="椭圆 21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79879" name="组合 14"/>
          <p:cNvGrpSpPr/>
          <p:nvPr/>
        </p:nvGrpSpPr>
        <p:grpSpPr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26" name="椭圆 25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9" name="任意多边形: 形状 6"/>
          <p:cNvSpPr/>
          <p:nvPr/>
        </p:nvSpPr>
        <p:spPr>
          <a:xfrm>
            <a:off x="0" y="4883150"/>
            <a:ext cx="9144000" cy="1974850"/>
          </a:xfrm>
          <a:custGeom>
            <a:avLst/>
            <a:gdLst>
              <a:gd name="connsiteX0" fmla="*/ 4408996 w 12191999"/>
              <a:gd name="connsiteY0" fmla="*/ 0 h 1975365"/>
              <a:gd name="connsiteX1" fmla="*/ 5790561 w 12191999"/>
              <a:gd name="connsiteY1" fmla="*/ 551581 h 1975365"/>
              <a:gd name="connsiteX2" fmla="*/ 5801495 w 12191999"/>
              <a:gd name="connsiteY2" fmla="*/ 563959 h 1975365"/>
              <a:gd name="connsiteX3" fmla="*/ 5826131 w 12191999"/>
              <a:gd name="connsiteY3" fmla="*/ 553912 h 1975365"/>
              <a:gd name="connsiteX4" fmla="*/ 6523038 w 12191999"/>
              <a:gd name="connsiteY4" fmla="*/ 434799 h 1975365"/>
              <a:gd name="connsiteX5" fmla="*/ 7789046 w 12191999"/>
              <a:gd name="connsiteY5" fmla="*/ 878743 h 1975365"/>
              <a:gd name="connsiteX6" fmla="*/ 7859692 w 12191999"/>
              <a:gd name="connsiteY6" fmla="*/ 944547 h 1975365"/>
              <a:gd name="connsiteX7" fmla="*/ 7890845 w 12191999"/>
              <a:gd name="connsiteY7" fmla="*/ 901137 h 1975365"/>
              <a:gd name="connsiteX8" fmla="*/ 9633465 w 12191999"/>
              <a:gd name="connsiteY8" fmla="*/ 116746 h 1975365"/>
              <a:gd name="connsiteX9" fmla="*/ 11376086 w 12191999"/>
              <a:gd name="connsiteY9" fmla="*/ 901137 h 1975365"/>
              <a:gd name="connsiteX10" fmla="*/ 11381374 w 12191999"/>
              <a:gd name="connsiteY10" fmla="*/ 908506 h 1975365"/>
              <a:gd name="connsiteX11" fmla="*/ 11472015 w 12191999"/>
              <a:gd name="connsiteY11" fmla="*/ 824077 h 1975365"/>
              <a:gd name="connsiteX12" fmla="*/ 12041117 w 12191999"/>
              <a:gd name="connsiteY12" fmla="*/ 499246 h 1975365"/>
              <a:gd name="connsiteX13" fmla="*/ 12191999 w 12191999"/>
              <a:gd name="connsiteY13" fmla="*/ 452495 h 1975365"/>
              <a:gd name="connsiteX14" fmla="*/ 12191999 w 12191999"/>
              <a:gd name="connsiteY14" fmla="*/ 1975365 h 1975365"/>
              <a:gd name="connsiteX15" fmla="*/ 0 w 12191999"/>
              <a:gd name="connsiteY15" fmla="*/ 1975365 h 1975365"/>
              <a:gd name="connsiteX16" fmla="*/ 0 w 12191999"/>
              <a:gd name="connsiteY16" fmla="*/ 373214 h 1975365"/>
              <a:gd name="connsiteX17" fmla="*/ 103466 w 12191999"/>
              <a:gd name="connsiteY17" fmla="*/ 416152 h 1975365"/>
              <a:gd name="connsiteX18" fmla="*/ 712248 w 12191999"/>
              <a:gd name="connsiteY18" fmla="*/ 843689 h 1975365"/>
              <a:gd name="connsiteX19" fmla="*/ 815917 w 12191999"/>
              <a:gd name="connsiteY19" fmla="*/ 961054 h 1975365"/>
              <a:gd name="connsiteX20" fmla="*/ 821465 w 12191999"/>
              <a:gd name="connsiteY20" fmla="*/ 955887 h 1975365"/>
              <a:gd name="connsiteX21" fmla="*/ 2307470 w 12191999"/>
              <a:gd name="connsiteY21" fmla="*/ 434799 h 1975365"/>
              <a:gd name="connsiteX22" fmla="*/ 2932400 w 12191999"/>
              <a:gd name="connsiteY22" fmla="*/ 514784 h 1975365"/>
              <a:gd name="connsiteX23" fmla="*/ 3033353 w 12191999"/>
              <a:gd name="connsiteY23" fmla="*/ 546065 h 1975365"/>
              <a:gd name="connsiteX24" fmla="*/ 3142988 w 12191999"/>
              <a:gd name="connsiteY24" fmla="*/ 443944 h 1975365"/>
              <a:gd name="connsiteX25" fmla="*/ 4408996 w 12191999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1999" h="1975365">
                <a:moveTo>
                  <a:pt x="4408996" y="0"/>
                </a:moveTo>
                <a:cubicBezTo>
                  <a:pt x="4965206" y="0"/>
                  <a:pt x="5462174" y="214716"/>
                  <a:pt x="5790561" y="551581"/>
                </a:cubicBezTo>
                <a:lnTo>
                  <a:pt x="5801495" y="563959"/>
                </a:lnTo>
                <a:lnTo>
                  <a:pt x="5826131" y="553912"/>
                </a:lnTo>
                <a:cubicBezTo>
                  <a:pt x="6040333" y="477212"/>
                  <a:pt x="6275835" y="434799"/>
                  <a:pt x="6523038" y="434799"/>
                </a:cubicBezTo>
                <a:cubicBezTo>
                  <a:pt x="7017445" y="434799"/>
                  <a:pt x="7465046" y="604452"/>
                  <a:pt x="7789046" y="878743"/>
                </a:cubicBezTo>
                <a:lnTo>
                  <a:pt x="7859692" y="944547"/>
                </a:lnTo>
                <a:lnTo>
                  <a:pt x="7890845" y="901137"/>
                </a:lnTo>
                <a:cubicBezTo>
                  <a:pt x="8268504" y="427892"/>
                  <a:pt x="8908064" y="116746"/>
                  <a:pt x="9633465" y="116746"/>
                </a:cubicBezTo>
                <a:cubicBezTo>
                  <a:pt x="10358867" y="116746"/>
                  <a:pt x="10998426" y="427892"/>
                  <a:pt x="11376086" y="901137"/>
                </a:cubicBezTo>
                <a:lnTo>
                  <a:pt x="11381374" y="908506"/>
                </a:lnTo>
                <a:lnTo>
                  <a:pt x="11472015" y="824077"/>
                </a:lnTo>
                <a:cubicBezTo>
                  <a:pt x="11634015" y="686932"/>
                  <a:pt x="11826915" y="575946"/>
                  <a:pt x="12041117" y="499246"/>
                </a:cubicBezTo>
                <a:lnTo>
                  <a:pt x="12191999" y="452495"/>
                </a:lnTo>
                <a:lnTo>
                  <a:pt x="12191999" y="1975365"/>
                </a:lnTo>
                <a:lnTo>
                  <a:pt x="0" y="1975365"/>
                </a:lnTo>
                <a:lnTo>
                  <a:pt x="0" y="373214"/>
                </a:lnTo>
                <a:lnTo>
                  <a:pt x="103466" y="416152"/>
                </a:lnTo>
                <a:cubicBezTo>
                  <a:pt x="337103" y="525156"/>
                  <a:pt x="543613" y="670701"/>
                  <a:pt x="712248" y="843689"/>
                </a:cubicBezTo>
                <a:lnTo>
                  <a:pt x="815917" y="961054"/>
                </a:lnTo>
                <a:lnTo>
                  <a:pt x="821465" y="955887"/>
                </a:lnTo>
                <a:cubicBezTo>
                  <a:pt x="1201766" y="633932"/>
                  <a:pt x="1727148" y="434799"/>
                  <a:pt x="2307470" y="434799"/>
                </a:cubicBezTo>
                <a:cubicBezTo>
                  <a:pt x="2525090" y="434799"/>
                  <a:pt x="2734985" y="462802"/>
                  <a:pt x="2932400" y="514784"/>
                </a:cubicBezTo>
                <a:lnTo>
                  <a:pt x="3033353" y="546065"/>
                </a:lnTo>
                <a:lnTo>
                  <a:pt x="3142988" y="443944"/>
                </a:lnTo>
                <a:cubicBezTo>
                  <a:pt x="3466988" y="169652"/>
                  <a:pt x="3914590" y="0"/>
                  <a:pt x="4408996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7"/>
          <p:cNvSpPr/>
          <p:nvPr/>
        </p:nvSpPr>
        <p:spPr>
          <a:xfrm>
            <a:off x="0" y="5413375"/>
            <a:ext cx="9144000" cy="1444625"/>
          </a:xfrm>
          <a:custGeom>
            <a:avLst/>
            <a:gdLst>
              <a:gd name="connsiteX0" fmla="*/ 3246538 w 12192001"/>
              <a:gd name="connsiteY0" fmla="*/ 0 h 1445191"/>
              <a:gd name="connsiteX1" fmla="*/ 3888381 w 12192001"/>
              <a:gd name="connsiteY1" fmla="*/ 335498 h 1445191"/>
              <a:gd name="connsiteX2" fmla="*/ 3925176 w 12192001"/>
              <a:gd name="connsiteY2" fmla="*/ 402142 h 1445191"/>
              <a:gd name="connsiteX3" fmla="*/ 4047372 w 12192001"/>
              <a:gd name="connsiteY3" fmla="*/ 336937 h 1445191"/>
              <a:gd name="connsiteX4" fmla="*/ 4348662 w 12192001"/>
              <a:gd name="connsiteY4" fmla="*/ 277137 h 1445191"/>
              <a:gd name="connsiteX5" fmla="*/ 4990506 w 12192001"/>
              <a:gd name="connsiteY5" fmla="*/ 612635 h 1445191"/>
              <a:gd name="connsiteX6" fmla="*/ 4990587 w 12192001"/>
              <a:gd name="connsiteY6" fmla="*/ 612785 h 1445191"/>
              <a:gd name="connsiteX7" fmla="*/ 5017399 w 12192001"/>
              <a:gd name="connsiteY7" fmla="*/ 564223 h 1445191"/>
              <a:gd name="connsiteX8" fmla="*/ 5836210 w 12192001"/>
              <a:gd name="connsiteY8" fmla="*/ 136221 h 1445191"/>
              <a:gd name="connsiteX9" fmla="*/ 6306886 w 12192001"/>
              <a:gd name="connsiteY9" fmla="*/ 253387 h 1445191"/>
              <a:gd name="connsiteX10" fmla="*/ 6347988 w 12192001"/>
              <a:gd name="connsiteY10" fmla="*/ 277935 h 1445191"/>
              <a:gd name="connsiteX11" fmla="*/ 6394194 w 12192001"/>
              <a:gd name="connsiteY11" fmla="*/ 222879 h 1445191"/>
              <a:gd name="connsiteX12" fmla="*/ 6941520 w 12192001"/>
              <a:gd name="connsiteY12" fmla="*/ 0 h 1445191"/>
              <a:gd name="connsiteX13" fmla="*/ 7488846 w 12192001"/>
              <a:gd name="connsiteY13" fmla="*/ 222879 h 1445191"/>
              <a:gd name="connsiteX14" fmla="*/ 7529289 w 12192001"/>
              <a:gd name="connsiteY14" fmla="*/ 271069 h 1445191"/>
              <a:gd name="connsiteX15" fmla="*/ 7537925 w 12192001"/>
              <a:gd name="connsiteY15" fmla="*/ 265911 h 1445191"/>
              <a:gd name="connsiteX16" fmla="*/ 8008603 w 12192001"/>
              <a:gd name="connsiteY16" fmla="*/ 148745 h 1445191"/>
              <a:gd name="connsiteX17" fmla="*/ 8755262 w 12192001"/>
              <a:gd name="connsiteY17" fmla="*/ 484217 h 1445191"/>
              <a:gd name="connsiteX18" fmla="*/ 8852685 w 12192001"/>
              <a:gd name="connsiteY18" fmla="*/ 615575 h 1445191"/>
              <a:gd name="connsiteX19" fmla="*/ 8854308 w 12192001"/>
              <a:gd name="connsiteY19" fmla="*/ 612634 h 1445191"/>
              <a:gd name="connsiteX20" fmla="*/ 9496151 w 12192001"/>
              <a:gd name="connsiteY20" fmla="*/ 277136 h 1445191"/>
              <a:gd name="connsiteX21" fmla="*/ 9928922 w 12192001"/>
              <a:gd name="connsiteY21" fmla="*/ 407095 h 1445191"/>
              <a:gd name="connsiteX22" fmla="*/ 9938225 w 12192001"/>
              <a:gd name="connsiteY22" fmla="*/ 414641 h 1445191"/>
              <a:gd name="connsiteX23" fmla="*/ 9981920 w 12192001"/>
              <a:gd name="connsiteY23" fmla="*/ 335498 h 1445191"/>
              <a:gd name="connsiteX24" fmla="*/ 10623763 w 12192001"/>
              <a:gd name="connsiteY24" fmla="*/ 0 h 1445191"/>
              <a:gd name="connsiteX25" fmla="*/ 11265607 w 12192001"/>
              <a:gd name="connsiteY25" fmla="*/ 335498 h 1445191"/>
              <a:gd name="connsiteX26" fmla="*/ 11291202 w 12192001"/>
              <a:gd name="connsiteY26" fmla="*/ 381858 h 1445191"/>
              <a:gd name="connsiteX27" fmla="*/ 11306415 w 12192001"/>
              <a:gd name="connsiteY27" fmla="*/ 369518 h 1445191"/>
              <a:gd name="connsiteX28" fmla="*/ 11739186 w 12192001"/>
              <a:gd name="connsiteY28" fmla="*/ 239559 h 1445191"/>
              <a:gd name="connsiteX29" fmla="*/ 12171956 w 12192001"/>
              <a:gd name="connsiteY29" fmla="*/ 369518 h 1445191"/>
              <a:gd name="connsiteX30" fmla="*/ 12192001 w 12192001"/>
              <a:gd name="connsiteY30" fmla="*/ 385777 h 1445191"/>
              <a:gd name="connsiteX31" fmla="*/ 12192001 w 12192001"/>
              <a:gd name="connsiteY31" fmla="*/ 1445191 h 1445191"/>
              <a:gd name="connsiteX32" fmla="*/ 0 w 12192001"/>
              <a:gd name="connsiteY32" fmla="*/ 1445191 h 1445191"/>
              <a:gd name="connsiteX33" fmla="*/ 0 w 12192001"/>
              <a:gd name="connsiteY33" fmla="*/ 160691 h 1445191"/>
              <a:gd name="connsiteX34" fmla="*/ 41876 w 12192001"/>
              <a:gd name="connsiteY34" fmla="*/ 184935 h 1445191"/>
              <a:gd name="connsiteX35" fmla="*/ 134451 w 12192001"/>
              <a:gd name="connsiteY35" fmla="*/ 253847 h 1445191"/>
              <a:gd name="connsiteX36" fmla="*/ 135221 w 12192001"/>
              <a:gd name="connsiteY36" fmla="*/ 253387 h 1445191"/>
              <a:gd name="connsiteX37" fmla="*/ 605900 w 12192001"/>
              <a:gd name="connsiteY37" fmla="*/ 136221 h 1445191"/>
              <a:gd name="connsiteX38" fmla="*/ 1450394 w 12192001"/>
              <a:gd name="connsiteY38" fmla="*/ 603610 h 1445191"/>
              <a:gd name="connsiteX39" fmla="*/ 1457193 w 12192001"/>
              <a:gd name="connsiteY39" fmla="*/ 617070 h 1445191"/>
              <a:gd name="connsiteX40" fmla="*/ 1531063 w 12192001"/>
              <a:gd name="connsiteY40" fmla="*/ 529051 h 1445191"/>
              <a:gd name="connsiteX41" fmla="*/ 2118933 w 12192001"/>
              <a:gd name="connsiteY41" fmla="*/ 289663 h 1445191"/>
              <a:gd name="connsiteX42" fmla="*/ 2532753 w 12192001"/>
              <a:gd name="connsiteY42" fmla="*/ 397949 h 1445191"/>
              <a:gd name="connsiteX43" fmla="*/ 2559976 w 12192001"/>
              <a:gd name="connsiteY43" fmla="*/ 416495 h 1445191"/>
              <a:gd name="connsiteX44" fmla="*/ 2604696 w 12192001"/>
              <a:gd name="connsiteY44" fmla="*/ 335498 h 1445191"/>
              <a:gd name="connsiteX45" fmla="*/ 3246538 w 12192001"/>
              <a:gd name="connsiteY4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1" h="1445191">
                <a:moveTo>
                  <a:pt x="3246538" y="0"/>
                </a:moveTo>
                <a:cubicBezTo>
                  <a:pt x="3513718" y="0"/>
                  <a:pt x="3749281" y="133083"/>
                  <a:pt x="3888381" y="335498"/>
                </a:cubicBezTo>
                <a:lnTo>
                  <a:pt x="3925176" y="402142"/>
                </a:lnTo>
                <a:lnTo>
                  <a:pt x="4047372" y="336937"/>
                </a:lnTo>
                <a:cubicBezTo>
                  <a:pt x="4139977" y="298430"/>
                  <a:pt x="4241791" y="277137"/>
                  <a:pt x="4348662" y="277137"/>
                </a:cubicBezTo>
                <a:cubicBezTo>
                  <a:pt x="4615842" y="277137"/>
                  <a:pt x="4851406" y="410220"/>
                  <a:pt x="4990506" y="612635"/>
                </a:cubicBezTo>
                <a:lnTo>
                  <a:pt x="4990587" y="612785"/>
                </a:lnTo>
                <a:lnTo>
                  <a:pt x="5017399" y="564223"/>
                </a:lnTo>
                <a:cubicBezTo>
                  <a:pt x="5194852" y="305997"/>
                  <a:pt x="5495363" y="136221"/>
                  <a:pt x="5836210" y="136221"/>
                </a:cubicBezTo>
                <a:cubicBezTo>
                  <a:pt x="6006632" y="136221"/>
                  <a:pt x="6166972" y="178665"/>
                  <a:pt x="6306886" y="253387"/>
                </a:cubicBezTo>
                <a:lnTo>
                  <a:pt x="6347988" y="277935"/>
                </a:lnTo>
                <a:lnTo>
                  <a:pt x="6394194" y="222879"/>
                </a:lnTo>
                <a:cubicBezTo>
                  <a:pt x="6534266" y="85173"/>
                  <a:pt x="6727776" y="0"/>
                  <a:pt x="6941520" y="0"/>
                </a:cubicBezTo>
                <a:cubicBezTo>
                  <a:pt x="7155263" y="0"/>
                  <a:pt x="7348773" y="85173"/>
                  <a:pt x="7488846" y="222879"/>
                </a:cubicBezTo>
                <a:lnTo>
                  <a:pt x="7529289" y="271069"/>
                </a:lnTo>
                <a:lnTo>
                  <a:pt x="7537925" y="265911"/>
                </a:lnTo>
                <a:cubicBezTo>
                  <a:pt x="7677840" y="191189"/>
                  <a:pt x="7838181" y="148745"/>
                  <a:pt x="8008603" y="148745"/>
                </a:cubicBezTo>
                <a:cubicBezTo>
                  <a:pt x="8306843" y="148745"/>
                  <a:pt x="8574203" y="278730"/>
                  <a:pt x="8755262" y="484217"/>
                </a:cubicBezTo>
                <a:lnTo>
                  <a:pt x="8852685" y="615575"/>
                </a:lnTo>
                <a:lnTo>
                  <a:pt x="8854308" y="612634"/>
                </a:lnTo>
                <a:cubicBezTo>
                  <a:pt x="8993408" y="410219"/>
                  <a:pt x="9228971" y="277136"/>
                  <a:pt x="9496151" y="277136"/>
                </a:cubicBezTo>
                <a:cubicBezTo>
                  <a:pt x="9656459" y="277136"/>
                  <a:pt x="9805385" y="325046"/>
                  <a:pt x="9928922" y="407095"/>
                </a:cubicBezTo>
                <a:lnTo>
                  <a:pt x="9938225" y="414641"/>
                </a:lnTo>
                <a:lnTo>
                  <a:pt x="9981920" y="335498"/>
                </a:lnTo>
                <a:cubicBezTo>
                  <a:pt x="10121021" y="133083"/>
                  <a:pt x="10356583" y="0"/>
                  <a:pt x="10623763" y="0"/>
                </a:cubicBezTo>
                <a:cubicBezTo>
                  <a:pt x="10890944" y="0"/>
                  <a:pt x="11126506" y="133083"/>
                  <a:pt x="11265607" y="335498"/>
                </a:cubicBezTo>
                <a:lnTo>
                  <a:pt x="11291202" y="381858"/>
                </a:lnTo>
                <a:lnTo>
                  <a:pt x="11306415" y="369518"/>
                </a:lnTo>
                <a:cubicBezTo>
                  <a:pt x="11429952" y="287469"/>
                  <a:pt x="11578878" y="239559"/>
                  <a:pt x="11739186" y="239559"/>
                </a:cubicBezTo>
                <a:cubicBezTo>
                  <a:pt x="11899494" y="239559"/>
                  <a:pt x="12048420" y="287469"/>
                  <a:pt x="12171956" y="369518"/>
                </a:cubicBezTo>
                <a:lnTo>
                  <a:pt x="12192001" y="385777"/>
                </a:lnTo>
                <a:lnTo>
                  <a:pt x="12192001" y="1445191"/>
                </a:lnTo>
                <a:lnTo>
                  <a:pt x="0" y="1445191"/>
                </a:lnTo>
                <a:lnTo>
                  <a:pt x="0" y="160691"/>
                </a:lnTo>
                <a:lnTo>
                  <a:pt x="41876" y="184935"/>
                </a:lnTo>
                <a:lnTo>
                  <a:pt x="134451" y="253847"/>
                </a:lnTo>
                <a:lnTo>
                  <a:pt x="135221" y="253387"/>
                </a:lnTo>
                <a:cubicBezTo>
                  <a:pt x="275136" y="178665"/>
                  <a:pt x="435476" y="136221"/>
                  <a:pt x="605900" y="136221"/>
                </a:cubicBezTo>
                <a:cubicBezTo>
                  <a:pt x="963788" y="136221"/>
                  <a:pt x="1277208" y="323399"/>
                  <a:pt x="1450394" y="603610"/>
                </a:cubicBezTo>
                <a:lnTo>
                  <a:pt x="1457193" y="617070"/>
                </a:lnTo>
                <a:lnTo>
                  <a:pt x="1531063" y="529051"/>
                </a:lnTo>
                <a:cubicBezTo>
                  <a:pt x="1681511" y="381145"/>
                  <a:pt x="1889354" y="289663"/>
                  <a:pt x="2118933" y="289663"/>
                </a:cubicBezTo>
                <a:cubicBezTo>
                  <a:pt x="2269592" y="289663"/>
                  <a:pt x="2410892" y="329061"/>
                  <a:pt x="2532753" y="397949"/>
                </a:cubicBezTo>
                <a:lnTo>
                  <a:pt x="2559976" y="416495"/>
                </a:lnTo>
                <a:lnTo>
                  <a:pt x="2604696" y="335498"/>
                </a:lnTo>
                <a:cubicBezTo>
                  <a:pt x="2743795" y="133083"/>
                  <a:pt x="2979358" y="0"/>
                  <a:pt x="324653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: 形状 8"/>
          <p:cNvSpPr/>
          <p:nvPr/>
        </p:nvSpPr>
        <p:spPr>
          <a:xfrm>
            <a:off x="0" y="5724525"/>
            <a:ext cx="9144000" cy="1133475"/>
          </a:xfrm>
          <a:custGeom>
            <a:avLst/>
            <a:gdLst>
              <a:gd name="connsiteX0" fmla="*/ 4783442 w 12192001"/>
              <a:gd name="connsiteY0" fmla="*/ 0 h 1133339"/>
              <a:gd name="connsiteX1" fmla="*/ 5390536 w 12192001"/>
              <a:gd name="connsiteY1" fmla="*/ 268294 h 1133339"/>
              <a:gd name="connsiteX2" fmla="*/ 5418659 w 12192001"/>
              <a:gd name="connsiteY2" fmla="*/ 311359 h 1133339"/>
              <a:gd name="connsiteX3" fmla="*/ 5445718 w 12192001"/>
              <a:gd name="connsiteY3" fmla="*/ 309092 h 1133339"/>
              <a:gd name="connsiteX4" fmla="*/ 5966086 w 12192001"/>
              <a:gd name="connsiteY4" fmla="*/ 539058 h 1133339"/>
              <a:gd name="connsiteX5" fmla="*/ 5998471 w 12192001"/>
              <a:gd name="connsiteY5" fmla="*/ 588645 h 1133339"/>
              <a:gd name="connsiteX6" fmla="*/ 6084786 w 12192001"/>
              <a:gd name="connsiteY6" fmla="*/ 549703 h 1133339"/>
              <a:gd name="connsiteX7" fmla="*/ 6329055 w 12192001"/>
              <a:gd name="connsiteY7" fmla="*/ 508714 h 1133339"/>
              <a:gd name="connsiteX8" fmla="*/ 6382291 w 12192001"/>
              <a:gd name="connsiteY8" fmla="*/ 512618 h 1133339"/>
              <a:gd name="connsiteX9" fmla="*/ 6419886 w 12192001"/>
              <a:gd name="connsiteY9" fmla="*/ 474742 h 1133339"/>
              <a:gd name="connsiteX10" fmla="*/ 6863627 w 12192001"/>
              <a:gd name="connsiteY10" fmla="*/ 321971 h 1133339"/>
              <a:gd name="connsiteX11" fmla="*/ 7107895 w 12192001"/>
              <a:gd name="connsiteY11" fmla="*/ 362960 h 1133339"/>
              <a:gd name="connsiteX12" fmla="*/ 7202810 w 12192001"/>
              <a:gd name="connsiteY12" fmla="*/ 405780 h 1133339"/>
              <a:gd name="connsiteX13" fmla="*/ 7213903 w 12192001"/>
              <a:gd name="connsiteY13" fmla="*/ 398172 h 1133339"/>
              <a:gd name="connsiteX14" fmla="*/ 7564766 w 12192001"/>
              <a:gd name="connsiteY14" fmla="*/ 309092 h 1133339"/>
              <a:gd name="connsiteX15" fmla="*/ 8008506 w 12192001"/>
              <a:gd name="connsiteY15" fmla="*/ 461863 h 1133339"/>
              <a:gd name="connsiteX16" fmla="*/ 8052822 w 12192001"/>
              <a:gd name="connsiteY16" fmla="*/ 506507 h 1133339"/>
              <a:gd name="connsiteX17" fmla="*/ 8060557 w 12192001"/>
              <a:gd name="connsiteY17" fmla="*/ 501203 h 1133339"/>
              <a:gd name="connsiteX18" fmla="*/ 8411422 w 12192001"/>
              <a:gd name="connsiteY18" fmla="*/ 412123 h 1133339"/>
              <a:gd name="connsiteX19" fmla="*/ 8989649 w 12192001"/>
              <a:gd name="connsiteY19" fmla="*/ 730689 h 1133339"/>
              <a:gd name="connsiteX20" fmla="*/ 8994011 w 12192001"/>
              <a:gd name="connsiteY20" fmla="*/ 742369 h 1133339"/>
              <a:gd name="connsiteX21" fmla="*/ 9000624 w 12192001"/>
              <a:gd name="connsiteY21" fmla="*/ 732242 h 1133339"/>
              <a:gd name="connsiteX22" fmla="*/ 9520993 w 12192001"/>
              <a:gd name="connsiteY22" fmla="*/ 502276 h 1133339"/>
              <a:gd name="connsiteX23" fmla="*/ 9736762 w 12192001"/>
              <a:gd name="connsiteY23" fmla="*/ 533926 h 1133339"/>
              <a:gd name="connsiteX24" fmla="*/ 9822666 w 12192001"/>
              <a:gd name="connsiteY24" fmla="*/ 567236 h 1133339"/>
              <a:gd name="connsiteX25" fmla="*/ 9849091 w 12192001"/>
              <a:gd name="connsiteY25" fmla="*/ 526771 h 1133339"/>
              <a:gd name="connsiteX26" fmla="*/ 10216623 w 12192001"/>
              <a:gd name="connsiteY26" fmla="*/ 364348 h 1133339"/>
              <a:gd name="connsiteX27" fmla="*/ 10584155 w 12192001"/>
              <a:gd name="connsiteY27" fmla="*/ 526771 h 1133339"/>
              <a:gd name="connsiteX28" fmla="*/ 10607270 w 12192001"/>
              <a:gd name="connsiteY28" fmla="*/ 562169 h 1133339"/>
              <a:gd name="connsiteX29" fmla="*/ 10634903 w 12192001"/>
              <a:gd name="connsiteY29" fmla="*/ 549703 h 1133339"/>
              <a:gd name="connsiteX30" fmla="*/ 10879171 w 12192001"/>
              <a:gd name="connsiteY30" fmla="*/ 508714 h 1133339"/>
              <a:gd name="connsiteX31" fmla="*/ 11415862 w 12192001"/>
              <a:gd name="connsiteY31" fmla="*/ 759843 h 1133339"/>
              <a:gd name="connsiteX32" fmla="*/ 11427708 w 12192001"/>
              <a:gd name="connsiteY32" fmla="*/ 779672 h 1133339"/>
              <a:gd name="connsiteX33" fmla="*/ 11443598 w 12192001"/>
              <a:gd name="connsiteY33" fmla="*/ 737128 h 1133339"/>
              <a:gd name="connsiteX34" fmla="*/ 12021824 w 12192001"/>
              <a:gd name="connsiteY34" fmla="*/ 418562 h 1133339"/>
              <a:gd name="connsiteX35" fmla="*/ 12148296 w 12192001"/>
              <a:gd name="connsiteY35" fmla="*/ 429159 h 1133339"/>
              <a:gd name="connsiteX36" fmla="*/ 12192001 w 12192001"/>
              <a:gd name="connsiteY36" fmla="*/ 440435 h 1133339"/>
              <a:gd name="connsiteX37" fmla="*/ 12192001 w 12192001"/>
              <a:gd name="connsiteY37" fmla="*/ 1133339 h 1133339"/>
              <a:gd name="connsiteX38" fmla="*/ 0 w 12192001"/>
              <a:gd name="connsiteY38" fmla="*/ 1133339 h 1133339"/>
              <a:gd name="connsiteX39" fmla="*/ 0 w 12192001"/>
              <a:gd name="connsiteY39" fmla="*/ 510365 h 1133339"/>
              <a:gd name="connsiteX40" fmla="*/ 22512 w 12192001"/>
              <a:gd name="connsiteY40" fmla="*/ 508714 h 1133339"/>
              <a:gd name="connsiteX41" fmla="*/ 497027 w 12192001"/>
              <a:gd name="connsiteY41" fmla="*/ 688964 h 1133339"/>
              <a:gd name="connsiteX42" fmla="*/ 501680 w 12192001"/>
              <a:gd name="connsiteY42" fmla="*/ 694269 h 1133339"/>
              <a:gd name="connsiteX43" fmla="*/ 518573 w 12192001"/>
              <a:gd name="connsiteY43" fmla="*/ 668401 h 1133339"/>
              <a:gd name="connsiteX44" fmla="*/ 1083912 w 12192001"/>
              <a:gd name="connsiteY44" fmla="*/ 418562 h 1133339"/>
              <a:gd name="connsiteX45" fmla="*/ 1349289 w 12192001"/>
              <a:gd name="connsiteY45" fmla="*/ 463094 h 1133339"/>
              <a:gd name="connsiteX46" fmla="*/ 1420528 w 12192001"/>
              <a:gd name="connsiteY46" fmla="*/ 495232 h 1133339"/>
              <a:gd name="connsiteX47" fmla="*/ 1453652 w 12192001"/>
              <a:gd name="connsiteY47" fmla="*/ 461863 h 1133339"/>
              <a:gd name="connsiteX48" fmla="*/ 1897391 w 12192001"/>
              <a:gd name="connsiteY48" fmla="*/ 309092 h 1133339"/>
              <a:gd name="connsiteX49" fmla="*/ 2141659 w 12192001"/>
              <a:gd name="connsiteY49" fmla="*/ 350081 h 1133339"/>
              <a:gd name="connsiteX50" fmla="*/ 2242051 w 12192001"/>
              <a:gd name="connsiteY50" fmla="*/ 395372 h 1133339"/>
              <a:gd name="connsiteX51" fmla="*/ 2306042 w 12192001"/>
              <a:gd name="connsiteY51" fmla="*/ 366503 h 1133339"/>
              <a:gd name="connsiteX52" fmla="*/ 2571419 w 12192001"/>
              <a:gd name="connsiteY52" fmla="*/ 321971 h 1133339"/>
              <a:gd name="connsiteX53" fmla="*/ 3199618 w 12192001"/>
              <a:gd name="connsiteY53" fmla="*/ 668067 h 1133339"/>
              <a:gd name="connsiteX54" fmla="*/ 3225139 w 12192001"/>
              <a:gd name="connsiteY54" fmla="*/ 736404 h 1133339"/>
              <a:gd name="connsiteX55" fmla="*/ 3242934 w 12192001"/>
              <a:gd name="connsiteY55" fmla="*/ 731813 h 1133339"/>
              <a:gd name="connsiteX56" fmla="*/ 3369406 w 12192001"/>
              <a:gd name="connsiteY56" fmla="*/ 721216 h 1133339"/>
              <a:gd name="connsiteX57" fmla="*/ 3391102 w 12192001"/>
              <a:gd name="connsiteY57" fmla="*/ 722353 h 1133339"/>
              <a:gd name="connsiteX58" fmla="*/ 3426468 w 12192001"/>
              <a:gd name="connsiteY58" fmla="*/ 627658 h 1133339"/>
              <a:gd name="connsiteX59" fmla="*/ 4004695 w 12192001"/>
              <a:gd name="connsiteY59" fmla="*/ 309092 h 1133339"/>
              <a:gd name="connsiteX60" fmla="*/ 4131167 w 12192001"/>
              <a:gd name="connsiteY60" fmla="*/ 319689 h 1133339"/>
              <a:gd name="connsiteX61" fmla="*/ 4141105 w 12192001"/>
              <a:gd name="connsiteY61" fmla="*/ 322253 h 1133339"/>
              <a:gd name="connsiteX62" fmla="*/ 4176342 w 12192001"/>
              <a:gd name="connsiteY62" fmla="*/ 268294 h 1133339"/>
              <a:gd name="connsiteX63" fmla="*/ 4783442 w 12192001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1" h="1133339">
                <a:moveTo>
                  <a:pt x="4783442" y="0"/>
                </a:moveTo>
                <a:cubicBezTo>
                  <a:pt x="5036157" y="0"/>
                  <a:pt x="5258967" y="106424"/>
                  <a:pt x="5390536" y="268294"/>
                </a:cubicBezTo>
                <a:lnTo>
                  <a:pt x="5418659" y="311359"/>
                </a:lnTo>
                <a:lnTo>
                  <a:pt x="5445718" y="309092"/>
                </a:lnTo>
                <a:cubicBezTo>
                  <a:pt x="5662331" y="309092"/>
                  <a:pt x="5853314" y="400313"/>
                  <a:pt x="5966086" y="539058"/>
                </a:cubicBezTo>
                <a:lnTo>
                  <a:pt x="5998471" y="588645"/>
                </a:lnTo>
                <a:lnTo>
                  <a:pt x="6084786" y="549703"/>
                </a:lnTo>
                <a:cubicBezTo>
                  <a:pt x="6159865" y="523309"/>
                  <a:pt x="6242409" y="508714"/>
                  <a:pt x="6329055" y="508714"/>
                </a:cubicBezTo>
                <a:lnTo>
                  <a:pt x="6382291" y="512618"/>
                </a:lnTo>
                <a:lnTo>
                  <a:pt x="6419886" y="474742"/>
                </a:lnTo>
                <a:cubicBezTo>
                  <a:pt x="6533449" y="380352"/>
                  <a:pt x="6690336" y="321971"/>
                  <a:pt x="6863627" y="321971"/>
                </a:cubicBezTo>
                <a:cubicBezTo>
                  <a:pt x="6950273" y="321971"/>
                  <a:pt x="7032817" y="336566"/>
                  <a:pt x="7107895" y="362960"/>
                </a:cubicBezTo>
                <a:lnTo>
                  <a:pt x="7202810" y="405780"/>
                </a:lnTo>
                <a:lnTo>
                  <a:pt x="7213903" y="398172"/>
                </a:lnTo>
                <a:cubicBezTo>
                  <a:pt x="7314059" y="341931"/>
                  <a:pt x="7434800" y="309092"/>
                  <a:pt x="7564766" y="309092"/>
                </a:cubicBezTo>
                <a:cubicBezTo>
                  <a:pt x="7738057" y="309092"/>
                  <a:pt x="7894943" y="367473"/>
                  <a:pt x="8008506" y="461863"/>
                </a:cubicBezTo>
                <a:lnTo>
                  <a:pt x="8052822" y="506507"/>
                </a:lnTo>
                <a:lnTo>
                  <a:pt x="8060557" y="501203"/>
                </a:lnTo>
                <a:cubicBezTo>
                  <a:pt x="8160713" y="444962"/>
                  <a:pt x="8281454" y="412123"/>
                  <a:pt x="8411422" y="412123"/>
                </a:cubicBezTo>
                <a:cubicBezTo>
                  <a:pt x="8671358" y="412123"/>
                  <a:pt x="8894382" y="543481"/>
                  <a:pt x="8989649" y="730689"/>
                </a:cubicBezTo>
                <a:lnTo>
                  <a:pt x="8994011" y="742369"/>
                </a:lnTo>
                <a:lnTo>
                  <a:pt x="9000624" y="732242"/>
                </a:lnTo>
                <a:cubicBezTo>
                  <a:pt x="9113399" y="593497"/>
                  <a:pt x="9304380" y="502276"/>
                  <a:pt x="9520993" y="502276"/>
                </a:cubicBezTo>
                <a:cubicBezTo>
                  <a:pt x="9596808" y="502276"/>
                  <a:pt x="9669483" y="513450"/>
                  <a:pt x="9736762" y="533926"/>
                </a:cubicBezTo>
                <a:lnTo>
                  <a:pt x="9822666" y="567236"/>
                </a:lnTo>
                <a:lnTo>
                  <a:pt x="9849091" y="526771"/>
                </a:lnTo>
                <a:cubicBezTo>
                  <a:pt x="9928743" y="428776"/>
                  <a:pt x="10063630" y="364348"/>
                  <a:pt x="10216623" y="364348"/>
                </a:cubicBezTo>
                <a:cubicBezTo>
                  <a:pt x="10369615" y="364348"/>
                  <a:pt x="10504503" y="428776"/>
                  <a:pt x="10584155" y="526771"/>
                </a:cubicBezTo>
                <a:lnTo>
                  <a:pt x="10607270" y="562169"/>
                </a:lnTo>
                <a:lnTo>
                  <a:pt x="10634903" y="549703"/>
                </a:lnTo>
                <a:cubicBezTo>
                  <a:pt x="10709981" y="523309"/>
                  <a:pt x="10792525" y="508714"/>
                  <a:pt x="10879171" y="508714"/>
                </a:cubicBezTo>
                <a:cubicBezTo>
                  <a:pt x="11106615" y="508714"/>
                  <a:pt x="11305799" y="609285"/>
                  <a:pt x="11415862" y="759843"/>
                </a:cubicBezTo>
                <a:lnTo>
                  <a:pt x="11427708" y="779672"/>
                </a:lnTo>
                <a:lnTo>
                  <a:pt x="11443598" y="737128"/>
                </a:lnTo>
                <a:cubicBezTo>
                  <a:pt x="11538863" y="549920"/>
                  <a:pt x="11761888" y="418562"/>
                  <a:pt x="12021824" y="418562"/>
                </a:cubicBezTo>
                <a:cubicBezTo>
                  <a:pt x="12065147" y="418562"/>
                  <a:pt x="12107444" y="422211"/>
                  <a:pt x="12148296" y="429159"/>
                </a:cubicBezTo>
                <a:lnTo>
                  <a:pt x="12192001" y="440435"/>
                </a:lnTo>
                <a:lnTo>
                  <a:pt x="12192001" y="1133339"/>
                </a:lnTo>
                <a:lnTo>
                  <a:pt x="0" y="1133339"/>
                </a:lnTo>
                <a:lnTo>
                  <a:pt x="0" y="510365"/>
                </a:lnTo>
                <a:lnTo>
                  <a:pt x="22512" y="508714"/>
                </a:lnTo>
                <a:cubicBezTo>
                  <a:pt x="212048" y="508714"/>
                  <a:pt x="381960" y="578555"/>
                  <a:pt x="497027" y="688964"/>
                </a:cubicBezTo>
                <a:lnTo>
                  <a:pt x="501680" y="694269"/>
                </a:lnTo>
                <a:lnTo>
                  <a:pt x="518573" y="668401"/>
                </a:lnTo>
                <a:cubicBezTo>
                  <a:pt x="641094" y="517666"/>
                  <a:pt x="848579" y="418562"/>
                  <a:pt x="1083912" y="418562"/>
                </a:cubicBezTo>
                <a:cubicBezTo>
                  <a:pt x="1178045" y="418562"/>
                  <a:pt x="1267722" y="434418"/>
                  <a:pt x="1349289" y="463094"/>
                </a:cubicBezTo>
                <a:lnTo>
                  <a:pt x="1420528" y="495232"/>
                </a:lnTo>
                <a:lnTo>
                  <a:pt x="1453652" y="461863"/>
                </a:lnTo>
                <a:cubicBezTo>
                  <a:pt x="1567215" y="367473"/>
                  <a:pt x="1724100" y="309092"/>
                  <a:pt x="1897391" y="309092"/>
                </a:cubicBezTo>
                <a:cubicBezTo>
                  <a:pt x="1984036" y="309092"/>
                  <a:pt x="2066580" y="323687"/>
                  <a:pt x="2141659" y="350081"/>
                </a:cubicBezTo>
                <a:lnTo>
                  <a:pt x="2242051" y="395372"/>
                </a:lnTo>
                <a:lnTo>
                  <a:pt x="2306042" y="366503"/>
                </a:lnTo>
                <a:cubicBezTo>
                  <a:pt x="2387609" y="337827"/>
                  <a:pt x="2477286" y="321971"/>
                  <a:pt x="2571419" y="321971"/>
                </a:cubicBezTo>
                <a:cubicBezTo>
                  <a:pt x="2853820" y="321971"/>
                  <a:pt x="3096119" y="464681"/>
                  <a:pt x="3199618" y="668067"/>
                </a:cubicBezTo>
                <a:lnTo>
                  <a:pt x="3225139" y="736404"/>
                </a:lnTo>
                <a:lnTo>
                  <a:pt x="3242934" y="731813"/>
                </a:lnTo>
                <a:cubicBezTo>
                  <a:pt x="3283786" y="724865"/>
                  <a:pt x="3326083" y="721216"/>
                  <a:pt x="3369406" y="721216"/>
                </a:cubicBezTo>
                <a:lnTo>
                  <a:pt x="3391102" y="722353"/>
                </a:lnTo>
                <a:lnTo>
                  <a:pt x="3426468" y="627658"/>
                </a:lnTo>
                <a:cubicBezTo>
                  <a:pt x="3521734" y="440450"/>
                  <a:pt x="3744758" y="309092"/>
                  <a:pt x="4004695" y="309092"/>
                </a:cubicBezTo>
                <a:cubicBezTo>
                  <a:pt x="4048018" y="309092"/>
                  <a:pt x="4090315" y="312741"/>
                  <a:pt x="4131167" y="319689"/>
                </a:cubicBezTo>
                <a:lnTo>
                  <a:pt x="4141105" y="322253"/>
                </a:lnTo>
                <a:lnTo>
                  <a:pt x="4176342" y="268294"/>
                </a:lnTo>
                <a:cubicBezTo>
                  <a:pt x="4307913" y="106424"/>
                  <a:pt x="4530723" y="0"/>
                  <a:pt x="4783442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任意多边形 19"/>
          <p:cNvSpPr/>
          <p:nvPr/>
        </p:nvSpPr>
        <p:spPr>
          <a:xfrm rot="20700000" flipH="1">
            <a:off x="5864225" y="727075"/>
            <a:ext cx="887413" cy="61277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12336" y="2658508"/>
            <a:ext cx="4136159" cy="75713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12336" y="3452786"/>
            <a:ext cx="4136159" cy="42473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33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6082" y="365126"/>
            <a:ext cx="5814218" cy="1325563"/>
          </a:xfrm>
        </p:spPr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744961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615609"/>
            <a:ext cx="3868340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901" name="组合 5"/>
          <p:cNvGrpSpPr/>
          <p:nvPr/>
        </p:nvGrpSpPr>
        <p:grpSpPr>
          <a:xfrm>
            <a:off x="1143000" y="3287713"/>
            <a:ext cx="1173163" cy="268287"/>
            <a:chOff x="580290" y="3288314"/>
            <a:chExt cx="1172059" cy="267237"/>
          </a:xfrm>
        </p:grpSpPr>
        <p:sp>
          <p:nvSpPr>
            <p:cNvPr id="21" name="椭圆 20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10800000">
              <a:off x="1173456" y="3321521"/>
              <a:ext cx="199837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>
              <a:off x="1619124" y="3354728"/>
              <a:ext cx="13322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80902" name="组合 9"/>
          <p:cNvGrpSpPr/>
          <p:nvPr/>
        </p:nvGrpSpPr>
        <p:grpSpPr>
          <a:xfrm flipH="1">
            <a:off x="6815138" y="3295650"/>
            <a:ext cx="1171575" cy="266700"/>
            <a:chOff x="580290" y="3288314"/>
            <a:chExt cx="1172059" cy="267237"/>
          </a:xfrm>
        </p:grpSpPr>
        <p:sp>
          <p:nvSpPr>
            <p:cNvPr id="25" name="椭圆 24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10800000">
              <a:off x="1172673" y="3321719"/>
              <a:ext cx="201695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10800000">
              <a:off x="1618944" y="3355123"/>
              <a:ext cx="13340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8" name="任意多边形: 形状 13"/>
          <p:cNvSpPr/>
          <p:nvPr/>
        </p:nvSpPr>
        <p:spPr>
          <a:xfrm>
            <a:off x="0" y="4887913"/>
            <a:ext cx="9144000" cy="1970088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任意多边形: 形状 14"/>
          <p:cNvSpPr/>
          <p:nvPr/>
        </p:nvSpPr>
        <p:spPr>
          <a:xfrm>
            <a:off x="0" y="5421313"/>
            <a:ext cx="9144000" cy="1436688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任意多边形: 形状 15"/>
          <p:cNvSpPr/>
          <p:nvPr/>
        </p:nvSpPr>
        <p:spPr>
          <a:xfrm>
            <a:off x="0" y="5722938"/>
            <a:ext cx="9144000" cy="1135063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任意多边形 30"/>
          <p:cNvSpPr/>
          <p:nvPr/>
        </p:nvSpPr>
        <p:spPr>
          <a:xfrm rot="20700000" flipH="1">
            <a:off x="4124325" y="1689100"/>
            <a:ext cx="895350" cy="61912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86050" y="2591560"/>
            <a:ext cx="377190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8" name="内容占位符 17"/>
          <p:cNvSpPr>
            <a:spLocks noGrp="1"/>
          </p:cNvSpPr>
          <p:nvPr>
            <p:ph sz="quarter" idx="13"/>
          </p:nvPr>
        </p:nvSpPr>
        <p:spPr>
          <a:xfrm>
            <a:off x="2686050" y="3610928"/>
            <a:ext cx="3771900" cy="461665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32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hangingPunct="1">
              <a:lnSpc>
                <a:spcPct val="120000"/>
              </a:lnSpc>
            </a:pPr>
            <a:fld id="{9A0DB2DC-4C9A-4742-B13C-FB6460FD3503}" type="slidenum">
              <a:rPr lang="zh-CN" altLang="zh-CN" sz="1200" dirty="0">
                <a:solidFill>
                  <a:srgbClr val="7F7F7F"/>
                </a:solidFill>
              </a:rPr>
            </a:fld>
            <a:endParaRPr lang="zh-CN" altLang="zh-CN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711200"/>
            <a:ext cx="3196800" cy="1600200"/>
          </a:xfrm>
        </p:spPr>
        <p:txBody>
          <a:bodyPr anchor="t">
            <a:normAutofit/>
          </a:bodyPr>
          <a:lstStyle>
            <a:lvl1pPr algn="l"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014391" y="733425"/>
            <a:ext cx="4627800" cy="54036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685800" rtl="0" eaLnBrk="0" fontAlgn="base" latinLnBrk="0" hangingPunct="0">
              <a:lnSpc>
                <a:spcPct val="12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16" name="日期占位符 4"/>
          <p:cNvSpPr>
            <a:spLocks noGrp="1"/>
          </p:cNvSpPr>
          <p:nvPr>
            <p:ph type="dt" sz="half" idx="1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5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4"/>
            <a:ext cx="7886700" cy="555897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6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marL="0" marR="0" indent="0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1" Type="http://schemas.openxmlformats.org/officeDocument/2006/relationships/theme" Target="../theme/theme1.xml"/><Relationship Id="rId80" Type="http://schemas.openxmlformats.org/officeDocument/2006/relationships/tags" Target="../tags/tag3.xml"/><Relationship Id="rId8" Type="http://schemas.openxmlformats.org/officeDocument/2006/relationships/slideLayout" Target="../slideLayouts/slideLayout8.xml"/><Relationship Id="rId79" Type="http://schemas.openxmlformats.org/officeDocument/2006/relationships/tags" Target="../tags/tag2.xml"/><Relationship Id="rId78" Type="http://schemas.openxmlformats.org/officeDocument/2006/relationships/tags" Target="../tags/tag1.xml"/><Relationship Id="rId77" Type="http://schemas.openxmlformats.org/officeDocument/2006/relationships/slideLayout" Target="../slideLayouts/slideLayout77.xml"/><Relationship Id="rId76" Type="http://schemas.openxmlformats.org/officeDocument/2006/relationships/slideLayout" Target="../slideLayouts/slideLayout76.xml"/><Relationship Id="rId75" Type="http://schemas.openxmlformats.org/officeDocument/2006/relationships/slideLayout" Target="../slideLayouts/slideLayout75.xml"/><Relationship Id="rId74" Type="http://schemas.openxmlformats.org/officeDocument/2006/relationships/slideLayout" Target="../slideLayouts/slideLayout74.xml"/><Relationship Id="rId73" Type="http://schemas.openxmlformats.org/officeDocument/2006/relationships/slideLayout" Target="../slideLayouts/slideLayout73.xml"/><Relationship Id="rId72" Type="http://schemas.openxmlformats.org/officeDocument/2006/relationships/slideLayout" Target="../slideLayouts/slideLayout72.xml"/><Relationship Id="rId71" Type="http://schemas.openxmlformats.org/officeDocument/2006/relationships/slideLayout" Target="../slideLayouts/slideLayout71.xml"/><Relationship Id="rId70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.xml"/><Relationship Id="rId69" Type="http://schemas.openxmlformats.org/officeDocument/2006/relationships/slideLayout" Target="../slideLayouts/slideLayout69.xml"/><Relationship Id="rId68" Type="http://schemas.openxmlformats.org/officeDocument/2006/relationships/slideLayout" Target="../slideLayouts/slideLayout68.xml"/><Relationship Id="rId67" Type="http://schemas.openxmlformats.org/officeDocument/2006/relationships/slideLayout" Target="../slideLayouts/slideLayout67.xml"/><Relationship Id="rId66" Type="http://schemas.openxmlformats.org/officeDocument/2006/relationships/slideLayout" Target="../slideLayouts/slideLayout66.xml"/><Relationship Id="rId65" Type="http://schemas.openxmlformats.org/officeDocument/2006/relationships/slideLayout" Target="../slideLayouts/slideLayout65.xml"/><Relationship Id="rId64" Type="http://schemas.openxmlformats.org/officeDocument/2006/relationships/slideLayout" Target="../slideLayouts/slideLayout64.xml"/><Relationship Id="rId63" Type="http://schemas.openxmlformats.org/officeDocument/2006/relationships/slideLayout" Target="../slideLayouts/slideLayout63.xml"/><Relationship Id="rId62" Type="http://schemas.openxmlformats.org/officeDocument/2006/relationships/slideLayout" Target="../slideLayouts/slideLayout62.xml"/><Relationship Id="rId61" Type="http://schemas.openxmlformats.org/officeDocument/2006/relationships/slideLayout" Target="../slideLayouts/slideLayout61.xml"/><Relationship Id="rId60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.xml"/><Relationship Id="rId59" Type="http://schemas.openxmlformats.org/officeDocument/2006/relationships/slideLayout" Target="../slideLayouts/slideLayout59.xml"/><Relationship Id="rId58" Type="http://schemas.openxmlformats.org/officeDocument/2006/relationships/slideLayout" Target="../slideLayouts/slideLayout58.xml"/><Relationship Id="rId57" Type="http://schemas.openxmlformats.org/officeDocument/2006/relationships/slideLayout" Target="../slideLayouts/slideLayout57.xml"/><Relationship Id="rId56" Type="http://schemas.openxmlformats.org/officeDocument/2006/relationships/slideLayout" Target="../slideLayouts/slideLayout56.xml"/><Relationship Id="rId55" Type="http://schemas.openxmlformats.org/officeDocument/2006/relationships/slideLayout" Target="../slideLayouts/slideLayout55.xml"/><Relationship Id="rId54" Type="http://schemas.openxmlformats.org/officeDocument/2006/relationships/slideLayout" Target="../slideLayouts/slideLayout54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6.xml"/><Relationship Id="rId81" Type="http://schemas.openxmlformats.org/officeDocument/2006/relationships/theme" Target="../theme/theme2.xml"/><Relationship Id="rId80" Type="http://schemas.openxmlformats.org/officeDocument/2006/relationships/tags" Target="../tags/tag6.xml"/><Relationship Id="rId8" Type="http://schemas.openxmlformats.org/officeDocument/2006/relationships/slideLayout" Target="../slideLayouts/slideLayout85.xml"/><Relationship Id="rId79" Type="http://schemas.openxmlformats.org/officeDocument/2006/relationships/tags" Target="../tags/tag5.xml"/><Relationship Id="rId78" Type="http://schemas.openxmlformats.org/officeDocument/2006/relationships/tags" Target="../tags/tag4.xml"/><Relationship Id="rId77" Type="http://schemas.openxmlformats.org/officeDocument/2006/relationships/slideLayout" Target="../slideLayouts/slideLayout154.xml"/><Relationship Id="rId76" Type="http://schemas.openxmlformats.org/officeDocument/2006/relationships/slideLayout" Target="../slideLayouts/slideLayout153.xml"/><Relationship Id="rId75" Type="http://schemas.openxmlformats.org/officeDocument/2006/relationships/slideLayout" Target="../slideLayouts/slideLayout152.xml"/><Relationship Id="rId74" Type="http://schemas.openxmlformats.org/officeDocument/2006/relationships/slideLayout" Target="../slideLayouts/slideLayout151.xml"/><Relationship Id="rId73" Type="http://schemas.openxmlformats.org/officeDocument/2006/relationships/slideLayout" Target="../slideLayouts/slideLayout150.xml"/><Relationship Id="rId72" Type="http://schemas.openxmlformats.org/officeDocument/2006/relationships/slideLayout" Target="../slideLayouts/slideLayout149.xml"/><Relationship Id="rId71" Type="http://schemas.openxmlformats.org/officeDocument/2006/relationships/slideLayout" Target="../slideLayouts/slideLayout148.xml"/><Relationship Id="rId70" Type="http://schemas.openxmlformats.org/officeDocument/2006/relationships/slideLayout" Target="../slideLayouts/slideLayout147.xml"/><Relationship Id="rId7" Type="http://schemas.openxmlformats.org/officeDocument/2006/relationships/slideLayout" Target="../slideLayouts/slideLayout84.xml"/><Relationship Id="rId69" Type="http://schemas.openxmlformats.org/officeDocument/2006/relationships/slideLayout" Target="../slideLayouts/slideLayout146.xml"/><Relationship Id="rId68" Type="http://schemas.openxmlformats.org/officeDocument/2006/relationships/slideLayout" Target="../slideLayouts/slideLayout145.xml"/><Relationship Id="rId67" Type="http://schemas.openxmlformats.org/officeDocument/2006/relationships/slideLayout" Target="../slideLayouts/slideLayout144.xml"/><Relationship Id="rId66" Type="http://schemas.openxmlformats.org/officeDocument/2006/relationships/slideLayout" Target="../slideLayouts/slideLayout143.xml"/><Relationship Id="rId65" Type="http://schemas.openxmlformats.org/officeDocument/2006/relationships/slideLayout" Target="../slideLayouts/slideLayout142.xml"/><Relationship Id="rId64" Type="http://schemas.openxmlformats.org/officeDocument/2006/relationships/slideLayout" Target="../slideLayouts/slideLayout141.xml"/><Relationship Id="rId63" Type="http://schemas.openxmlformats.org/officeDocument/2006/relationships/slideLayout" Target="../slideLayouts/slideLayout140.xml"/><Relationship Id="rId62" Type="http://schemas.openxmlformats.org/officeDocument/2006/relationships/slideLayout" Target="../slideLayouts/slideLayout139.xml"/><Relationship Id="rId61" Type="http://schemas.openxmlformats.org/officeDocument/2006/relationships/slideLayout" Target="../slideLayouts/slideLayout138.xml"/><Relationship Id="rId60" Type="http://schemas.openxmlformats.org/officeDocument/2006/relationships/slideLayout" Target="../slideLayouts/slideLayout137.xml"/><Relationship Id="rId6" Type="http://schemas.openxmlformats.org/officeDocument/2006/relationships/slideLayout" Target="../slideLayouts/slideLayout83.xml"/><Relationship Id="rId59" Type="http://schemas.openxmlformats.org/officeDocument/2006/relationships/slideLayout" Target="../slideLayouts/slideLayout136.xml"/><Relationship Id="rId58" Type="http://schemas.openxmlformats.org/officeDocument/2006/relationships/slideLayout" Target="../slideLayouts/slideLayout135.xml"/><Relationship Id="rId57" Type="http://schemas.openxmlformats.org/officeDocument/2006/relationships/slideLayout" Target="../slideLayouts/slideLayout134.xml"/><Relationship Id="rId56" Type="http://schemas.openxmlformats.org/officeDocument/2006/relationships/slideLayout" Target="../slideLayouts/slideLayout133.xml"/><Relationship Id="rId55" Type="http://schemas.openxmlformats.org/officeDocument/2006/relationships/slideLayout" Target="../slideLayouts/slideLayout132.xml"/><Relationship Id="rId54" Type="http://schemas.openxmlformats.org/officeDocument/2006/relationships/slideLayout" Target="../slideLayouts/slideLayout131.xml"/><Relationship Id="rId53" Type="http://schemas.openxmlformats.org/officeDocument/2006/relationships/slideLayout" Target="../slideLayouts/slideLayout130.xml"/><Relationship Id="rId52" Type="http://schemas.openxmlformats.org/officeDocument/2006/relationships/slideLayout" Target="../slideLayouts/slideLayout129.xml"/><Relationship Id="rId51" Type="http://schemas.openxmlformats.org/officeDocument/2006/relationships/slideLayout" Target="../slideLayouts/slideLayout128.xml"/><Relationship Id="rId50" Type="http://schemas.openxmlformats.org/officeDocument/2006/relationships/slideLayout" Target="../slideLayouts/slideLayout127.xml"/><Relationship Id="rId5" Type="http://schemas.openxmlformats.org/officeDocument/2006/relationships/slideLayout" Target="../slideLayouts/slideLayout82.xml"/><Relationship Id="rId49" Type="http://schemas.openxmlformats.org/officeDocument/2006/relationships/slideLayout" Target="../slideLayouts/slideLayout126.xml"/><Relationship Id="rId48" Type="http://schemas.openxmlformats.org/officeDocument/2006/relationships/slideLayout" Target="../slideLayouts/slideLayout125.xml"/><Relationship Id="rId47" Type="http://schemas.openxmlformats.org/officeDocument/2006/relationships/slideLayout" Target="../slideLayouts/slideLayout124.xml"/><Relationship Id="rId46" Type="http://schemas.openxmlformats.org/officeDocument/2006/relationships/slideLayout" Target="../slideLayouts/slideLayout123.xml"/><Relationship Id="rId45" Type="http://schemas.openxmlformats.org/officeDocument/2006/relationships/slideLayout" Target="../slideLayouts/slideLayout122.xml"/><Relationship Id="rId44" Type="http://schemas.openxmlformats.org/officeDocument/2006/relationships/slideLayout" Target="../slideLayouts/slideLayout121.xml"/><Relationship Id="rId43" Type="http://schemas.openxmlformats.org/officeDocument/2006/relationships/slideLayout" Target="../slideLayouts/slideLayout120.xml"/><Relationship Id="rId42" Type="http://schemas.openxmlformats.org/officeDocument/2006/relationships/slideLayout" Target="../slideLayouts/slideLayout119.xml"/><Relationship Id="rId41" Type="http://schemas.openxmlformats.org/officeDocument/2006/relationships/slideLayout" Target="../slideLayouts/slideLayout118.xml"/><Relationship Id="rId40" Type="http://schemas.openxmlformats.org/officeDocument/2006/relationships/slideLayout" Target="../slideLayouts/slideLayout117.xml"/><Relationship Id="rId4" Type="http://schemas.openxmlformats.org/officeDocument/2006/relationships/slideLayout" Target="../slideLayouts/slideLayout81.xml"/><Relationship Id="rId39" Type="http://schemas.openxmlformats.org/officeDocument/2006/relationships/slideLayout" Target="../slideLayouts/slideLayout116.xml"/><Relationship Id="rId38" Type="http://schemas.openxmlformats.org/officeDocument/2006/relationships/slideLayout" Target="../slideLayouts/slideLayout115.xml"/><Relationship Id="rId37" Type="http://schemas.openxmlformats.org/officeDocument/2006/relationships/slideLayout" Target="../slideLayouts/slideLayout114.xml"/><Relationship Id="rId36" Type="http://schemas.openxmlformats.org/officeDocument/2006/relationships/slideLayout" Target="../slideLayouts/slideLayout113.xml"/><Relationship Id="rId35" Type="http://schemas.openxmlformats.org/officeDocument/2006/relationships/slideLayout" Target="../slideLayouts/slideLayout112.xml"/><Relationship Id="rId34" Type="http://schemas.openxmlformats.org/officeDocument/2006/relationships/slideLayout" Target="../slideLayouts/slideLayout111.xml"/><Relationship Id="rId33" Type="http://schemas.openxmlformats.org/officeDocument/2006/relationships/slideLayout" Target="../slideLayouts/slideLayout110.xml"/><Relationship Id="rId32" Type="http://schemas.openxmlformats.org/officeDocument/2006/relationships/slideLayout" Target="../slideLayouts/slideLayout109.xml"/><Relationship Id="rId31" Type="http://schemas.openxmlformats.org/officeDocument/2006/relationships/slideLayout" Target="../slideLayouts/slideLayout108.xml"/><Relationship Id="rId30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80.xml"/><Relationship Id="rId29" Type="http://schemas.openxmlformats.org/officeDocument/2006/relationships/slideLayout" Target="../slideLayouts/slideLayout106.xml"/><Relationship Id="rId28" Type="http://schemas.openxmlformats.org/officeDocument/2006/relationships/slideLayout" Target="../slideLayouts/slideLayout105.xml"/><Relationship Id="rId27" Type="http://schemas.openxmlformats.org/officeDocument/2006/relationships/slideLayout" Target="../slideLayouts/slideLayout104.xml"/><Relationship Id="rId26" Type="http://schemas.openxmlformats.org/officeDocument/2006/relationships/slideLayout" Target="../slideLayouts/slideLayout103.xml"/><Relationship Id="rId25" Type="http://schemas.openxmlformats.org/officeDocument/2006/relationships/slideLayout" Target="../slideLayouts/slideLayout102.xml"/><Relationship Id="rId24" Type="http://schemas.openxmlformats.org/officeDocument/2006/relationships/slideLayout" Target="../slideLayouts/slideLayout101.xml"/><Relationship Id="rId23" Type="http://schemas.openxmlformats.org/officeDocument/2006/relationships/slideLayout" Target="../slideLayouts/slideLayout100.xml"/><Relationship Id="rId22" Type="http://schemas.openxmlformats.org/officeDocument/2006/relationships/slideLayout" Target="../slideLayouts/slideLayout99.xml"/><Relationship Id="rId21" Type="http://schemas.openxmlformats.org/officeDocument/2006/relationships/slideLayout" Target="../slideLayouts/slideLayout98.xml"/><Relationship Id="rId20" Type="http://schemas.openxmlformats.org/officeDocument/2006/relationships/slideLayout" Target="../slideLayouts/slideLayout97.xml"/><Relationship Id="rId2" Type="http://schemas.openxmlformats.org/officeDocument/2006/relationships/slideLayout" Target="../slideLayouts/slideLayout79.xml"/><Relationship Id="rId19" Type="http://schemas.openxmlformats.org/officeDocument/2006/relationships/slideLayout" Target="../slideLayouts/slideLayout96.xml"/><Relationship Id="rId18" Type="http://schemas.openxmlformats.org/officeDocument/2006/relationships/slideLayout" Target="../slideLayouts/slideLayout95.xml"/><Relationship Id="rId17" Type="http://schemas.openxmlformats.org/officeDocument/2006/relationships/slideLayout" Target="../slideLayouts/slideLayout94.xml"/><Relationship Id="rId16" Type="http://schemas.openxmlformats.org/officeDocument/2006/relationships/slideLayout" Target="../slideLayouts/slideLayout93.xml"/><Relationship Id="rId15" Type="http://schemas.openxmlformats.org/officeDocument/2006/relationships/slideLayout" Target="../slideLayouts/slideLayout92.xml"/><Relationship Id="rId14" Type="http://schemas.openxmlformats.org/officeDocument/2006/relationships/slideLayout" Target="../slideLayouts/slideLayout91.xml"/><Relationship Id="rId13" Type="http://schemas.openxmlformats.org/officeDocument/2006/relationships/slideLayout" Target="../slideLayouts/slideLayout90.xml"/><Relationship Id="rId12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87.xml"/><Relationship Id="rId1" Type="http://schemas.openxmlformats.org/officeDocument/2006/relationships/slideLayout" Target="../slideLayouts/slideLayout7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组合 14"/>
          <p:cNvGrpSpPr/>
          <p:nvPr/>
        </p:nvGrpSpPr>
        <p:grpSpPr>
          <a:xfrm>
            <a:off x="581025" y="919163"/>
            <a:ext cx="1031875" cy="268287"/>
            <a:chOff x="580813" y="919766"/>
            <a:chExt cx="1032708" cy="267237"/>
          </a:xfrm>
        </p:grpSpPr>
        <p:sp>
          <p:nvSpPr>
            <p:cNvPr id="12" name="椭圆 11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27" name="组合 15"/>
          <p:cNvGrpSpPr/>
          <p:nvPr/>
        </p:nvGrpSpPr>
        <p:grpSpPr>
          <a:xfrm flipH="1">
            <a:off x="7562850" y="919163"/>
            <a:ext cx="1031875" cy="268287"/>
            <a:chOff x="580813" y="919766"/>
            <a:chExt cx="1032708" cy="267237"/>
          </a:xfrm>
        </p:grpSpPr>
        <p:sp>
          <p:nvSpPr>
            <p:cNvPr id="17" name="椭圆 16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028" name="标题占位符 1"/>
          <p:cNvSpPr>
            <a:spLocks noGrp="1"/>
          </p:cNvSpPr>
          <p:nvPr>
            <p:ph type="title"/>
            <p:custDataLst>
              <p:tags r:id="rId78"/>
            </p:custDataLst>
          </p:nvPr>
        </p:nvSpPr>
        <p:spPr>
          <a:xfrm>
            <a:off x="1663700" y="365125"/>
            <a:ext cx="5816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9" name="文本占位符 2"/>
          <p:cNvSpPr>
            <a:spLocks noGrp="1"/>
          </p:cNvSpPr>
          <p:nvPr>
            <p:ph type="body"/>
            <p:custDataLst>
              <p:tags r:id="rId79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buFont typeface="Arial" panose="020B0604020202020204" pitchFamily="34" charset="0"/>
              <a:buNone/>
              <a:defRPr sz="1200" noProof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buFont typeface="Arial" panose="020B0604020202020204" pitchFamily="34" charset="0"/>
              <a:buNone/>
              <a:defRPr sz="1200" noProof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  <p:sp>
        <p:nvSpPr>
          <p:cNvPr id="20" name="KSO_TEMPLATE" hidden="1"/>
          <p:cNvSpPr/>
          <p:nvPr>
            <p:custDataLst>
              <p:tags r:id="rId8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  <p:sldLayoutId id="2147483715" r:id="rId67"/>
    <p:sldLayoutId id="2147483716" r:id="rId68"/>
    <p:sldLayoutId id="2147483717" r:id="rId69"/>
    <p:sldLayoutId id="2147483718" r:id="rId70"/>
    <p:sldLayoutId id="2147483719" r:id="rId71"/>
    <p:sldLayoutId id="2147483720" r:id="rId72"/>
    <p:sldLayoutId id="2147483721" r:id="rId73"/>
    <p:sldLayoutId id="2147483722" r:id="rId74"/>
    <p:sldLayoutId id="2147483723" r:id="rId75"/>
    <p:sldLayoutId id="2147483724" r:id="rId76"/>
    <p:sldLayoutId id="2147483725" r:id="rId77"/>
  </p:sldLayoutIdLst>
  <p:transition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eaLnBrk="0" fontAlgn="base" hangingPunct="0">
        <a:lnSpc>
          <a:spcPct val="12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14"/>
          <p:cNvGrpSpPr/>
          <p:nvPr/>
        </p:nvGrpSpPr>
        <p:grpSpPr>
          <a:xfrm>
            <a:off x="581025" y="919163"/>
            <a:ext cx="1031875" cy="268287"/>
            <a:chOff x="580813" y="919766"/>
            <a:chExt cx="1032708" cy="267237"/>
          </a:xfrm>
        </p:grpSpPr>
        <p:sp>
          <p:nvSpPr>
            <p:cNvPr id="12" name="椭圆 11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051" name="组合 15"/>
          <p:cNvGrpSpPr/>
          <p:nvPr/>
        </p:nvGrpSpPr>
        <p:grpSpPr>
          <a:xfrm flipH="1">
            <a:off x="7562850" y="919163"/>
            <a:ext cx="1031875" cy="268287"/>
            <a:chOff x="580813" y="919766"/>
            <a:chExt cx="1032708" cy="267237"/>
          </a:xfrm>
        </p:grpSpPr>
        <p:sp>
          <p:nvSpPr>
            <p:cNvPr id="17" name="椭圆 16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052" name="标题占位符 1"/>
          <p:cNvSpPr>
            <a:spLocks noGrp="1"/>
          </p:cNvSpPr>
          <p:nvPr>
            <p:ph type="title"/>
            <p:custDataLst>
              <p:tags r:id="rId78"/>
            </p:custDataLst>
          </p:nvPr>
        </p:nvSpPr>
        <p:spPr>
          <a:xfrm>
            <a:off x="1663700" y="365125"/>
            <a:ext cx="5816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3" name="文本占位符 2"/>
          <p:cNvSpPr>
            <a:spLocks noGrp="1"/>
          </p:cNvSpPr>
          <p:nvPr>
            <p:ph type="body"/>
            <p:custDataLst>
              <p:tags r:id="rId79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buFont typeface="Arial" panose="020B0604020202020204" pitchFamily="34" charset="0"/>
              <a:buNone/>
              <a:defRPr sz="1200" noProof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buFont typeface="Arial" panose="020B0604020202020204" pitchFamily="34" charset="0"/>
              <a:buNone/>
              <a:defRPr sz="1200" noProof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lvl="0" algn="r" eaLnBrk="1" hangingPunct="1">
              <a:lnSpc>
                <a:spcPct val="120000"/>
              </a:lnSpc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</a:rPr>
            </a:fld>
            <a:endParaRPr lang="zh-CN" altLang="en-US" sz="1200" dirty="0">
              <a:solidFill>
                <a:srgbClr val="7F7F7F"/>
              </a:solidFill>
            </a:endParaRPr>
          </a:p>
        </p:txBody>
      </p:sp>
      <p:sp>
        <p:nvSpPr>
          <p:cNvPr id="20" name="KSO_TEMPLATE" hidden="1"/>
          <p:cNvSpPr/>
          <p:nvPr>
            <p:custDataLst>
              <p:tags r:id="rId8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  <p:sldLayoutId id="2147483744" r:id="rId18"/>
    <p:sldLayoutId id="2147483745" r:id="rId19"/>
    <p:sldLayoutId id="2147483746" r:id="rId20"/>
    <p:sldLayoutId id="2147483747" r:id="rId21"/>
    <p:sldLayoutId id="2147483748" r:id="rId22"/>
    <p:sldLayoutId id="2147483749" r:id="rId23"/>
    <p:sldLayoutId id="2147483750" r:id="rId24"/>
    <p:sldLayoutId id="2147483751" r:id="rId25"/>
    <p:sldLayoutId id="2147483752" r:id="rId26"/>
    <p:sldLayoutId id="2147483753" r:id="rId27"/>
    <p:sldLayoutId id="2147483754" r:id="rId28"/>
    <p:sldLayoutId id="2147483755" r:id="rId29"/>
    <p:sldLayoutId id="2147483756" r:id="rId30"/>
    <p:sldLayoutId id="2147483757" r:id="rId31"/>
    <p:sldLayoutId id="2147483758" r:id="rId32"/>
    <p:sldLayoutId id="2147483759" r:id="rId33"/>
    <p:sldLayoutId id="2147483760" r:id="rId34"/>
    <p:sldLayoutId id="2147483761" r:id="rId35"/>
    <p:sldLayoutId id="2147483762" r:id="rId36"/>
    <p:sldLayoutId id="2147483763" r:id="rId37"/>
    <p:sldLayoutId id="2147483764" r:id="rId38"/>
    <p:sldLayoutId id="2147483765" r:id="rId39"/>
    <p:sldLayoutId id="2147483766" r:id="rId40"/>
    <p:sldLayoutId id="2147483767" r:id="rId41"/>
    <p:sldLayoutId id="2147483768" r:id="rId42"/>
    <p:sldLayoutId id="2147483769" r:id="rId43"/>
    <p:sldLayoutId id="2147483770" r:id="rId44"/>
    <p:sldLayoutId id="2147483771" r:id="rId45"/>
    <p:sldLayoutId id="2147483772" r:id="rId46"/>
    <p:sldLayoutId id="2147483773" r:id="rId47"/>
    <p:sldLayoutId id="2147483774" r:id="rId48"/>
    <p:sldLayoutId id="2147483775" r:id="rId49"/>
    <p:sldLayoutId id="2147483776" r:id="rId50"/>
    <p:sldLayoutId id="2147483777" r:id="rId51"/>
    <p:sldLayoutId id="2147483778" r:id="rId52"/>
    <p:sldLayoutId id="2147483779" r:id="rId53"/>
    <p:sldLayoutId id="2147483780" r:id="rId54"/>
    <p:sldLayoutId id="2147483781" r:id="rId55"/>
    <p:sldLayoutId id="2147483782" r:id="rId56"/>
    <p:sldLayoutId id="2147483783" r:id="rId57"/>
    <p:sldLayoutId id="2147483784" r:id="rId58"/>
    <p:sldLayoutId id="2147483785" r:id="rId59"/>
    <p:sldLayoutId id="2147483786" r:id="rId60"/>
    <p:sldLayoutId id="2147483787" r:id="rId61"/>
    <p:sldLayoutId id="2147483788" r:id="rId62"/>
    <p:sldLayoutId id="2147483789" r:id="rId63"/>
    <p:sldLayoutId id="2147483790" r:id="rId64"/>
    <p:sldLayoutId id="2147483791" r:id="rId65"/>
    <p:sldLayoutId id="2147483792" r:id="rId66"/>
    <p:sldLayoutId id="2147483793" r:id="rId67"/>
    <p:sldLayoutId id="2147483794" r:id="rId68"/>
    <p:sldLayoutId id="2147483795" r:id="rId69"/>
    <p:sldLayoutId id="2147483796" r:id="rId70"/>
    <p:sldLayoutId id="2147483797" r:id="rId71"/>
    <p:sldLayoutId id="2147483798" r:id="rId72"/>
    <p:sldLayoutId id="2147483799" r:id="rId73"/>
    <p:sldLayoutId id="2147483800" r:id="rId74"/>
    <p:sldLayoutId id="2147483801" r:id="rId75"/>
    <p:sldLayoutId id="2147483802" r:id="rId76"/>
    <p:sldLayoutId id="2147483803" r:id="rId77"/>
  </p:sldLayoutIdLst>
  <p:transition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eaLnBrk="0" fontAlgn="base" hangingPunct="0">
        <a:lnSpc>
          <a:spcPct val="12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4.xml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4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5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6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7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8.xml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2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9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4.xml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9.xml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4.xml"/><Relationship Id="rId1" Type="http://schemas.openxmlformats.org/officeDocument/2006/relationships/image" Target="../media/image20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8.xml"/><Relationship Id="rId1" Type="http://schemas.openxmlformats.org/officeDocument/2006/relationships/image" Target="../media/image21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0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2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8.xml"/><Relationship Id="rId1" Type="http://schemas.openxmlformats.org/officeDocument/2006/relationships/image" Target="../media/image10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9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0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2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9.xml"/><Relationship Id="rId1" Type="http://schemas.openxmlformats.org/officeDocument/2006/relationships/image" Target="../media/image11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3.xml"/><Relationship Id="rId1" Type="http://schemas.openxmlformats.org/officeDocument/2006/relationships/image" Target="../media/image22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5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8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9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0.xml"/><Relationship Id="rId1" Type="http://schemas.openxmlformats.org/officeDocument/2006/relationships/image" Target="../media/image23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0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4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5.xml"/><Relationship Id="rId1" Type="http://schemas.openxmlformats.org/officeDocument/2006/relationships/image" Target="../media/image11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6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8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9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0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1.xml"/><Relationship Id="rId1" Type="http://schemas.openxmlformats.org/officeDocument/2006/relationships/image" Target="../media/image11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2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3.xml"/><Relationship Id="rId1" Type="http://schemas.openxmlformats.org/officeDocument/2006/relationships/image" Target="../media/image11.pn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4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4.xml"/><Relationship Id="rId1" Type="http://schemas.openxmlformats.org/officeDocument/2006/relationships/image" Target="../media/image24.jpe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4.xml"/><Relationship Id="rId1" Type="http://schemas.openxmlformats.org/officeDocument/2006/relationships/image" Target="../media/image25.jpeg"/></Relationships>
</file>

<file path=ppt/slides/_rels/slide7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4.xml"/><Relationship Id="rId4" Type="http://schemas.openxmlformats.org/officeDocument/2006/relationships/image" Target="../media/image27.jpeg"/><Relationship Id="rId3" Type="http://schemas.openxmlformats.org/officeDocument/2006/relationships/hyperlink" Target="http://hi.88trip.com/415751718/photo/2684/6769.htm" TargetMode="External"/><Relationship Id="rId2" Type="http://schemas.openxmlformats.org/officeDocument/2006/relationships/image" Target="../media/image26.jpeg"/><Relationship Id="rId1" Type="http://schemas.openxmlformats.org/officeDocument/2006/relationships/hyperlink" Target="http://hi.88trip.com/415751718/photo/2684/6772.htm" TargetMode="External"/></Relationships>
</file>

<file path=ppt/slides/_rels/slide7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4.xml"/><Relationship Id="rId4" Type="http://schemas.openxmlformats.org/officeDocument/2006/relationships/image" Target="../media/image27.jpeg"/><Relationship Id="rId3" Type="http://schemas.openxmlformats.org/officeDocument/2006/relationships/hyperlink" Target="http://hi.88trip.com/415751718/photo/2684/6769.htm" TargetMode="External"/><Relationship Id="rId2" Type="http://schemas.openxmlformats.org/officeDocument/2006/relationships/image" Target="../media/image26.jpeg"/><Relationship Id="rId1" Type="http://schemas.openxmlformats.org/officeDocument/2006/relationships/hyperlink" Target="http://hi.88trip.com/415751718/photo/2684/6772.htm" TargetMode="Externa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4.xml"/><Relationship Id="rId2" Type="http://schemas.openxmlformats.org/officeDocument/2006/relationships/image" Target="../media/image28.jpeg"/><Relationship Id="rId1" Type="http://schemas.openxmlformats.org/officeDocument/2006/relationships/hyperlink" Target="http://www.lookgo.cn/html/hunan/2007-6-6/LangShanFengJingMingQingGou-t7rb4139.html" TargetMode="Externa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4.xml"/><Relationship Id="rId2" Type="http://schemas.openxmlformats.org/officeDocument/2006/relationships/image" Target="../media/image29.jpeg"/><Relationship Id="rId1" Type="http://schemas.openxmlformats.org/officeDocument/2006/relationships/hyperlink" Target="http://www.zhuzhouwang.com/portal/wh/zzysj/webinfo/2007/09/11937975555991201.htm" TargetMode="Externa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4.xml"/><Relationship Id="rId2" Type="http://schemas.openxmlformats.org/officeDocument/2006/relationships/image" Target="../media/image30.jpeg"/><Relationship Id="rId1" Type="http://schemas.openxmlformats.org/officeDocument/2006/relationships/hyperlink" Target="http://yinoyi.0730news.com/html/blog/300/19067.htm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4.xml"/><Relationship Id="rId2" Type="http://schemas.openxmlformats.org/officeDocument/2006/relationships/image" Target="../media/image16.jpe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2.xml"/><Relationship Id="rId2" Type="http://schemas.openxmlformats.org/officeDocument/2006/relationships/image" Target="../media/image11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4626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627" name="Rectangle 3"/>
          <p:cNvSpPr/>
          <p:nvPr/>
        </p:nvSpPr>
        <p:spPr>
          <a:xfrm>
            <a:off x="914400" y="0"/>
            <a:ext cx="8229600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/>
          <a:p>
            <a:pPr lvl="0" algn="ctr" eaLnBrk="1" hangingPunct="1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628" name="Line 4"/>
          <p:cNvSpPr/>
          <p:nvPr/>
        </p:nvSpPr>
        <p:spPr>
          <a:xfrm>
            <a:off x="671513" y="1905000"/>
            <a:ext cx="0" cy="3048000"/>
          </a:xfrm>
          <a:prstGeom prst="line">
            <a:avLst/>
          </a:prstGeom>
          <a:ln w="9525" cap="rnd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54629" name="Rectangle 5"/>
          <p:cNvSpPr>
            <a:spLocks noGrp="1"/>
          </p:cNvSpPr>
          <p:nvPr>
            <p:ph type="title"/>
          </p:nvPr>
        </p:nvSpPr>
        <p:spPr>
          <a:xfrm>
            <a:off x="914400" y="609600"/>
            <a:ext cx="7772400" cy="1143000"/>
          </a:xfrm>
          <a:ln/>
        </p:spPr>
        <p:txBody>
          <a:bodyPr vert="horz" wrap="square" lIns="91440" tIns="45720" rIns="91440" bIns="45720" anchor="ctr"/>
          <a:p>
            <a:pPr lvl="0"/>
            <a:r>
              <a:rPr lang="zh-CN" altLang="en-US" dirty="0">
                <a:solidFill>
                  <a:schemeClr val="bg1"/>
                </a:solidFill>
              </a:rPr>
              <a:t>四大名楼总图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4630" name="Line 6"/>
          <p:cNvSpPr/>
          <p:nvPr/>
        </p:nvSpPr>
        <p:spPr>
          <a:xfrm>
            <a:off x="5562600" y="1538288"/>
            <a:ext cx="2362200" cy="0"/>
          </a:xfrm>
          <a:prstGeom prst="line">
            <a:avLst/>
          </a:prstGeom>
          <a:ln w="9525" cap="rnd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54631" name="Line 9"/>
          <p:cNvSpPr/>
          <p:nvPr/>
        </p:nvSpPr>
        <p:spPr>
          <a:xfrm>
            <a:off x="6172200" y="5334000"/>
            <a:ext cx="1752600" cy="0"/>
          </a:xfrm>
          <a:prstGeom prst="line">
            <a:avLst/>
          </a:prstGeom>
          <a:ln w="9525" cap="rnd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</p:sp>
      <p:pic>
        <p:nvPicPr>
          <p:cNvPr id="154632" name="Picture 11" descr="黄鹤楼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0" y="0"/>
            <a:ext cx="3629025" cy="3038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633" name="Picture 12" descr="滕王阁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2925" y="3644900"/>
            <a:ext cx="3521075" cy="2663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634" name="Picture 13" descr="岳阳楼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615" y="0"/>
            <a:ext cx="4267200" cy="3236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4635" name="Text Box 14"/>
          <p:cNvSpPr txBox="1"/>
          <p:nvPr/>
        </p:nvSpPr>
        <p:spPr>
          <a:xfrm>
            <a:off x="142875" y="1238250"/>
            <a:ext cx="677863" cy="2776538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pPr lvl="0" eaLnBrk="1" hangingPunct="1"/>
            <a:r>
              <a:rPr lang="zh-CN" alt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华文行楷" pitchFamily="2" charset="-122"/>
              </a:rPr>
              <a:t>中国四大名楼</a:t>
            </a:r>
            <a:endParaRPr lang="zh-CN" altLang="en-US" sz="3200" dirty="0">
              <a:solidFill>
                <a:schemeClr val="bg1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grpSp>
        <p:nvGrpSpPr>
          <p:cNvPr id="154636" name="Group 15"/>
          <p:cNvGrpSpPr/>
          <p:nvPr/>
        </p:nvGrpSpPr>
        <p:grpSpPr>
          <a:xfrm>
            <a:off x="1116013" y="3644900"/>
            <a:ext cx="4240212" cy="2559050"/>
            <a:chOff x="641" y="2208"/>
            <a:chExt cx="2671" cy="2028"/>
          </a:xfrm>
        </p:grpSpPr>
        <p:pic>
          <p:nvPicPr>
            <p:cNvPr id="154641" name="Picture 16" descr="鹳雀楼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1" y="2208"/>
              <a:ext cx="2671" cy="19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4642" name="Text Box 17"/>
            <p:cNvSpPr txBox="1"/>
            <p:nvPr/>
          </p:nvSpPr>
          <p:spPr>
            <a:xfrm>
              <a:off x="2619" y="3870"/>
              <a:ext cx="116" cy="366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endParaRPr lang="zh-CN" altLang="zh-CN" sz="2400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54637" name="Text Box 19"/>
          <p:cNvSpPr txBox="1"/>
          <p:nvPr/>
        </p:nvSpPr>
        <p:spPr>
          <a:xfrm>
            <a:off x="1785938" y="2924175"/>
            <a:ext cx="3357562" cy="5238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岳阳楼（湖南岳阳）</a:t>
            </a:r>
            <a:endParaRPr lang="zh-CN" altLang="en-US" sz="2800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638" name="Text Box 20"/>
          <p:cNvSpPr txBox="1"/>
          <p:nvPr/>
        </p:nvSpPr>
        <p:spPr>
          <a:xfrm>
            <a:off x="5929313" y="2852738"/>
            <a:ext cx="3214687" cy="5238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黄鹤楼（湖北武汉）</a:t>
            </a:r>
            <a:endParaRPr lang="zh-CN" altLang="en-US" sz="2800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639" name="Rectangle 21"/>
          <p:cNvSpPr/>
          <p:nvPr/>
        </p:nvSpPr>
        <p:spPr>
          <a:xfrm>
            <a:off x="1571625" y="6156325"/>
            <a:ext cx="3500438" cy="5238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鹳雀楼（山西永济）</a:t>
            </a:r>
            <a:endParaRPr lang="zh-CN" altLang="en-US" sz="2800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640" name="Text Box 23"/>
          <p:cNvSpPr txBox="1"/>
          <p:nvPr/>
        </p:nvSpPr>
        <p:spPr>
          <a:xfrm>
            <a:off x="5643563" y="6156325"/>
            <a:ext cx="3500437" cy="5238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滕王阁（江西南昌）</a:t>
            </a:r>
            <a:endParaRPr lang="zh-CN" altLang="en-US" sz="2800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42" name="文本框 2"/>
          <p:cNvSpPr txBox="1"/>
          <p:nvPr/>
        </p:nvSpPr>
        <p:spPr>
          <a:xfrm>
            <a:off x="414338" y="1420813"/>
            <a:ext cx="8204200" cy="4014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7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范仲淹喜好弹履霜一曲，故时人称之为范履霜。他工于诗词散文，所作的文章富政治内容，文辞秀美，气度豁达。他的《岳阳楼记》一文中的“先天下之忧而忧，后天下之乐而乐”两句，为千古佳句，也是他一生爱国的写照。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20" name="文本框 2"/>
          <p:cNvSpPr txBox="1"/>
          <p:nvPr/>
        </p:nvSpPr>
        <p:spPr>
          <a:xfrm>
            <a:off x="466725" y="1525588"/>
            <a:ext cx="8210550" cy="4014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7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1046年，范仲淹的挚友滕子京谪守巴陵郡，重修岳阳楼。当时，范仲淹亦被贬在邓州做官。滕子京请范仲淹为重修岳阳楼写记，并送去一本《洞庭晚秋图》。范仲淹依据此图，凭着丰富的想象，写下了千古名篇《岳阳楼记》。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64867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164868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4869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写作背景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2" name="文本框 2"/>
          <p:cNvSpPr txBox="1"/>
          <p:nvPr/>
        </p:nvSpPr>
        <p:spPr>
          <a:xfrm>
            <a:off x="546100" y="1606550"/>
            <a:ext cx="8051800" cy="4014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70000"/>
              </a:lnSpc>
            </a:pPr>
            <a:r>
              <a:rPr lang="zh-CN" altLang="zh-CN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记：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古代的一种文体，主要通过记事、记景、记人来抒发作者的情感或发表作者见解，即景抒情、托物言志，在写法上大多以记述为主而兼有议论、抒情。例如《小石潭记》《桃花源记》《醉翁亭记》《满井游记》等。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65891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165892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5893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相关介绍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6914" name="文本框 2"/>
          <p:cNvSpPr txBox="1"/>
          <p:nvPr/>
        </p:nvSpPr>
        <p:spPr>
          <a:xfrm>
            <a:off x="488950" y="1028700"/>
            <a:ext cx="8039100" cy="4800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70000"/>
              </a:lnSpc>
            </a:pPr>
            <a:r>
              <a:rPr lang="zh-CN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岳阳楼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楼址在湖南省岳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 eaLnBrk="1" hangingPunct="1">
              <a:lnSpc>
                <a:spcPct val="170000"/>
              </a:lnSpc>
            </a:pP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阳市西北的巴丘山下，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 eaLnBrk="1" hangingPunct="1">
              <a:lnSpc>
                <a:spcPct val="170000"/>
              </a:lnSpc>
            </a:pP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其前身是三国时期吴国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 eaLnBrk="1" hangingPunct="1">
              <a:lnSpc>
                <a:spcPct val="170000"/>
              </a:lnSpc>
            </a:pP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都督鲁肃的阅兵台。唐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 eaLnBrk="1" hangingPunct="1">
              <a:lnSpc>
                <a:spcPct val="170000"/>
              </a:lnSpc>
            </a:pP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玄宗开元四年（716），张说在阅兵台旧址建造楼阁，取名“岳阳楼”，常与文士们登楼赋诗。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6691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86288" y="1268413"/>
            <a:ext cx="3941762" cy="2955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6" name="文本框 9378"/>
          <p:cNvSpPr txBox="1"/>
          <p:nvPr/>
        </p:nvSpPr>
        <p:spPr>
          <a:xfrm>
            <a:off x="900113" y="1933575"/>
            <a:ext cx="7559675" cy="3138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200000"/>
              </a:lnSpc>
              <a:spcBef>
                <a:spcPct val="50000"/>
              </a:spcBef>
            </a:pP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谪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守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     属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予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浩浩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汤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汤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200000"/>
              </a:lnSpc>
              <a:spcBef>
                <a:spcPct val="50000"/>
              </a:spcBef>
            </a:pP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霏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霏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隐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曜    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岸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芷汀</a:t>
            </a: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兰</a:t>
            </a:r>
            <a:endParaRPr lang="zh-CN" altLang="en-US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383" name="文本框 9382"/>
          <p:cNvSpPr txBox="1"/>
          <p:nvPr/>
        </p:nvSpPr>
        <p:spPr>
          <a:xfrm>
            <a:off x="800100" y="2017713"/>
            <a:ext cx="922338" cy="6445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zhé</a:t>
            </a:r>
            <a:endParaRPr lang="zh-CN" altLang="zh-CN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50025" y="1933575"/>
            <a:ext cx="1408113" cy="6445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shāng</a:t>
            </a:r>
            <a:endParaRPr lang="zh-CN" altLang="zh-CN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0100" y="3629025"/>
            <a:ext cx="923925" cy="6445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fēi</a:t>
            </a:r>
            <a:endParaRPr lang="zh-CN" altLang="zh-CN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07213" y="3629025"/>
            <a:ext cx="1265237" cy="6445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tīng</a:t>
            </a:r>
            <a:endParaRPr lang="zh-CN" altLang="zh-CN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71850" y="1933575"/>
            <a:ext cx="922338" cy="6445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zhǔ</a:t>
            </a:r>
            <a:endParaRPr lang="zh-CN" altLang="zh-CN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27475" y="3629025"/>
            <a:ext cx="922338" cy="6445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yào</a:t>
            </a:r>
            <a:endParaRPr lang="zh-CN" altLang="zh-CN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53138" y="3629025"/>
            <a:ext cx="989012" cy="6445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zhǐ</a:t>
            </a:r>
            <a:endParaRPr lang="zh-CN" altLang="zh-CN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67946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167947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7948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字词积累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9383" grpId="0"/>
      <p:bldP spid="3" grpId="0"/>
      <p:bldP spid="7" grpId="0"/>
      <p:bldP spid="8" grpId="0"/>
      <p:bldP spid="4" grpId="0"/>
      <p:bldP spid="5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6" name="文本框 1"/>
          <p:cNvSpPr txBox="1"/>
          <p:nvPr/>
        </p:nvSpPr>
        <p:spPr>
          <a:xfrm>
            <a:off x="454025" y="1641475"/>
            <a:ext cx="6226175" cy="582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朗读课文，读准节奏，读出感情。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454025" y="2409825"/>
            <a:ext cx="8235950" cy="3438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7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庆历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四年春，滕子京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谪守巴陵郡。越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明年，政通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人和，百废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具兴，乃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重修岳阳楼，增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其旧制，刻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唐贤今人诗赋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于其上，属予作文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以记之。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68964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168965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8966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9986" name="文本框 3"/>
          <p:cNvSpPr txBox="1"/>
          <p:nvPr/>
        </p:nvSpPr>
        <p:spPr>
          <a:xfrm>
            <a:off x="423863" y="873125"/>
            <a:ext cx="8137525" cy="5111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7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予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观夫巴陵胜状，在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洞庭一湖。衔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远山，吞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长江，浩浩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汤汤，横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无际涯，朝晖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夕阴，气象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万千，此则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岳阳楼之大观也，前人之述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备矣。然则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北通巫峡，南极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潇湘，迁客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骚人，多会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于此，览物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之情，得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无异乎？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1010" name="文本框 3"/>
          <p:cNvSpPr txBox="1"/>
          <p:nvPr/>
        </p:nvSpPr>
        <p:spPr>
          <a:xfrm>
            <a:off x="409575" y="1168400"/>
            <a:ext cx="8143875" cy="4521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8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若夫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淫雨霏霏，连月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不开，阴风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怒号，浊浪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排空，日星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隐曜，山岳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潜形，商旅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不行，樯倾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楫摧，薄暮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冥冥，虎啸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猿啼。登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斯楼也，则有去国怀乡，忧谗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畏讥，满目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萧然，感极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而悲者矣。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2034" name="文本框 3"/>
          <p:cNvSpPr txBox="1"/>
          <p:nvPr/>
        </p:nvSpPr>
        <p:spPr>
          <a:xfrm>
            <a:off x="422275" y="798513"/>
            <a:ext cx="8142288" cy="5262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至若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春和景明，波澜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不惊，上下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天光，一碧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万顷，沙鸥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翔集，锦鳞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游泳，岸芷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汀兰，郁郁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青青。而或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长烟一空，皓月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千里，浮光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跃金，静影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沉璧，渔歌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互答，此乐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何极！登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斯楼也，则有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心旷神怡，宠辱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偕忘，把酒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临风，其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喜洋洋者矣。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3058" name="文本框 3"/>
          <p:cNvSpPr txBox="1"/>
          <p:nvPr/>
        </p:nvSpPr>
        <p:spPr>
          <a:xfrm>
            <a:off x="568325" y="971550"/>
            <a:ext cx="8007350" cy="4914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4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嗟夫！予尝求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古仁人之心，或异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二者之为，何哉？不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以物喜，不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以己悲，居庙堂之高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则忧其民，处江湖之远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则忧其君。是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进亦忧，退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亦忧。然则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何时而乐耶？其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必曰“先天下之忧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而忧，后天下之乐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而乐”乎！噫！微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斯人，吾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谁与归？时六年九月十五日。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5650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5651" name="Rectangle 3"/>
          <p:cNvSpPr/>
          <p:nvPr/>
        </p:nvSpPr>
        <p:spPr>
          <a:xfrm>
            <a:off x="914400" y="0"/>
            <a:ext cx="8229600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/>
          <a:p>
            <a:pPr lvl="0" algn="ctr" eaLnBrk="1" hangingPunct="1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5652" name="Text Box 5"/>
          <p:cNvSpPr txBox="1"/>
          <p:nvPr/>
        </p:nvSpPr>
        <p:spPr>
          <a:xfrm>
            <a:off x="120650" y="2011363"/>
            <a:ext cx="793750" cy="341630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pPr lvl="0" eaLnBrk="1" hangingPunct="1"/>
            <a:r>
              <a:rPr lang="zh-CN" altLang="en-US" sz="4000" dirty="0">
                <a:latin typeface="Times New Roman" panose="02020603050405020304" pitchFamily="18" charset="0"/>
                <a:ea typeface="华文行楷" pitchFamily="2" charset="-122"/>
              </a:rPr>
              <a:t>中国四大名楼</a:t>
            </a:r>
            <a:endParaRPr lang="zh-CN" altLang="en-US" sz="4000" dirty="0"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344070" name="Text Box 6"/>
          <p:cNvSpPr txBox="1"/>
          <p:nvPr/>
        </p:nvSpPr>
        <p:spPr>
          <a:xfrm>
            <a:off x="2124075" y="2924175"/>
            <a:ext cx="1798638" cy="7016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dirty="0">
                <a:solidFill>
                  <a:srgbClr val="FF0066"/>
                </a:solidFill>
                <a:latin typeface="Arial" panose="020B0604020202020204" pitchFamily="34" charset="0"/>
                <a:ea typeface="隶书" pitchFamily="49" charset="-122"/>
              </a:rPr>
              <a:t>岳阳楼</a:t>
            </a:r>
            <a:endParaRPr lang="zh-CN" altLang="en-US" sz="4000" dirty="0">
              <a:solidFill>
                <a:srgbClr val="FF0066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344071" name="Text Box 7"/>
          <p:cNvSpPr txBox="1"/>
          <p:nvPr/>
        </p:nvSpPr>
        <p:spPr>
          <a:xfrm>
            <a:off x="6518275" y="2854325"/>
            <a:ext cx="1727200" cy="70008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dirty="0">
                <a:solidFill>
                  <a:srgbClr val="FF0066"/>
                </a:solidFill>
                <a:latin typeface="Arial" panose="020B0604020202020204" pitchFamily="34" charset="0"/>
                <a:ea typeface="隶书" pitchFamily="49" charset="-122"/>
              </a:rPr>
              <a:t>黄鹤楼</a:t>
            </a:r>
            <a:endParaRPr lang="zh-CN" altLang="en-US" sz="4000" dirty="0">
              <a:solidFill>
                <a:srgbClr val="FF0066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344072" name="Rectangle 8"/>
          <p:cNvSpPr/>
          <p:nvPr/>
        </p:nvSpPr>
        <p:spPr>
          <a:xfrm>
            <a:off x="2195513" y="6165850"/>
            <a:ext cx="1728787" cy="70802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dirty="0">
                <a:solidFill>
                  <a:srgbClr val="FF0066"/>
                </a:solidFill>
                <a:latin typeface="Arial" panose="020B0604020202020204" pitchFamily="34" charset="0"/>
                <a:ea typeface="隶书" pitchFamily="49" charset="-122"/>
              </a:rPr>
              <a:t>鹳雀楼</a:t>
            </a:r>
            <a:endParaRPr lang="zh-CN" altLang="en-US" sz="4000" dirty="0">
              <a:solidFill>
                <a:srgbClr val="FF0066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344073" name="Text Box 9"/>
          <p:cNvSpPr txBox="1"/>
          <p:nvPr/>
        </p:nvSpPr>
        <p:spPr>
          <a:xfrm>
            <a:off x="6588125" y="6156325"/>
            <a:ext cx="1728788" cy="7016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dirty="0">
                <a:solidFill>
                  <a:srgbClr val="FF0066"/>
                </a:solidFill>
                <a:latin typeface="Arial" panose="020B0604020202020204" pitchFamily="34" charset="0"/>
                <a:ea typeface="隶书" pitchFamily="49" charset="-122"/>
              </a:rPr>
              <a:t>滕王阁</a:t>
            </a:r>
            <a:endParaRPr lang="zh-CN" altLang="en-US" sz="4000" dirty="0">
              <a:solidFill>
                <a:srgbClr val="FF0066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pic>
        <p:nvPicPr>
          <p:cNvPr id="344074" name="Picture 10" descr="t011034528dba050cf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76825" y="1588"/>
            <a:ext cx="4030663" cy="2922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4075" name="Picture 11" descr="t0183a9bc61f5f2f7d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700" y="3573463"/>
            <a:ext cx="4175125" cy="2592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4076" name="Picture 12" descr="735240742769244687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8413" y="3573463"/>
            <a:ext cx="4068762" cy="2592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5660" name="Picture 13" descr="图片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0600" y="0"/>
            <a:ext cx="4038600" cy="2962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440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440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3440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3440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3440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3440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344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344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344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344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344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344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344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3000"/>
                                        <p:tgtEl>
                                          <p:spTgt spid="344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344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344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3000"/>
                                        <p:tgtEl>
                                          <p:spTgt spid="344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4070" grpId="0" bldLvl="0" animBg="1"/>
      <p:bldP spid="344071" grpId="0" bldLvl="0" animBg="1"/>
      <p:bldP spid="344072" grpId="0" bldLvl="0" animBg="1"/>
      <p:bldP spid="34407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482600" y="2463800"/>
            <a:ext cx="8037513" cy="2860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庆历四年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春，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滕子京谪守巴陵郡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。    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/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/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/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越明年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政通人和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，百废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具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兴，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083" name="文本框 1"/>
          <p:cNvSpPr txBox="1"/>
          <p:nvPr/>
        </p:nvSpPr>
        <p:spPr>
          <a:xfrm>
            <a:off x="549275" y="946150"/>
            <a:ext cx="4957763" cy="584200"/>
          </a:xfrm>
          <a:prstGeom prst="rect">
            <a:avLst/>
          </a:prstGeom>
          <a:noFill/>
          <a:ln w="12700" cap="flat" cmpd="sng">
            <a:solidFill>
              <a:srgbClr val="385D8A"/>
            </a:solidFill>
            <a:prstDash val="sysDot"/>
            <a:round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再读课文，结合注释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翻译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498600" y="1939925"/>
            <a:ext cx="21844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公元1044年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05388" y="5408613"/>
            <a:ext cx="3370262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同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俱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，全、皆。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7100" y="5408613"/>
            <a:ext cx="370840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政事顺利，百姓和乐。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14788" y="1939925"/>
            <a:ext cx="450532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滕子京被贬官到岳州做知州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2600" y="4046538"/>
            <a:ext cx="6646863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到了第二年，就是庆历五年（1045）。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4" grpId="0"/>
      <p:bldP spid="2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5106" name="文本框 3"/>
          <p:cNvSpPr txBox="1"/>
          <p:nvPr/>
        </p:nvSpPr>
        <p:spPr>
          <a:xfrm>
            <a:off x="719138" y="1527175"/>
            <a:ext cx="7834312" cy="2084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乃重修岳阳楼，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增其旧制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，刻唐贤今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人诗赋于其上，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属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予作文以记之。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1" name="文本框 3"/>
          <p:cNvSpPr txBox="1"/>
          <p:nvPr/>
        </p:nvSpPr>
        <p:spPr>
          <a:xfrm>
            <a:off x="3355975" y="1060450"/>
            <a:ext cx="362585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扩大它原有的规模。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11488" y="2420938"/>
            <a:ext cx="312102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同“嘱”，嘱咐。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150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33950" y="3995103"/>
            <a:ext cx="3619500" cy="2181225"/>
          </a:xfrm>
          <a:prstGeom prst="rect">
            <a:avLst/>
          </a:prstGeom>
          <a:noFill/>
          <a:ln w="9525">
            <a:noFill/>
          </a:ln>
          <a:effectLst>
            <a:softEdge rad="63500"/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6130" name="文本框 12"/>
          <p:cNvSpPr txBox="1"/>
          <p:nvPr/>
        </p:nvSpPr>
        <p:spPr>
          <a:xfrm>
            <a:off x="506413" y="958850"/>
            <a:ext cx="8129587" cy="4940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译文：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庆历四年（公元1044年）的春天，滕子京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被贬官到岳州做知州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。到了第二年，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政事顺利，百姓和乐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各种该办而未办的事都兴办起来，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于是重新修建了岳阳楼，扩大它原有的规模，还在上面刻上唐代贤人和当代人的诗赋，（滕子京）嘱咐（我）写一篇文章用来记述这件事。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7154" name="文本框 3"/>
          <p:cNvSpPr txBox="1"/>
          <p:nvPr/>
        </p:nvSpPr>
        <p:spPr>
          <a:xfrm>
            <a:off x="676275" y="669925"/>
            <a:ext cx="7791450" cy="5518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40000"/>
              </a:lnSpc>
            </a:pP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予观夫巴陵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胜状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，在洞庭一湖。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40000"/>
              </a:lnSpc>
            </a:pP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40000"/>
              </a:lnSpc>
            </a:pP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衔远山，吞长江，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浩浩汤汤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横无际</a:t>
            </a:r>
            <a:endParaRPr lang="zh-CN" altLang="zh-CN" sz="3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40000"/>
              </a:lnSpc>
            </a:pPr>
            <a:endParaRPr lang="zh-CN" altLang="zh-CN" sz="3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40000"/>
              </a:lnSpc>
            </a:pP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涯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朝晖夕阴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，气象万千，此则岳阳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40000"/>
              </a:lnSpc>
            </a:pP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40000"/>
              </a:lnSpc>
            </a:pP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楼之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大观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也，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前人之述备矣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5" name="文本框 7"/>
          <p:cNvSpPr txBox="1"/>
          <p:nvPr/>
        </p:nvSpPr>
        <p:spPr>
          <a:xfrm>
            <a:off x="2330450" y="1370013"/>
            <a:ext cx="266065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胜景，美景。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7"/>
          <p:cNvSpPr txBox="1"/>
          <p:nvPr/>
        </p:nvSpPr>
        <p:spPr>
          <a:xfrm>
            <a:off x="3879850" y="1892300"/>
            <a:ext cx="280352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水势浩大的样子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7"/>
          <p:cNvSpPr txBox="1"/>
          <p:nvPr/>
        </p:nvSpPr>
        <p:spPr>
          <a:xfrm>
            <a:off x="6683375" y="3028950"/>
            <a:ext cx="1652588" cy="520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宽阔无边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7"/>
          <p:cNvSpPr txBox="1"/>
          <p:nvPr/>
        </p:nvSpPr>
        <p:spPr>
          <a:xfrm>
            <a:off x="1457325" y="3387725"/>
            <a:ext cx="2363788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早晚阴晴多变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7"/>
          <p:cNvSpPr txBox="1"/>
          <p:nvPr/>
        </p:nvSpPr>
        <p:spPr>
          <a:xfrm>
            <a:off x="1457325" y="4872038"/>
            <a:ext cx="1681163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壮丽景象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7"/>
          <p:cNvSpPr txBox="1"/>
          <p:nvPr/>
        </p:nvSpPr>
        <p:spPr>
          <a:xfrm>
            <a:off x="3406775" y="4872038"/>
            <a:ext cx="3754438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前人的记述很详尽了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3" grpId="0"/>
      <p:bldP spid="4" grpId="0"/>
      <p:bldP spid="5" grpId="0"/>
      <p:bldP spid="2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8178" name="文本框 12"/>
          <p:cNvSpPr txBox="1"/>
          <p:nvPr/>
        </p:nvSpPr>
        <p:spPr>
          <a:xfrm>
            <a:off x="365125" y="1292225"/>
            <a:ext cx="8231188" cy="4273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7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译文：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我看那巴陵郡的美景，集中在洞庭湖上。洞庭湖连接着远处的群山，吞吐长江的江水，水势浩大，宽阔无边，早晚阴晴多变，景象千变万化，这就是岳阳楼的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壮丽景象，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前人的记述很详尽了。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9202" name="文本框 3"/>
          <p:cNvSpPr txBox="1"/>
          <p:nvPr/>
        </p:nvSpPr>
        <p:spPr>
          <a:xfrm>
            <a:off x="522288" y="2028825"/>
            <a:ext cx="8008937" cy="2860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然则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北通巫峡，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南极潇湘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迁客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骚人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/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/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/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多会于此，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览物之情，得无异乎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7"/>
          <p:cNvSpPr txBox="1"/>
          <p:nvPr/>
        </p:nvSpPr>
        <p:spPr>
          <a:xfrm>
            <a:off x="3829050" y="1393825"/>
            <a:ext cx="3633788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南面直到潇水、湘水。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7"/>
          <p:cNvSpPr txBox="1"/>
          <p:nvPr/>
        </p:nvSpPr>
        <p:spPr>
          <a:xfrm>
            <a:off x="3581400" y="2763838"/>
            <a:ext cx="343217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被降职到外地的官员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7"/>
          <p:cNvSpPr txBox="1"/>
          <p:nvPr/>
        </p:nvSpPr>
        <p:spPr>
          <a:xfrm>
            <a:off x="446088" y="4960938"/>
            <a:ext cx="7983537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看了自然景物而触发的感情，恐怕会有所不同吧？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7"/>
          <p:cNvSpPr txBox="1"/>
          <p:nvPr/>
        </p:nvSpPr>
        <p:spPr>
          <a:xfrm>
            <a:off x="522288" y="1393825"/>
            <a:ext cx="314642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虽然如此，那么。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7"/>
          <p:cNvSpPr txBox="1"/>
          <p:nvPr/>
        </p:nvSpPr>
        <p:spPr>
          <a:xfrm>
            <a:off x="7289800" y="2763838"/>
            <a:ext cx="960438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诗人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2" grpId="0"/>
      <p:bldP spid="4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0226" name="文本框 12"/>
          <p:cNvSpPr txBox="1"/>
          <p:nvPr/>
        </p:nvSpPr>
        <p:spPr>
          <a:xfrm>
            <a:off x="442913" y="1412875"/>
            <a:ext cx="8258175" cy="4032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20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译文：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虽然如此，那么这里往北面通向巫峡，南面直到潇水、湘水，被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降职到外地的官员和诗人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，大多在这里聚会，（他们）看了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自然景物而触发的感情，恐怕会有所不同吧？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1250" name="文本框 3"/>
          <p:cNvSpPr txBox="1"/>
          <p:nvPr/>
        </p:nvSpPr>
        <p:spPr>
          <a:xfrm>
            <a:off x="523875" y="1376363"/>
            <a:ext cx="8074025" cy="4246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若夫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淫雨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霏霏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，连月不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开，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阴风怒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号，浊浪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排空，日星隐曜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山岳潜形，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商旅不行，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樯倾楫摧，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55700" y="2308225"/>
            <a:ext cx="1622425" cy="952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连绵不断的雨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75075" y="3965575"/>
            <a:ext cx="2165350" cy="952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太阳和星星隐藏起光辉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7"/>
          <p:cNvSpPr txBox="1"/>
          <p:nvPr/>
        </p:nvSpPr>
        <p:spPr>
          <a:xfrm>
            <a:off x="466725" y="1030288"/>
            <a:ext cx="5224463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用在一段话开头，以引起下文。</a:t>
            </a:r>
            <a:endParaRPr lang="zh-CN" altLang="zh-CN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7"/>
          <p:cNvSpPr txBox="1"/>
          <p:nvPr/>
        </p:nvSpPr>
        <p:spPr>
          <a:xfrm>
            <a:off x="6454775" y="3965575"/>
            <a:ext cx="2028825" cy="952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山岳隐没了形体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25663" y="5514975"/>
            <a:ext cx="3687762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桅杆倒下，船桨断折。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文本框 7"/>
          <p:cNvSpPr txBox="1"/>
          <p:nvPr/>
        </p:nvSpPr>
        <p:spPr>
          <a:xfrm>
            <a:off x="5813425" y="2308225"/>
            <a:ext cx="207327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指天气放晴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31975" y="3965575"/>
            <a:ext cx="1706563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冲向天空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79775" y="2308225"/>
            <a:ext cx="2028825" cy="952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雨雪纷纷而下的样子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5" grpId="0"/>
      <p:bldP spid="3" grpId="0"/>
      <p:bldP spid="8" grpId="0"/>
      <p:bldP spid="9" grpId="0"/>
      <p:bldP spid="2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2274" name="文本框 3"/>
          <p:cNvSpPr txBox="1"/>
          <p:nvPr/>
        </p:nvSpPr>
        <p:spPr>
          <a:xfrm>
            <a:off x="619125" y="1231900"/>
            <a:ext cx="7866063" cy="4246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薄暮冥冥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，虎啸猿啼。登斯楼也，则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有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去国怀乡，忧谗畏讥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，满目萧然，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感极而悲者矣。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17725" y="3722688"/>
            <a:ext cx="5645150" cy="952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离开国都，怀念家乡，担心被说坏话，惧怕被批评指责。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7"/>
          <p:cNvSpPr txBox="1"/>
          <p:nvPr/>
        </p:nvSpPr>
        <p:spPr>
          <a:xfrm>
            <a:off x="619125" y="2103438"/>
            <a:ext cx="2836863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傍晚天色昏暗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3298" name="文本框 12"/>
          <p:cNvSpPr txBox="1"/>
          <p:nvPr/>
        </p:nvSpPr>
        <p:spPr>
          <a:xfrm>
            <a:off x="273050" y="879475"/>
            <a:ext cx="8380413" cy="5262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译文：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如果遇上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连绵不断的雨纷纷洒落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，连着整个月不放晴，寒风怒吼，浊浪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冲向天空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，太阳和星星隐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藏起光辉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，山岳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隐没了形体，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商人和旅客无法通行，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桅杆倒下，船桨断折，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傍晚天色昏暗，虎在长啸，猿在哀啼。（此时）登上岳阳楼，就会产生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离开国都，怀念家乡，担心被说坏话，惧怕被批评指责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的感觉，满眼是凄凉冷落的样子，感慨悲伤到极点啊。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6674" name="Rectangle 2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p>
            <a:pPr defTabSz="685800">
              <a:buFont typeface="Arial" panose="020B0604020202020204" pitchFamily="34" charset="0"/>
            </a:pPr>
            <a:endParaRPr lang="zh-CN" altLang="zh-CN" kern="1200" dirty="0">
              <a:latin typeface="+mn-lt"/>
              <a:ea typeface="+mn-ea"/>
              <a:cs typeface="+mn-cs"/>
            </a:endParaRPr>
          </a:p>
        </p:txBody>
      </p:sp>
      <p:pic>
        <p:nvPicPr>
          <p:cNvPr id="156675" name="Picture 3" descr="小楼水边背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8785225" cy="6435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6676" name="AutoShape 4"/>
          <p:cNvSpPr/>
          <p:nvPr/>
        </p:nvSpPr>
        <p:spPr>
          <a:xfrm>
            <a:off x="928688" y="571500"/>
            <a:ext cx="3502025" cy="2952750"/>
          </a:xfrm>
          <a:prstGeom prst="flowChartAlternateProcess">
            <a:avLst/>
          </a:prstGeom>
          <a:solidFill>
            <a:schemeClr val="bg1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6677" name="AutoShape 6"/>
          <p:cNvSpPr/>
          <p:nvPr/>
        </p:nvSpPr>
        <p:spPr>
          <a:xfrm>
            <a:off x="1000125" y="3619500"/>
            <a:ext cx="3500438" cy="2667000"/>
          </a:xfrm>
          <a:prstGeom prst="flowChartAlternateProcess">
            <a:avLst/>
          </a:prstGeom>
          <a:solidFill>
            <a:schemeClr val="bg1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6678" name="AutoShape 7"/>
          <p:cNvSpPr/>
          <p:nvPr/>
        </p:nvSpPr>
        <p:spPr>
          <a:xfrm>
            <a:off x="5143500" y="666750"/>
            <a:ext cx="3244850" cy="5905500"/>
          </a:xfrm>
          <a:prstGeom prst="flowChartAlternateProcess">
            <a:avLst/>
          </a:prstGeom>
          <a:solidFill>
            <a:schemeClr val="bg1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6679" name="Text Box 8"/>
          <p:cNvSpPr txBox="1"/>
          <p:nvPr/>
        </p:nvSpPr>
        <p:spPr>
          <a:xfrm>
            <a:off x="1547813" y="1341438"/>
            <a:ext cx="2317750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1400" dirty="0">
                <a:latin typeface="Times New Roman" panose="02020603050405020304" pitchFamily="18" charset="0"/>
                <a:ea typeface="黑体" panose="02010609060101010101" pitchFamily="49" charset="-122"/>
              </a:rPr>
              <a:t>　　</a:t>
            </a:r>
            <a:endParaRPr lang="zh-CN" altLang="en-US" sz="1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369" name="Text Box 9"/>
          <p:cNvSpPr txBox="1"/>
          <p:nvPr/>
        </p:nvSpPr>
        <p:spPr>
          <a:xfrm>
            <a:off x="1500188" y="571500"/>
            <a:ext cx="2735262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登鹳雀楼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（唐）王之涣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白日依山尽，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黄河入海流。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欲穷千里目，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更上一层楼。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371" name="Text Box 11"/>
          <p:cNvSpPr txBox="1"/>
          <p:nvPr/>
        </p:nvSpPr>
        <p:spPr>
          <a:xfrm>
            <a:off x="1285875" y="3714750"/>
            <a:ext cx="2749550" cy="19383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ctr" eaLnBrk="1" hangingPunct="1"/>
            <a:r>
              <a:rPr lang="zh-CN" altLang="en-US" sz="2000" dirty="0">
                <a:latin typeface="Arial" panose="020B0604020202020204" pitchFamily="34" charset="0"/>
                <a:ea typeface="黑体" panose="02010609060101010101" pitchFamily="49" charset="-122"/>
              </a:rPr>
              <a:t>黄鹤楼送孟浩然之广陵</a:t>
            </a:r>
            <a:endParaRPr lang="zh-CN" altLang="en-US" sz="2000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lvl="0" algn="ctr" eaLnBrk="1" hangingPunct="1"/>
            <a:r>
              <a:rPr lang="zh-CN" altLang="en-US" sz="2000" dirty="0">
                <a:latin typeface="Arial" panose="020B0604020202020204" pitchFamily="34" charset="0"/>
                <a:ea typeface="黑体" panose="02010609060101010101" pitchFamily="49" charset="-122"/>
              </a:rPr>
              <a:t>（唐）李白</a:t>
            </a:r>
            <a:endParaRPr lang="zh-CN" altLang="en-US" sz="2000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lvl="0" algn="ctr" eaLnBrk="1" hangingPunct="1"/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故人西辞黄鹤楼，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algn="ctr" eaLnBrk="1" hangingPunct="1"/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烟花三月下扬州。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algn="ctr" eaLnBrk="1" hangingPunct="1"/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孤帆远影碧空尽，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algn="ctr" eaLnBrk="1" hangingPunct="1"/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惟见长江天际流。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6682" name="Text Box 12"/>
          <p:cNvSpPr txBox="1"/>
          <p:nvPr/>
        </p:nvSpPr>
        <p:spPr>
          <a:xfrm>
            <a:off x="4921250" y="2149475"/>
            <a:ext cx="2317750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1400" dirty="0">
                <a:latin typeface="Times New Roman" panose="02020603050405020304" pitchFamily="18" charset="0"/>
                <a:ea typeface="黑体" panose="02010609060101010101" pitchFamily="49" charset="-122"/>
              </a:rPr>
              <a:t>　　　</a:t>
            </a:r>
            <a:endParaRPr lang="zh-CN" altLang="en-US" sz="1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373" name="Text Box 13"/>
          <p:cNvSpPr txBox="1"/>
          <p:nvPr/>
        </p:nvSpPr>
        <p:spPr>
          <a:xfrm>
            <a:off x="5364163" y="981075"/>
            <a:ext cx="3041650" cy="4154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黄鹤楼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（唐）崔灏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昔人已乘黄鹤去，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此地空余黄鹤楼。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黄鹤一去不复返，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白云千载空悠悠。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晴川历历汉阳树，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芳草萋萋鹦鹉洲。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日暮乡关何处是，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烟波江上使人愁。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9" grpId="0"/>
      <p:bldP spid="15371" grpId="0"/>
      <p:bldP spid="1537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322" name="文本框 3"/>
          <p:cNvSpPr txBox="1"/>
          <p:nvPr/>
        </p:nvSpPr>
        <p:spPr>
          <a:xfrm>
            <a:off x="612775" y="528638"/>
            <a:ext cx="7718425" cy="5908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至若春和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景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明，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波澜不惊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上下</a:t>
            </a:r>
            <a:endParaRPr lang="zh-CN" altLang="zh-CN" sz="3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endParaRPr lang="zh-CN" altLang="zh-CN" sz="3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天光，一碧万顷，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沙鸥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翔集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锦鳞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游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泳，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岸芷汀兰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郁郁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青青。而或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长烟</a:t>
            </a:r>
            <a:endParaRPr lang="zh-CN" altLang="zh-CN" sz="3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endParaRPr lang="zh-CN" altLang="zh-CN" sz="3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一空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，皓月千里，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27388" y="1379538"/>
            <a:ext cx="109537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日光</a:t>
            </a:r>
            <a:endParaRPr lang="en-US" altLang="zh-CN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62463" y="1379538"/>
            <a:ext cx="3744912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湖面平静，没有风浪。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2125" y="3006725"/>
            <a:ext cx="3675063" cy="952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天色湖光相接，一片碧绿，广阔无际。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27388" y="2000250"/>
            <a:ext cx="3684587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时而飞翔，时而停歇。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67463" y="3106738"/>
            <a:ext cx="1684337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美丽的鱼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20775" y="4646613"/>
            <a:ext cx="2460625" cy="952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岸上与小洲上的花草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03650" y="4646613"/>
            <a:ext cx="2563813" cy="520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形容草木茂盛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62438" y="5599113"/>
            <a:ext cx="3265487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大片烟雾完全消散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3" grpId="0"/>
      <p:bldP spid="6" grpId="0"/>
      <p:bldP spid="4" grpId="0"/>
      <p:bldP spid="7" grpId="0"/>
      <p:bldP spid="8" grpId="0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5346" name="文本框 12"/>
          <p:cNvSpPr txBox="1"/>
          <p:nvPr/>
        </p:nvSpPr>
        <p:spPr>
          <a:xfrm>
            <a:off x="479425" y="1065213"/>
            <a:ext cx="8185150" cy="4938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译文：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至于春风和煦，阳光明媚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的日子，湖面平静，没有风浪，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天色湖光相接，一片碧绿，广阔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无际，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沙鸥时而飞翔，时而停歇，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美丽的鱼儿在湖中游来游去，岸上与小洲上的花草，草木茂盛。而有时大片烟雾完全消散，皎洁的月光一泻千里。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723" name="图片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023610" y="1065212"/>
            <a:ext cx="2530475" cy="2992438"/>
          </a:xfrm>
          <a:prstGeom prst="ellipse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6370" name="文本框 3"/>
          <p:cNvSpPr txBox="1"/>
          <p:nvPr/>
        </p:nvSpPr>
        <p:spPr>
          <a:xfrm>
            <a:off x="625475" y="1101725"/>
            <a:ext cx="7710488" cy="4797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70000"/>
              </a:lnSpc>
            </a:pP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浮光跃金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静影沉璧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，渔歌互答，此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70000"/>
              </a:lnSpc>
            </a:pP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70000"/>
              </a:lnSpc>
            </a:pP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乐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何极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！登斯楼也，则有心旷神怡，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70000"/>
              </a:lnSpc>
            </a:pP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70000"/>
              </a:lnSpc>
            </a:pP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宠辱偕忘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，把酒临风，其喜洋洋者矣。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7513" y="935038"/>
            <a:ext cx="3767137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浮动的光像跳动的金子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6613" y="3848100"/>
            <a:ext cx="1719262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哪有尽头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5475" y="4614863"/>
            <a:ext cx="371157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荣耀和屈辱一并忘掉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47788" y="2117725"/>
            <a:ext cx="498157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静静的月影像沉入水中的玉璧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7394" name="文本框 12"/>
          <p:cNvSpPr txBox="1"/>
          <p:nvPr/>
        </p:nvSpPr>
        <p:spPr>
          <a:xfrm>
            <a:off x="511175" y="1265238"/>
            <a:ext cx="8062913" cy="4014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7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译文：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浮动的光像跳动的金子，静静的月影像沉入水中的玉璧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，渔夫的歌声一唱一和，这样的乐趣哪有尽头！（此时）登上岳阳楼，就会有心胸开阔，精神愉悦，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荣耀和屈辱一并忘掉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，端起酒杯对着湖风，喜气洋洋的感觉。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8418" name="文本框 3"/>
          <p:cNvSpPr txBox="1"/>
          <p:nvPr/>
        </p:nvSpPr>
        <p:spPr>
          <a:xfrm>
            <a:off x="609600" y="1133475"/>
            <a:ext cx="7631113" cy="4797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70000"/>
              </a:lnSpc>
            </a:pP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嗟夫！予尝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求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古仁人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之心，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或异</a:t>
            </a:r>
            <a:endParaRPr lang="zh-CN" altLang="zh-CN" sz="3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70000"/>
              </a:lnSpc>
            </a:pPr>
            <a:endParaRPr lang="zh-CN" altLang="zh-CN" sz="3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70000"/>
              </a:lnSpc>
            </a:pP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二者之为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，何哉？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不以物喜，不以己</a:t>
            </a:r>
            <a:endParaRPr lang="zh-CN" altLang="zh-CN" sz="3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70000"/>
              </a:lnSpc>
            </a:pPr>
            <a:endParaRPr lang="zh-CN" altLang="zh-CN" sz="3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70000"/>
              </a:lnSpc>
            </a:pP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悲，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57600" y="928688"/>
            <a:ext cx="97472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探求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5775" y="2730500"/>
            <a:ext cx="4224338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或许不同于以上两种心情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27225" y="4181475"/>
            <a:ext cx="6313488" cy="520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不因外界环境和自己处境的变化而喜悲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43475" y="928688"/>
            <a:ext cx="320675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古代品德高尚的人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9442" name="文本框 3"/>
          <p:cNvSpPr txBox="1"/>
          <p:nvPr/>
        </p:nvSpPr>
        <p:spPr>
          <a:xfrm>
            <a:off x="609600" y="1581150"/>
            <a:ext cx="7631113" cy="2860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居庙堂之高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则忧其民，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处江湖之远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则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/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/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/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忧其君。是进亦忧，退亦忧。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6275" y="2324100"/>
            <a:ext cx="3595688" cy="952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处在朝廷的高位上，意思是在朝廷上做官。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43463" y="2319338"/>
            <a:ext cx="3397250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处在僻远的江湖间，指被贬谪到边远地区做地方官。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8100" y="4236084"/>
            <a:ext cx="2073910" cy="2049781"/>
          </a:xfrm>
          <a:prstGeom prst="ellipse">
            <a:avLst/>
          </a:prstGeom>
          <a:solidFill>
            <a:schemeClr val="lt1"/>
          </a:solidFill>
          <a:effectLst>
            <a:outerShdw blurRad="165100" dist="63500" dir="1200000" algn="ctr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0466" name="文本框 12"/>
          <p:cNvSpPr txBox="1"/>
          <p:nvPr/>
        </p:nvSpPr>
        <p:spPr>
          <a:xfrm>
            <a:off x="373063" y="1166813"/>
            <a:ext cx="8251825" cy="4522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译文：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唉！我曾经探求过古代品德高尚的人的思想，或许不同于以上两种心情，这是为什么呢？他们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不因外界环境和自己处境的变化而喜悲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，在朝廷上做官的人为百姓担忧，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被贬谪到边远地区做地方官的人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为君王担忧。这样在朝为官也担忧，在野为官也担忧。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1490" name="文本框 3"/>
          <p:cNvSpPr txBox="1"/>
          <p:nvPr/>
        </p:nvSpPr>
        <p:spPr>
          <a:xfrm>
            <a:off x="331788" y="1311275"/>
            <a:ext cx="8255000" cy="4246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然则何时而乐耶？</a:t>
            </a: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其必曰“先天下</a:t>
            </a:r>
            <a:endParaRPr lang="zh-CN" altLang="zh-CN" sz="3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endParaRPr lang="zh-CN" altLang="zh-CN" sz="3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之忧而忧，后天下之乐而乐”乎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！噫！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endParaRPr lang="zh-CN" altLang="zh-CN" sz="3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zh-CN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微斯人，吾谁与归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？时六年九月十五日。</a:t>
            </a: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36663" y="2176463"/>
            <a:ext cx="6670675" cy="952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大概一定会说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在天下人忧之前先忧，在天下人乐之后才乐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吧。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7688" y="4270375"/>
            <a:ext cx="667067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如果没有这种人，</a:t>
            </a:r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我同谁一道呢？</a:t>
            </a:r>
            <a:endParaRPr lang="zh-CN" altLang="zh-CN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2514" name="文本框 12"/>
          <p:cNvSpPr txBox="1"/>
          <p:nvPr/>
        </p:nvSpPr>
        <p:spPr>
          <a:xfrm>
            <a:off x="334963" y="1292225"/>
            <a:ext cx="8293100" cy="4273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7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译文：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既然这样，那么，什么时候才快乐呢？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大概一定会说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在天下人忧之前先忧，在天下人乐之后才乐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吧！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唉！如果没有这种人，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我同谁一道呢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？写于庆历六年（1046年）九月十五日。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" name="文本框 1"/>
          <p:cNvSpPr txBox="1"/>
          <p:nvPr/>
        </p:nvSpPr>
        <p:spPr>
          <a:xfrm>
            <a:off x="696913" y="1693863"/>
            <a:ext cx="27844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一、通假字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9175" y="2860675"/>
            <a:ext cx="208121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百废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具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兴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29013" y="2860675"/>
            <a:ext cx="37988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同“俱”，全、皆。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19175" y="4148138"/>
            <a:ext cx="3494088" cy="58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属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予作文以记之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79925" y="4148138"/>
            <a:ext cx="33575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同“嘱”，嘱咐。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93543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193544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3545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重点积累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" grpId="0"/>
      <p:bldP spid="8" grpId="0"/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57698" name="文本框 1"/>
          <p:cNvSpPr txBox="1"/>
          <p:nvPr/>
        </p:nvSpPr>
        <p:spPr>
          <a:xfrm>
            <a:off x="6350" y="4202113"/>
            <a:ext cx="9102725" cy="1311275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zh-CN" altLang="en-US" sz="8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7699" name="标题 1"/>
          <p:cNvSpPr>
            <a:spLocks noGrp="1"/>
          </p:cNvSpPr>
          <p:nvPr/>
        </p:nvSpPr>
        <p:spPr>
          <a:xfrm>
            <a:off x="2124075" y="4229100"/>
            <a:ext cx="4867275" cy="7175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ctr" eaLnBrk="1" hangingPunct="1"/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10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岳阳楼记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489200" y="4983163"/>
            <a:ext cx="41671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562" name="文本框 1"/>
          <p:cNvSpPr txBox="1"/>
          <p:nvPr/>
        </p:nvSpPr>
        <p:spPr>
          <a:xfrm>
            <a:off x="390525" y="817563"/>
            <a:ext cx="2784475" cy="58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二、一词多义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962025" y="2005013"/>
            <a:ext cx="333375" cy="1198563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12863" y="1831975"/>
            <a:ext cx="4471987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予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观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夫巴陵胜状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/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lvl="0" eaLnBrk="1" hangingPunct="1"/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此则岳阳楼之大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观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也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5848" name="文本框 3"/>
          <p:cNvSpPr txBox="1"/>
          <p:nvPr/>
        </p:nvSpPr>
        <p:spPr>
          <a:xfrm>
            <a:off x="5741988" y="1831975"/>
            <a:ext cx="566737" cy="552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看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49" name="文本框 4"/>
          <p:cNvSpPr txBox="1"/>
          <p:nvPr/>
        </p:nvSpPr>
        <p:spPr>
          <a:xfrm>
            <a:off x="5741988" y="2755900"/>
            <a:ext cx="1069975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景象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962025" y="3884613"/>
            <a:ext cx="333375" cy="1989138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95400" y="3679825"/>
            <a:ext cx="4473575" cy="2400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南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极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潇湘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/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lvl="0" eaLnBrk="1" hangingPunct="1"/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此乐何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极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lvl="0" eaLnBrk="1" hangingPunct="1"/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lvl="0" eaLnBrk="1" hangingPunct="1"/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感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极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而悲者矣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5741988" y="3686175"/>
            <a:ext cx="566737" cy="552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尽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4"/>
          <p:cNvSpPr txBox="1"/>
          <p:nvPr/>
        </p:nvSpPr>
        <p:spPr>
          <a:xfrm>
            <a:off x="5741988" y="4602163"/>
            <a:ext cx="965200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穷尽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4"/>
          <p:cNvSpPr txBox="1"/>
          <p:nvPr/>
        </p:nvSpPr>
        <p:spPr>
          <a:xfrm>
            <a:off x="5741988" y="5519738"/>
            <a:ext cx="96520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十分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35848" grpId="0"/>
      <p:bldP spid="35849" grpId="0"/>
      <p:bldP spid="4" grpId="0" bldLvl="0" animBg="1"/>
      <p:bldP spid="5" grpId="0"/>
      <p:bldP spid="6" grpId="0"/>
      <p:bldP spid="8" grpId="0"/>
      <p:bldP spid="1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左大括号 1"/>
          <p:cNvSpPr/>
          <p:nvPr/>
        </p:nvSpPr>
        <p:spPr>
          <a:xfrm>
            <a:off x="1233488" y="1358900"/>
            <a:ext cx="333375" cy="1128713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00200" y="1185863"/>
            <a:ext cx="2717800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而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或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长烟一空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/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lvl="0" eaLnBrk="1" hangingPunct="1"/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或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异二者之为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5848" name="文本框 3"/>
          <p:cNvSpPr txBox="1"/>
          <p:nvPr/>
        </p:nvSpPr>
        <p:spPr>
          <a:xfrm>
            <a:off x="5357813" y="1185863"/>
            <a:ext cx="949325" cy="552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有时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49" name="文本框 4"/>
          <p:cNvSpPr txBox="1"/>
          <p:nvPr/>
        </p:nvSpPr>
        <p:spPr>
          <a:xfrm>
            <a:off x="5357813" y="2105025"/>
            <a:ext cx="1374775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或许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233488" y="3089275"/>
            <a:ext cx="333375" cy="1150938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82738" y="2927350"/>
            <a:ext cx="3125787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浊浪排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空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/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lvl="0" eaLnBrk="1" hangingPunct="1"/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长烟一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空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5357813" y="2927350"/>
            <a:ext cx="949325" cy="552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天空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4"/>
          <p:cNvSpPr txBox="1"/>
          <p:nvPr/>
        </p:nvSpPr>
        <p:spPr>
          <a:xfrm>
            <a:off x="5357813" y="3846513"/>
            <a:ext cx="965200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消散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1233488" y="4832350"/>
            <a:ext cx="333375" cy="1152525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66863" y="4705350"/>
            <a:ext cx="3125787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政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人和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/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lvl="0" eaLnBrk="1" hangingPunct="1"/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北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通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巫峡 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1" name="文本框 3"/>
          <p:cNvSpPr txBox="1"/>
          <p:nvPr/>
        </p:nvSpPr>
        <p:spPr>
          <a:xfrm>
            <a:off x="5357813" y="4697413"/>
            <a:ext cx="949325" cy="552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顺利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4"/>
          <p:cNvSpPr txBox="1"/>
          <p:nvPr/>
        </p:nvSpPr>
        <p:spPr>
          <a:xfrm>
            <a:off x="5357813" y="5608638"/>
            <a:ext cx="966787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通向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35848" grpId="0"/>
      <p:bldP spid="35849" grpId="0"/>
      <p:bldP spid="4" grpId="0" bldLvl="0" animBg="1"/>
      <p:bldP spid="5" grpId="0"/>
      <p:bldP spid="6" grpId="0"/>
      <p:bldP spid="8" grpId="0"/>
      <p:bldP spid="7" grpId="0" bldLvl="0" animBg="1"/>
      <p:bldP spid="9" grpId="0"/>
      <p:bldP spid="11" grpId="0"/>
      <p:bldP spid="1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6610" name="文本框 1"/>
          <p:cNvSpPr txBox="1"/>
          <p:nvPr/>
        </p:nvSpPr>
        <p:spPr>
          <a:xfrm>
            <a:off x="447675" y="976313"/>
            <a:ext cx="27828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三、词类活用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4250" y="3254375"/>
            <a:ext cx="44164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滕子京谪守巴陵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郡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01750" y="3965575"/>
            <a:ext cx="64801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名词作动词，做州郡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的长官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84250" y="1778000"/>
            <a:ext cx="46370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百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废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具兴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01750" y="2462213"/>
            <a:ext cx="69564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动词作动词，荒废了的事业。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68375" y="4776788"/>
            <a:ext cx="521493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刻唐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贤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今人诗赋于其上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01750" y="5556250"/>
            <a:ext cx="68103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形容词作名词，贤明之人。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2" grpId="0"/>
      <p:bldP spid="10" grpId="0"/>
      <p:bldP spid="3" grpId="0"/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841375" y="2125663"/>
            <a:ext cx="4416425" cy="58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5.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锦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鳞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游泳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76338" y="2809875"/>
            <a:ext cx="64801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用锦鳞代指鱼群。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7636" name="文本框 1"/>
          <p:cNvSpPr txBox="1"/>
          <p:nvPr/>
        </p:nvSpPr>
        <p:spPr>
          <a:xfrm>
            <a:off x="841375" y="774700"/>
            <a:ext cx="4637088" cy="582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忧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谗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畏讥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58875" y="1458913"/>
            <a:ext cx="70834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名词作动词，说别人坏话。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1375" y="3524250"/>
            <a:ext cx="46370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6.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先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天下之忧而忧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76338" y="4270375"/>
            <a:ext cx="62309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名词作状语，在……之前。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1375" y="5003800"/>
            <a:ext cx="4637088" cy="582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7.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后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天下之乐而乐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60463" y="5689600"/>
            <a:ext cx="62293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名词作状语，在……之后。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  <p:bldP spid="3" grpId="0"/>
      <p:bldP spid="4" grpId="0"/>
      <p:bldP spid="2" grpId="0"/>
      <p:bldP spid="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665163" y="2936875"/>
            <a:ext cx="478790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予观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夫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巴陵胜状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5163" y="3455988"/>
            <a:ext cx="6734175" cy="1106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1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古：指示代词，表远指，相当于“那”；       今：丈夫，夫人          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5163" y="4708525"/>
            <a:ext cx="478790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前人之述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备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矣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3400" y="5407025"/>
            <a:ext cx="7426325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（古：详尽；              今：准备）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8662" name="文本框 1"/>
          <p:cNvSpPr txBox="1"/>
          <p:nvPr/>
        </p:nvSpPr>
        <p:spPr>
          <a:xfrm>
            <a:off x="447675" y="819150"/>
            <a:ext cx="27828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四、古今异义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5163" y="1587500"/>
            <a:ext cx="2746375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增其旧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制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3400" y="2225675"/>
            <a:ext cx="7772400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（古：规模；             今：制度  ）        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2" grpId="0"/>
      <p:bldP spid="10" grpId="0"/>
      <p:bldP spid="3" grpId="0"/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746125" y="2876550"/>
            <a:ext cx="478790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5.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横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无际涯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6125" y="3529013"/>
            <a:ext cx="7578725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（古：广远；       今：与“竖”相对  ）        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46125" y="4364038"/>
            <a:ext cx="478790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6.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气象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万千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46125" y="5089525"/>
            <a:ext cx="6862763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（古：事态；       今：天气变化）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6125" y="1281113"/>
            <a:ext cx="495300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此则岳阳楼之大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观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也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6125" y="1985963"/>
            <a:ext cx="5964238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（古：景象；       今：看 ）        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2" grpId="0"/>
      <p:bldP spid="10" grpId="0"/>
      <p:bldP spid="3" grpId="0"/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58813" y="1725613"/>
            <a:ext cx="4786312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7.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浊浪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排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空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8813" y="2546350"/>
            <a:ext cx="6861175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（古：冲向天空；   今：全部去除掉）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8813" y="3636963"/>
            <a:ext cx="4786312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8.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微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斯人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8813" y="4475163"/>
            <a:ext cx="6861175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（古：如果没有；   今：微小）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1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1730" name="文本框 1"/>
          <p:cNvSpPr txBox="1"/>
          <p:nvPr/>
        </p:nvSpPr>
        <p:spPr>
          <a:xfrm>
            <a:off x="538163" y="1123950"/>
            <a:ext cx="27828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五、特殊句式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9150" y="2355850"/>
            <a:ext cx="452755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刻唐贤今人诗赋于其上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38800" y="2355850"/>
            <a:ext cx="290830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介宾短语后置句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9150" y="3524250"/>
            <a:ext cx="3810000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属予作文以记之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38800" y="3524250"/>
            <a:ext cx="147955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省略句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3275" y="4727575"/>
            <a:ext cx="4419600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此则岳阳楼之大观也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21338" y="4727575"/>
            <a:ext cx="1479550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判断句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2" grpId="0"/>
      <p:bldP spid="3" grpId="0"/>
      <p:bldP spid="4" grpId="0"/>
      <p:bldP spid="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803275" y="1235075"/>
            <a:ext cx="452755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迁客骚人，多会于此。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29150" y="1958975"/>
            <a:ext cx="2908300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介宾短语后置句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3275" y="2921000"/>
            <a:ext cx="4611688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5.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览物之情，得无异乎？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91000" y="3622675"/>
            <a:ext cx="405765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固定句式，表反问语气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3275" y="4705350"/>
            <a:ext cx="2687638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6.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吾谁与归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29175" y="4705350"/>
            <a:ext cx="2011363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宾语前置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2" grpId="0"/>
      <p:bldP spid="3" grpId="0"/>
      <p:bldP spid="4" grpId="0"/>
      <p:bldP spid="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9" name="文本框 1"/>
          <p:cNvSpPr txBox="1"/>
          <p:nvPr/>
        </p:nvSpPr>
        <p:spPr>
          <a:xfrm>
            <a:off x="539750" y="1479550"/>
            <a:ext cx="5089525" cy="582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划分层次，概括文章内容。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11"/>
          <p:cNvSpPr txBox="1"/>
          <p:nvPr/>
        </p:nvSpPr>
        <p:spPr>
          <a:xfrm>
            <a:off x="539750" y="2451100"/>
            <a:ext cx="7948613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第一部分：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）交代写作背景和作记缘由。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文本框 11"/>
          <p:cNvSpPr txBox="1"/>
          <p:nvPr/>
        </p:nvSpPr>
        <p:spPr>
          <a:xfrm>
            <a:off x="539750" y="4270375"/>
            <a:ext cx="1735138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第二部分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479675" y="3168650"/>
            <a:ext cx="5924550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4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）由岳阳楼的大观过渡到登楼览物的心情；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 eaLnBrk="1" hangingPunct="1">
              <a:lnSpc>
                <a:spcPct val="14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3-4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）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迁人骚客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的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览物之情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，一明一暗，一喜一悲。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2190750" y="3424238"/>
            <a:ext cx="288925" cy="2246313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03783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203784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3785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细读感悟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  <p:bldP spid="7" grpId="0"/>
      <p:bldP spid="9" grpId="0"/>
      <p:bldP spid="16" grpId="0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8722" name="文本框 1"/>
          <p:cNvSpPr txBox="1"/>
          <p:nvPr/>
        </p:nvSpPr>
        <p:spPr>
          <a:xfrm>
            <a:off x="527050" y="1663700"/>
            <a:ext cx="8089900" cy="3414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8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掌握常用文言词语的意思和用法。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8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品味优美语言，学习文章将叙事、写景、抒情和议论巧妙结合在一起的写法。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8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培养高尚情操和热爱祖国大好河山的感情。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58723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158724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8725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学习目标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" name="文本框 11"/>
          <p:cNvSpPr txBox="1"/>
          <p:nvPr/>
        </p:nvSpPr>
        <p:spPr>
          <a:xfrm>
            <a:off x="530225" y="1403350"/>
            <a:ext cx="8081963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第三部分：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5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）抒发作者的阔大胸襟和政治抱负，这是全文的核心。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085975" y="3238500"/>
            <a:ext cx="4972050" cy="2622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5826" name="文本框 1"/>
          <p:cNvSpPr txBox="1"/>
          <p:nvPr/>
        </p:nvSpPr>
        <p:spPr>
          <a:xfrm>
            <a:off x="508000" y="803275"/>
            <a:ext cx="8126413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朗读第一段，说说重修岳阳楼的背景和这段的用意。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8000" y="2705100"/>
            <a:ext cx="6029325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背景：</a:t>
            </a: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政通人和，百废具兴</a:t>
            </a: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8000" y="3429000"/>
            <a:ext cx="8124825" cy="2168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说明滕子京在谪守的逆境中，仍不以己悲，把政事治理得井井有条。由此可见作者欣赏他的阔大胸襟，与一般的“迁客”不同。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6850" name="文本框 1"/>
          <p:cNvSpPr txBox="1"/>
          <p:nvPr/>
        </p:nvSpPr>
        <p:spPr>
          <a:xfrm>
            <a:off x="508000" y="857250"/>
            <a:ext cx="81280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找出第二段中概括描写洞庭湖全景的句子并分析表达效果。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8000" y="2709863"/>
            <a:ext cx="7793038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总写：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予观夫巴陵胜状，在洞庭一湖。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8000" y="3567113"/>
            <a:ext cx="8128000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全景：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衔远山，吞长江，浩浩汤汤，横无际涯，朝晖夕阴，气象万千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764213" y="4860925"/>
            <a:ext cx="2871787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——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空间、时间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7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6329" name="文本框 9"/>
          <p:cNvSpPr txBox="1"/>
          <p:nvPr/>
        </p:nvSpPr>
        <p:spPr>
          <a:xfrm>
            <a:off x="366713" y="1525588"/>
            <a:ext cx="6818312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衔：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洞庭湖中有许多小山，用“衔”字形象地写出湖与山的关系。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6713" y="3454400"/>
            <a:ext cx="7173912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吞：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不仅形象地写出湖与江的关系，而且“吞”字声音宽舒洪亮，读来气势磅礴。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" name="右大括号 12"/>
          <p:cNvSpPr/>
          <p:nvPr/>
        </p:nvSpPr>
        <p:spPr>
          <a:xfrm>
            <a:off x="7445375" y="1868488"/>
            <a:ext cx="342900" cy="2874963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56333" name="文本框 14"/>
          <p:cNvSpPr txBox="1"/>
          <p:nvPr/>
        </p:nvSpPr>
        <p:spPr>
          <a:xfrm>
            <a:off x="7878763" y="2336800"/>
            <a:ext cx="584200" cy="193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化静为动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6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9" grpId="0"/>
      <p:bldP spid="11" grpId="0"/>
      <p:bldP spid="13" grpId="0" bldLvl="0" animBg="1"/>
      <p:bldP spid="56333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65125" y="1368425"/>
            <a:ext cx="8251825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浩浩汤汤：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字音响亮，叠字加强气势，形容水大流急，既绘声、又绘形。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5125" y="3295650"/>
            <a:ext cx="8175625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气象万千：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洞庭湖上景象变化之多之快。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5125" y="4313238"/>
            <a:ext cx="5378450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横：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显得境界开阔而有气魄。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13550" y="4313238"/>
            <a:ext cx="1727200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——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炼字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2" grpId="0"/>
      <p:bldP spid="8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9922" name="文本框 1"/>
          <p:cNvSpPr txBox="1"/>
          <p:nvPr/>
        </p:nvSpPr>
        <p:spPr>
          <a:xfrm>
            <a:off x="439738" y="1006475"/>
            <a:ext cx="58261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这一节的写景在全文中的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作用：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18000" y="5692775"/>
            <a:ext cx="418465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为结尾的议论做了铺垫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7347" name="文本框 1"/>
          <p:cNvSpPr txBox="1"/>
          <p:nvPr/>
        </p:nvSpPr>
        <p:spPr>
          <a:xfrm>
            <a:off x="439738" y="1797050"/>
            <a:ext cx="7075487" cy="552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“此则岳阳楼之大观也，前人之述备矣”</a:t>
            </a:r>
            <a:endParaRPr lang="en-US" altLang="zh-CN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7348" name="文本框 10"/>
          <p:cNvSpPr txBox="1"/>
          <p:nvPr/>
        </p:nvSpPr>
        <p:spPr>
          <a:xfrm>
            <a:off x="1181100" y="2900363"/>
            <a:ext cx="4394200" cy="552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“迁客骚人，多会于此”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7349" name="文本框 11"/>
          <p:cNvSpPr txBox="1"/>
          <p:nvPr/>
        </p:nvSpPr>
        <p:spPr>
          <a:xfrm>
            <a:off x="2054225" y="3908425"/>
            <a:ext cx="4394200" cy="552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“览物之情，得无异乎”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7350" name="文本框 12"/>
          <p:cNvSpPr txBox="1"/>
          <p:nvPr/>
        </p:nvSpPr>
        <p:spPr>
          <a:xfrm>
            <a:off x="2965450" y="5037138"/>
            <a:ext cx="5160963" cy="552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景物之“异”和感受之“异”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下箭头 14"/>
          <p:cNvSpPr/>
          <p:nvPr/>
        </p:nvSpPr>
        <p:spPr>
          <a:xfrm>
            <a:off x="2482850" y="2420938"/>
            <a:ext cx="288925" cy="377825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下箭头 15"/>
          <p:cNvSpPr/>
          <p:nvPr/>
        </p:nvSpPr>
        <p:spPr>
          <a:xfrm>
            <a:off x="2965450" y="3494088"/>
            <a:ext cx="287338" cy="360363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下箭头 16"/>
          <p:cNvSpPr/>
          <p:nvPr/>
        </p:nvSpPr>
        <p:spPr>
          <a:xfrm>
            <a:off x="3448050" y="4533900"/>
            <a:ext cx="288925" cy="358775"/>
          </a:xfrm>
          <a:prstGeom prst="down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643688" y="2333625"/>
            <a:ext cx="1858962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承上启下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7347" grpId="0"/>
      <p:bldP spid="57348" grpId="0"/>
      <p:bldP spid="57349" grpId="0"/>
      <p:bldP spid="57350" grpId="0"/>
      <p:bldP spid="15" grpId="0" animBg="1"/>
      <p:bldP spid="16" grpId="0" animBg="1"/>
      <p:bldP spid="17" grpId="0" animBg="1"/>
      <p:bldP spid="19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0946" name="文本框 1"/>
          <p:cNvSpPr txBox="1"/>
          <p:nvPr/>
        </p:nvSpPr>
        <p:spPr>
          <a:xfrm>
            <a:off x="471488" y="701675"/>
            <a:ext cx="804545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朗读第三、四段，说说作者是怎样表达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悲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喜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的。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28775" y="3016250"/>
            <a:ext cx="6427788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淫</a:t>
            </a: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”“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阴</a:t>
            </a: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”“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浊</a:t>
            </a: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”“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啸</a:t>
            </a: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”“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啼</a:t>
            </a: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endParaRPr lang="en-US" altLang="zh-CN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8371" name="文本框 2"/>
          <p:cNvSpPr txBox="1"/>
          <p:nvPr/>
        </p:nvSpPr>
        <p:spPr>
          <a:xfrm>
            <a:off x="471488" y="3094038"/>
            <a:ext cx="566737" cy="5540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悲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373" name="文本框 5"/>
          <p:cNvSpPr txBox="1"/>
          <p:nvPr/>
        </p:nvSpPr>
        <p:spPr>
          <a:xfrm>
            <a:off x="1371600" y="2444750"/>
            <a:ext cx="6503988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动：雨    风   浪    虎    猿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8375" name="文本框 9"/>
          <p:cNvSpPr txBox="1"/>
          <p:nvPr/>
        </p:nvSpPr>
        <p:spPr>
          <a:xfrm>
            <a:off x="1371600" y="3648075"/>
            <a:ext cx="6321425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静：日星    山岳    墙    楫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8376" name="文本框 11"/>
          <p:cNvSpPr txBox="1"/>
          <p:nvPr/>
        </p:nvSpPr>
        <p:spPr>
          <a:xfrm>
            <a:off x="1714500" y="4170363"/>
            <a:ext cx="5849938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隐曜</a:t>
            </a: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”“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潜行</a:t>
            </a: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”“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倾</a:t>
            </a: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”“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摧</a:t>
            </a: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endParaRPr lang="en-US" altLang="zh-CN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1038225" y="2592388"/>
            <a:ext cx="288925" cy="1576388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378" name="文本框 14"/>
          <p:cNvSpPr txBox="1"/>
          <p:nvPr/>
        </p:nvSpPr>
        <p:spPr>
          <a:xfrm>
            <a:off x="371475" y="4783138"/>
            <a:ext cx="8240713" cy="1382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4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景物带有浓厚的感情色彩，描绘了一幅天昏地暗、浪黑风高、恐怖凄惨的画面。</a:t>
            </a:r>
            <a:endParaRPr lang="zh-CN" altLang="zh-CN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8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8371" grpId="0"/>
      <p:bldP spid="58373" grpId="0"/>
      <p:bldP spid="58375" grpId="0"/>
      <p:bldP spid="58376" grpId="0"/>
      <p:bldP spid="14" grpId="0" bldLvl="0" animBg="1"/>
      <p:bldP spid="58378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5939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20944" y="4359910"/>
            <a:ext cx="3443606" cy="1931035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968500" y="2128838"/>
            <a:ext cx="6496050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和煦   </a:t>
            </a: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翔集</a:t>
            </a: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”“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游泳</a:t>
            </a: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”“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互答</a:t>
            </a: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endParaRPr lang="en-US" altLang="zh-CN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9395" name="文本框 2"/>
          <p:cNvSpPr txBox="1"/>
          <p:nvPr/>
        </p:nvSpPr>
        <p:spPr>
          <a:xfrm>
            <a:off x="454025" y="2209800"/>
            <a:ext cx="565150" cy="554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喜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9396" name="文本框 10"/>
          <p:cNvSpPr txBox="1"/>
          <p:nvPr/>
        </p:nvSpPr>
        <p:spPr>
          <a:xfrm>
            <a:off x="1316038" y="1511300"/>
            <a:ext cx="665162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动：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9397" name="文本框 5"/>
          <p:cNvSpPr txBox="1"/>
          <p:nvPr/>
        </p:nvSpPr>
        <p:spPr>
          <a:xfrm>
            <a:off x="1981200" y="1511300"/>
            <a:ext cx="6237288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春风     沙鸥    锦鳞   渔歌      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9398" name="文本框 8"/>
          <p:cNvSpPr txBox="1"/>
          <p:nvPr/>
        </p:nvSpPr>
        <p:spPr>
          <a:xfrm>
            <a:off x="1316038" y="2857500"/>
            <a:ext cx="665162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静：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9399" name="文本框 9"/>
          <p:cNvSpPr txBox="1"/>
          <p:nvPr/>
        </p:nvSpPr>
        <p:spPr>
          <a:xfrm>
            <a:off x="1981200" y="2857500"/>
            <a:ext cx="4811713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阳光   岸芷汀兰   月光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9400" name="文本框 11"/>
          <p:cNvSpPr txBox="1"/>
          <p:nvPr/>
        </p:nvSpPr>
        <p:spPr>
          <a:xfrm>
            <a:off x="1981200" y="3502025"/>
            <a:ext cx="5848350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明媚 </a:t>
            </a: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郁郁青青</a:t>
            </a: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”“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皓</a:t>
            </a: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” </a:t>
            </a:r>
            <a:endParaRPr lang="en-US" altLang="zh-CN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995363" y="1631950"/>
            <a:ext cx="287338" cy="1674813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9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9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9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9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9395" grpId="0"/>
      <p:bldP spid="59396" grpId="0"/>
      <p:bldP spid="59397" grpId="0"/>
      <p:bldP spid="59398" grpId="0"/>
      <p:bldP spid="59399" grpId="0"/>
      <p:bldP spid="59400" grpId="0"/>
      <p:bldP spid="14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2994" name="文本框 1"/>
          <p:cNvSpPr txBox="1"/>
          <p:nvPr/>
        </p:nvSpPr>
        <p:spPr>
          <a:xfrm>
            <a:off x="485775" y="839788"/>
            <a:ext cx="8104188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作者用哪些话概括说明了“迁客骚人”的“悲”和“喜”？有何目的？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85775" y="2671763"/>
            <a:ext cx="5964238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悲</a:t>
            </a: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去国怀乡，忧谗畏讥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endParaRPr lang="en-US" altLang="zh-CN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5775" y="4170363"/>
            <a:ext cx="8104188" cy="1890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目的：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将这类人的悲喜感情与“古仁人之心”作对比，引出下文，由写情自然转入议论，突出全文的主旨。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5775" y="3419475"/>
            <a:ext cx="5965825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喜</a:t>
            </a: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心旷神怡，宠辱偕忘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endParaRPr lang="en-US" altLang="zh-CN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4" grpId="0"/>
      <p:bldP spid="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4018" name="文本框 1"/>
          <p:cNvSpPr txBox="1"/>
          <p:nvPr/>
        </p:nvSpPr>
        <p:spPr>
          <a:xfrm>
            <a:off x="428625" y="981075"/>
            <a:ext cx="79406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朗读第五段，说说什么是“古仁人之心”。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8625" y="1831975"/>
            <a:ext cx="7504113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古仁人之心</a:t>
            </a:r>
            <a:r>
              <a:rPr lang="en-US" altLang="zh-CN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不以物喜，不以己悲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8625" y="3338513"/>
            <a:ext cx="1419225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忧乐观</a:t>
            </a:r>
            <a:endParaRPr lang="zh-CN" altLang="en-US" sz="3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76450" y="2482850"/>
            <a:ext cx="6351588" cy="129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忧：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居庙堂之高则忧其民，处江湖之远则忧其君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”“先天下之忧而忧”</a:t>
            </a:r>
            <a:endParaRPr lang="en-US" altLang="zh-CN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76450" y="4094163"/>
            <a:ext cx="4592638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乐：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“后天下之乐而乐”</a:t>
            </a:r>
            <a:endParaRPr lang="en-US" altLang="zh-CN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1787525" y="2652713"/>
            <a:ext cx="288925" cy="1925638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8625" y="4894263"/>
            <a:ext cx="8166100" cy="1198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en-US" altLang="zh-CN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微斯人</a:t>
            </a:r>
            <a:r>
              <a:rPr lang="en-US" altLang="zh-CN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指古仁人，也暗指滕子京，表示对滕子京的慰勉和规箴之意。</a:t>
            </a:r>
            <a:endParaRPr lang="zh-CN" altLang="en-US" sz="3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10" grpId="0" bldLvl="0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8" name="文本框 2"/>
          <p:cNvSpPr txBox="1"/>
          <p:nvPr/>
        </p:nvSpPr>
        <p:spPr>
          <a:xfrm>
            <a:off x="3225800" y="1258888"/>
            <a:ext cx="26924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江南三大名楼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2"/>
          <p:cNvGrpSpPr/>
          <p:nvPr/>
        </p:nvGrpSpPr>
        <p:grpSpPr>
          <a:xfrm>
            <a:off x="492125" y="1843088"/>
            <a:ext cx="8159750" cy="4603750"/>
            <a:chOff x="775" y="2450"/>
            <a:chExt cx="12850" cy="7250"/>
          </a:xfrm>
        </p:grpSpPr>
        <p:pic>
          <p:nvPicPr>
            <p:cNvPr id="159751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75" y="2450"/>
              <a:ext cx="12850" cy="719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9752" name="文本框 3"/>
            <p:cNvSpPr txBox="1"/>
            <p:nvPr/>
          </p:nvSpPr>
          <p:spPr>
            <a:xfrm>
              <a:off x="892" y="8200"/>
              <a:ext cx="12505" cy="15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zh-CN" altLang="zh-CN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落霞与孤鹜齐飞，秋水共长天一色。</a:t>
              </a:r>
              <a:endParaRPr lang="zh-CN" altLang="zh-CN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lvl="0" eaLnBrk="1" hangingPunct="1"/>
              <a:r>
                <a:rPr lang="zh-CN" altLang="zh-CN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                    </a:t>
              </a:r>
              <a:r>
                <a:rPr lang="en-US" altLang="zh-CN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——</a:t>
              </a:r>
              <a:r>
                <a:rPr lang="zh-CN" altLang="zh-CN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王勃《滕王阁序》</a:t>
              </a:r>
              <a:endParaRPr lang="zh-CN" altLang="zh-CN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59748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159749" name="Picture 18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9750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新课导入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5042" name="文本框 1"/>
          <p:cNvSpPr txBox="1"/>
          <p:nvPr/>
        </p:nvSpPr>
        <p:spPr>
          <a:xfrm>
            <a:off x="422275" y="987425"/>
            <a:ext cx="8096250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怎样理解“先天下之忧而忧，后天下之乐而乐”这句话？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2275" y="2640013"/>
            <a:ext cx="6689725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我国古代早有“与民同乐”的思想：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44513" y="3471863"/>
            <a:ext cx="7974012" cy="2168525"/>
          </a:xfrm>
          <a:prstGeom prst="rect">
            <a:avLst/>
          </a:prstGeom>
          <a:solidFill>
            <a:srgbClr val="D9D9D9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“乐民之乐者，民亦乐其乐；忧民之忧者，民亦忧其忧。乐以天下，忧以天下，然而不王者，未之有也。”              </a:t>
            </a: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孟子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3" grpId="0" bldLvl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6066" name="文本框 1"/>
          <p:cNvSpPr txBox="1"/>
          <p:nvPr/>
        </p:nvSpPr>
        <p:spPr>
          <a:xfrm>
            <a:off x="541338" y="1028700"/>
            <a:ext cx="8061325" cy="4800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7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这里说的“乐以天下，忧以天下”来源于民本思想。范仲淹在本文中把它发展为“先天下之忧而忧，后天下之乐而乐”的观点，并以此作为对待仕途进退的原则，表现他旷达的胸襟和伟大的抱负。他提倡的吃苦在前，享受在后的精神，在今天仍有着借鉴和教育的意义。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9700" name="文本框 6"/>
          <p:cNvSpPr txBox="1"/>
          <p:nvPr/>
        </p:nvSpPr>
        <p:spPr>
          <a:xfrm>
            <a:off x="503238" y="1701800"/>
            <a:ext cx="46323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多种表达方式的运用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0" name="文本框 11"/>
          <p:cNvSpPr txBox="1"/>
          <p:nvPr/>
        </p:nvSpPr>
        <p:spPr>
          <a:xfrm>
            <a:off x="503238" y="2835275"/>
            <a:ext cx="7102475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）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重修岳阳楼的背景和作记的原因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" name="文本框 11"/>
          <p:cNvSpPr txBox="1"/>
          <p:nvPr/>
        </p:nvSpPr>
        <p:spPr>
          <a:xfrm>
            <a:off x="503238" y="3935413"/>
            <a:ext cx="692785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）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洞庭湖的全景与其特殊的地理位置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4522" name="文本框 16"/>
          <p:cNvSpPr txBox="1"/>
          <p:nvPr/>
        </p:nvSpPr>
        <p:spPr>
          <a:xfrm>
            <a:off x="7505700" y="2833688"/>
            <a:ext cx="949325" cy="5540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zh-CN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记叙</a:t>
            </a:r>
            <a:endParaRPr lang="zh-CN" altLang="zh-CN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4523" name="文本框 17"/>
          <p:cNvSpPr txBox="1"/>
          <p:nvPr/>
        </p:nvSpPr>
        <p:spPr>
          <a:xfrm>
            <a:off x="7505700" y="4616450"/>
            <a:ext cx="949325" cy="552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zh-CN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描写</a:t>
            </a:r>
            <a:endParaRPr lang="zh-CN" altLang="zh-CN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17095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217096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7097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写法探究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4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64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  <p:bldP spid="10" grpId="0"/>
      <p:bldP spid="13" grpId="0"/>
      <p:bldP spid="64522" grpId="0"/>
      <p:bldP spid="64523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" name="文本框 11"/>
          <p:cNvSpPr txBox="1"/>
          <p:nvPr/>
        </p:nvSpPr>
        <p:spPr>
          <a:xfrm>
            <a:off x="425450" y="1633538"/>
            <a:ext cx="4752975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）描写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“阴冷”的画面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文本框 11"/>
          <p:cNvSpPr txBox="1"/>
          <p:nvPr/>
        </p:nvSpPr>
        <p:spPr>
          <a:xfrm>
            <a:off x="425450" y="2398713"/>
            <a:ext cx="4751388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4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）描写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“晴明”的画面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" name="文本框 11"/>
          <p:cNvSpPr txBox="1"/>
          <p:nvPr/>
        </p:nvSpPr>
        <p:spPr>
          <a:xfrm>
            <a:off x="425450" y="3025775"/>
            <a:ext cx="8027988" cy="2168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5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）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作者“先天下之忧而忧，后天下之乐而乐”的政治抱负和“不以物喜，不以己悲”的阔大胸襟。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4524" name="文本框 18"/>
          <p:cNvSpPr txBox="1"/>
          <p:nvPr/>
        </p:nvSpPr>
        <p:spPr>
          <a:xfrm>
            <a:off x="5548313" y="1763713"/>
            <a:ext cx="949325" cy="10144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zh-CN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描写</a:t>
            </a:r>
            <a:endParaRPr lang="zh-CN" altLang="zh-CN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zh-CN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抒情</a:t>
            </a:r>
            <a:endParaRPr lang="zh-CN" altLang="zh-CN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右大括号 19"/>
          <p:cNvSpPr/>
          <p:nvPr/>
        </p:nvSpPr>
        <p:spPr>
          <a:xfrm>
            <a:off x="5254625" y="1763713"/>
            <a:ext cx="215900" cy="1014413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4526" name="文本框 20"/>
          <p:cNvSpPr txBox="1"/>
          <p:nvPr/>
        </p:nvSpPr>
        <p:spPr>
          <a:xfrm>
            <a:off x="7504113" y="4640263"/>
            <a:ext cx="949325" cy="5540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zh-CN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议论</a:t>
            </a:r>
            <a:endParaRPr lang="zh-CN" altLang="zh-CN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4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4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64524" grpId="0"/>
      <p:bldP spid="20" grpId="0" bldLvl="0" animBg="1"/>
      <p:bldP spid="64526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9138" name="文本框 6"/>
          <p:cNvSpPr txBox="1"/>
          <p:nvPr/>
        </p:nvSpPr>
        <p:spPr>
          <a:xfrm>
            <a:off x="471488" y="1381125"/>
            <a:ext cx="46323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2.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繁简得宜，层层蓄势。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0" name="文本框 11"/>
          <p:cNvSpPr txBox="1"/>
          <p:nvPr/>
        </p:nvSpPr>
        <p:spPr>
          <a:xfrm>
            <a:off x="471488" y="2076450"/>
            <a:ext cx="8080375" cy="3552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文章略写“巴陵胜状”，详写“览物之情”；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从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“岳阳楼之大观”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转而描写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迁客骚人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的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览物之情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，最后发表议论，提出文章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先天下之忧而忧，后天下之乐而乐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的思想。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0162" name="文本框 6"/>
          <p:cNvSpPr txBox="1"/>
          <p:nvPr/>
        </p:nvSpPr>
        <p:spPr>
          <a:xfrm>
            <a:off x="492125" y="1092200"/>
            <a:ext cx="43068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3.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生动的景物描写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9701" name="文本框 11"/>
          <p:cNvSpPr txBox="1"/>
          <p:nvPr/>
        </p:nvSpPr>
        <p:spPr>
          <a:xfrm>
            <a:off x="492125" y="2581275"/>
            <a:ext cx="8013700" cy="129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zh-CN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淫</a:t>
            </a:r>
            <a:r>
              <a:rPr lang="zh-CN" altLang="zh-CN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雨霏霏</a:t>
            </a: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”“</a:t>
            </a:r>
            <a:r>
              <a:rPr lang="zh-CN" altLang="zh-CN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阴</a:t>
            </a:r>
            <a:r>
              <a:rPr lang="zh-CN" altLang="zh-CN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风怒号，</a:t>
            </a:r>
            <a:r>
              <a:rPr lang="zh-CN" altLang="zh-CN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浊</a:t>
            </a:r>
            <a:r>
              <a:rPr lang="zh-CN" altLang="zh-CN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浪排空，日星</a:t>
            </a:r>
            <a:r>
              <a:rPr lang="zh-CN" altLang="zh-CN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隐</a:t>
            </a:r>
            <a:r>
              <a:rPr lang="zh-CN" altLang="zh-CN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耀，山岳</a:t>
            </a:r>
            <a:r>
              <a:rPr lang="zh-CN" altLang="zh-CN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潜</a:t>
            </a:r>
            <a:r>
              <a:rPr lang="zh-CN" altLang="zh-CN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形”</a:t>
            </a:r>
            <a:endParaRPr lang="zh-CN" altLang="zh-CN" sz="30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2125" y="1930400"/>
            <a:ext cx="487680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）用词准确、炼字艺术</a:t>
            </a:r>
            <a:endParaRPr lang="zh-CN" altLang="en-US" sz="30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5540" name="文本框 7"/>
          <p:cNvSpPr txBox="1"/>
          <p:nvPr/>
        </p:nvSpPr>
        <p:spPr>
          <a:xfrm>
            <a:off x="492125" y="4030663"/>
            <a:ext cx="8134350" cy="1890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“排空”的“排”形象地写出了混浊的波浪借助怒吼的风势直向天空冲去的奔腾之势，使人有身临其境之感。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  <p:bldP spid="5" grpId="0"/>
      <p:bldP spid="65540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9701" name="文本框 11"/>
          <p:cNvSpPr txBox="1"/>
          <p:nvPr/>
        </p:nvSpPr>
        <p:spPr>
          <a:xfrm>
            <a:off x="1063625" y="2019300"/>
            <a:ext cx="4435475" cy="129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“阴风怒号，浊浪排空”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“沙鸥翔集，锦鳞游泳”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27825" y="2389188"/>
            <a:ext cx="63500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1"/>
          <p:cNvSpPr txBox="1"/>
          <p:nvPr/>
        </p:nvSpPr>
        <p:spPr>
          <a:xfrm>
            <a:off x="1063625" y="3517900"/>
            <a:ext cx="4414838" cy="1290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“日星隐耀，山岳潜形”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“岸芷汀兰，郁郁青青”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27825" y="3886200"/>
            <a:ext cx="547688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静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1190" name="文本框 4"/>
          <p:cNvSpPr txBox="1"/>
          <p:nvPr/>
        </p:nvSpPr>
        <p:spPr>
          <a:xfrm>
            <a:off x="419100" y="1233488"/>
            <a:ext cx="5572125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）动静结合、修辞的运用</a:t>
            </a:r>
            <a:endParaRPr lang="zh-CN" altLang="en-US" sz="30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11"/>
          <p:cNvSpPr txBox="1"/>
          <p:nvPr/>
        </p:nvSpPr>
        <p:spPr>
          <a:xfrm>
            <a:off x="1063625" y="5300663"/>
            <a:ext cx="2263775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“浮光跃金”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76925" y="5249863"/>
            <a:ext cx="1787525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比喻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  <p:bldP spid="4" grpId="0"/>
      <p:bldP spid="2" grpId="0"/>
      <p:bldP spid="3" grpId="0"/>
      <p:bldP spid="6" grpId="0"/>
      <p:bldP spid="7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9701" name="文本框 11"/>
          <p:cNvSpPr txBox="1"/>
          <p:nvPr/>
        </p:nvSpPr>
        <p:spPr>
          <a:xfrm>
            <a:off x="881063" y="2192338"/>
            <a:ext cx="4278312" cy="2860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200000"/>
              </a:lnSpc>
            </a:pP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“上下天光，一碧万顷”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 eaLnBrk="1" hangingPunct="1">
              <a:lnSpc>
                <a:spcPct val="20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岸芷汀兰，郁郁青青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endParaRPr lang="en-US" altLang="zh-CN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 eaLnBrk="1" hangingPunct="1">
              <a:lnSpc>
                <a:spcPct val="20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渔歌互答，此乐何极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endParaRPr lang="en-US" altLang="zh-CN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80100" y="2571750"/>
            <a:ext cx="974725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视觉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2212" name="文本框 4"/>
          <p:cNvSpPr txBox="1"/>
          <p:nvPr/>
        </p:nvSpPr>
        <p:spPr>
          <a:xfrm>
            <a:off x="485775" y="1276350"/>
            <a:ext cx="3760788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）多种感官描写</a:t>
            </a:r>
            <a:endParaRPr lang="zh-CN" altLang="en-US" sz="30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80100" y="3490913"/>
            <a:ext cx="974725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嗅觉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80100" y="4410075"/>
            <a:ext cx="974725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听觉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  <p:bldP spid="4" grpId="0"/>
      <p:bldP spid="8" grpId="0"/>
      <p:bldP spid="9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87350" y="1552575"/>
            <a:ext cx="8247063" cy="4014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7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本文通过对岳阳楼周围景物的描写，以及对“迁客骚人”“览物之情”的分析，表达了作者“不以物喜，不以己悲”的旷达胸襟和“先天下之忧而忧，后天下之乐而乐”的政治抱负，也表示了对好友滕子京的慰勉和规箴之意。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23235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223236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3237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00ffff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21" name="文本框 6"/>
          <p:cNvSpPr txBox="1"/>
          <p:nvPr/>
        </p:nvSpPr>
        <p:spPr>
          <a:xfrm>
            <a:off x="3638550" y="1270000"/>
            <a:ext cx="18669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岳阳楼记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6629" name="文本框 23581"/>
          <p:cNvSpPr txBox="1"/>
          <p:nvPr/>
        </p:nvSpPr>
        <p:spPr>
          <a:xfrm>
            <a:off x="4027488" y="2201863"/>
            <a:ext cx="102235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叙事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30" name="文本框 23582"/>
          <p:cNvSpPr txBox="1"/>
          <p:nvPr/>
        </p:nvSpPr>
        <p:spPr>
          <a:xfrm>
            <a:off x="4027488" y="3089275"/>
            <a:ext cx="1020762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描写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31" name="文本框 23583"/>
          <p:cNvSpPr txBox="1"/>
          <p:nvPr/>
        </p:nvSpPr>
        <p:spPr>
          <a:xfrm>
            <a:off x="4348163" y="4146550"/>
            <a:ext cx="1020762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抒情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33" name="文本框 23585"/>
          <p:cNvSpPr txBox="1"/>
          <p:nvPr/>
        </p:nvSpPr>
        <p:spPr>
          <a:xfrm>
            <a:off x="977900" y="3089275"/>
            <a:ext cx="307975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概写洞庭美景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36" name="文本框 23588"/>
          <p:cNvSpPr txBox="1"/>
          <p:nvPr/>
        </p:nvSpPr>
        <p:spPr>
          <a:xfrm>
            <a:off x="977900" y="2201863"/>
            <a:ext cx="2125663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作记缘由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37" name="文本框 23589"/>
          <p:cNvSpPr txBox="1"/>
          <p:nvPr/>
        </p:nvSpPr>
        <p:spPr>
          <a:xfrm>
            <a:off x="977900" y="4146550"/>
            <a:ext cx="2644775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览物之情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38" name="文本框 23590"/>
          <p:cNvSpPr txBox="1"/>
          <p:nvPr/>
        </p:nvSpPr>
        <p:spPr>
          <a:xfrm>
            <a:off x="977900" y="5391150"/>
            <a:ext cx="2125663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胸怀抱负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43" name="文本框 23597"/>
          <p:cNvSpPr txBox="1"/>
          <p:nvPr/>
        </p:nvSpPr>
        <p:spPr>
          <a:xfrm>
            <a:off x="3486150" y="3829050"/>
            <a:ext cx="615950" cy="124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悲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喜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3079750" y="3924300"/>
            <a:ext cx="360363" cy="1052513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右大括号 10"/>
          <p:cNvSpPr/>
          <p:nvPr/>
        </p:nvSpPr>
        <p:spPr>
          <a:xfrm>
            <a:off x="5770563" y="2379663"/>
            <a:ext cx="360363" cy="3411538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3583"/>
          <p:cNvSpPr txBox="1"/>
          <p:nvPr/>
        </p:nvSpPr>
        <p:spPr>
          <a:xfrm>
            <a:off x="3325813" y="5391150"/>
            <a:ext cx="1022350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议论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91275" y="2582863"/>
            <a:ext cx="1106488" cy="300513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eaLnBrk="1" hangingPunct="1"/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先天下之忧而忧，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后天下之乐而乐。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24271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224272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4273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板书设计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6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  <p:bldP spid="26629" grpId="0"/>
      <p:bldP spid="26630" grpId="0"/>
      <p:bldP spid="26631" grpId="0"/>
      <p:bldP spid="26633" grpId="0"/>
      <p:bldP spid="26636" grpId="0"/>
      <p:bldP spid="26637" grpId="0"/>
      <p:bldP spid="26638" grpId="0"/>
      <p:bldP spid="26643" grpId="0"/>
      <p:bldP spid="5" grpId="0" bldLvl="0" animBg="1"/>
      <p:bldP spid="11" grpId="0" bldLvl="0" animBg="1"/>
      <p:bldP spid="3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60770" name="组合 4"/>
          <p:cNvGrpSpPr/>
          <p:nvPr/>
        </p:nvGrpSpPr>
        <p:grpSpPr>
          <a:xfrm>
            <a:off x="465138" y="754063"/>
            <a:ext cx="8212137" cy="5159375"/>
            <a:chOff x="570" y="1187"/>
            <a:chExt cx="13259" cy="8426"/>
          </a:xfrm>
        </p:grpSpPr>
        <p:pic>
          <p:nvPicPr>
            <p:cNvPr id="160774" name="图片 2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>
            <a:xfrm>
              <a:off x="570" y="1187"/>
              <a:ext cx="13259" cy="842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0775" name="文本框 3"/>
            <p:cNvSpPr txBox="1"/>
            <p:nvPr/>
          </p:nvSpPr>
          <p:spPr>
            <a:xfrm>
              <a:off x="821" y="1187"/>
              <a:ext cx="12506" cy="155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zh-CN" altLang="zh-CN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晴川历历汉阳树，芳草萋萋鹦鹉洲。</a:t>
              </a:r>
              <a:endPara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lvl="0" eaLnBrk="1" hangingPunct="1"/>
              <a:r>
                <a:rPr lang="zh-CN" altLang="zh-CN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                        </a:t>
              </a:r>
              <a:r>
                <a:rPr lang="en-US" altLang="zh-CN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——</a:t>
              </a:r>
              <a:r>
                <a:rPr lang="zh-CN" altLang="en-US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崔颢</a:t>
              </a:r>
              <a:r>
                <a:rPr lang="zh-CN" altLang="zh-CN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《黄鹤楼》</a:t>
              </a:r>
              <a:endPara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8"/>
          <p:cNvGrpSpPr/>
          <p:nvPr/>
        </p:nvGrpSpPr>
        <p:grpSpPr>
          <a:xfrm>
            <a:off x="434975" y="754063"/>
            <a:ext cx="8272463" cy="5219700"/>
            <a:chOff x="564" y="1136"/>
            <a:chExt cx="13259" cy="8505"/>
          </a:xfrm>
        </p:grpSpPr>
        <p:pic>
          <p:nvPicPr>
            <p:cNvPr id="160772" name="图片 6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564" y="1136"/>
              <a:ext cx="13259" cy="847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0773" name="文本框 7"/>
            <p:cNvSpPr txBox="1"/>
            <p:nvPr/>
          </p:nvSpPr>
          <p:spPr>
            <a:xfrm>
              <a:off x="564" y="8791"/>
              <a:ext cx="6893" cy="850"/>
            </a:xfrm>
            <a:prstGeom prst="rect">
              <a:avLst/>
            </a:prstGeom>
            <a:solidFill>
              <a:schemeClr val="bg2">
                <a:alpha val="52156"/>
              </a:schemeClr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zh-CN" altLang="zh-CN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洞庭天下水，岳阳天下楼。</a:t>
              </a:r>
              <a:endPara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61975" y="1546225"/>
            <a:ext cx="8020050" cy="3046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20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背诵课文。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lnSpc>
                <a:spcPct val="20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文中有很多四字句，请你找出来，利用工具书了解其意思。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5283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225284" name="Picture 18" descr="未标题-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285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593725" y="1304925"/>
            <a:ext cx="7956550" cy="4248150"/>
            <a:chOff x="935" y="2055"/>
            <a:chExt cx="12531" cy="6691"/>
          </a:xfrm>
        </p:grpSpPr>
        <p:sp>
          <p:nvSpPr>
            <p:cNvPr id="2" name="横卷形 1"/>
            <p:cNvSpPr/>
            <p:nvPr/>
          </p:nvSpPr>
          <p:spPr>
            <a:xfrm>
              <a:off x="935" y="2055"/>
              <a:ext cx="12531" cy="6691"/>
            </a:xfrm>
            <a:prstGeom prst="horizontalScroll">
              <a:avLst>
                <a:gd name="adj" fmla="val 3960"/>
              </a:avLst>
            </a:prstGeom>
            <a:solidFill>
              <a:schemeClr val="accent5">
                <a:alpha val="88000"/>
              </a:schemeClr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1923" name="文本框 23590"/>
            <p:cNvSpPr txBox="1"/>
            <p:nvPr/>
          </p:nvSpPr>
          <p:spPr>
            <a:xfrm>
              <a:off x="1455" y="3195"/>
              <a:ext cx="11493" cy="4411"/>
            </a:xfrm>
            <a:prstGeom prst="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zh-CN" sz="3200" b="1" i="0" u="none" strike="noStrike" kern="1200" cap="none" spc="0" normalizeH="0" baseline="0" noProof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皓月千里     心旷神怡     气象万千   </a:t>
              </a:r>
              <a:endParaRPr kumimoji="0" lang="zh-CN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zh-CN" sz="3200" b="1" i="0" u="none" strike="noStrike" kern="1200" cap="none" spc="0" normalizeH="0" baseline="0" noProof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政通人和     浩浩汤汤     薄暮冥冥   </a:t>
              </a:r>
              <a:endParaRPr kumimoji="0" lang="zh-CN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zh-CN" sz="3200" b="1" i="0" u="none" strike="noStrike" kern="1200" cap="none" spc="0" normalizeH="0" baseline="0" noProof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淫雨霏霏     春和景明     波澜不惊   </a:t>
              </a:r>
              <a:endParaRPr kumimoji="0" lang="zh-CN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zh-CN" sz="3200" b="1" i="0" u="none" strike="noStrike" kern="1200" cap="none" spc="0" normalizeH="0" baseline="0" noProof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一碧万顷     岸芷汀兰     宠辱偕忘</a:t>
              </a:r>
              <a:endParaRPr kumimoji="0" lang="zh-CN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7330" name="Picture 2" descr="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" y="0"/>
            <a:ext cx="8991600" cy="6629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8354" name="Picture 2" descr="1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9378" name="Picture 2" descr="200702211408141681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642938"/>
            <a:ext cx="7620000" cy="5572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9379" name="Picture 3" descr="200702211403513905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0" y="642938"/>
            <a:ext cx="7620000" cy="5572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0402" name="Picture 2" descr="200702211408141681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642938"/>
            <a:ext cx="7620000" cy="5572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0403" name="Picture 3" descr="200702211403513905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0" y="642938"/>
            <a:ext cx="7620000" cy="5572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1426" name="Picture 2" descr="86257191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188" y="260350"/>
            <a:ext cx="6481762" cy="4759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1427" name="Text Box 3"/>
          <p:cNvSpPr txBox="1"/>
          <p:nvPr/>
        </p:nvSpPr>
        <p:spPr>
          <a:xfrm>
            <a:off x="539750" y="5157788"/>
            <a:ext cx="8137525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楷体_GB2312"/>
              </a:rPr>
              <a:t>至若春和景明，波澜不惊，上下天光，一碧万顷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楷体_GB2312"/>
            </a:endParaRPr>
          </a:p>
        </p:txBody>
      </p:sp>
    </p:spTree>
  </p:cSld>
  <p:clrMapOvr>
    <a:masterClrMapping/>
  </p:clrMapOvr>
  <p:transition>
    <p:random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2450" name="Picture 2" descr="1190001341480198-1192647602722192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3" y="260350"/>
            <a:ext cx="6911975" cy="5224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2451" name="Rectangle 3"/>
          <p:cNvSpPr/>
          <p:nvPr/>
        </p:nvSpPr>
        <p:spPr>
          <a:xfrm>
            <a:off x="1331913" y="5516563"/>
            <a:ext cx="65532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dirty="0">
                <a:solidFill>
                  <a:srgbClr val="000000"/>
                </a:solidFill>
                <a:latin typeface="Arial" panose="020B0604020202020204" pitchFamily="34" charset="0"/>
                <a:ea typeface="楷体_GB2312"/>
              </a:rPr>
              <a:t>沙鸥翔集，锦鳞游泳，岸芷汀兰，郁郁青青。</a:t>
            </a:r>
            <a:endParaRPr lang="zh-CN" altLang="en-US" sz="3200" dirty="0">
              <a:solidFill>
                <a:srgbClr val="000000"/>
              </a:solidFill>
              <a:latin typeface="Arial" panose="020B0604020202020204" pitchFamily="34" charset="0"/>
              <a:ea typeface="楷体_GB2312"/>
            </a:endParaRPr>
          </a:p>
        </p:txBody>
      </p:sp>
    </p:spTree>
  </p:cSld>
  <p:clrMapOvr>
    <a:masterClrMapping/>
  </p:clrMapOvr>
  <p:transition>
    <p:random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3474" name="Picture 2" descr="20079281114256441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3" y="417513"/>
            <a:ext cx="7127875" cy="4918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3475" name="Rectangle 3"/>
          <p:cNvSpPr/>
          <p:nvPr/>
        </p:nvSpPr>
        <p:spPr>
          <a:xfrm>
            <a:off x="1187450" y="5373688"/>
            <a:ext cx="67691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楷体_GB2312"/>
              </a:rPr>
              <a:t>而或长烟一空，皓月千里，浮光跃金，静影沉璧，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楷体_GB2312"/>
            </a:endParaRPr>
          </a:p>
        </p:txBody>
      </p:sp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1794" name="Picture 2" descr="岳阳楼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2400" y="0"/>
            <a:ext cx="51816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1795" name="Picture 3" descr="lou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2672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72" name="文本框 2"/>
          <p:cNvSpPr txBox="1"/>
          <p:nvPr/>
        </p:nvSpPr>
        <p:spPr>
          <a:xfrm>
            <a:off x="539750" y="1819275"/>
            <a:ext cx="5332413" cy="3552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【范仲淹】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989—1052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年），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字希文，苏州吴县人。北宋杰出的思想家、政治家、文学家。谥号“文正”，世称范文正公。代表作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《范文正公集》。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8198" name="图片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078538" y="2241550"/>
            <a:ext cx="2300288" cy="2859088"/>
          </a:xfrm>
          <a:prstGeom prst="rect">
            <a:avLst/>
          </a:prstGeom>
          <a:noFill/>
          <a:ln w="9525">
            <a:noFill/>
          </a:ln>
          <a:effectLst>
            <a:outerShdw blurRad="139700" dist="50800" dir="600000" algn="ctr" rotWithShape="0">
              <a:srgbClr val="000000">
                <a:alpha val="43000"/>
              </a:srgbClr>
            </a:outerShdw>
          </a:effectLst>
        </p:spPr>
      </p:pic>
      <p:grpSp>
        <p:nvGrpSpPr>
          <p:cNvPr id="162820" name="Group 19"/>
          <p:cNvGrpSpPr/>
          <p:nvPr/>
        </p:nvGrpSpPr>
        <p:grpSpPr>
          <a:xfrm>
            <a:off x="160338" y="492125"/>
            <a:ext cx="2319337" cy="700088"/>
            <a:chOff x="138" y="461"/>
            <a:chExt cx="1461" cy="441"/>
          </a:xfrm>
        </p:grpSpPr>
        <p:pic>
          <p:nvPicPr>
            <p:cNvPr id="162821" name="Picture 18" descr="未标题-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2822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/>
              <a:r>
                <a:rPr lang="zh-CN" altLang="zh-CN" sz="2800" b="1" dirty="0">
                  <a:solidFill>
                    <a:srgbClr val="0099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走近作者</a:t>
              </a:r>
              <a:endParaRPr lang="zh-CN" altLang="zh-CN" sz="2800" b="1" dirty="0">
                <a:solidFill>
                  <a:srgbClr val="0099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3.xml><?xml version="1.0" encoding="utf-8"?>
<p:tagLst xmlns:p="http://schemas.openxmlformats.org/presentationml/2006/main">
  <p:tag name="KSO_WM_TEMPLATE_CATEGORY" val="custom"/>
  <p:tag name="KSO_WM_TEMPLATE_INDEX" val="20186833"/>
  <p:tag name="KSO_WM_TAG_VERSION" val="1.0"/>
  <p:tag name="KSO_WM_TEMPLATE_THUMBS_INDEX" val="1、9、12、16、19、22、23"/>
  <p:tag name="KSO_WM_BEAUTIFY_FLAG" val="#wm#"/>
</p:tagLst>
</file>

<file path=ppt/tags/tag4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5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6.xml><?xml version="1.0" encoding="utf-8"?>
<p:tagLst xmlns:p="http://schemas.openxmlformats.org/presentationml/2006/main">
  <p:tag name="KSO_WM_TEMPLATE_CATEGORY" val="custom"/>
  <p:tag name="KSO_WM_TEMPLATE_INDEX" val="20186833"/>
  <p:tag name="KSO_WM_TAG_VERSION" val="1.0"/>
  <p:tag name="KSO_WM_TEMPLATE_THUMBS_INDEX" val="1、9、12、16、19、22、23"/>
  <p:tag name="KSO_WM_BEAUTIFY_FLAG" val="#wm#"/>
</p:tagLst>
</file>

<file path=ppt/theme/theme1.xml><?xml version="1.0" encoding="utf-8"?>
<a:theme xmlns:a="http://schemas.openxmlformats.org/drawingml/2006/main" name="2_Office 主题​​">
  <a:themeElements>
    <a:clrScheme name="自定义 221">
      <a:dk1>
        <a:srgbClr val="000000"/>
      </a:dk1>
      <a:lt1>
        <a:srgbClr val="FFFFFF"/>
      </a:lt1>
      <a:dk2>
        <a:srgbClr val="5B9BD5"/>
      </a:dk2>
      <a:lt2>
        <a:srgbClr val="E7E6E6"/>
      </a:lt2>
      <a:accent1>
        <a:srgbClr val="5B9BD5"/>
      </a:accent1>
      <a:accent2>
        <a:srgbClr val="FFFFFF"/>
      </a:accent2>
      <a:accent3>
        <a:srgbClr val="5B9BD5"/>
      </a:accent3>
      <a:accent4>
        <a:srgbClr val="5B9BD5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4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自定义 221">
      <a:dk1>
        <a:srgbClr val="000000"/>
      </a:dk1>
      <a:lt1>
        <a:srgbClr val="FFFFFF"/>
      </a:lt1>
      <a:dk2>
        <a:srgbClr val="5B9BD5"/>
      </a:dk2>
      <a:lt2>
        <a:srgbClr val="E7E6E6"/>
      </a:lt2>
      <a:accent1>
        <a:srgbClr val="5B9BD5"/>
      </a:accent1>
      <a:accent2>
        <a:srgbClr val="FFFFFF"/>
      </a:accent2>
      <a:accent3>
        <a:srgbClr val="5B9BD5"/>
      </a:accent3>
      <a:accent4>
        <a:srgbClr val="5B9BD5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4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蓝色扁平清新通用</Template>
  <TotalTime>0</TotalTime>
  <Words>6009</Words>
  <Application>WPS 演示</Application>
  <PresentationFormat/>
  <Paragraphs>679</Paragraphs>
  <Slides>78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78</vt:i4>
      </vt:variant>
    </vt:vector>
  </HeadingPairs>
  <TitlesOfParts>
    <vt:vector size="92" baseType="lpstr">
      <vt:lpstr>Arial</vt:lpstr>
      <vt:lpstr>宋体</vt:lpstr>
      <vt:lpstr>Wingdings</vt:lpstr>
      <vt:lpstr>微软雅黑</vt:lpstr>
      <vt:lpstr>Calibri</vt:lpstr>
      <vt:lpstr>Times New Roman</vt:lpstr>
      <vt:lpstr>华文行楷</vt:lpstr>
      <vt:lpstr>黑体</vt:lpstr>
      <vt:lpstr>隶书</vt:lpstr>
      <vt:lpstr>楷体</vt:lpstr>
      <vt:lpstr>楷体_GB2312</vt:lpstr>
      <vt:lpstr>新宋体</vt:lpstr>
      <vt:lpstr>2_Office 主题​​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228</cp:revision>
  <dcterms:created xsi:type="dcterms:W3CDTF">2017-05-13T06:43:33Z</dcterms:created>
  <dcterms:modified xsi:type="dcterms:W3CDTF">2018-09-11T13:46:56Z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