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sldIdLst>
    <p:sldId id="257" r:id="rId3"/>
    <p:sldId id="260" r:id="rId4"/>
    <p:sldId id="269" r:id="rId5"/>
    <p:sldId id="264" r:id="rId6"/>
    <p:sldId id="267" r:id="rId7"/>
    <p:sldId id="272" r:id="rId8"/>
    <p:sldId id="282" r:id="rId9"/>
    <p:sldId id="281" r:id="rId10"/>
    <p:sldId id="284" r:id="rId11"/>
    <p:sldId id="286" r:id="rId12"/>
    <p:sldId id="289" r:id="rId13"/>
    <p:sldId id="298" r:id="rId14"/>
    <p:sldId id="300" r:id="rId15"/>
    <p:sldId id="302" r:id="rId16"/>
    <p:sldId id="304" r:id="rId17"/>
    <p:sldId id="311" r:id="rId18"/>
    <p:sldId id="310" r:id="rId19"/>
    <p:sldId id="306" r:id="rId20"/>
    <p:sldId id="305" r:id="rId21"/>
    <p:sldId id="308" r:id="rId22"/>
    <p:sldId id="320" r:id="rId23"/>
    <p:sldId id="322" r:id="rId24"/>
    <p:sldId id="326" r:id="rId25"/>
    <p:sldId id="328" r:id="rId26"/>
    <p:sldId id="331" r:id="rId27"/>
    <p:sldId id="333" r:id="rId28"/>
    <p:sldId id="335" r:id="rId29"/>
    <p:sldId id="339" r:id="rId30"/>
    <p:sldId id="340" r:id="rId31"/>
    <p:sldId id="342" r:id="rId32"/>
    <p:sldId id="355" r:id="rId33"/>
    <p:sldId id="356" r:id="rId34"/>
    <p:sldId id="344" r:id="rId35"/>
    <p:sldId id="346" r:id="rId36"/>
    <p:sldId id="349" r:id="rId37"/>
    <p:sldId id="357" r:id="rId38"/>
    <p:sldId id="359" r:id="rId39"/>
    <p:sldId id="363" r:id="rId40"/>
    <p:sldId id="364" r:id="rId41"/>
  </p:sldIdLst>
  <p:sldSz cx="12192000" cy="6858000"/>
  <p:notesSz cx="6858000" cy="9144000"/>
  <p:custDataLst>
    <p:tags r:id="rId4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 id="1" name="幸全" initials="幸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tags" Target="tags/tag227.xml" /><Relationship Id="rId43" Type="http://schemas.openxmlformats.org/officeDocument/2006/relationships/presProps" Target="presProps.xml" /><Relationship Id="rId44" Type="http://schemas.openxmlformats.org/officeDocument/2006/relationships/viewProps" Target="viewProps.xml" /><Relationship Id="rId45" Type="http://schemas.openxmlformats.org/officeDocument/2006/relationships/theme" Target="theme/theme1.xml" /><Relationship Id="rId46"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image" Target="../media/image1.jpeg"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tags" Target="../tags/tag6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hemeOverride" Target="../theme/themeOverride1.xml" /><Relationship Id="rId3" Type="http://schemas.openxmlformats.org/officeDocument/2006/relationships/tags" Target="../tags/tag69.xml"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tags" Target="../tags/tag72.xml" /><Relationship Id="rId7" Type="http://schemas.openxmlformats.org/officeDocument/2006/relationships/tags" Target="../tags/tag73.xml" /><Relationship Id="rId8" Type="http://schemas.openxmlformats.org/officeDocument/2006/relationships/tags" Target="../tags/tag7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75.xml"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tags" Target="../tags/tag8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3.xml" /><Relationship Id="rId3" Type="http://schemas.openxmlformats.org/officeDocument/2006/relationships/tags" Target="../tags/tag8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0.xml" /><Relationship Id="rId3" Type="http://schemas.openxmlformats.org/officeDocument/2006/relationships/tags" Target="../tags/tag91.xml"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tags" Target="../tags/tag95.xml" /><Relationship Id="rId8" Type="http://schemas.openxmlformats.org/officeDocument/2006/relationships/tags" Target="../tags/tag96.xml" /><Relationship Id="rId9" Type="http://schemas.openxmlformats.org/officeDocument/2006/relationships/tags" Target="../tags/tag9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tags" Target="../tags/tag103.xml" /><Relationship Id="rId8" Type="http://schemas.openxmlformats.org/officeDocument/2006/relationships/tags" Target="../tags/tag104.xml" /><Relationship Id="rId9" Type="http://schemas.openxmlformats.org/officeDocument/2006/relationships/tags" Target="../tags/tag10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6.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tags" Target="../tags/tag110.xml" /><Relationship Id="rId7" Type="http://schemas.openxmlformats.org/officeDocument/2006/relationships/tags" Target="../tags/tag111.xml" /><Relationship Id="rId8" Type="http://schemas.openxmlformats.org/officeDocument/2006/relationships/tags" Target="../tags/tag112.xml" /><Relationship Id="rId9" Type="http://schemas.openxmlformats.org/officeDocument/2006/relationships/tags" Target="../tags/tag11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xml" /><Relationship Id="rId3" Type="http://schemas.openxmlformats.org/officeDocument/2006/relationships/image" Target="../media/image2.jpeg" /><Relationship Id="rId4" Type="http://schemas.openxmlformats.org/officeDocument/2006/relationships/tags" Target="../tags/tag7.xml" /><Relationship Id="rId5" Type="http://schemas.openxmlformats.org/officeDocument/2006/relationships/tags" Target="../tags/tag8.xml" /><Relationship Id="rId6" Type="http://schemas.openxmlformats.org/officeDocument/2006/relationships/tags" Target="../tags/tag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tags" Target="../tags/tag118.xml" /><Relationship Id="rId6" Type="http://schemas.openxmlformats.org/officeDocument/2006/relationships/tags" Target="../tags/tag119.xml" /><Relationship Id="rId7" Type="http://schemas.openxmlformats.org/officeDocument/2006/relationships/tags" Target="../tags/tag120.xml" /><Relationship Id="rId8" Type="http://schemas.openxmlformats.org/officeDocument/2006/relationships/tags" Target="../tags/tag121.xml" /><Relationship Id="rId9" Type="http://schemas.openxmlformats.org/officeDocument/2006/relationships/tags" Target="../tags/tag12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3.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tags" Target="../tags/tag127.xml" /><Relationship Id="rId7" Type="http://schemas.openxmlformats.org/officeDocument/2006/relationships/tags" Target="../tags/tag128.xml" /><Relationship Id="rId8" Type="http://schemas.openxmlformats.org/officeDocument/2006/relationships/tags" Target="../tags/tag12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tags" Target="../tags/tag132.xml" /><Relationship Id="rId5" Type="http://schemas.openxmlformats.org/officeDocument/2006/relationships/tags" Target="../tags/tag133.xml" /><Relationship Id="rId6" Type="http://schemas.openxmlformats.org/officeDocument/2006/relationships/tags" Target="../tags/tag134.xml" /><Relationship Id="rId7" Type="http://schemas.openxmlformats.org/officeDocument/2006/relationships/tags" Target="../tags/tag135.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image" Target="../media/image5.jpeg" /><Relationship Id="rId6" Type="http://schemas.openxmlformats.org/officeDocument/2006/relationships/tags" Target="../tags/tag14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45.xml" /><Relationship Id="rId3" Type="http://schemas.openxmlformats.org/officeDocument/2006/relationships/tags" Target="../tags/tag146.xml" /><Relationship Id="rId4" Type="http://schemas.openxmlformats.org/officeDocument/2006/relationships/tags" Target="../tags/tag147.xml" /><Relationship Id="rId5" Type="http://schemas.openxmlformats.org/officeDocument/2006/relationships/tags" Target="../tags/tag148.xml" /><Relationship Id="rId6" Type="http://schemas.openxmlformats.org/officeDocument/2006/relationships/tags" Target="../tags/tag149.xml" /><Relationship Id="rId7" Type="http://schemas.openxmlformats.org/officeDocument/2006/relationships/tags" Target="../tags/tag150.xml" /><Relationship Id="rId8" Type="http://schemas.openxmlformats.org/officeDocument/2006/relationships/tags" Target="../tags/tag151.xml" /><Relationship Id="rId9" Type="http://schemas.openxmlformats.org/officeDocument/2006/relationships/tags" Target="../tags/tag15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image" Target="../media/image6.jpeg"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tags" Target="../tags/tag157.xml" /><Relationship Id="rId8" Type="http://schemas.openxmlformats.org/officeDocument/2006/relationships/tags" Target="../tags/tag15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tags" Target="../tags/tag163.xml" /><Relationship Id="rId7" Type="http://schemas.openxmlformats.org/officeDocument/2006/relationships/tags" Target="../tags/tag16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5.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tags" Target="../tags/tag168.xml" /><Relationship Id="rId6" Type="http://schemas.openxmlformats.org/officeDocument/2006/relationships/tags" Target="../tags/tag16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 Id="rId3" Type="http://schemas.openxmlformats.org/officeDocument/2006/relationships/tags" Target="../tags/tag10.xml" /><Relationship Id="rId4" Type="http://schemas.openxmlformats.org/officeDocument/2006/relationships/tags" Target="../tags/tag11.xml" /><Relationship Id="rId5" Type="http://schemas.openxmlformats.org/officeDocument/2006/relationships/tags" Target="../tags/tag12.xml" /><Relationship Id="rId6" Type="http://schemas.openxmlformats.org/officeDocument/2006/relationships/tags" Target="../tags/tag13.xml" /><Relationship Id="rId7" Type="http://schemas.openxmlformats.org/officeDocument/2006/relationships/tags" Target="../tags/tag14.xml" /><Relationship Id="rId8" Type="http://schemas.openxmlformats.org/officeDocument/2006/relationships/tags" Target="../tags/tag15.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tags" Target="../tags/tag174.xml" /><Relationship Id="rId7" Type="http://schemas.openxmlformats.org/officeDocument/2006/relationships/tags" Target="../tags/tag175.xml" /><Relationship Id="rId8" Type="http://schemas.openxmlformats.org/officeDocument/2006/relationships/tags" Target="../tags/tag176.xml" /><Relationship Id="rId9" Type="http://schemas.openxmlformats.org/officeDocument/2006/relationships/tags" Target="../tags/tag17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86.xml" /><Relationship Id="rId2" Type="http://schemas.openxmlformats.org/officeDocument/2006/relationships/tags" Target="../tags/tag178.xml"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tags" Target="../tags/tag182.xml" /><Relationship Id="rId7" Type="http://schemas.openxmlformats.org/officeDocument/2006/relationships/tags" Target="../tags/tag183.xml" /><Relationship Id="rId8" Type="http://schemas.openxmlformats.org/officeDocument/2006/relationships/tags" Target="../tags/tag184.xml" /><Relationship Id="rId9" Type="http://schemas.openxmlformats.org/officeDocument/2006/relationships/tags" Target="../tags/tag18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95.xml" /><Relationship Id="rId2" Type="http://schemas.openxmlformats.org/officeDocument/2006/relationships/tags" Target="../tags/tag187.xml" /><Relationship Id="rId3" Type="http://schemas.openxmlformats.org/officeDocument/2006/relationships/tags" Target="../tags/tag188.xml" /><Relationship Id="rId4" Type="http://schemas.openxmlformats.org/officeDocument/2006/relationships/tags" Target="../tags/tag189.xml" /><Relationship Id="rId5" Type="http://schemas.openxmlformats.org/officeDocument/2006/relationships/tags" Target="../tags/tag190.xml" /><Relationship Id="rId6" Type="http://schemas.openxmlformats.org/officeDocument/2006/relationships/tags" Target="../tags/tag191.xml" /><Relationship Id="rId7" Type="http://schemas.openxmlformats.org/officeDocument/2006/relationships/tags" Target="../tags/tag192.xml" /><Relationship Id="rId8" Type="http://schemas.openxmlformats.org/officeDocument/2006/relationships/tags" Target="../tags/tag193.xml" /><Relationship Id="rId9" Type="http://schemas.openxmlformats.org/officeDocument/2006/relationships/tags" Target="../tags/tag19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6.xml" /><Relationship Id="rId3" Type="http://schemas.openxmlformats.org/officeDocument/2006/relationships/tags" Target="../tags/tag197.xml" /><Relationship Id="rId4" Type="http://schemas.openxmlformats.org/officeDocument/2006/relationships/image" Target="../media/image7.jpeg" /><Relationship Id="rId5" Type="http://schemas.openxmlformats.org/officeDocument/2006/relationships/tags" Target="../tags/tag198.xml" /><Relationship Id="rId6" Type="http://schemas.openxmlformats.org/officeDocument/2006/relationships/tags" Target="../tags/tag199.xml" /><Relationship Id="rId7" Type="http://schemas.openxmlformats.org/officeDocument/2006/relationships/tags" Target="../tags/tag20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1.xml" /><Relationship Id="rId3" Type="http://schemas.openxmlformats.org/officeDocument/2006/relationships/image" Target="../media/image8.jpeg" /><Relationship Id="rId4" Type="http://schemas.openxmlformats.org/officeDocument/2006/relationships/tags" Target="../tags/tag202.xml" /><Relationship Id="rId5" Type="http://schemas.openxmlformats.org/officeDocument/2006/relationships/tags" Target="../tags/tag203.xml" /><Relationship Id="rId6" Type="http://schemas.openxmlformats.org/officeDocument/2006/relationships/tags" Target="../tags/tag20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5.xml" /><Relationship Id="rId3" Type="http://schemas.openxmlformats.org/officeDocument/2006/relationships/image" Target="../media/image9.jpeg"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9.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tags" Target="../tags/tag218.xml" /><Relationship Id="rId6" Type="http://schemas.openxmlformats.org/officeDocument/2006/relationships/tags" Target="../tags/tag219.xml" /><Relationship Id="rId7" Type="http://schemas.openxmlformats.org/officeDocument/2006/relationships/tags" Target="../tags/tag220.xml" /><Relationship Id="rId8" Type="http://schemas.openxmlformats.org/officeDocument/2006/relationships/tags" Target="../tags/tag221.xml" /><Relationship Id="rId9" Type="http://schemas.openxmlformats.org/officeDocument/2006/relationships/tags" Target="../tags/tag22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3.xml" /><Relationship Id="rId3" Type="http://schemas.openxmlformats.org/officeDocument/2006/relationships/tags" Target="../tags/tag22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25.xml" /><Relationship Id="rId3" Type="http://schemas.openxmlformats.org/officeDocument/2006/relationships/image" Target="../media/image10.png" /><Relationship Id="rId4" Type="http://schemas.openxmlformats.org/officeDocument/2006/relationships/tags" Target="../tags/tag22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4.xml" /><Relationship Id="rId11" Type="http://schemas.openxmlformats.org/officeDocument/2006/relationships/tags" Target="../tags/tag25.xml" /><Relationship Id="rId12" Type="http://schemas.openxmlformats.org/officeDocument/2006/relationships/tags" Target="../tags/tag26.xml" /><Relationship Id="rId13" Type="http://schemas.openxmlformats.org/officeDocument/2006/relationships/tags" Target="../tags/tag27.xml" /><Relationship Id="rId14" Type="http://schemas.openxmlformats.org/officeDocument/2006/relationships/tags" Target="../tags/tag28.xml" /><Relationship Id="rId15" Type="http://schemas.openxmlformats.org/officeDocument/2006/relationships/tags" Target="../tags/tag29.xml" /><Relationship Id="rId2" Type="http://schemas.openxmlformats.org/officeDocument/2006/relationships/tags" Target="../tags/tag16.xml" /><Relationship Id="rId3" Type="http://schemas.openxmlformats.org/officeDocument/2006/relationships/tags" Target="../tags/tag17.xml" /><Relationship Id="rId4" Type="http://schemas.openxmlformats.org/officeDocument/2006/relationships/tags" Target="../tags/tag18.xml" /><Relationship Id="rId5" Type="http://schemas.openxmlformats.org/officeDocument/2006/relationships/tags" Target="../tags/tag19.xml" /><Relationship Id="rId6" Type="http://schemas.openxmlformats.org/officeDocument/2006/relationships/tags" Target="../tags/tag20.xml" /><Relationship Id="rId7" Type="http://schemas.openxmlformats.org/officeDocument/2006/relationships/tags" Target="../tags/tag21.xml" /><Relationship Id="rId8" Type="http://schemas.openxmlformats.org/officeDocument/2006/relationships/tags" Target="../tags/tag22.xml" /><Relationship Id="rId9" Type="http://schemas.openxmlformats.org/officeDocument/2006/relationships/tags" Target="../tags/tag2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xml" /><Relationship Id="rId3" Type="http://schemas.openxmlformats.org/officeDocument/2006/relationships/tags" Target="../tags/tag31.xml" /><Relationship Id="rId4" Type="http://schemas.openxmlformats.org/officeDocument/2006/relationships/tags" Target="../tags/tag32.xml" /><Relationship Id="rId5" Type="http://schemas.openxmlformats.org/officeDocument/2006/relationships/tags" Target="../tags/tag33.xml" /><Relationship Id="rId6" Type="http://schemas.openxmlformats.org/officeDocument/2006/relationships/tags" Target="../tags/tag34.xml" /><Relationship Id="rId7" Type="http://schemas.openxmlformats.org/officeDocument/2006/relationships/tags" Target="../tags/tag35.xml" /><Relationship Id="rId8" Type="http://schemas.openxmlformats.org/officeDocument/2006/relationships/tags" Target="../tags/tag3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image" Target="../media/image4.jpeg" /><Relationship Id="rId5" Type="http://schemas.openxmlformats.org/officeDocument/2006/relationships/tags" Target="../tags/tag39.xml" /><Relationship Id="rId6" Type="http://schemas.openxmlformats.org/officeDocument/2006/relationships/tags" Target="../tags/tag40.xml" /><Relationship Id="rId7" Type="http://schemas.openxmlformats.org/officeDocument/2006/relationships/tags" Target="../tags/tag41.xml" /><Relationship Id="rId8" Type="http://schemas.openxmlformats.org/officeDocument/2006/relationships/tags" Target="../tags/tag4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3.xml" /><Relationship Id="rId3" Type="http://schemas.openxmlformats.org/officeDocument/2006/relationships/tags" Target="../tags/tag44.xml" /><Relationship Id="rId4" Type="http://schemas.openxmlformats.org/officeDocument/2006/relationships/tags" Target="../tags/tag45.xml" /><Relationship Id="rId5" Type="http://schemas.openxmlformats.org/officeDocument/2006/relationships/tags" Target="../tags/tag4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47.xml" /><Relationship Id="rId3" Type="http://schemas.openxmlformats.org/officeDocument/2006/relationships/tags" Target="../tags/tag48.xml" /><Relationship Id="rId4" Type="http://schemas.openxmlformats.org/officeDocument/2006/relationships/tags" Target="../tags/tag49.xml" /><Relationship Id="rId5" Type="http://schemas.openxmlformats.org/officeDocument/2006/relationships/tags" Target="../tags/tag5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51.xml" /><Relationship Id="rId3" Type="http://schemas.openxmlformats.org/officeDocument/2006/relationships/tags" Target="../tags/tag52.xml" /><Relationship Id="rId4" Type="http://schemas.openxmlformats.org/officeDocument/2006/relationships/tags" Target="../tags/tag53.xml" /><Relationship Id="rId5" Type="http://schemas.openxmlformats.org/officeDocument/2006/relationships/tags" Target="../tags/tag54.xml" /><Relationship Id="rId6" Type="http://schemas.openxmlformats.org/officeDocument/2006/relationships/tags" Target="../tags/tag55.xml" /><Relationship Id="rId7" Type="http://schemas.openxmlformats.org/officeDocument/2006/relationships/tags" Target="../tags/tag56.xml" /><Relationship Id="rId8" Type="http://schemas.openxmlformats.org/officeDocument/2006/relationships/tags" Target="../tags/tag57.xml" /><Relationship Id="rId9" Type="http://schemas.openxmlformats.org/officeDocument/2006/relationships/tags" Target="../tags/tag5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空心弧 12"/>
          <p:cNvSpPr/>
          <p:nvPr>
            <p:custDataLst>
              <p:tags r:id="rId2"/>
            </p:custDataLst>
          </p:nvPr>
        </p:nvSpPr>
        <p:spPr bwMode="auto">
          <a:xfrm rot="13980000">
            <a:off x="429951" y="418792"/>
            <a:ext cx="1375010" cy="1377030"/>
          </a:xfrm>
          <a:custGeom>
            <a:gdLst>
              <a:gd name="T0" fmla="*/ 0 w 1858963"/>
              <a:gd name="T1" fmla="*/ 930275 h 1860550"/>
              <a:gd name="T2" fmla="*/ 850091 w 1858963"/>
              <a:gd name="T3" fmla="*/ 3400 h 1860550"/>
              <a:gd name="T4" fmla="*/ 1845448 w 1858963"/>
              <a:gd name="T5" fmla="*/ 772202 h 1860550"/>
              <a:gd name="T6" fmla="*/ 1165333 w 1858963"/>
              <a:gd name="T7" fmla="*/ 1830104 h 1860550"/>
              <a:gd name="T8" fmla="*/ 1146950 w 1858963"/>
              <a:gd name="T9" fmla="*/ 1759973 h 1860550"/>
              <a:gd name="T10" fmla="*/ 1774003 w 1858963"/>
              <a:gd name="T11" fmla="*/ 784531 h 1860550"/>
              <a:gd name="T12" fmla="*/ 856278 w 1858963"/>
              <a:gd name="T13" fmla="*/ 75635 h 1860550"/>
              <a:gd name="T14" fmla="*/ 72500 w 1858963"/>
              <a:gd name="T15" fmla="*/ 930275 h 1860550"/>
              <a:gd name="T16" fmla="*/ 0 w 1858963"/>
              <a:gd name="T17" fmla="*/ 930275 h 18605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8963" h="1860550">
                <a:moveTo>
                  <a:pt x="0" y="930275"/>
                </a:moveTo>
                <a:cubicBezTo>
                  <a:pt x="0" y="447299"/>
                  <a:pt x="369290" y="44653"/>
                  <a:pt x="850091" y="3400"/>
                </a:cubicBezTo>
                <a:cubicBezTo>
                  <a:pt x="1330994" y="-37862"/>
                  <a:pt x="1763432" y="296148"/>
                  <a:pt x="1845448" y="772202"/>
                </a:cubicBezTo>
                <a:cubicBezTo>
                  <a:pt x="1927429" y="1248056"/>
                  <a:pt x="1632007" y="1707577"/>
                  <a:pt x="1165333" y="1830104"/>
                </a:cubicBezTo>
                <a:lnTo>
                  <a:pt x="1146950" y="1759973"/>
                </a:lnTo>
                <a:cubicBezTo>
                  <a:pt x="1577212" y="1646990"/>
                  <a:pt x="1849583" y="1223292"/>
                  <a:pt x="1774003" y="784531"/>
                </a:cubicBezTo>
                <a:cubicBezTo>
                  <a:pt x="1698389" y="345571"/>
                  <a:pt x="1299676" y="37586"/>
                  <a:pt x="856278" y="75635"/>
                </a:cubicBezTo>
                <a:cubicBezTo>
                  <a:pt x="412982" y="113676"/>
                  <a:pt x="72500" y="484941"/>
                  <a:pt x="72500" y="930275"/>
                </a:cubicBezTo>
                <a:lnTo>
                  <a:pt x="0" y="930275"/>
                </a:lnTo>
                <a:close/>
              </a:path>
            </a:pathLst>
          </a:custGeom>
          <a:solidFill>
            <a:schemeClr val="accent1"/>
          </a:solidFill>
          <a:ln w="9525">
            <a:solidFill>
              <a:srgbClr val="000000"/>
            </a:solidFill>
            <a:round/>
          </a:ln>
          <a:effectLst/>
        </p:spPr>
        <p:txBody>
          <a:bodyPr anchor="ctr"/>
          <a:lstStyle/>
          <a:p>
            <a:endParaRPr lang="zh-CN" altLang="en-US">
              <a:latin typeface="Arial" panose="020b0604020202020204" pitchFamily="34" charset="0"/>
              <a:ea typeface="黑体" panose="02010609060101010101" pitchFamily="49" charset="-122"/>
              <a:sym typeface="Arial" panose="020b0604020202020204" pitchFamily="34" charset="0"/>
            </a:endParaRPr>
          </a:p>
        </p:txBody>
      </p:sp>
      <p:sp>
        <p:nvSpPr>
          <p:cNvPr id="6" name="Line 9"/>
          <p:cNvSpPr>
            <a:spLocks noChangeShapeType="1"/>
          </p:cNvSpPr>
          <p:nvPr>
            <p:custDataLst>
              <p:tags r:id="rId3"/>
            </p:custDataLst>
          </p:nvPr>
        </p:nvSpPr>
        <p:spPr bwMode="auto">
          <a:xfrm>
            <a:off x="1010196" y="1409242"/>
            <a:ext cx="1457694" cy="3521"/>
          </a:xfrm>
          <a:prstGeom prst="line">
            <a:avLst/>
          </a:prstGeom>
          <a:noFill/>
          <a:ln w="9525" cap="flat" cmpd="sng">
            <a:solidFill>
              <a:schemeClr val="accent6">
                <a:lumMod val="60000"/>
                <a:lumOff val="4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Arial" panose="020b0604020202020204" pitchFamily="34" charset="0"/>
              <a:ea typeface="黑体" panose="02010609060101010101" pitchFamily="49" charset="-122"/>
              <a:sym typeface="Arial" panose="020b0604020202020204" pitchFamily="34" charset="0"/>
            </a:endParaRPr>
          </a:p>
        </p:txBody>
      </p:sp>
      <p:pic>
        <p:nvPicPr>
          <p:cNvPr id="3" name="Picture 2"/>
          <p:cNvPicPr>
            <a:picLocks noChangeAspect="1" noChangeArrowheads="1"/>
          </p:cNvPicPr>
          <p:nvPr>
            <p:custDataLst>
              <p:tags r:id="rId5"/>
            </p:custDataLst>
          </p:nvPr>
        </p:nvPicPr>
        <p:blipFill>
          <a:blip r:embed="rId4"/>
          <a:srcRect t="15831" b="15831"/>
          <a:stretch>
            <a:fillRect/>
          </a:stretch>
        </p:blipFill>
        <p:spPr bwMode="auto">
          <a:xfrm>
            <a:off x="355515" y="2146297"/>
            <a:ext cx="11480971" cy="4412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文本框 8"/>
          <p:cNvSpPr txBox="1"/>
          <p:nvPr>
            <p:custDataLst>
              <p:tags r:id="rId6"/>
            </p:custDataLst>
          </p:nvPr>
        </p:nvSpPr>
        <p:spPr>
          <a:xfrm>
            <a:off x="887799" y="658171"/>
            <a:ext cx="9564414" cy="751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0170" tIns="46990" rIns="90170" bIns="46990" numCol="1" anchor="ctr" anchorCtr="0" compatLnSpc="1">
            <a:normAutofit/>
          </a:bodyPr>
          <a:lstStyle>
            <a:lvl1pPr eaLnBrk="1" hangingPunct="1">
              <a:defRPr sz="2800">
                <a:solidFill>
                  <a:schemeClr val="tx2"/>
                </a:solidFill>
                <a:latin typeface="+mj-lt"/>
                <a:ea typeface="+mj-ea"/>
                <a:cs typeface="+mj-cs"/>
                <a:sym typeface="Arial" panose="020b0604020202020204" pitchFamily="34" charset="0"/>
              </a:defRPr>
            </a:lvl1pPr>
            <a:lvl2pPr algn="ctr">
              <a:defRPr sz="2400">
                <a:solidFill>
                  <a:srgbClr val="663300"/>
                </a:solidFill>
                <a:sym typeface="Arial" panose="020b0604020202020204" pitchFamily="34" charset="0"/>
              </a:defRPr>
            </a:lvl2pPr>
            <a:lvl3pPr algn="ctr">
              <a:defRPr sz="2400">
                <a:solidFill>
                  <a:srgbClr val="663300"/>
                </a:solidFill>
                <a:sym typeface="Arial" panose="020b0604020202020204" pitchFamily="34" charset="0"/>
              </a:defRPr>
            </a:lvl3pPr>
            <a:lvl4pPr algn="ctr">
              <a:defRPr sz="2400">
                <a:solidFill>
                  <a:srgbClr val="663300"/>
                </a:solidFill>
                <a:sym typeface="Arial" panose="020b0604020202020204" pitchFamily="34" charset="0"/>
              </a:defRPr>
            </a:lvl4pPr>
            <a:lvl5pPr algn="ctr">
              <a:defRPr sz="2400">
                <a:solidFill>
                  <a:srgbClr val="663300"/>
                </a:solidFill>
                <a:sym typeface="Arial" panose="020b0604020202020204" pitchFamily="34" charset="0"/>
              </a:defRPr>
            </a:lvl5pPr>
            <a:lvl6pPr marL="457200" algn="ctr" eaLnBrk="0" fontAlgn="base" hangingPunct="0">
              <a:spcBef>
                <a:spcPct val="0"/>
              </a:spcBef>
              <a:spcAft>
                <a:spcPct val="0"/>
              </a:spcAft>
              <a:defRPr sz="2400">
                <a:solidFill>
                  <a:srgbClr val="663300"/>
                </a:solidFill>
                <a:sym typeface="Arial" panose="020b0604020202020204" pitchFamily="34" charset="0"/>
              </a:defRPr>
            </a:lvl6pPr>
            <a:lvl7pPr marL="914400" algn="ctr" eaLnBrk="0" fontAlgn="base" hangingPunct="0">
              <a:spcBef>
                <a:spcPct val="0"/>
              </a:spcBef>
              <a:spcAft>
                <a:spcPct val="0"/>
              </a:spcAft>
              <a:defRPr sz="2400">
                <a:solidFill>
                  <a:srgbClr val="663300"/>
                </a:solidFill>
                <a:sym typeface="Arial" panose="020b0604020202020204" pitchFamily="34" charset="0"/>
              </a:defRPr>
            </a:lvl7pPr>
            <a:lvl8pPr marL="1371600" algn="ctr" eaLnBrk="0" fontAlgn="base" hangingPunct="0">
              <a:spcBef>
                <a:spcPct val="0"/>
              </a:spcBef>
              <a:spcAft>
                <a:spcPct val="0"/>
              </a:spcAft>
              <a:defRPr sz="2400">
                <a:solidFill>
                  <a:srgbClr val="663300"/>
                </a:solidFill>
                <a:sym typeface="Arial" panose="020b0604020202020204" pitchFamily="34" charset="0"/>
              </a:defRPr>
            </a:lvl8pPr>
            <a:lvl9pPr marL="1828800" algn="ctr" eaLnBrk="0" fontAlgn="base" hangingPunct="0">
              <a:spcBef>
                <a:spcPct val="0"/>
              </a:spcBef>
              <a:spcAft>
                <a:spcPct val="0"/>
              </a:spcAft>
              <a:defRPr sz="2400">
                <a:solidFill>
                  <a:srgbClr val="663300"/>
                </a:solidFill>
                <a:sym typeface="Arial" panose="020b0604020202020204" pitchFamily="34" charset="0"/>
              </a:defRPr>
            </a:lvl9pPr>
          </a:lstStyle>
          <a:p>
            <a:pPr marL="0" indent="0" algn="l">
              <a:lnSpc>
                <a:spcPct val="100000"/>
              </a:lnSpc>
              <a:spcBef>
                <a:spcPct val="0"/>
              </a:spcBef>
              <a:spcAft>
                <a:spcPct val="0"/>
              </a:spcAft>
              <a:buSzTx/>
              <a:buNone/>
            </a:pPr>
            <a:r>
              <a:rPr lang="zh-CN" altLang="en-US" sz="4000" b="1" spc="240">
                <a:solidFill>
                  <a:schemeClr val="accent1"/>
                </a:solidFill>
                <a:latin typeface="Arial" panose="020b0604020202020204" pitchFamily="34" charset="0"/>
                <a:ea typeface="微软雅黑" panose="020b0503020204020204" charset="-122"/>
              </a:rPr>
              <a:t>孔雀东南飞</a:t>
            </a:r>
            <a:endParaRPr lang="zh-CN" altLang="en-US" sz="4000" b="1" spc="240">
              <a:solidFill>
                <a:schemeClr val="accent1"/>
              </a:solidFill>
              <a:latin typeface="Arial" panose="020b0604020202020204" pitchFamily="34" charset="0"/>
              <a:ea typeface="微软雅黑" panose="020b0503020204020204" charset="-122"/>
            </a:endParaRPr>
          </a:p>
        </p:txBody>
      </p:sp>
    </p:spTree>
    <p:custDataLst>
      <p:tags r:id="rId7"/>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矩形 13"/>
          <p:cNvSpPr/>
          <p:nvPr>
            <p:custDataLst>
              <p:tags r:id="rId2"/>
            </p:custDataLst>
          </p:nvPr>
        </p:nvSpPr>
        <p:spPr>
          <a:xfrm>
            <a:off x="4438015" y="1767840"/>
            <a:ext cx="6991985" cy="4559935"/>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7" name="矩形 12"/>
          <p:cNvSpPr/>
          <p:nvPr>
            <p:custDataLst>
              <p:tags r:id="rId3"/>
            </p:custDataLst>
          </p:nvPr>
        </p:nvSpPr>
        <p:spPr>
          <a:xfrm>
            <a:off x="542290" y="1767840"/>
            <a:ext cx="3554095" cy="4624705"/>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8" name="矩形 14"/>
          <p:cNvSpPr/>
          <p:nvPr>
            <p:custDataLst>
              <p:tags r:id="rId4"/>
            </p:custDataLst>
          </p:nvPr>
        </p:nvSpPr>
        <p:spPr>
          <a:xfrm>
            <a:off x="762000" y="1920240"/>
            <a:ext cx="3054350" cy="427482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nSpc>
                <a:spcPct val="105000"/>
              </a:lnSpc>
              <a:spcBef>
                <a:spcPct val="50000"/>
              </a:spcBef>
            </a:pPr>
            <a:endParaRPr lang="en-US" altLang="zh-CN">
              <a:solidFill>
                <a:schemeClr val="lt1"/>
              </a:solidFill>
              <a:latin typeface="微软雅黑" panose="020b0503020204020204" charset="-122"/>
              <a:ea typeface="微软雅黑" panose="020b0503020204020204" charset="-122"/>
              <a:sym typeface="+mn-ea"/>
            </a:endParaRPr>
          </a:p>
        </p:txBody>
      </p:sp>
      <p:sp>
        <p:nvSpPr>
          <p:cNvPr id="19" name="矩形 18"/>
          <p:cNvSpPr/>
          <p:nvPr>
            <p:custDataLst>
              <p:tags r:id="rId5"/>
            </p:custDataLst>
          </p:nvPr>
        </p:nvSpPr>
        <p:spPr>
          <a:xfrm>
            <a:off x="4728210" y="1910080"/>
            <a:ext cx="6854190" cy="427482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20" name="文本框 19"/>
          <p:cNvSpPr txBox="1"/>
          <p:nvPr>
            <p:custDataLst>
              <p:tags r:id="rId6"/>
            </p:custDataLst>
          </p:nvPr>
        </p:nvSpPr>
        <p:spPr>
          <a:xfrm>
            <a:off x="609600" y="707643"/>
            <a:ext cx="10972800" cy="702944"/>
          </a:xfrm>
          <a:prstGeom prst="rect">
            <a:avLst/>
          </a:prstGeom>
          <a:noFill/>
        </p:spPr>
        <p:txBody>
          <a:bodyPr wrap="square" lIns="63500" tIns="25400" rIns="63500" bIns="25400" rtlCol="0" anchor="t" anchorCtr="0">
            <a:normAutofit/>
          </a:bodyPr>
          <a:lstStyle/>
          <a:p>
            <a:pPr>
              <a:lnSpc>
                <a:spcPct val="105000"/>
              </a:lnSpc>
              <a:spcBef>
                <a:spcPct val="50000"/>
              </a:spcBef>
            </a:pPr>
            <a:r>
              <a:rPr lang="zh-CN" altLang="en-US" sz="3800" b="1" spc="220">
                <a:solidFill>
                  <a:schemeClr val="accent1"/>
                </a:solidFill>
                <a:latin typeface="微软雅黑" panose="020b0503020204020204" charset="-122"/>
                <a:ea typeface="微软雅黑" panose="020b0503020204020204" charset="-122"/>
              </a:rPr>
              <a:t>（三）古今异义</a:t>
            </a:r>
            <a:endParaRPr lang="en-US" altLang="zh-CN" sz="3800" b="1" spc="220">
              <a:solidFill>
                <a:schemeClr val="lt1"/>
              </a:solidFill>
              <a:latin typeface="微软雅黑" panose="020b0503020204020204" charset="-122"/>
              <a:ea typeface="微软雅黑" panose="020b0503020204020204" charset="-122"/>
              <a:sym typeface="+mn-ea"/>
            </a:endParaRPr>
          </a:p>
        </p:txBody>
      </p:sp>
      <p:sp>
        <p:nvSpPr>
          <p:cNvPr id="18436" name="矩形 18435"/>
          <p:cNvSpPr/>
          <p:nvPr/>
        </p:nvSpPr>
        <p:spPr>
          <a:xfrm>
            <a:off x="4941570" y="2183130"/>
            <a:ext cx="6427470" cy="3562350"/>
          </a:xfrm>
          <a:prstGeom prst="rect">
            <a:avLst/>
          </a:prstGeom>
          <a:noFill/>
          <a:ln w="9525">
            <a:noFill/>
          </a:ln>
        </p:spPr>
        <p:txBody>
          <a:bodyPr wrap="square">
            <a:spAutoFit/>
          </a:bodyPr>
          <a:lstStyle/>
          <a:p>
            <a:pPr marL="342900" indent="-342900">
              <a:lnSpc>
                <a:spcPct val="100000"/>
              </a:lnSpc>
              <a:spcBef>
                <a:spcPct val="20000"/>
              </a:spcBef>
              <a:buChar char="•"/>
            </a:pPr>
            <a:r>
              <a:rPr lang="zh-CN" altLang="en-US" sz="2400" b="1">
                <a:solidFill>
                  <a:schemeClr val="tx1">
                    <a:lumMod val="75000"/>
                    <a:lumOff val="25000"/>
                  </a:schemeClr>
                </a:solidFill>
                <a:latin typeface="Arial" panose="020b0604020202020204" pitchFamily="34" charset="0"/>
              </a:rPr>
              <a:t>古，</a:t>
            </a:r>
            <a:r>
              <a:rPr lang="zh-CN" altLang="en-US" sz="2400" b="1">
                <a:solidFill>
                  <a:srgbClr val="FF0000"/>
                </a:solidFill>
                <a:latin typeface="Arial" panose="020b0604020202020204" pitchFamily="34" charset="0"/>
              </a:rPr>
              <a:t>可爱</a:t>
            </a:r>
            <a:r>
              <a:rPr lang="zh-CN" altLang="en-US" sz="2400" b="1">
                <a:solidFill>
                  <a:schemeClr val="tx1">
                    <a:lumMod val="75000"/>
                    <a:lumOff val="25000"/>
                  </a:schemeClr>
                </a:solidFill>
                <a:latin typeface="Arial" panose="020b0604020202020204" pitchFamily="34" charset="0"/>
              </a:rPr>
              <a:t>； 今</a:t>
            </a:r>
            <a:r>
              <a:rPr lang="en-US" altLang="zh-CN" sz="2400" b="1">
                <a:solidFill>
                  <a:schemeClr val="tx1">
                    <a:lumMod val="75000"/>
                    <a:lumOff val="25000"/>
                  </a:schemeClr>
                </a:solidFill>
                <a:latin typeface="Arial" panose="020b0604020202020204" pitchFamily="34" charset="0"/>
              </a:rPr>
              <a:t>,</a:t>
            </a:r>
            <a:r>
              <a:rPr lang="zh-CN" altLang="en-US" sz="2400" b="1">
                <a:solidFill>
                  <a:schemeClr val="tx1">
                    <a:lumMod val="75000"/>
                    <a:lumOff val="25000"/>
                  </a:schemeClr>
                </a:solidFill>
                <a:latin typeface="Arial" panose="020b0604020202020204" pitchFamily="34" charset="0"/>
              </a:rPr>
              <a:t>值</a:t>
            </a:r>
            <a:r>
              <a:rPr lang="en-US" altLang="zh-CN" sz="2400" b="1" err="1">
                <a:solidFill>
                  <a:schemeClr val="tx1">
                    <a:lumMod val="75000"/>
                    <a:lumOff val="25000"/>
                  </a:schemeClr>
                </a:solidFill>
                <a:latin typeface="Arial" panose="020b0604020202020204" pitchFamily="34" charset="0"/>
              </a:rPr>
              <a:t>得怜悯与同情</a:t>
            </a:r>
            <a:endParaRPr lang="en-US" altLang="zh-CN" sz="2400" b="1" err="1">
              <a:solidFill>
                <a:schemeClr val="tx1">
                  <a:lumMod val="75000"/>
                  <a:lumOff val="25000"/>
                </a:schemeClr>
              </a:solidFill>
              <a:latin typeface="Arial" panose="020b0604020202020204" pitchFamily="34" charset="0"/>
            </a:endParaRPr>
          </a:p>
          <a:p>
            <a:pPr marL="342900" indent="-342900">
              <a:lnSpc>
                <a:spcPct val="100000"/>
              </a:lnSpc>
              <a:spcBef>
                <a:spcPct val="20000"/>
              </a:spcBef>
              <a:buChar char="•"/>
            </a:pPr>
            <a:r>
              <a:rPr lang="zh-CN" altLang="en-US" sz="2400" b="1">
                <a:solidFill>
                  <a:schemeClr val="tx1">
                    <a:lumMod val="75000"/>
                    <a:lumOff val="25000"/>
                  </a:schemeClr>
                </a:solidFill>
                <a:latin typeface="Arial" panose="020b0604020202020204" pitchFamily="34" charset="0"/>
                <a:sym typeface="+mn-ea"/>
              </a:rPr>
              <a:t>古，</a:t>
            </a:r>
            <a:r>
              <a:rPr lang="zh-CN" altLang="en-US" sz="2400" b="1">
                <a:solidFill>
                  <a:srgbClr val="FF0000"/>
                </a:solidFill>
                <a:latin typeface="Arial" panose="020b0604020202020204" pitchFamily="34" charset="0"/>
                <a:sym typeface="+mn-ea"/>
              </a:rPr>
              <a:t>遵守规则</a:t>
            </a:r>
            <a:r>
              <a:rPr lang="zh-CN" altLang="en-US" sz="2400" b="1">
                <a:solidFill>
                  <a:schemeClr val="tx1">
                    <a:lumMod val="75000"/>
                    <a:lumOff val="25000"/>
                  </a:schemeClr>
                </a:solidFill>
                <a:latin typeface="Arial" panose="020b0604020202020204" pitchFamily="34" charset="0"/>
                <a:sym typeface="+mn-ea"/>
              </a:rPr>
              <a:t>；今，妇女不改变节操</a:t>
            </a:r>
            <a:endParaRPr lang="zh-CN" altLang="en-US" sz="2400" b="1">
              <a:solidFill>
                <a:schemeClr val="tx1">
                  <a:lumMod val="75000"/>
                  <a:lumOff val="25000"/>
                </a:schemeClr>
              </a:solidFill>
              <a:latin typeface="Arial" panose="020b0604020202020204" pitchFamily="34" charset="0"/>
              <a:sym typeface="+mn-ea"/>
            </a:endParaRPr>
          </a:p>
          <a:p>
            <a:pPr marL="342900" indent="-342900">
              <a:lnSpc>
                <a:spcPct val="100000"/>
              </a:lnSpc>
              <a:spcBef>
                <a:spcPct val="20000"/>
              </a:spcBef>
              <a:buChar char="•"/>
            </a:pPr>
            <a:r>
              <a:rPr lang="zh-CN" altLang="en-US" sz="2400" b="1">
                <a:solidFill>
                  <a:schemeClr val="tx1">
                    <a:lumMod val="75000"/>
                    <a:lumOff val="25000"/>
                  </a:schemeClr>
                </a:solidFill>
                <a:latin typeface="Arial" panose="020b0604020202020204" pitchFamily="34" charset="0"/>
                <a:sym typeface="+mn-ea"/>
              </a:rPr>
              <a:t>古：</a:t>
            </a:r>
            <a:r>
              <a:rPr lang="zh-CN" altLang="en-US" sz="2400" b="1">
                <a:solidFill>
                  <a:srgbClr val="FF0000"/>
                </a:solidFill>
                <a:latin typeface="Arial" panose="020b0604020202020204" pitchFamily="34" charset="0"/>
                <a:sym typeface="+mn-ea"/>
              </a:rPr>
              <a:t>在一起过日子</a:t>
            </a:r>
            <a:r>
              <a:rPr lang="zh-CN" altLang="en-US" sz="2400" b="1">
                <a:solidFill>
                  <a:schemeClr val="tx1">
                    <a:lumMod val="75000"/>
                    <a:lumOff val="25000"/>
                  </a:schemeClr>
                </a:solidFill>
                <a:latin typeface="Arial" panose="020b0604020202020204" pitchFamily="34" charset="0"/>
                <a:sym typeface="+mn-ea"/>
              </a:rPr>
              <a:t>；今：在一起工作</a:t>
            </a:r>
            <a:endParaRPr lang="zh-CN" altLang="en-US" sz="2400" b="1">
              <a:solidFill>
                <a:schemeClr val="tx1">
                  <a:lumMod val="75000"/>
                  <a:lumOff val="25000"/>
                </a:schemeClr>
              </a:solidFill>
              <a:latin typeface="Arial" panose="020b0604020202020204" pitchFamily="34" charset="0"/>
            </a:endParaRPr>
          </a:p>
          <a:p>
            <a:pPr marL="342900" indent="-342900">
              <a:lnSpc>
                <a:spcPct val="100000"/>
              </a:lnSpc>
              <a:spcBef>
                <a:spcPct val="20000"/>
              </a:spcBef>
              <a:buChar char="•"/>
            </a:pPr>
            <a:r>
              <a:rPr lang="zh-CN" altLang="en-US" sz="2400" b="1">
                <a:solidFill>
                  <a:schemeClr val="tx1">
                    <a:lumMod val="75000"/>
                    <a:lumOff val="25000"/>
                  </a:schemeClr>
                </a:solidFill>
                <a:latin typeface="Arial" panose="020b0604020202020204" pitchFamily="34" charset="0"/>
                <a:sym typeface="+mn-ea"/>
              </a:rPr>
              <a:t>古，</a:t>
            </a:r>
            <a:r>
              <a:rPr lang="zh-CN" altLang="en-US" sz="2400" b="1">
                <a:solidFill>
                  <a:srgbClr val="FF0000"/>
                </a:solidFill>
                <a:latin typeface="Arial" panose="020b0604020202020204" pitchFamily="34" charset="0"/>
                <a:sym typeface="+mn-ea"/>
              </a:rPr>
              <a:t>使唤</a:t>
            </a:r>
            <a:r>
              <a:rPr lang="zh-CN" altLang="en-US" sz="2400" b="1">
                <a:solidFill>
                  <a:schemeClr val="tx1">
                    <a:lumMod val="75000"/>
                    <a:lumOff val="25000"/>
                  </a:schemeClr>
                </a:solidFill>
                <a:latin typeface="Arial" panose="020b0604020202020204" pitchFamily="34" charset="0"/>
                <a:sym typeface="+mn-ea"/>
              </a:rPr>
              <a:t>；今，强迫别人按自己的意志行动</a:t>
            </a:r>
            <a:endParaRPr lang="zh-CN" altLang="en-US" sz="2400" b="1">
              <a:solidFill>
                <a:schemeClr val="tx1">
                  <a:lumMod val="75000"/>
                  <a:lumOff val="25000"/>
                </a:schemeClr>
              </a:solidFill>
              <a:latin typeface="Arial" panose="020b0604020202020204" pitchFamily="34" charset="0"/>
              <a:sym typeface="+mn-ea"/>
            </a:endParaRPr>
          </a:p>
          <a:p>
            <a:pPr marL="342900" indent="-342900" algn="l">
              <a:lnSpc>
                <a:spcPct val="100000"/>
              </a:lnSpc>
              <a:spcBef>
                <a:spcPct val="20000"/>
              </a:spcBef>
              <a:buClrTx/>
              <a:buSzTx/>
              <a:buFontTx/>
              <a:buChar char="•"/>
            </a:pPr>
            <a:r>
              <a:rPr lang="zh-CN" altLang="en-US" sz="2400" b="1">
                <a:solidFill>
                  <a:schemeClr val="tx1">
                    <a:lumMod val="75000"/>
                    <a:lumOff val="25000"/>
                  </a:schemeClr>
                </a:solidFill>
                <a:latin typeface="Arial" panose="020b0604020202020204" pitchFamily="34" charset="0"/>
                <a:sym typeface="+mn-ea"/>
              </a:rPr>
              <a:t>古，</a:t>
            </a:r>
            <a:r>
              <a:rPr lang="zh-CN" altLang="en-US" sz="2400" b="1">
                <a:solidFill>
                  <a:srgbClr val="FF0000"/>
                </a:solidFill>
                <a:latin typeface="Arial" panose="020b0604020202020204" pitchFamily="34" charset="0"/>
                <a:sym typeface="+mn-ea"/>
              </a:rPr>
              <a:t>自作主张</a:t>
            </a:r>
            <a:r>
              <a:rPr lang="zh-CN" altLang="en-US" sz="2400" b="1">
                <a:solidFill>
                  <a:schemeClr val="tx1">
                    <a:lumMod val="75000"/>
                    <a:lumOff val="25000"/>
                  </a:schemeClr>
                </a:solidFill>
                <a:latin typeface="Arial" panose="020b0604020202020204" pitchFamily="34" charset="0"/>
                <a:sym typeface="+mn-ea"/>
              </a:rPr>
              <a:t>；今，不受约束，不收限制。</a:t>
            </a:r>
            <a:endParaRPr lang="zh-CN" altLang="en-US" sz="2400" b="1">
              <a:solidFill>
                <a:schemeClr val="tx1">
                  <a:lumMod val="75000"/>
                  <a:lumOff val="25000"/>
                </a:schemeClr>
              </a:solidFill>
              <a:latin typeface="Arial" panose="020b0604020202020204" pitchFamily="34" charset="0"/>
              <a:sym typeface="+mn-ea"/>
            </a:endParaRPr>
          </a:p>
          <a:p>
            <a:pPr marL="342900" indent="-342900" algn="l">
              <a:lnSpc>
                <a:spcPct val="100000"/>
              </a:lnSpc>
              <a:spcBef>
                <a:spcPct val="20000"/>
              </a:spcBef>
              <a:buClrTx/>
              <a:buSzTx/>
              <a:buFontTx/>
              <a:buChar char="•"/>
            </a:pPr>
            <a:r>
              <a:rPr lang="zh-CN" altLang="en-US" sz="2400" b="1">
                <a:solidFill>
                  <a:schemeClr val="tx1">
                    <a:lumMod val="75000"/>
                    <a:lumOff val="25000"/>
                  </a:schemeClr>
                </a:solidFill>
                <a:latin typeface="Arial" panose="020b0604020202020204" pitchFamily="34" charset="0"/>
                <a:sym typeface="+mn-ea"/>
              </a:rPr>
              <a:t>古，</a:t>
            </a:r>
            <a:r>
              <a:rPr lang="zh-CN" altLang="en-US" sz="2400" b="1">
                <a:solidFill>
                  <a:srgbClr val="FF0000"/>
                </a:solidFill>
                <a:latin typeface="Arial" panose="020b0604020202020204" pitchFamily="34" charset="0"/>
                <a:sym typeface="+mn-ea"/>
              </a:rPr>
              <a:t>教养</a:t>
            </a:r>
            <a:r>
              <a:rPr lang="zh-CN" altLang="en-US" sz="2400" b="1">
                <a:solidFill>
                  <a:schemeClr val="tx1">
                    <a:lumMod val="75000"/>
                    <a:lumOff val="25000"/>
                  </a:schemeClr>
                </a:solidFill>
                <a:latin typeface="Arial" panose="020b0604020202020204" pitchFamily="34" charset="0"/>
                <a:sym typeface="+mn-ea"/>
              </a:rPr>
              <a:t>；今，从错误失败中取得知识。</a:t>
            </a:r>
            <a:endParaRPr lang="zh-CN" altLang="en-US" sz="2400" b="1">
              <a:solidFill>
                <a:schemeClr val="tx1">
                  <a:lumMod val="75000"/>
                  <a:lumOff val="25000"/>
                </a:schemeClr>
              </a:solidFill>
              <a:latin typeface="Arial" panose="020b0604020202020204" pitchFamily="34" charset="0"/>
              <a:sym typeface="+mn-ea"/>
            </a:endParaRPr>
          </a:p>
          <a:p>
            <a:pPr marL="342900" indent="-342900" algn="l">
              <a:lnSpc>
                <a:spcPct val="100000"/>
              </a:lnSpc>
              <a:spcBef>
                <a:spcPct val="20000"/>
              </a:spcBef>
              <a:buClrTx/>
              <a:buSzTx/>
              <a:buFontTx/>
              <a:buChar char="•"/>
            </a:pPr>
            <a:r>
              <a:rPr lang="zh-CN" altLang="en-US" sz="2400" b="1">
                <a:solidFill>
                  <a:schemeClr val="tx1">
                    <a:lumMod val="75000"/>
                    <a:lumOff val="25000"/>
                  </a:schemeClr>
                </a:solidFill>
                <a:latin typeface="Arial" panose="020b0604020202020204" pitchFamily="34" charset="0"/>
                <a:sym typeface="+mn-ea"/>
              </a:rPr>
              <a:t>古，</a:t>
            </a:r>
            <a:r>
              <a:rPr lang="zh-CN" altLang="en-US" sz="2400" b="1">
                <a:solidFill>
                  <a:srgbClr val="FF0000"/>
                </a:solidFill>
                <a:latin typeface="Arial" panose="020b0604020202020204" pitchFamily="34" charset="0"/>
                <a:sym typeface="+mn-ea"/>
              </a:rPr>
              <a:t>大户人家</a:t>
            </a:r>
            <a:r>
              <a:rPr lang="zh-CN" altLang="en-US" sz="2400" b="1">
                <a:solidFill>
                  <a:schemeClr val="tx1">
                    <a:lumMod val="75000"/>
                    <a:lumOff val="25000"/>
                  </a:schemeClr>
                </a:solidFill>
                <a:latin typeface="Arial" panose="020b0604020202020204" pitchFamily="34" charset="0"/>
                <a:sym typeface="+mn-ea"/>
              </a:rPr>
              <a:t>；今，所有的人，著名的专家。</a:t>
            </a:r>
            <a:endParaRPr lang="zh-CN" altLang="en-US" sz="2400" b="1">
              <a:solidFill>
                <a:schemeClr val="tx1">
                  <a:lumMod val="75000"/>
                  <a:lumOff val="25000"/>
                </a:schemeClr>
              </a:solidFill>
              <a:latin typeface="Arial" panose="020b0604020202020204" pitchFamily="34" charset="0"/>
              <a:sym typeface="+mn-ea"/>
            </a:endParaRPr>
          </a:p>
          <a:p>
            <a:pPr marL="342900" indent="-342900" algn="l">
              <a:lnSpc>
                <a:spcPct val="100000"/>
              </a:lnSpc>
              <a:spcBef>
                <a:spcPct val="20000"/>
              </a:spcBef>
              <a:buClrTx/>
              <a:buSzTx/>
              <a:buFontTx/>
              <a:buChar char="•"/>
            </a:pPr>
            <a:r>
              <a:rPr lang="zh-CN" altLang="en-US" sz="2400" b="1">
                <a:solidFill>
                  <a:schemeClr val="tx1">
                    <a:lumMod val="75000"/>
                    <a:lumOff val="25000"/>
                  </a:schemeClr>
                </a:solidFill>
                <a:latin typeface="Arial" panose="020b0604020202020204" pitchFamily="34" charset="0"/>
                <a:sym typeface="+mn-ea"/>
              </a:rPr>
              <a:t>古，</a:t>
            </a:r>
            <a:r>
              <a:rPr lang="zh-CN" altLang="en-US" sz="2400" b="1">
                <a:solidFill>
                  <a:srgbClr val="FF0000"/>
                </a:solidFill>
                <a:latin typeface="Arial" panose="020b0604020202020204" pitchFamily="34" charset="0"/>
                <a:sym typeface="+mn-ea"/>
              </a:rPr>
              <a:t>坐具</a:t>
            </a:r>
            <a:r>
              <a:rPr lang="zh-CN" altLang="en-US" sz="2400" b="1">
                <a:solidFill>
                  <a:schemeClr val="tx1">
                    <a:lumMod val="75000"/>
                    <a:lumOff val="25000"/>
                  </a:schemeClr>
                </a:solidFill>
                <a:latin typeface="Arial" panose="020b0604020202020204" pitchFamily="34" charset="0"/>
                <a:sym typeface="+mn-ea"/>
              </a:rPr>
              <a:t>；今，卧具。</a:t>
            </a:r>
            <a:endParaRPr lang="zh-CN" altLang="en-US" sz="2400" b="1">
              <a:solidFill>
                <a:schemeClr val="tx1">
                  <a:lumMod val="75000"/>
                  <a:lumOff val="25000"/>
                </a:schemeClr>
              </a:solidFill>
              <a:latin typeface="Arial" panose="020b0604020202020204" pitchFamily="34" charset="0"/>
            </a:endParaRPr>
          </a:p>
        </p:txBody>
      </p:sp>
      <p:sp>
        <p:nvSpPr>
          <p:cNvPr id="2" name="文本框 1"/>
          <p:cNvSpPr txBox="1"/>
          <p:nvPr/>
        </p:nvSpPr>
        <p:spPr>
          <a:xfrm>
            <a:off x="1101090" y="2183130"/>
            <a:ext cx="2059940" cy="3859530"/>
          </a:xfrm>
          <a:prstGeom prst="rect">
            <a:avLst/>
          </a:prstGeom>
          <a:noFill/>
        </p:spPr>
        <p:txBody>
          <a:bodyPr wrap="none" rtlCol="0">
            <a:spAutoFit/>
          </a:bodyPr>
          <a:lstStyle/>
          <a:p>
            <a:pPr algn="l">
              <a:lnSpc>
                <a:spcPct val="105000"/>
              </a:lnSpc>
              <a:spcBef>
                <a:spcPct val="50000"/>
              </a:spcBef>
            </a:pPr>
            <a:r>
              <a:rPr lang="zh-CN" altLang="en-US" sz="2800" b="1">
                <a:solidFill>
                  <a:srgbClr val="FF0000"/>
                </a:solidFill>
                <a:latin typeface="Arial" panose="020b0604020202020204" pitchFamily="34" charset="0"/>
                <a:sym typeface="+mn-ea"/>
              </a:rPr>
              <a:t>可怜</a:t>
            </a:r>
            <a:r>
              <a:rPr lang="zh-CN" altLang="en-US" sz="2800" b="1">
                <a:solidFill>
                  <a:schemeClr val="tx1">
                    <a:lumMod val="75000"/>
                    <a:lumOff val="25000"/>
                  </a:schemeClr>
                </a:solidFill>
                <a:latin typeface="Arial" panose="020b0604020202020204" pitchFamily="34" charset="0"/>
                <a:sym typeface="+mn-ea"/>
              </a:rPr>
              <a:t>体无比</a:t>
            </a:r>
            <a:endParaRPr lang="zh-CN" altLang="en-US" sz="2800" b="1">
              <a:solidFill>
                <a:schemeClr val="tx1">
                  <a:lumMod val="75000"/>
                  <a:lumOff val="25000"/>
                </a:schemeClr>
              </a:solidFill>
              <a:latin typeface="Arial" panose="020b0604020202020204" pitchFamily="34" charset="0"/>
            </a:endParaRPr>
          </a:p>
          <a:p>
            <a:pPr algn="l">
              <a:lnSpc>
                <a:spcPct val="75000"/>
              </a:lnSpc>
              <a:spcBef>
                <a:spcPct val="50000"/>
              </a:spcBef>
            </a:pPr>
            <a:r>
              <a:rPr lang="zh-CN" altLang="en-US" sz="2800" b="1">
                <a:solidFill>
                  <a:srgbClr val="FF0000"/>
                </a:solidFill>
                <a:latin typeface="Arial" panose="020b0604020202020204" pitchFamily="34" charset="0"/>
                <a:sym typeface="+mn-ea"/>
              </a:rPr>
              <a:t>守节</a:t>
            </a:r>
            <a:r>
              <a:rPr lang="zh-CN" altLang="en-US" sz="2800" b="1">
                <a:solidFill>
                  <a:schemeClr val="tx1">
                    <a:lumMod val="75000"/>
                    <a:lumOff val="25000"/>
                  </a:schemeClr>
                </a:solidFill>
                <a:latin typeface="Arial" panose="020b0604020202020204" pitchFamily="34" charset="0"/>
                <a:sym typeface="+mn-ea"/>
              </a:rPr>
              <a:t>情不移</a:t>
            </a:r>
            <a:endParaRPr lang="zh-CN" altLang="en-US" sz="2800" b="1">
              <a:solidFill>
                <a:schemeClr val="tx1">
                  <a:lumMod val="75000"/>
                  <a:lumOff val="25000"/>
                </a:schemeClr>
              </a:solidFill>
              <a:latin typeface="Arial" panose="020b0604020202020204" pitchFamily="34" charset="0"/>
            </a:endParaRPr>
          </a:p>
          <a:p>
            <a:pPr algn="l">
              <a:lnSpc>
                <a:spcPct val="100000"/>
              </a:lnSpc>
            </a:pPr>
            <a:r>
              <a:rPr lang="zh-CN" altLang="en-US" sz="2800" b="1">
                <a:solidFill>
                  <a:srgbClr val="FF0000"/>
                </a:solidFill>
                <a:latin typeface="Arial" panose="020b0604020202020204" pitchFamily="34" charset="0"/>
                <a:sym typeface="+mn-ea"/>
              </a:rPr>
              <a:t>共事</a:t>
            </a:r>
            <a:r>
              <a:rPr lang="zh-CN" altLang="en-US" sz="2800" b="1">
                <a:solidFill>
                  <a:schemeClr val="tx1">
                    <a:lumMod val="75000"/>
                    <a:lumOff val="25000"/>
                  </a:schemeClr>
                </a:solidFill>
                <a:latin typeface="Arial" panose="020b0604020202020204" pitchFamily="34" charset="0"/>
                <a:sym typeface="+mn-ea"/>
              </a:rPr>
              <a:t>二三年</a:t>
            </a:r>
            <a:endParaRPr lang="zh-CN" altLang="en-US" sz="2800" b="1">
              <a:solidFill>
                <a:schemeClr val="tx1">
                  <a:lumMod val="75000"/>
                  <a:lumOff val="25000"/>
                </a:schemeClr>
              </a:solidFill>
              <a:latin typeface="Arial" panose="020b0604020202020204" pitchFamily="34" charset="0"/>
            </a:endParaRPr>
          </a:p>
          <a:p>
            <a:pPr algn="l">
              <a:lnSpc>
                <a:spcPct val="100000"/>
              </a:lnSpc>
            </a:pPr>
            <a:r>
              <a:rPr lang="zh-CN" altLang="en-US" sz="2800" b="1">
                <a:solidFill>
                  <a:schemeClr val="tx1">
                    <a:lumMod val="75000"/>
                    <a:lumOff val="25000"/>
                  </a:schemeClr>
                </a:solidFill>
                <a:latin typeface="Arial" panose="020b0604020202020204" pitchFamily="34" charset="0"/>
                <a:sym typeface="+mn-ea"/>
              </a:rPr>
              <a:t>妾不堪</a:t>
            </a:r>
            <a:r>
              <a:rPr lang="zh-CN" altLang="en-US" sz="2800" b="1">
                <a:solidFill>
                  <a:srgbClr val="FF0000"/>
                </a:solidFill>
                <a:latin typeface="Arial" panose="020b0604020202020204" pitchFamily="34" charset="0"/>
                <a:sym typeface="+mn-ea"/>
              </a:rPr>
              <a:t>驱使</a:t>
            </a:r>
            <a:endParaRPr lang="zh-CN" altLang="en-US" sz="2800" b="1">
              <a:solidFill>
                <a:schemeClr val="tx1">
                  <a:lumMod val="75000"/>
                  <a:lumOff val="25000"/>
                </a:schemeClr>
              </a:solidFill>
              <a:latin typeface="Arial" panose="020b0604020202020204" pitchFamily="34" charset="0"/>
            </a:endParaRPr>
          </a:p>
          <a:p>
            <a:pPr algn="l">
              <a:lnSpc>
                <a:spcPct val="100000"/>
              </a:lnSpc>
            </a:pPr>
            <a:r>
              <a:rPr lang="zh-CN" altLang="en-US" sz="2800" b="1">
                <a:solidFill>
                  <a:schemeClr val="tx1">
                    <a:lumMod val="75000"/>
                    <a:lumOff val="25000"/>
                  </a:schemeClr>
                </a:solidFill>
                <a:latin typeface="Arial" panose="020b0604020202020204" pitchFamily="34" charset="0"/>
                <a:sym typeface="+mn-ea"/>
              </a:rPr>
              <a:t>汝岂得</a:t>
            </a:r>
            <a:r>
              <a:rPr lang="zh-CN" altLang="en-US" sz="2800" b="1">
                <a:solidFill>
                  <a:srgbClr val="FF0000"/>
                </a:solidFill>
                <a:latin typeface="Arial" panose="020b0604020202020204" pitchFamily="34" charset="0"/>
                <a:sym typeface="+mn-ea"/>
              </a:rPr>
              <a:t>自由</a:t>
            </a:r>
            <a:endParaRPr lang="zh-CN" altLang="en-US" sz="2800" b="1">
              <a:solidFill>
                <a:schemeClr val="tx1">
                  <a:lumMod val="75000"/>
                  <a:lumOff val="25000"/>
                </a:schemeClr>
              </a:solidFill>
              <a:latin typeface="Arial" panose="020b0604020202020204" pitchFamily="34" charset="0"/>
            </a:endParaRPr>
          </a:p>
          <a:p>
            <a:pPr algn="l">
              <a:lnSpc>
                <a:spcPct val="65000"/>
              </a:lnSpc>
              <a:spcBef>
                <a:spcPct val="50000"/>
              </a:spcBef>
            </a:pPr>
            <a:r>
              <a:rPr lang="zh-CN" altLang="en-US" sz="2800" b="1">
                <a:solidFill>
                  <a:schemeClr val="tx1">
                    <a:lumMod val="75000"/>
                    <a:lumOff val="25000"/>
                  </a:schemeClr>
                </a:solidFill>
                <a:latin typeface="Arial" panose="020b0604020202020204" pitchFamily="34" charset="0"/>
                <a:sym typeface="+mn-ea"/>
              </a:rPr>
              <a:t>本自无</a:t>
            </a:r>
            <a:r>
              <a:rPr lang="zh-CN" altLang="en-US" sz="2800" b="1">
                <a:solidFill>
                  <a:srgbClr val="FF0000"/>
                </a:solidFill>
                <a:latin typeface="Arial" panose="020b0604020202020204" pitchFamily="34" charset="0"/>
                <a:sym typeface="+mn-ea"/>
              </a:rPr>
              <a:t>教训</a:t>
            </a:r>
            <a:endParaRPr lang="zh-CN" altLang="en-US" sz="2800" b="1">
              <a:solidFill>
                <a:schemeClr val="tx1">
                  <a:lumMod val="75000"/>
                  <a:lumOff val="25000"/>
                </a:schemeClr>
              </a:solidFill>
              <a:latin typeface="Arial" panose="020b0604020202020204" pitchFamily="34" charset="0"/>
            </a:endParaRPr>
          </a:p>
          <a:p>
            <a:pPr algn="l">
              <a:lnSpc>
                <a:spcPct val="65000"/>
              </a:lnSpc>
              <a:spcBef>
                <a:spcPct val="50000"/>
              </a:spcBef>
            </a:pPr>
            <a:r>
              <a:rPr lang="zh-CN" altLang="en-US" sz="2800" b="1">
                <a:solidFill>
                  <a:schemeClr val="tx1">
                    <a:lumMod val="75000"/>
                    <a:lumOff val="25000"/>
                  </a:schemeClr>
                </a:solidFill>
                <a:latin typeface="Arial" panose="020b0604020202020204" pitchFamily="34" charset="0"/>
                <a:sym typeface="+mn-ea"/>
              </a:rPr>
              <a:t>汝是</a:t>
            </a:r>
            <a:r>
              <a:rPr lang="zh-CN" altLang="en-US" sz="2800" b="1">
                <a:solidFill>
                  <a:srgbClr val="FF0000"/>
                </a:solidFill>
                <a:latin typeface="Arial" panose="020b0604020202020204" pitchFamily="34" charset="0"/>
                <a:sym typeface="+mn-ea"/>
              </a:rPr>
              <a:t>大家</a:t>
            </a:r>
            <a:r>
              <a:rPr lang="zh-CN" altLang="en-US" sz="2800" b="1">
                <a:solidFill>
                  <a:schemeClr val="tx1">
                    <a:lumMod val="75000"/>
                    <a:lumOff val="25000"/>
                  </a:schemeClr>
                </a:solidFill>
                <a:latin typeface="Arial" panose="020b0604020202020204" pitchFamily="34" charset="0"/>
                <a:sym typeface="+mn-ea"/>
              </a:rPr>
              <a:t>子</a:t>
            </a:r>
            <a:endParaRPr lang="zh-CN" altLang="en-US" sz="2800" b="1">
              <a:solidFill>
                <a:schemeClr val="tx1">
                  <a:lumMod val="75000"/>
                  <a:lumOff val="25000"/>
                </a:schemeClr>
              </a:solidFill>
              <a:latin typeface="Arial" panose="020b0604020202020204" pitchFamily="34" charset="0"/>
            </a:endParaRPr>
          </a:p>
          <a:p>
            <a:pPr algn="l">
              <a:lnSpc>
                <a:spcPct val="65000"/>
              </a:lnSpc>
              <a:spcBef>
                <a:spcPct val="50000"/>
              </a:spcBef>
            </a:pPr>
            <a:r>
              <a:rPr lang="zh-CN" altLang="en-US" sz="2800" b="1">
                <a:solidFill>
                  <a:schemeClr val="tx1">
                    <a:lumMod val="75000"/>
                    <a:lumOff val="25000"/>
                  </a:schemeClr>
                </a:solidFill>
                <a:latin typeface="Arial" panose="020b0604020202020204" pitchFamily="34" charset="0"/>
                <a:sym typeface="+mn-ea"/>
              </a:rPr>
              <a:t>槌</a:t>
            </a:r>
            <a:r>
              <a:rPr lang="zh-CN" altLang="en-US" sz="2800" b="1">
                <a:solidFill>
                  <a:srgbClr val="FF0000"/>
                </a:solidFill>
                <a:latin typeface="Arial" panose="020b0604020202020204" pitchFamily="34" charset="0"/>
                <a:sym typeface="+mn-ea"/>
              </a:rPr>
              <a:t>床</a:t>
            </a:r>
            <a:r>
              <a:rPr lang="zh-CN" altLang="en-US" sz="2800" b="1">
                <a:solidFill>
                  <a:schemeClr val="tx1">
                    <a:lumMod val="75000"/>
                    <a:lumOff val="25000"/>
                  </a:schemeClr>
                </a:solidFill>
                <a:latin typeface="Arial" panose="020b0604020202020204" pitchFamily="34" charset="0"/>
                <a:sym typeface="+mn-ea"/>
              </a:rPr>
              <a:t>便大怒 </a:t>
            </a:r>
            <a:endParaRPr lang="en-US" altLang="zh-CN" sz="2800" b="1">
              <a:solidFill>
                <a:schemeClr val="lt1"/>
              </a:solidFill>
              <a:latin typeface="微软雅黑" panose="020b0503020204020204" charset="-122"/>
              <a:ea typeface="微软雅黑" panose="020b0503020204020204" charset="-122"/>
              <a:sym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6"/>
                                        </p:tgtEl>
                                        <p:attrNameLst>
                                          <p:attrName>style.visibility</p:attrName>
                                        </p:attrNameLst>
                                      </p:cBhvr>
                                      <p:to>
                                        <p:strVal val="visible"/>
                                      </p:to>
                                    </p:set>
                                    <p:anim calcmode="lin" valueType="num">
                                      <p:cBhvr additive="base">
                                        <p:cTn id="13" dur="500" fill="hold"/>
                                        <p:tgtEl>
                                          <p:spTgt spid="18436"/>
                                        </p:tgtEl>
                                        <p:attrNameLst>
                                          <p:attrName>ppt_x</p:attrName>
                                        </p:attrNameLst>
                                      </p:cBhvr>
                                      <p:tavLst>
                                        <p:tav tm="0">
                                          <p:val>
                                            <p:strVal val="#ppt_x"/>
                                          </p:val>
                                        </p:tav>
                                        <p:tav tm="100000">
                                          <p:val>
                                            <p:strVal val="#ppt_x"/>
                                          </p:val>
                                        </p:tav>
                                      </p:tavLst>
                                    </p:anim>
                                    <p:anim calcmode="lin" valueType="num">
                                      <p:cBhvr additive="base">
                                        <p:cTn id="14"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 name="矩形 23"/>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5" name="Title 6"/>
          <p:cNvSpPr txBox="1"/>
          <p:nvPr>
            <p:custDataLst>
              <p:tags r:id="rId3"/>
            </p:custDataLst>
          </p:nvPr>
        </p:nvSpPr>
        <p:spPr>
          <a:xfrm>
            <a:off x="1219167" y="1006462"/>
            <a:ext cx="3200425" cy="484507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自可断</a:t>
            </a:r>
            <a:r>
              <a:rPr lang="zh-CN" altLang="en-US"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来信</a:t>
            </a:r>
            <a:endParaRPr lang="zh-CN" altLang="en-US"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蹑履相</a:t>
            </a:r>
            <a:r>
              <a:rPr lang="zh-CN" altLang="en-US"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逢迎</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渠</a:t>
            </a: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会永无缘</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叶叶相</a:t>
            </a:r>
            <a:r>
              <a:rPr lang="zh-CN" altLang="en-US"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交通</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生人</a:t>
            </a: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作死别</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多谢</a:t>
            </a: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后世人</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处分</a:t>
            </a: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适兄意</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a:solidFill>
                  <a:srgbClr val="000000"/>
                </a:solidFill>
                <a:latin typeface="Arial" panose="020b0604020202020204" pitchFamily="34" charset="0"/>
                <a:sym typeface="+mn-ea"/>
              </a:rPr>
              <a:t>承籍有</a:t>
            </a:r>
            <a:r>
              <a:rPr lang="zh-CN" altLang="en-US" sz="2400" b="1">
                <a:solidFill>
                  <a:srgbClr val="FF0000"/>
                </a:solidFill>
                <a:latin typeface="Arial" panose="020b0604020202020204" pitchFamily="34" charset="0"/>
                <a:sym typeface="+mn-ea"/>
              </a:rPr>
              <a:t>宦官</a:t>
            </a:r>
            <a:endParaRPr lang="zh-CN" altLang="en-US" sz="2400" b="1" spc="100">
              <a:ln w="3175">
                <a:noFill/>
                <a:prstDash val="dash"/>
              </a:ln>
              <a:solidFill>
                <a:srgbClr val="FF0000"/>
              </a:solidFill>
              <a:latin typeface="Arial" panose="020b0604020202020204" pitchFamily="34" charset="0"/>
              <a:ea typeface="微软雅黑" panose="020b0503020204020204" charset="-122"/>
              <a:cs typeface="微软雅黑" panose="020b0503020204020204" charset="-122"/>
              <a:sym typeface="+mn-ea"/>
            </a:endParaRPr>
          </a:p>
        </p:txBody>
      </p:sp>
      <p:sp>
        <p:nvSpPr>
          <p:cNvPr id="26" name="Title 6"/>
          <p:cNvSpPr txBox="1"/>
          <p:nvPr>
            <p:custDataLst>
              <p:tags r:id="rId4"/>
            </p:custDataLst>
          </p:nvPr>
        </p:nvSpPr>
        <p:spPr>
          <a:xfrm>
            <a:off x="4724400" y="1006475"/>
            <a:ext cx="6248400" cy="525145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0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古，</a:t>
            </a:r>
            <a:r>
              <a:rPr lang="zh-CN" altLang="en-US"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来送信的使者</a:t>
            </a: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；今，寄来的书信。</a:t>
            </a:r>
            <a:r>
              <a:rPr lang="zh-CN" altLang="en-US" sz="2400" b="1">
                <a:solidFill>
                  <a:srgbClr val="000000"/>
                </a:solidFill>
                <a:latin typeface="Arial" panose="020b0604020202020204" pitchFamily="34" charset="0"/>
                <a:sym typeface="+mn-ea"/>
              </a:rPr>
              <a:t>  </a:t>
            </a:r>
            <a:endParaRPr lang="zh-CN" altLang="en-US" sz="2400" b="1">
              <a:solidFill>
                <a:srgbClr val="000000"/>
              </a:solidFill>
              <a:latin typeface="Arial" panose="020b0604020202020204" pitchFamily="34" charset="0"/>
              <a:sym typeface="+mn-ea"/>
            </a:endParaRPr>
          </a:p>
          <a:p>
            <a:pPr marL="285750" lvl="0" indent="-285750" algn="l" fontAlgn="ctr">
              <a:lnSpc>
                <a:spcPct val="100000"/>
              </a:lnSpc>
              <a:spcBef>
                <a:spcPts val="1000"/>
              </a:spcBef>
              <a:spcAft>
                <a:spcPct val="0"/>
              </a:spcAft>
              <a:buSzTx/>
              <a:buFont typeface="Wingdings" panose="05000000000000000000" charset="0"/>
              <a:buChar char="l"/>
            </a:pPr>
            <a:r>
              <a:rPr lang="zh-CN" altLang="en-US" sz="2400" b="1">
                <a:solidFill>
                  <a:srgbClr val="000000"/>
                </a:solidFill>
                <a:latin typeface="Arial" panose="020b0604020202020204" pitchFamily="34" charset="0"/>
                <a:sym typeface="+mn-ea"/>
              </a:rPr>
              <a:t>古：</a:t>
            </a:r>
            <a:r>
              <a:rPr lang="zh-CN" altLang="en-US" sz="2400" b="1">
                <a:solidFill>
                  <a:srgbClr val="FF0000"/>
                </a:solidFill>
                <a:latin typeface="Arial" panose="020b0604020202020204" pitchFamily="34" charset="0"/>
                <a:sym typeface="+mn-ea"/>
              </a:rPr>
              <a:t>迎接</a:t>
            </a:r>
            <a:r>
              <a:rPr lang="zh-CN" altLang="en-US" sz="2400" b="1">
                <a:solidFill>
                  <a:srgbClr val="000000"/>
                </a:solidFill>
                <a:latin typeface="Arial" panose="020b0604020202020204" pitchFamily="34" charset="0"/>
                <a:sym typeface="+mn-ea"/>
              </a:rPr>
              <a:t>，今：奉承拍马。</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0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古，</a:t>
            </a:r>
            <a:r>
              <a:rPr lang="zh-CN" altLang="en-US"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他</a:t>
            </a: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；今常指人工开凿的河道</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0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古，</a:t>
            </a:r>
            <a:r>
              <a:rPr lang="zh-CN" altLang="en-US"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交错相通</a:t>
            </a: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，连接 ；今，各种运输和邮电事业的总称。</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0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古，</a:t>
            </a:r>
            <a:r>
              <a:rPr lang="zh-CN" altLang="en-US"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活着的人</a:t>
            </a: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；今，陌生的人。</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0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古，</a:t>
            </a:r>
            <a:r>
              <a:rPr lang="zh-CN" altLang="en-US"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劝告</a:t>
            </a: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；今，常用来表示感谢。</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0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古：</a:t>
            </a:r>
            <a:r>
              <a:rPr lang="zh-CN" altLang="en-US"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处置</a:t>
            </a: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；今：对犯罪或犯错误的人按情节轻重作出处罚决定。</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00000"/>
              </a:lnSpc>
              <a:spcBef>
                <a:spcPts val="1000"/>
              </a:spcBef>
              <a:spcAft>
                <a:spcPct val="0"/>
              </a:spcAft>
              <a:buSzTx/>
              <a:buFont typeface="Wingdings" panose="05000000000000000000" charset="0"/>
              <a:buChar char="l"/>
            </a:pPr>
            <a:r>
              <a:rPr lang="zh-CN" altLang="en-US" sz="2400" b="1">
                <a:solidFill>
                  <a:srgbClr val="000000"/>
                </a:solidFill>
                <a:latin typeface="Arial" panose="020b0604020202020204" pitchFamily="34" charset="0"/>
                <a:sym typeface="+mn-ea"/>
              </a:rPr>
              <a:t>古：</a:t>
            </a:r>
            <a:r>
              <a:rPr lang="zh-CN" altLang="en-US" sz="2400" b="1">
                <a:solidFill>
                  <a:srgbClr val="FF0000"/>
                </a:solidFill>
                <a:latin typeface="Arial" panose="020b0604020202020204" pitchFamily="34" charset="0"/>
                <a:sym typeface="+mn-ea"/>
              </a:rPr>
              <a:t>官宦、做官的人</a:t>
            </a:r>
            <a:r>
              <a:rPr lang="zh-CN" altLang="en-US" sz="2400" b="1">
                <a:solidFill>
                  <a:srgbClr val="000000"/>
                </a:solidFill>
                <a:latin typeface="Arial" panose="020b0604020202020204" pitchFamily="34" charset="0"/>
                <a:sym typeface="+mn-ea"/>
              </a:rPr>
              <a:t>，今：太监、宦官。</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16" name="矩形 13"/>
          <p:cNvSpPr/>
          <p:nvPr>
            <p:custDataLst>
              <p:tags r:id="rId3"/>
            </p:custDataLst>
          </p:nvPr>
        </p:nvSpPr>
        <p:spPr>
          <a:xfrm>
            <a:off x="4438015" y="1767840"/>
            <a:ext cx="6991985" cy="4559935"/>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7" name="矩形 12"/>
          <p:cNvSpPr/>
          <p:nvPr>
            <p:custDataLst>
              <p:tags r:id="rId4"/>
            </p:custDataLst>
          </p:nvPr>
        </p:nvSpPr>
        <p:spPr>
          <a:xfrm>
            <a:off x="542290" y="1767840"/>
            <a:ext cx="3554095" cy="4624705"/>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8" name="矩形 14"/>
          <p:cNvSpPr/>
          <p:nvPr>
            <p:custDataLst>
              <p:tags r:id="rId5"/>
            </p:custDataLst>
          </p:nvPr>
        </p:nvSpPr>
        <p:spPr>
          <a:xfrm>
            <a:off x="762000" y="1920240"/>
            <a:ext cx="3054350" cy="427482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nSpc>
                <a:spcPct val="105000"/>
              </a:lnSpc>
              <a:spcBef>
                <a:spcPct val="50000"/>
              </a:spcBef>
            </a:pPr>
            <a:endParaRPr lang="en-US" altLang="zh-CN">
              <a:solidFill>
                <a:schemeClr val="lt1"/>
              </a:solidFill>
              <a:latin typeface="微软雅黑" panose="020b0503020204020204" charset="-122"/>
              <a:ea typeface="微软雅黑" panose="020b0503020204020204" charset="-122"/>
              <a:sym typeface="+mn-ea"/>
            </a:endParaRPr>
          </a:p>
        </p:txBody>
      </p:sp>
      <p:sp>
        <p:nvSpPr>
          <p:cNvPr id="19" name="矩形 18"/>
          <p:cNvSpPr/>
          <p:nvPr>
            <p:custDataLst>
              <p:tags r:id="rId6"/>
            </p:custDataLst>
          </p:nvPr>
        </p:nvSpPr>
        <p:spPr>
          <a:xfrm>
            <a:off x="4728210" y="1910080"/>
            <a:ext cx="6854190" cy="427482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20" name="文本框 19"/>
          <p:cNvSpPr txBox="1"/>
          <p:nvPr>
            <p:custDataLst>
              <p:tags r:id="rId7"/>
            </p:custDataLst>
          </p:nvPr>
        </p:nvSpPr>
        <p:spPr>
          <a:xfrm>
            <a:off x="457200" y="405383"/>
            <a:ext cx="10972800" cy="702944"/>
          </a:xfrm>
          <a:prstGeom prst="rect">
            <a:avLst/>
          </a:prstGeom>
          <a:noFill/>
        </p:spPr>
        <p:txBody>
          <a:bodyPr wrap="square" lIns="63500" tIns="25400" rIns="63500" bIns="25400" rtlCol="0" anchor="t" anchorCtr="0">
            <a:normAutofit/>
          </a:bodyPr>
          <a:lstStyle/>
          <a:p>
            <a:pPr>
              <a:lnSpc>
                <a:spcPct val="105000"/>
              </a:lnSpc>
              <a:spcBef>
                <a:spcPct val="50000"/>
              </a:spcBef>
            </a:pPr>
            <a:r>
              <a:rPr lang="zh-CN" altLang="en-US" sz="3800" b="1" spc="220">
                <a:solidFill>
                  <a:schemeClr val="accent1"/>
                </a:solidFill>
                <a:latin typeface="微软雅黑" panose="020b0503020204020204" charset="-122"/>
                <a:ea typeface="微软雅黑" panose="020b0503020204020204" charset="-122"/>
                <a:sym typeface="+mn-ea"/>
              </a:rPr>
              <a:t>（四）词类活用</a:t>
            </a:r>
            <a:endParaRPr lang="zh-CN" altLang="en-US" sz="3800"/>
          </a:p>
          <a:p>
            <a:pPr>
              <a:lnSpc>
                <a:spcPct val="105000"/>
              </a:lnSpc>
              <a:spcBef>
                <a:spcPct val="50000"/>
              </a:spcBef>
            </a:pPr>
            <a:endParaRPr lang="en-US" altLang="zh-CN" sz="3800" b="1" spc="220">
              <a:solidFill>
                <a:schemeClr val="lt1"/>
              </a:solidFill>
              <a:latin typeface="微软雅黑" panose="020b0503020204020204" charset="-122"/>
              <a:ea typeface="微软雅黑" panose="020b0503020204020204" charset="-122"/>
              <a:sym typeface="+mn-ea"/>
            </a:endParaRPr>
          </a:p>
        </p:txBody>
      </p:sp>
      <p:sp>
        <p:nvSpPr>
          <p:cNvPr id="68612" name="矩形 68611"/>
          <p:cNvSpPr/>
          <p:nvPr/>
        </p:nvSpPr>
        <p:spPr>
          <a:xfrm>
            <a:off x="762000" y="2066290"/>
            <a:ext cx="4255770" cy="3796030"/>
          </a:xfrm>
          <a:prstGeom prst="rect">
            <a:avLst/>
          </a:prstGeom>
          <a:noFill/>
          <a:ln w="9525">
            <a:noFill/>
          </a:ln>
        </p:spPr>
        <p:txBody>
          <a:bodyPr wrap="square">
            <a:spAutoFit/>
          </a:bodyPr>
          <a:lstStyle/>
          <a:p>
            <a:r>
              <a:rPr lang="zh-CN" altLang="en-US" sz="2800" b="1">
                <a:solidFill>
                  <a:schemeClr val="tx1">
                    <a:lumMod val="75000"/>
                    <a:lumOff val="25000"/>
                  </a:schemeClr>
                </a:solidFill>
                <a:latin typeface="Tahoma" panose="020b0604030504040204" pitchFamily="34" charset="0"/>
              </a:rPr>
              <a:t>孔雀</a:t>
            </a:r>
            <a:r>
              <a:rPr lang="zh-CN" altLang="en-US" sz="2800" b="1">
                <a:solidFill>
                  <a:srgbClr val="FF0000"/>
                </a:solidFill>
                <a:latin typeface="Tahoma" panose="020b0604030504040204" pitchFamily="34" charset="0"/>
              </a:rPr>
              <a:t>东南</a:t>
            </a:r>
            <a:r>
              <a:rPr lang="zh-CN" altLang="en-US" sz="2800" b="1">
                <a:solidFill>
                  <a:schemeClr val="tx1">
                    <a:lumMod val="75000"/>
                    <a:lumOff val="25000"/>
                  </a:schemeClr>
                </a:solidFill>
                <a:latin typeface="Tahoma" panose="020b0604030504040204" pitchFamily="34" charset="0"/>
              </a:rPr>
              <a:t>飞</a:t>
            </a:r>
            <a:endParaRPr lang="zh-CN" altLang="en-US" sz="2800" b="1">
              <a:solidFill>
                <a:schemeClr val="tx1">
                  <a:lumMod val="75000"/>
                  <a:lumOff val="25000"/>
                </a:schemeClr>
              </a:solidFill>
              <a:latin typeface="Tahoma" panose="020b0604030504040204" pitchFamily="34" charset="0"/>
            </a:endParaRPr>
          </a:p>
          <a:p>
            <a:r>
              <a:rPr lang="zh-CN" altLang="en-US" sz="2800" b="1" u="sng">
                <a:solidFill>
                  <a:srgbClr val="FF0000"/>
                </a:solidFill>
                <a:sym typeface="+mn-ea"/>
              </a:rPr>
              <a:t>手巾</a:t>
            </a:r>
            <a:r>
              <a:rPr lang="zh-CN" altLang="en-US" sz="2800" b="1">
                <a:solidFill>
                  <a:schemeClr val="tx1">
                    <a:lumMod val="75000"/>
                    <a:lumOff val="25000"/>
                  </a:schemeClr>
                </a:solidFill>
                <a:sym typeface="+mn-ea"/>
              </a:rPr>
              <a:t>掩口啼 </a:t>
            </a:r>
            <a:endParaRPr lang="zh-CN" altLang="en-US" sz="2800" b="1">
              <a:solidFill>
                <a:schemeClr val="tx1">
                  <a:lumMod val="75000"/>
                  <a:lumOff val="25000"/>
                </a:schemeClr>
              </a:solidFill>
              <a:sym typeface="+mn-ea"/>
            </a:endParaRPr>
          </a:p>
          <a:p>
            <a:r>
              <a:rPr lang="zh-CN" altLang="en-US" sz="2800" b="1" u="sng">
                <a:solidFill>
                  <a:srgbClr val="FF0000"/>
                </a:solidFill>
                <a:sym typeface="+mn-ea"/>
              </a:rPr>
              <a:t>朝</a:t>
            </a:r>
            <a:r>
              <a:rPr lang="zh-CN" altLang="en-US" sz="2800" b="1">
                <a:solidFill>
                  <a:schemeClr val="tx1">
                    <a:lumMod val="75000"/>
                    <a:lumOff val="25000"/>
                  </a:schemeClr>
                </a:solidFill>
                <a:sym typeface="+mn-ea"/>
              </a:rPr>
              <a:t>成绣夹裙  </a:t>
            </a:r>
            <a:endParaRPr lang="zh-CN" altLang="en-US" sz="2800" b="1">
              <a:solidFill>
                <a:schemeClr val="tx1">
                  <a:lumMod val="75000"/>
                  <a:lumOff val="25000"/>
                </a:schemeClr>
              </a:solidFill>
              <a:sym typeface="+mn-ea"/>
            </a:endParaRPr>
          </a:p>
          <a:p>
            <a:r>
              <a:rPr lang="zh-CN" altLang="en-US" sz="2800" b="1">
                <a:solidFill>
                  <a:schemeClr val="tx1">
                    <a:lumMod val="75000"/>
                    <a:lumOff val="25000"/>
                  </a:schemeClr>
                </a:solidFill>
                <a:sym typeface="+mn-ea"/>
              </a:rPr>
              <a:t>卿当</a:t>
            </a:r>
            <a:r>
              <a:rPr lang="zh-CN" altLang="en-US" sz="2800" b="1" u="sng">
                <a:solidFill>
                  <a:srgbClr val="FF0000"/>
                </a:solidFill>
                <a:sym typeface="+mn-ea"/>
              </a:rPr>
              <a:t>日</a:t>
            </a:r>
            <a:r>
              <a:rPr lang="zh-CN" altLang="en-US" sz="2800" b="1">
                <a:solidFill>
                  <a:schemeClr val="tx1">
                    <a:lumMod val="75000"/>
                    <a:lumOff val="25000"/>
                  </a:schemeClr>
                </a:solidFill>
                <a:sym typeface="+mn-ea"/>
              </a:rPr>
              <a:t>胜贵</a:t>
            </a:r>
            <a:endParaRPr lang="zh-CN" altLang="en-US" sz="2800" b="1">
              <a:solidFill>
                <a:schemeClr val="tx1">
                  <a:lumMod val="75000"/>
                  <a:lumOff val="25000"/>
                </a:schemeClr>
              </a:solidFill>
              <a:latin typeface="Tahoma" panose="020b0604030504040204" pitchFamily="34" charset="0"/>
            </a:endParaRPr>
          </a:p>
          <a:p>
            <a:r>
              <a:rPr lang="zh-CN" altLang="en-US" sz="2800" b="1">
                <a:solidFill>
                  <a:schemeClr val="tx1">
                    <a:lumMod val="75000"/>
                    <a:lumOff val="25000"/>
                  </a:schemeClr>
                </a:solidFill>
                <a:latin typeface="Tahoma" panose="020b0604030504040204" pitchFamily="34" charset="0"/>
              </a:rPr>
              <a:t>逆以</a:t>
            </a:r>
            <a:r>
              <a:rPr lang="zh-CN" altLang="en-US" sz="2800" b="1" u="sng">
                <a:solidFill>
                  <a:srgbClr val="FF0000"/>
                </a:solidFill>
                <a:latin typeface="Tahoma" panose="020b0604030504040204" pitchFamily="34" charset="0"/>
              </a:rPr>
              <a:t>煎</a:t>
            </a:r>
            <a:r>
              <a:rPr lang="zh-CN" altLang="en-US" sz="2800" b="1">
                <a:solidFill>
                  <a:schemeClr val="tx1">
                    <a:lumMod val="75000"/>
                    <a:lumOff val="25000"/>
                  </a:schemeClr>
                </a:solidFill>
                <a:latin typeface="Tahoma" panose="020b0604030504040204" pitchFamily="34" charset="0"/>
              </a:rPr>
              <a:t>我怀</a:t>
            </a:r>
            <a:endParaRPr lang="zh-CN" altLang="en-US" sz="2800" b="1">
              <a:solidFill>
                <a:schemeClr val="tx1">
                  <a:lumMod val="75000"/>
                  <a:lumOff val="25000"/>
                </a:schemeClr>
              </a:solidFill>
              <a:latin typeface="Tahoma" panose="020b0604030504040204" pitchFamily="34" charset="0"/>
            </a:endParaRPr>
          </a:p>
          <a:p>
            <a:r>
              <a:rPr lang="zh-CN" altLang="en-US" sz="2800" b="1">
                <a:solidFill>
                  <a:schemeClr val="tx1">
                    <a:lumMod val="75000"/>
                    <a:lumOff val="25000"/>
                  </a:schemeClr>
                </a:solidFill>
                <a:latin typeface="Tahoma" panose="020b0604030504040204" pitchFamily="34" charset="0"/>
              </a:rPr>
              <a:t>足以</a:t>
            </a:r>
            <a:r>
              <a:rPr lang="zh-CN" altLang="en-US" sz="2800" b="1">
                <a:solidFill>
                  <a:srgbClr val="FF0000"/>
                </a:solidFill>
                <a:latin typeface="Tahoma" panose="020b0604030504040204" pitchFamily="34" charset="0"/>
              </a:rPr>
              <a:t>荣</a:t>
            </a:r>
            <a:r>
              <a:rPr lang="zh-CN" altLang="en-US" sz="2800" b="1">
                <a:solidFill>
                  <a:schemeClr val="tx1">
                    <a:lumMod val="75000"/>
                    <a:lumOff val="25000"/>
                  </a:schemeClr>
                </a:solidFill>
                <a:latin typeface="Tahoma" panose="020b0604030504040204" pitchFamily="34" charset="0"/>
              </a:rPr>
              <a:t>汝身</a:t>
            </a:r>
            <a:endParaRPr lang="zh-CN" altLang="en-US" sz="2800" b="1">
              <a:solidFill>
                <a:schemeClr val="tx1">
                  <a:lumMod val="75000"/>
                  <a:lumOff val="25000"/>
                </a:schemeClr>
              </a:solidFill>
              <a:latin typeface="Tahoma" panose="020b0604030504040204" pitchFamily="34" charset="0"/>
            </a:endParaRPr>
          </a:p>
          <a:p>
            <a:pPr>
              <a:lnSpc>
                <a:spcPct val="80000"/>
              </a:lnSpc>
              <a:spcBef>
                <a:spcPct val="50000"/>
              </a:spcBef>
            </a:pPr>
            <a:r>
              <a:rPr lang="zh-CN" altLang="en-US" sz="2800" b="1">
                <a:solidFill>
                  <a:schemeClr val="tx1">
                    <a:lumMod val="75000"/>
                    <a:lumOff val="25000"/>
                  </a:schemeClr>
                </a:solidFill>
                <a:latin typeface="Arial" panose="020b0604020202020204" pitchFamily="34" charset="0"/>
                <a:sym typeface="+mn-ea"/>
              </a:rPr>
              <a:t>交广</a:t>
            </a:r>
            <a:r>
              <a:rPr lang="zh-CN" altLang="en-US" sz="2800" b="1" u="sng">
                <a:solidFill>
                  <a:srgbClr val="FF0000"/>
                </a:solidFill>
                <a:latin typeface="Arial" panose="020b0604020202020204" pitchFamily="34" charset="0"/>
                <a:sym typeface="+mn-ea"/>
              </a:rPr>
              <a:t>市</a:t>
            </a:r>
            <a:r>
              <a:rPr lang="zh-CN" altLang="en-US" sz="2800" b="1">
                <a:solidFill>
                  <a:schemeClr val="tx1">
                    <a:lumMod val="75000"/>
                    <a:lumOff val="25000"/>
                  </a:schemeClr>
                </a:solidFill>
                <a:latin typeface="Arial" panose="020b0604020202020204" pitchFamily="34" charset="0"/>
                <a:sym typeface="+mn-ea"/>
              </a:rPr>
              <a:t>鲑珍</a:t>
            </a:r>
            <a:r>
              <a:rPr lang="zh-CN" altLang="en-US" sz="2800" b="1">
                <a:solidFill>
                  <a:schemeClr val="tx1">
                    <a:lumMod val="75000"/>
                    <a:lumOff val="25000"/>
                  </a:schemeClr>
                </a:solidFill>
                <a:sym typeface="+mn-ea"/>
              </a:rPr>
              <a:t>  </a:t>
            </a:r>
            <a:endParaRPr lang="zh-CN" altLang="en-US" sz="2800" b="1">
              <a:solidFill>
                <a:schemeClr val="tx1">
                  <a:lumMod val="75000"/>
                  <a:lumOff val="25000"/>
                </a:schemeClr>
              </a:solidFill>
              <a:sym typeface="+mn-ea"/>
            </a:endParaRPr>
          </a:p>
          <a:p>
            <a:pPr>
              <a:lnSpc>
                <a:spcPct val="80000"/>
              </a:lnSpc>
              <a:spcBef>
                <a:spcPct val="50000"/>
              </a:spcBef>
            </a:pPr>
            <a:r>
              <a:rPr lang="zh-CN" altLang="en-US" sz="2800" b="1">
                <a:solidFill>
                  <a:schemeClr val="tx1">
                    <a:lumMod val="75000"/>
                    <a:lumOff val="25000"/>
                  </a:schemeClr>
                </a:solidFill>
                <a:sym typeface="+mn-ea"/>
              </a:rPr>
              <a:t>留待作</a:t>
            </a:r>
            <a:r>
              <a:rPr lang="zh-CN" altLang="en-US" sz="2800" b="1" u="sng">
                <a:solidFill>
                  <a:srgbClr val="FF0000"/>
                </a:solidFill>
                <a:sym typeface="+mn-ea"/>
              </a:rPr>
              <a:t>遗施</a:t>
            </a:r>
            <a:endParaRPr lang="zh-CN" altLang="en-US" sz="2800" b="1" u="sng">
              <a:solidFill>
                <a:srgbClr val="FF0000"/>
              </a:solidFill>
              <a:latin typeface="Tahoma" panose="020b0604030504040204" pitchFamily="34" charset="0"/>
              <a:sym typeface="+mn-ea"/>
            </a:endParaRPr>
          </a:p>
        </p:txBody>
      </p:sp>
      <p:sp>
        <p:nvSpPr>
          <p:cNvPr id="3" name="文本框 2"/>
          <p:cNvSpPr txBox="1"/>
          <p:nvPr/>
        </p:nvSpPr>
        <p:spPr>
          <a:xfrm>
            <a:off x="5232400" y="2278380"/>
            <a:ext cx="5845810" cy="3538220"/>
          </a:xfrm>
          <a:prstGeom prst="rect">
            <a:avLst/>
          </a:prstGeom>
          <a:noFill/>
        </p:spPr>
        <p:txBody>
          <a:bodyPr wrap="none" rtlCol="0">
            <a:spAutoFit/>
          </a:bodyPr>
          <a:lstStyle/>
          <a:p>
            <a:pPr algn="l"/>
            <a:r>
              <a:rPr lang="zh-CN" altLang="en-US" sz="2800" b="1">
                <a:solidFill>
                  <a:schemeClr val="tx1">
                    <a:lumMod val="75000"/>
                    <a:lumOff val="25000"/>
                  </a:schemeClr>
                </a:solidFill>
                <a:latin typeface="Tahoma" panose="020b0604030504040204" pitchFamily="34" charset="0"/>
                <a:sym typeface="+mn-ea"/>
              </a:rPr>
              <a:t>向东南</a:t>
            </a:r>
            <a:endParaRPr lang="zh-CN" altLang="en-US" sz="2800" b="1">
              <a:solidFill>
                <a:schemeClr val="tx1">
                  <a:lumMod val="75000"/>
                  <a:lumOff val="25000"/>
                </a:schemeClr>
              </a:solidFill>
              <a:latin typeface="Tahoma" panose="020b0604030504040204" pitchFamily="34" charset="0"/>
              <a:sym typeface="+mn-ea"/>
            </a:endParaRPr>
          </a:p>
          <a:p>
            <a:pPr algn="l"/>
            <a:r>
              <a:rPr lang="zh-CN" altLang="en-US" sz="2800" b="1">
                <a:solidFill>
                  <a:schemeClr val="tx1">
                    <a:lumMod val="75000"/>
                    <a:lumOff val="25000"/>
                  </a:schemeClr>
                </a:solidFill>
                <a:latin typeface="Tahoma" panose="020b0604030504040204" pitchFamily="34" charset="0"/>
              </a:rPr>
              <a:t>用手巾</a:t>
            </a:r>
            <a:endParaRPr lang="zh-CN" altLang="en-US" sz="2800" b="1">
              <a:solidFill>
                <a:schemeClr val="tx1">
                  <a:lumMod val="75000"/>
                  <a:lumOff val="25000"/>
                </a:schemeClr>
              </a:solidFill>
              <a:latin typeface="Tahoma" panose="020b0604030504040204" pitchFamily="34" charset="0"/>
            </a:endParaRPr>
          </a:p>
          <a:p>
            <a:pPr algn="l"/>
            <a:r>
              <a:rPr lang="zh-CN" altLang="en-US" sz="2800" b="1">
                <a:solidFill>
                  <a:schemeClr val="tx1">
                    <a:lumMod val="75000"/>
                    <a:lumOff val="25000"/>
                  </a:schemeClr>
                </a:solidFill>
                <a:latin typeface="Tahoma" panose="020b0604030504040204" pitchFamily="34" charset="0"/>
              </a:rPr>
              <a:t>在早晨，在晚上</a:t>
            </a:r>
            <a:endParaRPr lang="zh-CN" altLang="en-US" sz="2800" b="1">
              <a:solidFill>
                <a:schemeClr val="tx1">
                  <a:lumMod val="75000"/>
                  <a:lumOff val="25000"/>
                </a:schemeClr>
              </a:solidFill>
              <a:latin typeface="Tahoma" panose="020b0604030504040204" pitchFamily="34" charset="0"/>
            </a:endParaRPr>
          </a:p>
          <a:p>
            <a:pPr algn="l"/>
            <a:r>
              <a:rPr lang="zh-CN" altLang="en-US" sz="2800" b="1">
                <a:solidFill>
                  <a:schemeClr val="tx1">
                    <a:lumMod val="75000"/>
                    <a:lumOff val="25000"/>
                  </a:schemeClr>
                </a:solidFill>
                <a:latin typeface="Tahoma" panose="020b0604030504040204" pitchFamily="34" charset="0"/>
              </a:rPr>
              <a:t>一天比一天</a:t>
            </a:r>
            <a:endParaRPr lang="zh-CN" altLang="en-US" sz="2800" b="1">
              <a:solidFill>
                <a:schemeClr val="tx1">
                  <a:lumMod val="75000"/>
                  <a:lumOff val="25000"/>
                </a:schemeClr>
              </a:solidFill>
              <a:latin typeface="Tahoma" panose="020b0604030504040204" pitchFamily="34" charset="0"/>
            </a:endParaRPr>
          </a:p>
          <a:p>
            <a:pPr algn="l"/>
            <a:r>
              <a:rPr lang="zh-CN" altLang="en-US" sz="2800" b="1">
                <a:solidFill>
                  <a:schemeClr val="tx1">
                    <a:lumMod val="75000"/>
                    <a:lumOff val="25000"/>
                  </a:schemeClr>
                </a:solidFill>
                <a:latin typeface="Tahoma" panose="020b0604030504040204" pitchFamily="34" charset="0"/>
                <a:sym typeface="+mn-ea"/>
              </a:rPr>
              <a:t>使动用法，使</a:t>
            </a:r>
            <a:r>
              <a:rPr lang="zh-CN" altLang="en-US" sz="2800" b="1">
                <a:solidFill>
                  <a:schemeClr val="tx1">
                    <a:lumMod val="75000"/>
                    <a:lumOff val="25000"/>
                  </a:schemeClr>
                </a:solidFill>
                <a:latin typeface="微软雅黑" panose="020b0503020204020204" charset="-122"/>
                <a:ea typeface="微软雅黑" panose="020b0503020204020204" charset="-122"/>
                <a:sym typeface="+mn-ea"/>
              </a:rPr>
              <a:t>……</a:t>
            </a:r>
            <a:r>
              <a:rPr lang="zh-CN" altLang="en-US" sz="2800" b="1">
                <a:solidFill>
                  <a:schemeClr val="tx1">
                    <a:lumMod val="75000"/>
                    <a:lumOff val="25000"/>
                  </a:schemeClr>
                </a:solidFill>
                <a:latin typeface="Tahoma" panose="020b0604030504040204" pitchFamily="34" charset="0"/>
                <a:sym typeface="+mn-ea"/>
              </a:rPr>
              <a:t>像受煎熬一样）</a:t>
            </a:r>
            <a:endParaRPr lang="zh-CN" altLang="en-US" sz="2800" b="1">
              <a:solidFill>
                <a:schemeClr val="tx1">
                  <a:lumMod val="75000"/>
                  <a:lumOff val="25000"/>
                </a:schemeClr>
              </a:solidFill>
              <a:latin typeface="Tahoma" panose="020b0604030504040204" pitchFamily="34" charset="0"/>
            </a:endParaRPr>
          </a:p>
          <a:p>
            <a:pPr algn="l"/>
            <a:r>
              <a:rPr lang="zh-CN" altLang="en-US" sz="2800" b="1">
                <a:solidFill>
                  <a:schemeClr val="tx1">
                    <a:lumMod val="75000"/>
                    <a:lumOff val="25000"/>
                  </a:schemeClr>
                </a:solidFill>
                <a:latin typeface="Tahoma" panose="020b0604030504040204" pitchFamily="34" charset="0"/>
                <a:sym typeface="+mn-ea"/>
              </a:rPr>
              <a:t>荣：形容词的使动用法，使</a:t>
            </a:r>
            <a:r>
              <a:rPr lang="zh-CN" altLang="en-US" sz="2800" b="1">
                <a:solidFill>
                  <a:schemeClr val="tx1">
                    <a:lumMod val="75000"/>
                    <a:lumOff val="25000"/>
                  </a:schemeClr>
                </a:solidFill>
                <a:latin typeface="微软雅黑" panose="020b0503020204020204" charset="-122"/>
                <a:ea typeface="微软雅黑" panose="020b0503020204020204" charset="-122"/>
                <a:sym typeface="+mn-ea"/>
              </a:rPr>
              <a:t>……荣耀</a:t>
            </a:r>
            <a:endParaRPr lang="zh-CN" altLang="en-US" sz="2800" b="1">
              <a:solidFill>
                <a:schemeClr val="tx1">
                  <a:lumMod val="75000"/>
                  <a:lumOff val="25000"/>
                </a:schemeClr>
              </a:solidFill>
              <a:latin typeface="Tahoma" panose="020b0604030504040204" pitchFamily="34" charset="0"/>
              <a:sym typeface="+mn-ea"/>
            </a:endParaRPr>
          </a:p>
          <a:p>
            <a:pPr algn="l"/>
            <a:r>
              <a:rPr lang="zh-CN" altLang="en-US" sz="2800" b="1">
                <a:solidFill>
                  <a:schemeClr val="tx1">
                    <a:lumMod val="75000"/>
                    <a:lumOff val="25000"/>
                  </a:schemeClr>
                </a:solidFill>
                <a:latin typeface="Arial" panose="020b0604020202020204" pitchFamily="34" charset="0"/>
                <a:sym typeface="+mn-ea"/>
              </a:rPr>
              <a:t>购买</a:t>
            </a:r>
            <a:endParaRPr lang="zh-CN" altLang="en-US" sz="2800" b="1">
              <a:solidFill>
                <a:schemeClr val="tx1">
                  <a:lumMod val="75000"/>
                  <a:lumOff val="25000"/>
                </a:schemeClr>
              </a:solidFill>
              <a:latin typeface="Arial" panose="020b0604020202020204" pitchFamily="34" charset="0"/>
              <a:sym typeface="+mn-ea"/>
            </a:endParaRPr>
          </a:p>
          <a:p>
            <a:pPr algn="l"/>
            <a:r>
              <a:rPr lang="zh-CN" altLang="en-US" sz="2800" b="1">
                <a:solidFill>
                  <a:schemeClr val="tx1">
                    <a:lumMod val="75000"/>
                    <a:lumOff val="25000"/>
                  </a:schemeClr>
                </a:solidFill>
                <a:latin typeface="Arial" panose="020b0604020202020204" pitchFamily="34" charset="0"/>
                <a:sym typeface="+mn-ea"/>
              </a:rPr>
              <a:t>赠送的纪念</a:t>
            </a:r>
            <a:endParaRPr lang="zh-CN" altLang="en-US" sz="2800" b="1">
              <a:solidFill>
                <a:schemeClr val="tx1">
                  <a:lumMod val="75000"/>
                  <a:lumOff val="25000"/>
                </a:schemeClr>
              </a:solidFill>
              <a:latin typeface="Arial" panose="020b0604020202020204" pitchFamily="34" charset="0"/>
              <a:sym typeface="+mn-ea"/>
            </a:endParaRPr>
          </a:p>
        </p:txBody>
      </p:sp>
    </p:spTree>
    <p:custDataLst>
      <p:tags r:id="rId8"/>
    </p:custData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8612"/>
                                        </p:tgtEl>
                                        <p:attrNameLst>
                                          <p:attrName>style.visibility</p:attrName>
                                        </p:attrNameLst>
                                      </p:cBhvr>
                                      <p:to>
                                        <p:strVal val="visible"/>
                                      </p:to>
                                    </p:set>
                                    <p:anim calcmode="lin" valueType="num">
                                      <p:cBhvr additive="base">
                                        <p:cTn id="7" dur="500" fill="hold"/>
                                        <p:tgtEl>
                                          <p:spTgt spid="68612"/>
                                        </p:tgtEl>
                                        <p:attrNameLst>
                                          <p:attrName>ppt_x</p:attrName>
                                        </p:attrNameLst>
                                      </p:cBhvr>
                                      <p:tavLst>
                                        <p:tav tm="0">
                                          <p:val>
                                            <p:strVal val="#ppt_x"/>
                                          </p:val>
                                        </p:tav>
                                        <p:tav tm="100000">
                                          <p:val>
                                            <p:strVal val="#ppt_x"/>
                                          </p:val>
                                        </p:tav>
                                      </p:tavLst>
                                    </p:anim>
                                    <p:anim calcmode="lin" valueType="num">
                                      <p:cBhvr additive="base">
                                        <p:cTn id="8" dur="500" fill="hold"/>
                                        <p:tgtEl>
                                          <p:spTgt spid="686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86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文本框 9"/>
          <p:cNvSpPr txBox="1"/>
          <p:nvPr>
            <p:custDataLst>
              <p:tags r:id="rId3"/>
            </p:custDataLst>
          </p:nvPr>
        </p:nvSpPr>
        <p:spPr>
          <a:xfrm>
            <a:off x="515582" y="378340"/>
            <a:ext cx="10972876" cy="122160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sym typeface="+mn-ea"/>
              </a:rPr>
              <a:t>（五）偏义复词 </a:t>
            </a:r>
            <a:endParaRPr lang="zh-CN" altLang="en-US" sz="4000" b="1" spc="240">
              <a:solidFill>
                <a:schemeClr val="accent1">
                  <a:lumMod val="75000"/>
                </a:schemeClr>
              </a:solidFill>
              <a:latin typeface="微软雅黑" panose="020b0503020204020204" charset="-122"/>
              <a:ea typeface="微软雅黑" panose="020b0503020204020204" charset="-122"/>
              <a:sym typeface="+mn-ea"/>
            </a:endParaRPr>
          </a:p>
        </p:txBody>
      </p:sp>
      <p:sp>
        <p:nvSpPr>
          <p:cNvPr id="11" name="Title 6"/>
          <p:cNvSpPr txBox="1"/>
          <p:nvPr>
            <p:custDataLst>
              <p:tags r:id="rId4"/>
            </p:custDataLst>
          </p:nvPr>
        </p:nvSpPr>
        <p:spPr>
          <a:xfrm>
            <a:off x="4152900" y="1600200"/>
            <a:ext cx="7444740" cy="3657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altLang="en-US"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公姥：原指公公婆婆,这里专指婆婆。 </a:t>
            </a:r>
            <a:br>
              <a:rPr lang="zh-CN" altLang="en-US"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br>
            <a:r>
              <a:rPr lang="zh-CN" altLang="en-US"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作息：原意是工作和休息，这里只是工作的意思。 </a:t>
            </a:r>
            <a:br>
              <a:rPr lang="zh-CN" altLang="en-US"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br>
            <a:r>
              <a:rPr lang="zh-CN" altLang="en-US"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父兄：愿意是父亲和兄长，这里指同胞兄长。 </a:t>
            </a:r>
            <a:br>
              <a:rPr lang="zh-CN" altLang="en-US"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br>
            <a:r>
              <a:rPr lang="zh-CN" altLang="en-US"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父母：原指父亲和母亲，这里只指母亲。 </a:t>
            </a:r>
            <a:br>
              <a:rPr lang="zh-CN" altLang="en-US"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br>
            <a:r>
              <a:rPr lang="zh-CN" altLang="en-US"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弟兄：原指弟弟和哥哥，这里只指哥哥。</a:t>
            </a:r>
            <a:r>
              <a:rPr lang="zh-CN" altLang="en-US" sz="2000"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endParaRPr lang="zh-CN" altLang="en-US" sz="2000"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2" name="Title 6"/>
          <p:cNvSpPr txBox="1"/>
          <p:nvPr>
            <p:custDataLst>
              <p:tags r:id="rId5"/>
            </p:custDataLst>
          </p:nvPr>
        </p:nvSpPr>
        <p:spPr>
          <a:xfrm>
            <a:off x="838190" y="1600200"/>
            <a:ext cx="4610151" cy="36576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57200" lvl="0" indent="-457200" algn="l" fontAlgn="ctr">
              <a:lnSpc>
                <a:spcPct val="120000"/>
              </a:lnSpc>
              <a:spcBef>
                <a:spcPct val="0"/>
              </a:spcBef>
              <a:spcAft>
                <a:spcPts val="800"/>
              </a:spcAft>
              <a:buSzTx/>
              <a:buFont typeface="+mj-ea"/>
              <a:buAutoNum type="circleNumDbPlain"/>
            </a:pPr>
            <a:r>
              <a:rPr lang="en-US" altLang="zh-CN"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便可告</a:t>
            </a:r>
            <a:r>
              <a:rPr lang="en-US" altLang="zh-CN" sz="2800" b="1" u="sng"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公姥</a:t>
            </a:r>
            <a:r>
              <a:rPr lang="en-US" altLang="zh-CN"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endParaRPr lang="en-US" altLang="zh-CN"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57200" lvl="0" indent="-457200" algn="l" fontAlgn="ctr">
              <a:lnSpc>
                <a:spcPct val="120000"/>
              </a:lnSpc>
              <a:spcBef>
                <a:spcPct val="0"/>
              </a:spcBef>
              <a:spcAft>
                <a:spcPts val="800"/>
              </a:spcAft>
              <a:buSzTx/>
              <a:buFont typeface="+mj-ea"/>
              <a:buAutoNum type="circleNumDbPlain"/>
            </a:pPr>
            <a:r>
              <a:rPr lang="en-US" altLang="zh-CN"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昼夜勤</a:t>
            </a:r>
            <a:r>
              <a:rPr lang="en-US" altLang="zh-CN" sz="2800" b="1" u="sng"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作息</a:t>
            </a:r>
            <a:endParaRPr lang="en-US" altLang="zh-CN"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57200" lvl="0" indent="-457200" algn="l" fontAlgn="ctr">
              <a:lnSpc>
                <a:spcPct val="120000"/>
              </a:lnSpc>
              <a:spcBef>
                <a:spcPct val="0"/>
              </a:spcBef>
              <a:spcAft>
                <a:spcPts val="800"/>
              </a:spcAft>
              <a:buSzTx/>
              <a:buFont typeface="+mj-ea"/>
              <a:buAutoNum type="circleNumDbPlain"/>
            </a:pPr>
            <a:r>
              <a:rPr lang="en-US" altLang="zh-CN"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我有亲</a:t>
            </a:r>
            <a:r>
              <a:rPr lang="en-US" altLang="zh-CN" sz="2800" b="1" u="sng"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父兄</a:t>
            </a:r>
            <a:r>
              <a:rPr lang="en-US" altLang="zh-CN"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endParaRPr lang="en-US" altLang="zh-CN"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57200" lvl="0" indent="-457200" algn="l" fontAlgn="ctr">
              <a:lnSpc>
                <a:spcPct val="120000"/>
              </a:lnSpc>
              <a:spcBef>
                <a:spcPct val="0"/>
              </a:spcBef>
              <a:spcAft>
                <a:spcPts val="800"/>
              </a:spcAft>
              <a:buSzTx/>
              <a:buFont typeface="+mj-ea"/>
              <a:buAutoNum type="circleNumDbPlain"/>
            </a:pPr>
            <a:r>
              <a:rPr lang="en-US" altLang="zh-CN"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我有亲</a:t>
            </a:r>
            <a:r>
              <a:rPr lang="en-US" altLang="zh-CN" sz="2800" b="1" u="sng"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父母</a:t>
            </a:r>
            <a:r>
              <a:rPr lang="en-US" altLang="zh-CN"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endParaRPr lang="en-US" altLang="zh-CN"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57200" lvl="0" indent="-457200" algn="l" fontAlgn="ctr">
              <a:lnSpc>
                <a:spcPct val="120000"/>
              </a:lnSpc>
              <a:spcBef>
                <a:spcPct val="0"/>
              </a:spcBef>
              <a:spcAft>
                <a:spcPts val="800"/>
              </a:spcAft>
              <a:buSzTx/>
              <a:buFont typeface="+mj-ea"/>
              <a:buAutoNum type="circleNumDbPlain"/>
            </a:pPr>
            <a:r>
              <a:rPr lang="en-US" altLang="zh-CN"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逼迫兼</a:t>
            </a:r>
            <a:r>
              <a:rPr lang="en-US" altLang="zh-CN" sz="2800" b="1" u="sng"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弟兄</a:t>
            </a:r>
            <a:r>
              <a:rPr lang="en-US" altLang="zh-CN"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r>
              <a:rPr lang="en-US" altLang="zh-CN" sz="2000"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endParaRPr lang="en-US" altLang="zh-CN" sz="2000"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38200" y="5257800"/>
            <a:ext cx="6055995" cy="953135"/>
          </a:xfrm>
          <a:prstGeom prst="rect">
            <a:avLst/>
          </a:prstGeom>
          <a:noFill/>
        </p:spPr>
        <p:txBody>
          <a:bodyPr wrap="square" rtlCol="0" anchor="t">
            <a:spAutoFit/>
          </a:bodyPr>
          <a:lstStyle/>
          <a:p>
            <a:r>
              <a:rPr lang="zh-CN" altLang="en-US" sz="2800" b="1" spc="12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备他盗之出入与非常也</a:t>
            </a:r>
            <a:endParaRPr lang="zh-CN" altLang="en-US" sz="2800" b="1" spc="12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a:p>
            <a:r>
              <a:rPr lang="zh-CN" altLang="en-US" sz="2800" b="1" spc="12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以先国家之急而后私仇也</a:t>
            </a:r>
            <a:endParaRPr lang="zh-CN" altLang="en-US" sz="2800" b="1" spc="12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文本框 9"/>
          <p:cNvSpPr txBox="1"/>
          <p:nvPr>
            <p:custDataLst>
              <p:tags r:id="rId3"/>
            </p:custDataLst>
          </p:nvPr>
        </p:nvSpPr>
        <p:spPr>
          <a:xfrm>
            <a:off x="413347" y="36075"/>
            <a:ext cx="10972876" cy="122160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sym typeface="+mn-ea"/>
              </a:rPr>
              <a:t>（六）一词多义</a:t>
            </a:r>
            <a:endParaRPr lang="zh-CN" altLang="en-US" sz="4000" b="1" spc="240">
              <a:solidFill>
                <a:schemeClr val="accent1">
                  <a:lumMod val="75000"/>
                </a:schemeClr>
              </a:solidFill>
              <a:latin typeface="微软雅黑" panose="020b0503020204020204" charset="-122"/>
              <a:ea typeface="微软雅黑" panose="020b0503020204020204" charset="-122"/>
              <a:sym typeface="+mn-ea"/>
            </a:endParaRPr>
          </a:p>
        </p:txBody>
      </p:sp>
      <p:sp>
        <p:nvSpPr>
          <p:cNvPr id="101380" name="文本框 101379"/>
          <p:cNvSpPr txBox="1"/>
          <p:nvPr/>
        </p:nvSpPr>
        <p:spPr>
          <a:xfrm>
            <a:off x="612775" y="1193165"/>
            <a:ext cx="10967085" cy="521970"/>
          </a:xfrm>
          <a:prstGeom prst="rect">
            <a:avLst/>
          </a:prstGeom>
          <a:noFill/>
          <a:ln w="9525">
            <a:noFill/>
          </a:ln>
        </p:spPr>
        <p:txBody>
          <a:bodyPr wrap="square">
            <a:spAutoFit/>
          </a:bodyPr>
          <a:lstStyle/>
          <a:p>
            <a:pPr>
              <a:lnSpc>
                <a:spcPct val="100000"/>
              </a:lnSpc>
            </a:pPr>
            <a:r>
              <a:rPr lang="zh-CN" altLang="en-US" sz="2800" b="1">
                <a:latin typeface="Times New Roman" panose="02020603050405020304" pitchFamily="18" charset="0"/>
              </a:rPr>
              <a:t>（</a:t>
            </a:r>
            <a:r>
              <a:rPr lang="en-US" altLang="zh-CN" sz="2800" b="1">
                <a:latin typeface="Times New Roman" panose="02020603050405020304" pitchFamily="18" charset="0"/>
              </a:rPr>
              <a:t>1</a:t>
            </a:r>
            <a:r>
              <a:rPr lang="zh-CN" altLang="en-US" sz="2800" b="1">
                <a:latin typeface="Times New Roman" panose="02020603050405020304" pitchFamily="18" charset="0"/>
              </a:rPr>
              <a:t>）</a:t>
            </a:r>
            <a:r>
              <a:rPr lang="zh-CN" altLang="en-US" sz="2800" b="1">
                <a:solidFill>
                  <a:srgbClr val="FF0000"/>
                </a:solidFill>
                <a:latin typeface="Times New Roman" panose="02020603050405020304" pitchFamily="18" charset="0"/>
              </a:rPr>
              <a:t>（</a:t>
            </a:r>
            <a:r>
              <a:rPr lang="en-US" altLang="zh-CN" sz="2800" b="1" err="1">
                <a:solidFill>
                  <a:srgbClr val="FF0000"/>
                </a:solidFill>
                <a:latin typeface="Times New Roman" panose="02020603050405020304" pitchFamily="18" charset="0"/>
              </a:rPr>
              <a:t>xiāng</a:t>
            </a:r>
            <a:r>
              <a:rPr lang="zh-CN" altLang="en-US" sz="2800" b="1">
                <a:solidFill>
                  <a:srgbClr val="FF0000"/>
                </a:solidFill>
                <a:latin typeface="Times New Roman" panose="02020603050405020304" pitchFamily="18" charset="0"/>
              </a:rPr>
              <a:t>），副词，表示一方对另一方有所动作，偏指一方。</a:t>
            </a:r>
            <a:endParaRPr lang="zh-CN" altLang="en-US" sz="2800" b="1">
              <a:solidFill>
                <a:srgbClr val="FF0000"/>
              </a:solidFill>
              <a:latin typeface="Times New Roman" panose="02020603050405020304" pitchFamily="18" charset="0"/>
            </a:endParaRPr>
          </a:p>
        </p:txBody>
      </p:sp>
      <p:sp>
        <p:nvSpPr>
          <p:cNvPr id="2" name="文本框 1"/>
          <p:cNvSpPr txBox="1"/>
          <p:nvPr/>
        </p:nvSpPr>
        <p:spPr>
          <a:xfrm>
            <a:off x="4709160" y="486410"/>
            <a:ext cx="690880" cy="706755"/>
          </a:xfrm>
          <a:prstGeom prst="rect">
            <a:avLst/>
          </a:prstGeom>
          <a:noFill/>
        </p:spPr>
        <p:txBody>
          <a:bodyPr wrap="none" rtlCol="0" anchor="t">
            <a:spAutoFit/>
          </a:bodyPr>
          <a:lstStyle/>
          <a:p>
            <a:pPr algn="ctr"/>
            <a:r>
              <a:rPr lang="zh-CN" altLang="en-US" sz="4000" b="1">
                <a:solidFill>
                  <a:srgbClr val="0070C0"/>
                </a:solidFill>
                <a:latin typeface="Times New Roman" panose="02020603050405020304" pitchFamily="18" charset="0"/>
                <a:sym typeface="+mn-ea"/>
              </a:rPr>
              <a:t>相</a:t>
            </a:r>
            <a:endParaRPr lang="zh-CN" altLang="en-US" sz="4000" b="1">
              <a:solidFill>
                <a:srgbClr val="0070C0"/>
              </a:solidFill>
              <a:latin typeface="Times New Roman" panose="02020603050405020304" pitchFamily="18" charset="0"/>
              <a:sym typeface="+mn-ea"/>
            </a:endParaRPr>
          </a:p>
        </p:txBody>
      </p:sp>
      <p:sp>
        <p:nvSpPr>
          <p:cNvPr id="101381" name="矩形 101380"/>
          <p:cNvSpPr/>
          <p:nvPr/>
        </p:nvSpPr>
        <p:spPr>
          <a:xfrm>
            <a:off x="805815" y="1684655"/>
            <a:ext cx="2218690" cy="4448175"/>
          </a:xfrm>
          <a:prstGeom prst="rect">
            <a:avLst/>
          </a:prstGeom>
          <a:noFill/>
          <a:ln w="9525">
            <a:noFill/>
          </a:ln>
        </p:spPr>
        <p:txBody>
          <a:bodyPr wrap="none" anchor="t" anchorCtr="0">
            <a:spAutoFit/>
          </a:bodyPr>
          <a:lstStyle/>
          <a:p>
            <a:pPr marL="342900" indent="-342900" algn="l">
              <a:spcBef>
                <a:spcPct val="20000"/>
              </a:spcBef>
              <a:buFont typeface="+mj-ea"/>
              <a:buAutoNum type="circleNumDbPlain"/>
            </a:pPr>
            <a:r>
              <a:rPr lang="zh-CN" altLang="en-US" sz="2400" b="1">
                <a:solidFill>
                  <a:schemeClr val="tx1">
                    <a:lumMod val="75000"/>
                    <a:lumOff val="25000"/>
                  </a:schemeClr>
                </a:solidFill>
                <a:latin typeface="Arial" panose="020b0604020202020204" pitchFamily="34" charset="0"/>
              </a:rPr>
              <a:t>及时相遣归 </a:t>
            </a:r>
            <a:endParaRPr lang="zh-CN" altLang="en-US" sz="2400" b="1">
              <a:solidFill>
                <a:schemeClr val="tx1">
                  <a:lumMod val="75000"/>
                  <a:lumOff val="25000"/>
                </a:schemeClr>
              </a:solidFill>
              <a:latin typeface="Arial" panose="020b0604020202020204" pitchFamily="34" charset="0"/>
            </a:endParaRPr>
          </a:p>
          <a:p>
            <a:pPr marL="342900" indent="-342900" algn="l">
              <a:spcBef>
                <a:spcPct val="20000"/>
              </a:spcBef>
              <a:buFont typeface="+mj-ea"/>
              <a:buAutoNum type="circleNumDbPlain"/>
            </a:pPr>
            <a:r>
              <a:rPr lang="zh-CN" altLang="en-US" sz="2400" b="1">
                <a:solidFill>
                  <a:schemeClr val="tx1">
                    <a:lumMod val="75000"/>
                    <a:lumOff val="25000"/>
                  </a:schemeClr>
                </a:solidFill>
                <a:latin typeface="Arial" panose="020b0604020202020204" pitchFamily="34" charset="0"/>
              </a:rPr>
              <a:t>久久莫相忘</a:t>
            </a:r>
            <a:endParaRPr lang="zh-CN" altLang="en-US" sz="2400" b="1">
              <a:solidFill>
                <a:schemeClr val="tx1">
                  <a:lumMod val="75000"/>
                  <a:lumOff val="25000"/>
                </a:schemeClr>
              </a:solidFill>
              <a:latin typeface="Arial" panose="020b0604020202020204" pitchFamily="34" charset="0"/>
            </a:endParaRPr>
          </a:p>
          <a:p>
            <a:pPr marL="342900" indent="-342900" algn="l">
              <a:lnSpc>
                <a:spcPct val="100000"/>
              </a:lnSpc>
              <a:spcBef>
                <a:spcPct val="20000"/>
              </a:spcBef>
              <a:buFont typeface="+mj-ea"/>
              <a:buAutoNum type="circleNumDbPlain"/>
            </a:pPr>
            <a:r>
              <a:rPr lang="zh-CN" altLang="en-US" sz="2400" b="1">
                <a:solidFill>
                  <a:schemeClr val="tx1">
                    <a:lumMod val="75000"/>
                    <a:lumOff val="25000"/>
                  </a:schemeClr>
                </a:solidFill>
                <a:latin typeface="Arial" panose="020b0604020202020204" pitchFamily="34" charset="0"/>
              </a:rPr>
              <a:t>嬉戏莫相忘</a:t>
            </a:r>
            <a:endParaRPr lang="zh-CN" altLang="en-US" sz="2400" b="1">
              <a:solidFill>
                <a:schemeClr val="tx1">
                  <a:lumMod val="75000"/>
                  <a:lumOff val="25000"/>
                </a:schemeClr>
              </a:solidFill>
              <a:latin typeface="Arial" panose="020b0604020202020204" pitchFamily="34" charset="0"/>
            </a:endParaRPr>
          </a:p>
          <a:p>
            <a:pPr marL="342900" indent="-342900" algn="l">
              <a:lnSpc>
                <a:spcPct val="100000"/>
              </a:lnSpc>
              <a:spcBef>
                <a:spcPct val="20000"/>
              </a:spcBef>
              <a:buFont typeface="+mj-ea"/>
              <a:buAutoNum type="circleNumDbPlain"/>
            </a:pPr>
            <a:r>
              <a:rPr lang="zh-CN" altLang="en-US" sz="2400" b="1">
                <a:solidFill>
                  <a:schemeClr val="tx1">
                    <a:lumMod val="75000"/>
                    <a:lumOff val="25000"/>
                  </a:schemeClr>
                </a:solidFill>
                <a:latin typeface="Arial" panose="020b0604020202020204" pitchFamily="34" charset="0"/>
                <a:sym typeface="+mn-ea"/>
              </a:rPr>
              <a:t>还必相迎取</a:t>
            </a:r>
            <a:endParaRPr lang="zh-CN" altLang="en-US" sz="2400" b="1">
              <a:solidFill>
                <a:schemeClr val="tx1">
                  <a:lumMod val="75000"/>
                  <a:lumOff val="25000"/>
                </a:schemeClr>
              </a:solidFill>
              <a:latin typeface="Arial" panose="020b0604020202020204" pitchFamily="34" charset="0"/>
            </a:endParaRPr>
          </a:p>
          <a:p>
            <a:pPr marL="342900" indent="-342900" algn="l">
              <a:lnSpc>
                <a:spcPct val="100000"/>
              </a:lnSpc>
              <a:spcBef>
                <a:spcPct val="20000"/>
              </a:spcBef>
              <a:buFont typeface="+mj-ea"/>
              <a:buAutoNum type="circleNumDbPlain"/>
            </a:pPr>
            <a:r>
              <a:rPr lang="zh-CN" altLang="en-US" sz="2400" b="1">
                <a:solidFill>
                  <a:schemeClr val="tx1">
                    <a:lumMod val="75000"/>
                    <a:lumOff val="25000"/>
                  </a:schemeClr>
                </a:solidFill>
                <a:latin typeface="Arial" panose="020b0604020202020204" pitchFamily="34" charset="0"/>
                <a:sym typeface="+mn-ea"/>
              </a:rPr>
              <a:t>誓不相隔卿 </a:t>
            </a:r>
            <a:endParaRPr lang="zh-CN" altLang="en-US" sz="2400" b="1">
              <a:solidFill>
                <a:schemeClr val="tx1">
                  <a:lumMod val="75000"/>
                  <a:lumOff val="25000"/>
                </a:schemeClr>
              </a:solidFill>
              <a:latin typeface="Arial" panose="020b0604020202020204" pitchFamily="34" charset="0"/>
            </a:endParaRPr>
          </a:p>
          <a:p>
            <a:pPr marL="342900" indent="-342900" algn="l">
              <a:lnSpc>
                <a:spcPct val="100000"/>
              </a:lnSpc>
              <a:spcBef>
                <a:spcPct val="20000"/>
              </a:spcBef>
              <a:buFont typeface="+mj-ea"/>
              <a:buAutoNum type="circleNumDbPlain"/>
            </a:pPr>
            <a:r>
              <a:rPr lang="zh-CN" altLang="en-US" sz="2400" b="1">
                <a:solidFill>
                  <a:schemeClr val="tx1">
                    <a:lumMod val="75000"/>
                    <a:lumOff val="25000"/>
                  </a:schemeClr>
                </a:solidFill>
                <a:latin typeface="Arial" panose="020b0604020202020204" pitchFamily="34" charset="0"/>
                <a:sym typeface="+mn-ea"/>
              </a:rPr>
              <a:t>誓天不相负</a:t>
            </a:r>
            <a:endParaRPr lang="zh-CN" altLang="en-US" sz="2400" b="1">
              <a:solidFill>
                <a:schemeClr val="tx1">
                  <a:lumMod val="75000"/>
                  <a:lumOff val="25000"/>
                </a:schemeClr>
              </a:solidFill>
              <a:latin typeface="Arial" panose="020b0604020202020204" pitchFamily="34" charset="0"/>
              <a:sym typeface="+mn-ea"/>
            </a:endParaRPr>
          </a:p>
          <a:p>
            <a:pPr marL="342900" indent="-342900" algn="l">
              <a:lnSpc>
                <a:spcPct val="100000"/>
              </a:lnSpc>
              <a:spcBef>
                <a:spcPct val="20000"/>
              </a:spcBef>
              <a:buFont typeface="+mj-ea"/>
              <a:buAutoNum type="circleNumDbPlain"/>
            </a:pPr>
            <a:r>
              <a:rPr lang="zh-CN" altLang="en-US" sz="2400" b="1">
                <a:solidFill>
                  <a:schemeClr val="tx1">
                    <a:lumMod val="75000"/>
                    <a:lumOff val="25000"/>
                  </a:schemeClr>
                </a:solidFill>
                <a:latin typeface="Arial" panose="020b0604020202020204" pitchFamily="34" charset="0"/>
                <a:sym typeface="+mn-ea"/>
              </a:rPr>
              <a:t>不得便相许</a:t>
            </a:r>
            <a:endParaRPr lang="zh-CN" altLang="en-US" sz="2400" b="1">
              <a:solidFill>
                <a:schemeClr val="tx1">
                  <a:lumMod val="75000"/>
                  <a:lumOff val="25000"/>
                </a:schemeClr>
              </a:solidFill>
              <a:latin typeface="Arial" panose="020b0604020202020204" pitchFamily="34" charset="0"/>
              <a:sym typeface="+mn-ea"/>
            </a:endParaRPr>
          </a:p>
          <a:p>
            <a:pPr marL="342900" indent="-342900" algn="l">
              <a:lnSpc>
                <a:spcPct val="100000"/>
              </a:lnSpc>
              <a:spcBef>
                <a:spcPct val="20000"/>
              </a:spcBef>
              <a:buFont typeface="+mj-ea"/>
              <a:buAutoNum type="circleNumDbPlain"/>
            </a:pPr>
            <a:r>
              <a:rPr lang="zh-CN" altLang="en-US" sz="2400" b="1">
                <a:solidFill>
                  <a:schemeClr val="tx1">
                    <a:lumMod val="75000"/>
                    <a:lumOff val="25000"/>
                  </a:schemeClr>
                </a:solidFill>
                <a:latin typeface="Arial" panose="020b0604020202020204" pitchFamily="34" charset="0"/>
                <a:sym typeface="+mn-ea"/>
              </a:rPr>
              <a:t>好自相扶将  </a:t>
            </a:r>
            <a:endParaRPr lang="zh-CN" altLang="en-US" sz="2400" b="1">
              <a:solidFill>
                <a:schemeClr val="tx1">
                  <a:lumMod val="75000"/>
                  <a:lumOff val="25000"/>
                </a:schemeClr>
              </a:solidFill>
              <a:latin typeface="Arial" panose="020b0604020202020204" pitchFamily="34" charset="0"/>
              <a:sym typeface="+mn-ea"/>
            </a:endParaRPr>
          </a:p>
          <a:p>
            <a:pPr marL="342900" indent="-342900" algn="l">
              <a:lnSpc>
                <a:spcPct val="100000"/>
              </a:lnSpc>
              <a:spcBef>
                <a:spcPct val="20000"/>
              </a:spcBef>
              <a:buFont typeface="+mj-ea"/>
              <a:buAutoNum type="circleNumDbPlain"/>
            </a:pPr>
            <a:r>
              <a:rPr lang="zh-CN" altLang="en-US" sz="2400" b="1">
                <a:solidFill>
                  <a:schemeClr val="tx1">
                    <a:lumMod val="75000"/>
                    <a:lumOff val="25000"/>
                  </a:schemeClr>
                </a:solidFill>
                <a:latin typeface="Arial" panose="020b0604020202020204" pitchFamily="34" charset="0"/>
                <a:sym typeface="+mn-ea"/>
              </a:rPr>
              <a:t>蹑履相逢迎 </a:t>
            </a:r>
            <a:endParaRPr lang="zh-CN" altLang="en-US" sz="2400" b="1">
              <a:solidFill>
                <a:schemeClr val="tx1">
                  <a:lumMod val="75000"/>
                  <a:lumOff val="25000"/>
                </a:schemeClr>
              </a:solidFill>
              <a:latin typeface="Arial" panose="020b0604020202020204" pitchFamily="34" charset="0"/>
              <a:sym typeface="+mn-ea"/>
            </a:endParaRPr>
          </a:p>
          <a:p>
            <a:pPr marL="342900" indent="-342900" algn="l">
              <a:lnSpc>
                <a:spcPct val="100000"/>
              </a:lnSpc>
              <a:spcBef>
                <a:spcPct val="20000"/>
              </a:spcBef>
              <a:buFont typeface="+mj-ea"/>
              <a:buAutoNum type="circleNumDbPlain"/>
            </a:pPr>
            <a:r>
              <a:rPr lang="zh-CN" altLang="en-US" sz="2400" b="1">
                <a:solidFill>
                  <a:schemeClr val="tx1">
                    <a:lumMod val="75000"/>
                    <a:lumOff val="25000"/>
                  </a:schemeClr>
                </a:solidFill>
                <a:latin typeface="Arial" panose="020b0604020202020204" pitchFamily="34" charset="0"/>
                <a:sym typeface="+mn-ea"/>
              </a:rPr>
              <a:t>怅然遥相望</a:t>
            </a:r>
            <a:endParaRPr lang="zh-CN" altLang="en-US" sz="2400" b="1">
              <a:solidFill>
                <a:schemeClr val="tx1">
                  <a:lumMod val="75000"/>
                  <a:lumOff val="25000"/>
                </a:schemeClr>
              </a:solidFill>
              <a:latin typeface="Arial" panose="020b0604020202020204" pitchFamily="34" charset="0"/>
            </a:endParaRPr>
          </a:p>
        </p:txBody>
      </p:sp>
      <p:sp>
        <p:nvSpPr>
          <p:cNvPr id="101382" name="矩形 101381"/>
          <p:cNvSpPr/>
          <p:nvPr/>
        </p:nvSpPr>
        <p:spPr>
          <a:xfrm>
            <a:off x="3530600" y="1850390"/>
            <a:ext cx="5466080" cy="583565"/>
          </a:xfrm>
          <a:prstGeom prst="rect">
            <a:avLst/>
          </a:prstGeom>
          <a:noFill/>
          <a:ln w="9525">
            <a:noFill/>
          </a:ln>
        </p:spPr>
        <p:txBody>
          <a:bodyPr wrap="none" anchor="t" anchorCtr="0">
            <a:spAutoFit/>
          </a:bodyPr>
          <a:lstStyle/>
          <a:p>
            <a:pPr marL="342900" indent="-342900">
              <a:lnSpc>
                <a:spcPct val="100000"/>
              </a:lnSpc>
              <a:spcBef>
                <a:spcPct val="20000"/>
              </a:spcBef>
            </a:pPr>
            <a:r>
              <a:rPr lang="zh-CN" altLang="en-US" sz="3200" b="1">
                <a:solidFill>
                  <a:srgbClr val="FF0000"/>
                </a:solidFill>
                <a:latin typeface="Arial" panose="020b0604020202020204" pitchFamily="34" charset="0"/>
              </a:rPr>
              <a:t>指代第一人称，可译为“我”</a:t>
            </a:r>
            <a:endParaRPr lang="zh-CN" altLang="en-US" sz="3200" b="1">
              <a:solidFill>
                <a:srgbClr val="FF0000"/>
              </a:solidFill>
              <a:latin typeface="Arial" panose="020b0604020202020204" pitchFamily="34" charset="0"/>
            </a:endParaRPr>
          </a:p>
        </p:txBody>
      </p:sp>
      <p:sp>
        <p:nvSpPr>
          <p:cNvPr id="101384" name="矩形 101383"/>
          <p:cNvSpPr/>
          <p:nvPr/>
        </p:nvSpPr>
        <p:spPr>
          <a:xfrm>
            <a:off x="3530600" y="3250565"/>
            <a:ext cx="5059680" cy="583565"/>
          </a:xfrm>
          <a:prstGeom prst="rect">
            <a:avLst/>
          </a:prstGeom>
          <a:noFill/>
          <a:ln w="9525">
            <a:noFill/>
          </a:ln>
        </p:spPr>
        <p:txBody>
          <a:bodyPr wrap="none" anchor="t" anchorCtr="0">
            <a:spAutoFit/>
          </a:bodyPr>
          <a:lstStyle/>
          <a:p>
            <a:pPr marL="342900" indent="-342900">
              <a:lnSpc>
                <a:spcPct val="100000"/>
              </a:lnSpc>
              <a:spcBef>
                <a:spcPct val="20000"/>
              </a:spcBef>
            </a:pPr>
            <a:r>
              <a:rPr lang="zh-CN" altLang="en-US" sz="3200" b="1">
                <a:solidFill>
                  <a:srgbClr val="FF0000"/>
                </a:solidFill>
                <a:latin typeface="Arial" panose="020b0604020202020204" pitchFamily="34" charset="0"/>
              </a:rPr>
              <a:t>指代第二人称，译为“你”</a:t>
            </a:r>
            <a:endParaRPr lang="zh-CN" altLang="en-US" sz="3200" b="1">
              <a:solidFill>
                <a:srgbClr val="FF0000"/>
              </a:solidFill>
              <a:latin typeface="Arial" panose="020b0604020202020204" pitchFamily="34" charset="0"/>
            </a:endParaRPr>
          </a:p>
        </p:txBody>
      </p:sp>
      <p:sp>
        <p:nvSpPr>
          <p:cNvPr id="102406" name="矩形 102405"/>
          <p:cNvSpPr/>
          <p:nvPr/>
        </p:nvSpPr>
        <p:spPr>
          <a:xfrm>
            <a:off x="3655695" y="4972685"/>
            <a:ext cx="6685280" cy="583565"/>
          </a:xfrm>
          <a:prstGeom prst="rect">
            <a:avLst/>
          </a:prstGeom>
          <a:noFill/>
          <a:ln w="9525">
            <a:noFill/>
          </a:ln>
        </p:spPr>
        <p:txBody>
          <a:bodyPr wrap="none" anchor="t" anchorCtr="0">
            <a:spAutoFit/>
          </a:bodyPr>
          <a:lstStyle/>
          <a:p>
            <a:pPr marL="342900" indent="-342900">
              <a:lnSpc>
                <a:spcPct val="100000"/>
              </a:lnSpc>
              <a:spcBef>
                <a:spcPct val="20000"/>
              </a:spcBef>
            </a:pPr>
            <a:r>
              <a:rPr lang="zh-CN" altLang="en-US" sz="3200" b="1">
                <a:solidFill>
                  <a:srgbClr val="FF0000"/>
                </a:solidFill>
                <a:latin typeface="Arial" panose="020b0604020202020204" pitchFamily="34" charset="0"/>
              </a:rPr>
              <a:t>指代第三人称，可译为“他（她）”</a:t>
            </a:r>
            <a:endParaRPr lang="zh-CN" altLang="en-US" sz="3200" b="1">
              <a:solidFill>
                <a:srgbClr val="FF0000"/>
              </a:solidFill>
              <a:latin typeface="Arial" panose="020b0604020202020204" pitchFamily="34" charset="0"/>
            </a:endParaRPr>
          </a:p>
        </p:txBody>
      </p:sp>
      <p:sp>
        <p:nvSpPr>
          <p:cNvPr id="3" name="右大括号 2"/>
          <p:cNvSpPr/>
          <p:nvPr/>
        </p:nvSpPr>
        <p:spPr>
          <a:xfrm>
            <a:off x="3133725" y="1684655"/>
            <a:ext cx="177165" cy="914400"/>
          </a:xfrm>
          <a:prstGeom prst="rightBrace">
            <a:avLst/>
          </a:prstGeom>
          <a:solidFill>
            <a:srgbClr val="0070C0"/>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右大括号 3"/>
          <p:cNvSpPr/>
          <p:nvPr/>
        </p:nvSpPr>
        <p:spPr>
          <a:xfrm>
            <a:off x="3133725" y="2742565"/>
            <a:ext cx="177165" cy="1457960"/>
          </a:xfrm>
          <a:prstGeom prst="rightBrace">
            <a:avLst/>
          </a:prstGeom>
          <a:solidFill>
            <a:srgbClr val="0070C0"/>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右大括号 4"/>
          <p:cNvSpPr/>
          <p:nvPr/>
        </p:nvSpPr>
        <p:spPr>
          <a:xfrm>
            <a:off x="3133725" y="4495165"/>
            <a:ext cx="285750" cy="1538605"/>
          </a:xfrm>
          <a:prstGeom prst="rightBrace">
            <a:avLst/>
          </a:prstGeom>
          <a:solidFill>
            <a:srgbClr val="0070C0"/>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380"/>
                                        </p:tgtEl>
                                        <p:attrNameLst>
                                          <p:attrName>style.visibility</p:attrName>
                                        </p:attrNameLst>
                                      </p:cBhvr>
                                      <p:to>
                                        <p:strVal val="visible"/>
                                      </p:to>
                                    </p:set>
                                    <p:anim calcmode="lin" valueType="num">
                                      <p:cBhvr additive="base">
                                        <p:cTn id="7" dur="500" fill="hold"/>
                                        <p:tgtEl>
                                          <p:spTgt spid="101380"/>
                                        </p:tgtEl>
                                        <p:attrNameLst>
                                          <p:attrName>ppt_x</p:attrName>
                                        </p:attrNameLst>
                                      </p:cBhvr>
                                      <p:tavLst>
                                        <p:tav tm="0">
                                          <p:val>
                                            <p:strVal val="#ppt_x"/>
                                          </p:val>
                                        </p:tav>
                                        <p:tav tm="100000">
                                          <p:val>
                                            <p:strVal val="#ppt_x"/>
                                          </p:val>
                                        </p:tav>
                                      </p:tavLst>
                                    </p:anim>
                                    <p:anim calcmode="lin" valueType="num">
                                      <p:cBhvr additive="base">
                                        <p:cTn id="8" dur="500" fill="hold"/>
                                        <p:tgtEl>
                                          <p:spTgt spid="10138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1381"/>
                                        </p:tgtEl>
                                        <p:attrNameLst>
                                          <p:attrName>style.visibility</p:attrName>
                                        </p:attrNameLst>
                                      </p:cBhvr>
                                      <p:to>
                                        <p:strVal val="visible"/>
                                      </p:to>
                                    </p:set>
                                    <p:anim calcmode="lin" valueType="num">
                                      <p:cBhvr additive="base">
                                        <p:cTn id="13" dur="500" fill="hold"/>
                                        <p:tgtEl>
                                          <p:spTgt spid="101381"/>
                                        </p:tgtEl>
                                        <p:attrNameLst>
                                          <p:attrName>ppt_x</p:attrName>
                                        </p:attrNameLst>
                                      </p:cBhvr>
                                      <p:tavLst>
                                        <p:tav tm="0">
                                          <p:val>
                                            <p:strVal val="#ppt_x"/>
                                          </p:val>
                                        </p:tav>
                                        <p:tav tm="100000">
                                          <p:val>
                                            <p:strVal val="#ppt_x"/>
                                          </p:val>
                                        </p:tav>
                                      </p:tavLst>
                                    </p:anim>
                                    <p:anim calcmode="lin" valueType="num">
                                      <p:cBhvr additive="base">
                                        <p:cTn id="14" dur="500" fill="hold"/>
                                        <p:tgtEl>
                                          <p:spTgt spid="10138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40" presetClass="entr" presetSubtype="0" fill="hold" grpId="0" nodeType="clickEffect">
                                  <p:stCondLst>
                                    <p:cond delay="0"/>
                                  </p:stCondLst>
                                  <p:iterate type="lt">
                                    <p:tmPct val="10000"/>
                                  </p:iterate>
                                  <p:childTnLst>
                                    <p:set>
                                      <p:cBhvr>
                                        <p:cTn id="24" dur="1" fill="hold">
                                          <p:stCondLst>
                                            <p:cond delay="0"/>
                                          </p:stCondLst>
                                        </p:cTn>
                                        <p:tgtEl>
                                          <p:spTgt spid="101382"/>
                                        </p:tgtEl>
                                        <p:attrNameLst>
                                          <p:attrName>style.visibility</p:attrName>
                                        </p:attrNameLst>
                                      </p:cBhvr>
                                      <p:to>
                                        <p:strVal val="visible"/>
                                      </p:to>
                                    </p:set>
                                    <p:animEffect transition="in" filter="fade">
                                      <p:cBhvr>
                                        <p:cTn id="25" dur="1000"/>
                                        <p:tgtEl>
                                          <p:spTgt spid="101382"/>
                                        </p:tgtEl>
                                      </p:cBhvr>
                                    </p:animEffect>
                                    <p:anim calcmode="lin" valueType="num">
                                      <p:cBhvr>
                                        <p:cTn id="26" dur="1000" fill="hold"/>
                                        <p:tgtEl>
                                          <p:spTgt spid="101382"/>
                                        </p:tgtEl>
                                        <p:attrNameLst>
                                          <p:attrName>ppt_x</p:attrName>
                                        </p:attrNameLst>
                                      </p:cBhvr>
                                      <p:tavLst>
                                        <p:tav tm="0">
                                          <p:val>
                                            <p:strVal val="#ppt_x-.1"/>
                                          </p:val>
                                        </p:tav>
                                        <p:tav tm="100000">
                                          <p:val>
                                            <p:strVal val="#ppt_x"/>
                                          </p:val>
                                        </p:tav>
                                      </p:tavLst>
                                    </p:anim>
                                    <p:anim calcmode="lin" valueType="num">
                                      <p:cBhvr>
                                        <p:cTn id="27" dur="1000" fill="hold"/>
                                        <p:tgtEl>
                                          <p:spTgt spid="101382"/>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40" presetClass="entr" presetSubtype="0" fill="hold" grpId="0" nodeType="clickEffect">
                                  <p:stCondLst>
                                    <p:cond delay="0"/>
                                  </p:stCondLst>
                                  <p:iterate type="lt">
                                    <p:tmPct val="10000"/>
                                  </p:iterate>
                                  <p:childTnLst>
                                    <p:set>
                                      <p:cBhvr>
                                        <p:cTn id="37" dur="1" fill="hold">
                                          <p:stCondLst>
                                            <p:cond delay="0"/>
                                          </p:stCondLst>
                                        </p:cTn>
                                        <p:tgtEl>
                                          <p:spTgt spid="101384"/>
                                        </p:tgtEl>
                                        <p:attrNameLst>
                                          <p:attrName>style.visibility</p:attrName>
                                        </p:attrNameLst>
                                      </p:cBhvr>
                                      <p:to>
                                        <p:strVal val="visible"/>
                                      </p:to>
                                    </p:set>
                                    <p:animEffect transition="in" filter="fade">
                                      <p:cBhvr>
                                        <p:cTn id="38" dur="1000"/>
                                        <p:tgtEl>
                                          <p:spTgt spid="101384"/>
                                        </p:tgtEl>
                                      </p:cBhvr>
                                    </p:animEffect>
                                    <p:anim calcmode="lin" valueType="num">
                                      <p:cBhvr>
                                        <p:cTn id="39" dur="1000" fill="hold"/>
                                        <p:tgtEl>
                                          <p:spTgt spid="101384"/>
                                        </p:tgtEl>
                                        <p:attrNameLst>
                                          <p:attrName>ppt_x</p:attrName>
                                        </p:attrNameLst>
                                      </p:cBhvr>
                                      <p:tavLst>
                                        <p:tav tm="0">
                                          <p:val>
                                            <p:strVal val="#ppt_x-.1"/>
                                          </p:val>
                                        </p:tav>
                                        <p:tav tm="100000">
                                          <p:val>
                                            <p:strVal val="#ppt_x"/>
                                          </p:val>
                                        </p:tav>
                                      </p:tavLst>
                                    </p:anim>
                                    <p:anim calcmode="lin" valueType="num">
                                      <p:cBhvr>
                                        <p:cTn id="40" dur="1000" fill="hold"/>
                                        <p:tgtEl>
                                          <p:spTgt spid="101384"/>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500" fill="hold"/>
                                        <p:tgtEl>
                                          <p:spTgt spid="5"/>
                                        </p:tgtEl>
                                        <p:attrNameLst>
                                          <p:attrName>ppt_x</p:attrName>
                                        </p:attrNameLst>
                                      </p:cBhvr>
                                      <p:tavLst>
                                        <p:tav tm="0">
                                          <p:val>
                                            <p:strVal val="#ppt_x"/>
                                          </p:val>
                                        </p:tav>
                                        <p:tav tm="100000">
                                          <p:val>
                                            <p:strVal val="#ppt_x"/>
                                          </p:val>
                                        </p:tav>
                                      </p:tavLst>
                                    </p:anim>
                                    <p:anim calcmode="lin" valueType="num">
                                      <p:cBhvr additive="base">
                                        <p:cTn id="4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40" presetClass="entr" presetSubtype="0" fill="hold" grpId="0" nodeType="clickEffect">
                                  <p:stCondLst>
                                    <p:cond delay="0"/>
                                  </p:stCondLst>
                                  <p:iterate type="lt">
                                    <p:tmPct val="10000"/>
                                  </p:iterate>
                                  <p:childTnLst>
                                    <p:set>
                                      <p:cBhvr>
                                        <p:cTn id="50" dur="1" fill="hold">
                                          <p:stCondLst>
                                            <p:cond delay="0"/>
                                          </p:stCondLst>
                                        </p:cTn>
                                        <p:tgtEl>
                                          <p:spTgt spid="102406"/>
                                        </p:tgtEl>
                                        <p:attrNameLst>
                                          <p:attrName>style.visibility</p:attrName>
                                        </p:attrNameLst>
                                      </p:cBhvr>
                                      <p:to>
                                        <p:strVal val="visible"/>
                                      </p:to>
                                    </p:set>
                                    <p:animEffect transition="in" filter="fade">
                                      <p:cBhvr>
                                        <p:cTn id="51" dur="1000"/>
                                        <p:tgtEl>
                                          <p:spTgt spid="102406"/>
                                        </p:tgtEl>
                                      </p:cBhvr>
                                    </p:animEffect>
                                    <p:anim calcmode="lin" valueType="num">
                                      <p:cBhvr>
                                        <p:cTn id="52" dur="1000" fill="hold"/>
                                        <p:tgtEl>
                                          <p:spTgt spid="102406"/>
                                        </p:tgtEl>
                                        <p:attrNameLst>
                                          <p:attrName>ppt_x</p:attrName>
                                        </p:attrNameLst>
                                      </p:cBhvr>
                                      <p:tavLst>
                                        <p:tav tm="0">
                                          <p:val>
                                            <p:strVal val="#ppt_x-.1"/>
                                          </p:val>
                                        </p:tav>
                                        <p:tav tm="100000">
                                          <p:val>
                                            <p:strVal val="#ppt_x"/>
                                          </p:val>
                                        </p:tav>
                                      </p:tavLst>
                                    </p:anim>
                                    <p:anim calcmode="lin" valueType="num">
                                      <p:cBhvr>
                                        <p:cTn id="53" dur="1000" fill="hold"/>
                                        <p:tgtEl>
                                          <p:spTgt spid="10240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0" grpId="0"/>
      <p:bldP spid="101381" grpId="0"/>
      <p:bldP spid="101382" grpId="0"/>
      <p:bldP spid="101384" grpId="0"/>
      <p:bldP spid="102406" grpId="0"/>
      <p:bldP spid="3" grpId="0"/>
      <p:bldP spid="4" grpId="0"/>
      <p:bldP spid="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28650" y="570865"/>
            <a:ext cx="8509000" cy="583565"/>
          </a:xfrm>
          <a:prstGeom prst="rect">
            <a:avLst/>
          </a:prstGeom>
          <a:noFill/>
        </p:spPr>
        <p:txBody>
          <a:bodyPr wrap="none" rtlCol="0">
            <a:spAutoFit/>
          </a:bodyPr>
          <a:lstStyle/>
          <a:p>
            <a:pPr marL="0" indent="0" algn="l">
              <a:lnSpc>
                <a:spcPct val="100000"/>
              </a:lnSpc>
              <a:spcBef>
                <a:spcPct val="0"/>
              </a:spcBef>
              <a:spcAft>
                <a:spcPct val="0"/>
              </a:spcAft>
              <a:buSzTx/>
              <a:buNone/>
            </a:pPr>
            <a:r>
              <a:rPr lang="zh-CN" altLang="en-US" sz="3200" b="1" spc="160">
                <a:solidFill>
                  <a:schemeClr val="accent1">
                    <a:lumMod val="75000"/>
                  </a:schemeClr>
                </a:solidFill>
                <a:latin typeface="微软雅黑" panose="020b0503020204020204" charset="-122"/>
                <a:ea typeface="微软雅黑" panose="020b0503020204020204" charset="-122"/>
                <a:sym typeface="+mn-ea"/>
              </a:rPr>
              <a:t>（2）相（xiāng），副词，表示互相、彼此</a:t>
            </a:r>
            <a:endParaRPr lang="zh-CN" altLang="en-US" sz="3200" b="1" spc="160">
              <a:solidFill>
                <a:schemeClr val="accent1">
                  <a:lumMod val="75000"/>
                </a:schemeClr>
              </a:solidFill>
              <a:latin typeface="微软雅黑" panose="020b0503020204020204" charset="-122"/>
              <a:ea typeface="微软雅黑" panose="020b0503020204020204" charset="-122"/>
            </a:endParaRPr>
          </a:p>
        </p:txBody>
      </p:sp>
      <p:sp>
        <p:nvSpPr>
          <p:cNvPr id="6" name="文本框 5"/>
          <p:cNvSpPr txBox="1"/>
          <p:nvPr/>
        </p:nvSpPr>
        <p:spPr>
          <a:xfrm>
            <a:off x="817245" y="2752090"/>
            <a:ext cx="6311265" cy="583565"/>
          </a:xfrm>
          <a:prstGeom prst="rect">
            <a:avLst/>
          </a:prstGeom>
          <a:noFill/>
        </p:spPr>
        <p:txBody>
          <a:bodyPr wrap="square" rtlCol="0" anchor="t">
            <a:spAutoFit/>
          </a:bodyPr>
          <a:lstStyle/>
          <a:p>
            <a:pPr algn="l"/>
            <a:r>
              <a:rPr lang="zh-CN" altLang="en-US" sz="32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rPr>
              <a:t>（</a:t>
            </a:r>
            <a:r>
              <a:rPr lang="en-US" altLang="zh-CN" sz="32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rPr>
              <a:t>3</a:t>
            </a:r>
            <a:r>
              <a:rPr lang="zh-CN" altLang="en-US" sz="32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rPr>
              <a:t>）xiàng名词，相貌</a:t>
            </a:r>
            <a:endParaRPr lang="zh-CN" altLang="en-US" sz="3200" b="1">
              <a:solidFill>
                <a:srgbClr val="0070C0"/>
              </a:solidFill>
            </a:endParaRPr>
          </a:p>
        </p:txBody>
      </p:sp>
      <p:sp>
        <p:nvSpPr>
          <p:cNvPr id="7" name="文本框 6"/>
          <p:cNvSpPr txBox="1"/>
          <p:nvPr/>
        </p:nvSpPr>
        <p:spPr>
          <a:xfrm>
            <a:off x="6669405" y="2752090"/>
            <a:ext cx="2278380" cy="583565"/>
          </a:xfrm>
          <a:prstGeom prst="rect">
            <a:avLst/>
          </a:prstGeom>
          <a:noFill/>
        </p:spPr>
        <p:txBody>
          <a:bodyPr wrap="none" rtlCol="0" anchor="t">
            <a:spAutoFit/>
          </a:bodyPr>
          <a:lstStyle/>
          <a:p>
            <a:pPr algn="ctr"/>
            <a:r>
              <a:rPr lang="zh-CN" altLang="en-US" sz="32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儿已薄禄相</a:t>
            </a:r>
            <a:endParaRPr lang="zh-CN" altLang="en-US" sz="3200" b="1"/>
          </a:p>
        </p:txBody>
      </p:sp>
      <p:sp>
        <p:nvSpPr>
          <p:cNvPr id="8" name="文本框 7"/>
          <p:cNvSpPr txBox="1"/>
          <p:nvPr/>
        </p:nvSpPr>
        <p:spPr>
          <a:xfrm>
            <a:off x="1116330" y="3620770"/>
            <a:ext cx="7533640" cy="521970"/>
          </a:xfrm>
          <a:prstGeom prst="rect">
            <a:avLst/>
          </a:prstGeom>
          <a:noFill/>
        </p:spPr>
        <p:txBody>
          <a:bodyPr wrap="square" rtlCol="0" anchor="t">
            <a:spAutoFit/>
          </a:bodyPr>
          <a:lstStyle/>
          <a:p>
            <a:r>
              <a:rPr lang="zh-CN" altLang="en-US" sz="2800" b="1" spc="160">
                <a:solidFill>
                  <a:schemeClr val="accent1">
                    <a:lumMod val="75000"/>
                  </a:schemeClr>
                </a:solidFill>
                <a:latin typeface="微软雅黑" panose="020b0503020204020204" charset="-122"/>
                <a:ea typeface="微软雅黑" panose="020b0503020204020204" charset="-122"/>
                <a:sym typeface="+mn-ea"/>
              </a:rPr>
              <a:t>xiāng</a:t>
            </a:r>
            <a:r>
              <a:rPr lang="zh-CN" altLang="en-US" sz="2800" b="1"/>
              <a:t>亲自观看：相亲，相机行事 </a:t>
            </a:r>
            <a:endParaRPr lang="zh-CN" altLang="en-US" sz="2800" b="1"/>
          </a:p>
        </p:txBody>
      </p:sp>
      <p:sp>
        <p:nvSpPr>
          <p:cNvPr id="9" name="文本框 8"/>
          <p:cNvSpPr txBox="1"/>
          <p:nvPr/>
        </p:nvSpPr>
        <p:spPr>
          <a:xfrm>
            <a:off x="817245" y="4427855"/>
            <a:ext cx="9977755" cy="1814830"/>
          </a:xfrm>
          <a:prstGeom prst="rect">
            <a:avLst/>
          </a:prstGeom>
          <a:noFill/>
        </p:spPr>
        <p:txBody>
          <a:bodyPr wrap="square" rtlCol="0" anchor="t">
            <a:spAutoFit/>
          </a:bodyPr>
          <a:lstStyle/>
          <a:p>
            <a:r>
              <a:rPr lang="zh-CN" altLang="en-US" sz="2800" b="1">
                <a:solidFill>
                  <a:srgbClr val="0070C0"/>
                </a:solidFill>
              </a:rPr>
              <a:t>xiàng</a:t>
            </a:r>
            <a:r>
              <a:rPr lang="en-US" altLang="zh-CN" sz="2800" b="1">
                <a:solidFill>
                  <a:srgbClr val="0070C0"/>
                </a:solidFill>
              </a:rPr>
              <a:t>  </a:t>
            </a:r>
            <a:r>
              <a:rPr lang="zh-CN" altLang="en-US" sz="2800" b="1"/>
              <a:t>扶助季文子相三君:</a:t>
            </a:r>
            <a:endParaRPr lang="zh-CN" altLang="en-US" sz="2800" b="1"/>
          </a:p>
          <a:p>
            <a:r>
              <a:rPr lang="zh-CN" altLang="en-US" sz="2800" b="1"/>
              <a:t> </a:t>
            </a:r>
            <a:r>
              <a:rPr lang="en-US" altLang="zh-CN" sz="2800" b="1"/>
              <a:t>          </a:t>
            </a:r>
            <a:r>
              <a:rPr lang="zh-CN" altLang="en-US" sz="2800" b="1"/>
              <a:t>伯乐相马</a:t>
            </a:r>
            <a:endParaRPr lang="zh-CN" altLang="en-US" sz="2800" b="1"/>
          </a:p>
          <a:p>
            <a:r>
              <a:rPr lang="en-US" altLang="zh-CN" sz="2800" b="1"/>
              <a:t>           </a:t>
            </a:r>
            <a:r>
              <a:rPr lang="zh-CN" altLang="en-US" sz="2800" b="1"/>
              <a:t>良禽相木而栖,贤臣择主而事。</a:t>
            </a:r>
            <a:endParaRPr lang="zh-CN" altLang="en-US" sz="2800" b="1"/>
          </a:p>
          <a:p>
            <a:r>
              <a:rPr lang="en-US" altLang="zh-CN" sz="2800" b="1"/>
              <a:t>           </a:t>
            </a:r>
            <a:r>
              <a:rPr lang="zh-CN" altLang="en-US" sz="2800" b="1"/>
              <a:t>王侯将相宁有种乎?</a:t>
            </a:r>
            <a:endParaRPr lang="zh-CN" altLang="en-US" sz="2800" b="1"/>
          </a:p>
        </p:txBody>
      </p:sp>
      <p:sp>
        <p:nvSpPr>
          <p:cNvPr id="3" name="文本框 2"/>
          <p:cNvSpPr txBox="1"/>
          <p:nvPr/>
        </p:nvSpPr>
        <p:spPr>
          <a:xfrm>
            <a:off x="1200150" y="1264285"/>
            <a:ext cx="6134100" cy="1178560"/>
          </a:xfrm>
          <a:prstGeom prst="rect">
            <a:avLst/>
          </a:prstGeom>
          <a:noFill/>
        </p:spPr>
        <p:txBody>
          <a:bodyPr wrap="square" rtlCol="0" anchor="t">
            <a:spAutoFit/>
          </a:body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相见常日稀        枝枝相覆盖</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叶叶相交通        仰头相向鸣</a:t>
            </a:r>
            <a:endParaRPr lang="zh-CN" altLang="en-US" sz="2400"/>
          </a:p>
        </p:txBody>
      </p:sp>
      <p:sp>
        <p:nvSpPr>
          <p:cNvPr id="5" name="文本框 4"/>
          <p:cNvSpPr txBox="1"/>
          <p:nvPr/>
        </p:nvSpPr>
        <p:spPr>
          <a:xfrm>
            <a:off x="6669405" y="4476115"/>
            <a:ext cx="5789295" cy="1814830"/>
          </a:xfrm>
          <a:prstGeom prst="rect">
            <a:avLst/>
          </a:prstGeom>
          <a:noFill/>
        </p:spPr>
        <p:txBody>
          <a:bodyPr wrap="square" rtlCol="0" anchor="t">
            <a:spAutoFit/>
          </a:bodyPr>
          <a:lstStyle/>
          <a:p>
            <a:r>
              <a:rPr lang="en-US" altLang="zh-CN" sz="2800" b="1">
                <a:solidFill>
                  <a:srgbClr val="0070C0"/>
                </a:solidFill>
              </a:rPr>
              <a:t> </a:t>
            </a:r>
            <a:r>
              <a:rPr lang="zh-CN" altLang="en-US" sz="2800" b="1"/>
              <a:t>辅佐，</a:t>
            </a:r>
            <a:endParaRPr lang="zh-CN" altLang="en-US" sz="2800" b="1"/>
          </a:p>
          <a:p>
            <a:r>
              <a:rPr lang="zh-CN" altLang="en-US" sz="2800" b="1"/>
              <a:t> 察看;仔细看</a:t>
            </a:r>
            <a:endParaRPr lang="zh-CN" altLang="en-US" sz="2800" b="1"/>
          </a:p>
          <a:p>
            <a:r>
              <a:rPr lang="en-US" altLang="zh-CN" sz="2800" b="1"/>
              <a:t> </a:t>
            </a:r>
            <a:r>
              <a:rPr lang="zh-CN" altLang="en-US" sz="2800" b="1"/>
              <a:t>选择</a:t>
            </a:r>
            <a:r>
              <a:rPr lang="en-US" altLang="zh-CN" sz="2800" b="1"/>
              <a:t>          </a:t>
            </a:r>
            <a:endParaRPr lang="en-US" altLang="zh-CN" sz="2800" b="1"/>
          </a:p>
          <a:p>
            <a:r>
              <a:rPr lang="zh-CN" altLang="en-US" sz="2800" b="1"/>
              <a:t>古代辅佐帝王的大臣。后专指宰相</a:t>
            </a:r>
            <a:endParaRPr lang="zh-CN" altLang="en-US" sz="2800" b="1"/>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3"/>
            </p:custDataLst>
          </p:nvPr>
        </p:nvSpPr>
        <p:spPr>
          <a:xfrm>
            <a:off x="609561" y="609583"/>
            <a:ext cx="4413555" cy="76200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altLang="en-US" sz="4000" b="1" spc="160">
                <a:solidFill>
                  <a:schemeClr val="accent1">
                    <a:lumMod val="75000"/>
                  </a:schemeClr>
                </a:solidFill>
                <a:latin typeface="微软雅黑" panose="020b0503020204020204" charset="-122"/>
                <a:ea typeface="微软雅黑" panose="020b0503020204020204" charset="-122"/>
                <a:sym typeface="+mn-ea"/>
              </a:rPr>
              <a:t>适</a:t>
            </a:r>
            <a:endParaRPr lang="zh-CN" altLang="en-US" sz="4000" b="1" spc="160">
              <a:solidFill>
                <a:schemeClr val="accent1">
                  <a:lumMod val="75000"/>
                </a:schemeClr>
              </a:solidFill>
              <a:latin typeface="微软雅黑" panose="020b0503020204020204" charset="-122"/>
              <a:ea typeface="微软雅黑" panose="020b0503020204020204" charset="-122"/>
              <a:sym typeface="+mn-ea"/>
            </a:endParaRPr>
          </a:p>
        </p:txBody>
      </p:sp>
      <p:sp>
        <p:nvSpPr>
          <p:cNvPr id="16" name="Title 6"/>
          <p:cNvSpPr txBox="1"/>
          <p:nvPr>
            <p:custDataLst>
              <p:tags r:id="rId4"/>
            </p:custDataLst>
          </p:nvPr>
        </p:nvSpPr>
        <p:spPr>
          <a:xfrm>
            <a:off x="6162631" y="1842761"/>
            <a:ext cx="4413517" cy="4572025"/>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panose="05000000000000000000" charset="0"/>
              <a:buNone/>
            </a:pP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到……去</a:t>
            </a:r>
            <a:endPar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30000"/>
              </a:lnSpc>
              <a:spcBef>
                <a:spcPts val="1000"/>
              </a:spcBef>
              <a:spcAft>
                <a:spcPct val="0"/>
              </a:spcAft>
              <a:buSzTx/>
              <a:buFont typeface="Wingdings" panose="05000000000000000000" charset="0"/>
              <a:buNone/>
            </a:pP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女子出嫁</a:t>
            </a:r>
            <a:endPar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30000"/>
              </a:lnSpc>
              <a:spcBef>
                <a:spcPts val="1000"/>
              </a:spcBef>
              <a:spcAft>
                <a:spcPct val="0"/>
              </a:spcAft>
              <a:buSzTx/>
              <a:buFont typeface="Wingdings" panose="05000000000000000000" charset="0"/>
              <a:buNone/>
            </a:pP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适合，适宜</a:t>
            </a:r>
            <a:endPar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30000"/>
              </a:lnSpc>
              <a:spcBef>
                <a:spcPts val="1000"/>
              </a:spcBef>
              <a:spcAft>
                <a:spcPct val="0"/>
              </a:spcAft>
              <a:buSzTx/>
              <a:buFont typeface="Wingdings" panose="05000000000000000000" charset="0"/>
              <a:buNone/>
            </a:pP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副词，恰好，碰巧</a:t>
            </a:r>
            <a:endPar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endParaRPr>
          </a:p>
          <a:p>
            <a:pPr marL="0" lvl="0" indent="-285750" algn="l" fontAlgn="ctr">
              <a:lnSpc>
                <a:spcPct val="130000"/>
              </a:lnSpc>
              <a:spcBef>
                <a:spcPts val="1000"/>
              </a:spcBef>
              <a:spcAft>
                <a:spcPct val="0"/>
              </a:spcAft>
              <a:buSzTx/>
              <a:buFont typeface="Wingdings" panose="05000000000000000000" charset="0"/>
              <a:buNone/>
            </a:pP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副词，刚才</a:t>
            </a:r>
            <a:endPar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endParaRPr>
          </a:p>
          <a:p>
            <a:pPr marL="0" lvl="0" indent="-285750" algn="l" fontAlgn="ctr">
              <a:lnSpc>
                <a:spcPct val="130000"/>
              </a:lnSpc>
              <a:spcBef>
                <a:spcPts val="1000"/>
              </a:spcBef>
              <a:spcAft>
                <a:spcPct val="0"/>
              </a:spcAft>
              <a:buSzTx/>
              <a:buFont typeface="Wingdings" panose="05000000000000000000" charset="0"/>
              <a:buNone/>
            </a:pP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动词，依照</a:t>
            </a:r>
            <a:endPar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7" name="Title 6"/>
          <p:cNvSpPr txBox="1"/>
          <p:nvPr>
            <p:custDataLst>
              <p:tags r:id="rId5"/>
            </p:custDataLst>
          </p:nvPr>
        </p:nvSpPr>
        <p:spPr>
          <a:xfrm>
            <a:off x="609600" y="1232535"/>
            <a:ext cx="6102350" cy="518223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57200" lvl="0" indent="-457200" algn="l" fontAlgn="ctr">
              <a:lnSpc>
                <a:spcPct val="130000"/>
              </a:lnSpc>
              <a:spcBef>
                <a:spcPts val="1000"/>
              </a:spcBef>
              <a:spcAft>
                <a:spcPct val="0"/>
              </a:spcAft>
              <a:buSzTx/>
              <a:buFont typeface="+mj-ea"/>
              <a:buAutoNum type="circleNumDbPlain"/>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适长沙    </a:t>
            </a:r>
            <a:endPar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57200" lvl="0" indent="-457200" algn="l" fontAlgn="ctr">
              <a:lnSpc>
                <a:spcPct val="130000"/>
              </a:lnSpc>
              <a:spcBef>
                <a:spcPts val="1000"/>
              </a:spcBef>
              <a:spcAft>
                <a:spcPct val="0"/>
              </a:spcAft>
              <a:buSzTx/>
              <a:buFont typeface="+mj-ea"/>
              <a:buAutoNum type="circleNumDbPlain"/>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始适还家门</a:t>
            </a:r>
            <a:endPar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57200" lvl="0" indent="-457200" algn="l" fontAlgn="ctr">
              <a:lnSpc>
                <a:spcPct val="130000"/>
              </a:lnSpc>
              <a:spcBef>
                <a:spcPts val="1000"/>
              </a:spcBef>
              <a:spcAft>
                <a:spcPct val="0"/>
              </a:spcAft>
              <a:buSzTx/>
              <a:buFont typeface="+mj-ea"/>
              <a:buAutoNum type="circleNumDbPlain"/>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以适于时</a:t>
            </a:r>
            <a:endPar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57200" lvl="0" indent="-457200" algn="l" fontAlgn="ctr">
              <a:lnSpc>
                <a:spcPct val="130000"/>
              </a:lnSpc>
              <a:spcBef>
                <a:spcPts val="1000"/>
              </a:spcBef>
              <a:spcAft>
                <a:spcPct val="0"/>
              </a:spcAft>
              <a:buSzTx/>
              <a:buFont typeface="+mj-ea"/>
              <a:buAutoNum type="circleNumDbPlain"/>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适与羽相见</a:t>
            </a:r>
            <a:endPar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57200" lvl="0" indent="-457200" algn="l" fontAlgn="ctr">
              <a:lnSpc>
                <a:spcPct val="130000"/>
              </a:lnSpc>
              <a:spcBef>
                <a:spcPts val="1000"/>
              </a:spcBef>
              <a:spcAft>
                <a:spcPct val="0"/>
              </a:spcAft>
              <a:buSzTx/>
              <a:buFont typeface="+mj-ea"/>
              <a:buAutoNum type="circleNumDbPlain"/>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适得府君书</a:t>
            </a:r>
            <a:endPar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57200" lvl="0" indent="-457200" algn="l" fontAlgn="ctr">
              <a:lnSpc>
                <a:spcPct val="130000"/>
              </a:lnSpc>
              <a:spcBef>
                <a:spcPts val="1000"/>
              </a:spcBef>
              <a:spcAft>
                <a:spcPct val="0"/>
              </a:spcAft>
              <a:buSzTx/>
              <a:buFont typeface="+mj-ea"/>
              <a:buAutoNum type="circleNumDbPlain"/>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处分适兄意</a:t>
            </a:r>
            <a:endPar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矩形 13"/>
          <p:cNvSpPr/>
          <p:nvPr>
            <p:custDataLst>
              <p:tags r:id="rId2"/>
            </p:custDataLst>
          </p:nvPr>
        </p:nvSpPr>
        <p:spPr>
          <a:xfrm>
            <a:off x="5691505" y="1473835"/>
            <a:ext cx="6293485" cy="4566285"/>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8" name="矩形 12"/>
          <p:cNvSpPr/>
          <p:nvPr>
            <p:custDataLst>
              <p:tags r:id="rId3"/>
            </p:custDataLst>
          </p:nvPr>
        </p:nvSpPr>
        <p:spPr>
          <a:xfrm>
            <a:off x="414655" y="1474470"/>
            <a:ext cx="5020945" cy="430911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9" name="矩形 14"/>
          <p:cNvSpPr/>
          <p:nvPr>
            <p:custDataLst>
              <p:tags r:id="rId4"/>
            </p:custDataLst>
          </p:nvPr>
        </p:nvSpPr>
        <p:spPr>
          <a:xfrm>
            <a:off x="726440" y="1729740"/>
            <a:ext cx="4428490" cy="4054475"/>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20" name="矩形 19"/>
          <p:cNvSpPr/>
          <p:nvPr>
            <p:custDataLst>
              <p:tags r:id="rId5"/>
            </p:custDataLst>
          </p:nvPr>
        </p:nvSpPr>
        <p:spPr>
          <a:xfrm>
            <a:off x="6017895" y="1729740"/>
            <a:ext cx="5092065" cy="405384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21" name="文本框 20"/>
          <p:cNvSpPr txBox="1"/>
          <p:nvPr>
            <p:custDataLst>
              <p:tags r:id="rId6"/>
            </p:custDataLst>
          </p:nvPr>
        </p:nvSpPr>
        <p:spPr>
          <a:xfrm>
            <a:off x="894715" y="500267"/>
            <a:ext cx="10972800" cy="801521"/>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en-US" sz="4000" b="1" spc="160">
                <a:solidFill>
                  <a:schemeClr val="accent1"/>
                </a:solidFill>
                <a:latin typeface="微软雅黑" panose="020b0503020204020204" charset="-122"/>
                <a:ea typeface="微软雅黑" panose="020b0503020204020204" charset="-122"/>
                <a:sym typeface="+mn-ea"/>
              </a:rPr>
              <a:t>谢</a:t>
            </a:r>
            <a:endParaRPr lang="zh-CN" altLang="en-US" sz="4000" b="1" spc="160">
              <a:solidFill>
                <a:schemeClr val="accent1"/>
              </a:solidFill>
              <a:latin typeface="微软雅黑" panose="020b0503020204020204" charset="-122"/>
              <a:ea typeface="微软雅黑" panose="020b0503020204020204" charset="-122"/>
              <a:sym typeface="+mn-ea"/>
            </a:endParaRPr>
          </a:p>
        </p:txBody>
      </p:sp>
      <p:sp>
        <p:nvSpPr>
          <p:cNvPr id="22" name="Title 6"/>
          <p:cNvSpPr txBox="1"/>
          <p:nvPr>
            <p:custDataLst>
              <p:tags r:id="rId7"/>
            </p:custDataLst>
          </p:nvPr>
        </p:nvSpPr>
        <p:spPr>
          <a:xfrm>
            <a:off x="726440" y="1950720"/>
            <a:ext cx="4709795" cy="33147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沛公至鸿门，谢曰</a:t>
            </a:r>
            <a:endPar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阿母谢媒人</a:t>
            </a:r>
            <a:endPar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谢家来贵门</a:t>
            </a:r>
            <a:endPar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项王赐之卮酒，樊哙拜谢</a:t>
            </a:r>
            <a:endPar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多谢后世人</a:t>
            </a:r>
            <a:endPar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形谢则神灭</a:t>
            </a:r>
            <a:endPar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3" name="Title 6"/>
          <p:cNvSpPr txBox="1"/>
          <p:nvPr>
            <p:custDataLst>
              <p:tags r:id="rId8"/>
            </p:custDataLst>
          </p:nvPr>
        </p:nvSpPr>
        <p:spPr>
          <a:xfrm>
            <a:off x="6292850" y="1950720"/>
            <a:ext cx="4542790" cy="33147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mj-ea"/>
            </a:pP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道歉、请罪</a:t>
            </a:r>
            <a:endPar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30000"/>
              </a:lnSpc>
              <a:spcBef>
                <a:spcPts val="1000"/>
              </a:spcBef>
              <a:spcAft>
                <a:spcPct val="0"/>
              </a:spcAft>
              <a:buSzTx/>
              <a:buFont typeface="+mj-ea"/>
            </a:pP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推辞，谢绝</a:t>
            </a:r>
            <a:endPar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30000"/>
              </a:lnSpc>
              <a:spcBef>
                <a:spcPts val="1000"/>
              </a:spcBef>
              <a:spcAft>
                <a:spcPct val="0"/>
              </a:spcAft>
              <a:buSzTx/>
              <a:buFont typeface="+mj-ea"/>
            </a:pP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辞去，辞别</a:t>
            </a:r>
            <a:endPar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30000"/>
              </a:lnSpc>
              <a:spcBef>
                <a:spcPts val="1000"/>
              </a:spcBef>
              <a:spcAft>
                <a:spcPct val="0"/>
              </a:spcAft>
              <a:buSzTx/>
              <a:buFont typeface="+mj-ea"/>
            </a:pP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感谢</a:t>
            </a:r>
            <a:endPar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30000"/>
              </a:lnSpc>
              <a:spcBef>
                <a:spcPts val="1000"/>
              </a:spcBef>
              <a:spcAft>
                <a:spcPct val="0"/>
              </a:spcAft>
              <a:buSzTx/>
              <a:buFont typeface="+mj-ea"/>
            </a:pP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告诉，劝告，告诫</a:t>
            </a:r>
            <a:endPar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30000"/>
              </a:lnSpc>
              <a:spcBef>
                <a:spcPts val="1000"/>
              </a:spcBef>
              <a:spcAft>
                <a:spcPct val="0"/>
              </a:spcAft>
              <a:buSzTx/>
              <a:buFont typeface="+mj-ea"/>
            </a:pP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衰亡，凋落</a:t>
            </a:r>
            <a:endPar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 name="矩形 13"/>
          <p:cNvSpPr/>
          <p:nvPr>
            <p:custDataLst>
              <p:tags r:id="rId2"/>
            </p:custDataLst>
          </p:nvPr>
        </p:nvSpPr>
        <p:spPr>
          <a:xfrm>
            <a:off x="259715" y="1550670"/>
            <a:ext cx="4032250" cy="4244975"/>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20" name="矩形 12"/>
          <p:cNvSpPr/>
          <p:nvPr>
            <p:custDataLst>
              <p:tags r:id="rId3"/>
            </p:custDataLst>
          </p:nvPr>
        </p:nvSpPr>
        <p:spPr>
          <a:xfrm>
            <a:off x="4526280" y="1550670"/>
            <a:ext cx="6995160" cy="4244975"/>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21" name="矩形 14"/>
          <p:cNvSpPr/>
          <p:nvPr>
            <p:custDataLst>
              <p:tags r:id="rId4"/>
            </p:custDataLst>
          </p:nvPr>
        </p:nvSpPr>
        <p:spPr>
          <a:xfrm>
            <a:off x="4587240" y="1551305"/>
            <a:ext cx="6995160" cy="424434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22" name="矩形 21"/>
          <p:cNvSpPr/>
          <p:nvPr>
            <p:custDataLst>
              <p:tags r:id="rId5"/>
            </p:custDataLst>
          </p:nvPr>
        </p:nvSpPr>
        <p:spPr>
          <a:xfrm>
            <a:off x="471170" y="1677670"/>
            <a:ext cx="3684905" cy="4117975"/>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23" name="文本框 22"/>
          <p:cNvSpPr txBox="1"/>
          <p:nvPr>
            <p:custDataLst>
              <p:tags r:id="rId6"/>
            </p:custDataLst>
          </p:nvPr>
        </p:nvSpPr>
        <p:spPr>
          <a:xfrm>
            <a:off x="609600" y="609487"/>
            <a:ext cx="10972800" cy="801521"/>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en-US" sz="4000" b="1" spc="240">
                <a:solidFill>
                  <a:schemeClr val="accent1"/>
                </a:solidFill>
                <a:latin typeface="微软雅黑" panose="020b0503020204020204" charset="-122"/>
                <a:ea typeface="微软雅黑" panose="020b0503020204020204" charset="-122"/>
                <a:sym typeface="+mn-ea"/>
              </a:rPr>
              <a:t>为</a:t>
            </a:r>
            <a:endParaRPr lang="zh-CN" altLang="en-US" sz="4000" b="1" spc="240">
              <a:solidFill>
                <a:schemeClr val="accent1"/>
              </a:solidFill>
              <a:latin typeface="微软雅黑" panose="020b0503020204020204" charset="-122"/>
              <a:ea typeface="微软雅黑" panose="020b0503020204020204" charset="-122"/>
              <a:sym typeface="+mn-ea"/>
            </a:endParaRPr>
          </a:p>
        </p:txBody>
      </p:sp>
      <p:sp>
        <p:nvSpPr>
          <p:cNvPr id="24" name="Title 6"/>
          <p:cNvSpPr txBox="1"/>
          <p:nvPr>
            <p:custDataLst>
              <p:tags r:id="rId7"/>
            </p:custDataLst>
          </p:nvPr>
        </p:nvSpPr>
        <p:spPr>
          <a:xfrm>
            <a:off x="4846955" y="2289175"/>
            <a:ext cx="6674485" cy="33147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panose="05000000000000000000" charset="0"/>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做，作为，成为动词，读wéi</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20000"/>
              </a:lnSpc>
              <a:spcBef>
                <a:spcPct val="0"/>
              </a:spcBef>
              <a:spcAft>
                <a:spcPts val="800"/>
              </a:spcAft>
              <a:buSzTx/>
              <a:buFont typeface="Wingdings" panose="05000000000000000000" charset="0"/>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作，写，动词，读wéi</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20000"/>
              </a:lnSpc>
              <a:spcBef>
                <a:spcPct val="0"/>
              </a:spcBef>
              <a:spcAft>
                <a:spcPts val="800"/>
              </a:spcAft>
              <a:buSzTx/>
              <a:buFont typeface="Wingdings" panose="05000000000000000000" charset="0"/>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是，动词，读wéi;或作“因为”，“由于”    </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20000"/>
              </a:lnSpc>
              <a:spcBef>
                <a:spcPct val="0"/>
              </a:spcBef>
              <a:spcAft>
                <a:spcPts val="800"/>
              </a:spcAft>
              <a:buSzTx/>
              <a:buFont typeface="Wingdings" panose="05000000000000000000" charset="0"/>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介词，读wèi</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20000"/>
              </a:lnSpc>
              <a:spcBef>
                <a:spcPct val="0"/>
              </a:spcBef>
              <a:spcAft>
                <a:spcPts val="800"/>
              </a:spcAft>
              <a:buSzTx/>
              <a:buFont typeface="Wingdings" panose="05000000000000000000" charset="0"/>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替，给，介词,读wèi</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20000"/>
              </a:lnSpc>
              <a:spcBef>
                <a:spcPct val="0"/>
              </a:spcBef>
              <a:spcAft>
                <a:spcPts val="800"/>
              </a:spcAft>
              <a:buSzTx/>
              <a:buFont typeface="Wingdings" panose="05000000000000000000" charset="0"/>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算，算作，动词，读wéi</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20000"/>
              </a:lnSpc>
              <a:spcBef>
                <a:spcPct val="0"/>
              </a:spcBef>
              <a:spcAft>
                <a:spcPts val="800"/>
              </a:spcAft>
              <a:buSzTx/>
              <a:buFont typeface="Wingdings" panose="05000000000000000000" charset="0"/>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为了，连词，读wèi</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20000"/>
              </a:lnSpc>
              <a:spcBef>
                <a:spcPct val="0"/>
              </a:spcBef>
              <a:spcAft>
                <a:spcPts val="800"/>
              </a:spcAft>
              <a:buSzTx/>
              <a:buFont typeface="Wingdings" panose="05000000000000000000" charset="0"/>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被，介词，读wéi</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20000"/>
              </a:lnSpc>
              <a:spcBef>
                <a:spcPct val="0"/>
              </a:spcBef>
              <a:spcAft>
                <a:spcPts val="800"/>
              </a:spcAft>
              <a:buSzTx/>
              <a:buFont typeface="Wingdings" panose="05000000000000000000" charset="0"/>
            </a:pP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5" name="Title 6"/>
          <p:cNvSpPr txBox="1"/>
          <p:nvPr>
            <p:custDataLst>
              <p:tags r:id="rId8"/>
            </p:custDataLst>
          </p:nvPr>
        </p:nvSpPr>
        <p:spPr>
          <a:xfrm>
            <a:off x="706120" y="2079625"/>
            <a:ext cx="3206750" cy="33147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685800" lvl="1" indent="-330200" algn="l" fontAlgn="ctr">
              <a:lnSpc>
                <a:spcPct val="120000"/>
              </a:lnSpc>
              <a:spcBef>
                <a:spcPct val="0"/>
              </a:spcBef>
              <a:spcAft>
                <a:spcPts val="800"/>
              </a:spcAft>
              <a:buSzTx/>
              <a:buFont typeface="Arial" panose="020b0604020202020204" pitchFamily="34" charset="0"/>
              <a:buChar char="○"/>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十七为君妇</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685800" lvl="1" indent="-330200" algn="l" fontAlgn="ctr">
              <a:lnSpc>
                <a:spcPct val="120000"/>
              </a:lnSpc>
              <a:spcBef>
                <a:spcPct val="0"/>
              </a:spcBef>
              <a:spcAft>
                <a:spcPts val="800"/>
              </a:spcAft>
              <a:buSzTx/>
              <a:buFont typeface="Arial" panose="020b0604020202020204" pitchFamily="34" charset="0"/>
              <a:buChar char="○"/>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为诗云尔</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685800" lvl="1" indent="-330200" algn="l" fontAlgn="ctr">
              <a:lnSpc>
                <a:spcPct val="120000"/>
              </a:lnSpc>
              <a:spcBef>
                <a:spcPct val="0"/>
              </a:spcBef>
              <a:spcAft>
                <a:spcPts val="800"/>
              </a:spcAft>
              <a:buSzTx/>
              <a:buFont typeface="Arial" panose="020b0604020202020204" pitchFamily="34" charset="0"/>
              <a:buChar char="○"/>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非为织作迟 </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685800" lvl="1" indent="-330200" algn="l" fontAlgn="ctr">
              <a:lnSpc>
                <a:spcPct val="120000"/>
              </a:lnSpc>
              <a:spcBef>
                <a:spcPct val="0"/>
              </a:spcBef>
              <a:spcAft>
                <a:spcPts val="800"/>
              </a:spcAft>
              <a:buSzTx/>
              <a:buFont typeface="Arial" panose="020b0604020202020204" pitchFamily="34" charset="0"/>
              <a:buChar char="○"/>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阿母为汝求</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685800" lvl="1" indent="-330200" algn="l" fontAlgn="ctr">
              <a:lnSpc>
                <a:spcPct val="120000"/>
              </a:lnSpc>
              <a:spcBef>
                <a:spcPct val="0"/>
              </a:spcBef>
              <a:spcAft>
                <a:spcPts val="800"/>
              </a:spcAft>
              <a:buSzTx/>
              <a:buFont typeface="Arial" panose="020b0604020202020204" pitchFamily="34" charset="0"/>
              <a:buChar char="○"/>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始尔未为久	</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685800" lvl="1" indent="-330200" algn="l" fontAlgn="ctr">
              <a:lnSpc>
                <a:spcPct val="120000"/>
              </a:lnSpc>
              <a:spcBef>
                <a:spcPct val="0"/>
              </a:spcBef>
              <a:spcAft>
                <a:spcPts val="800"/>
              </a:spcAft>
              <a:buSzTx/>
              <a:buFont typeface="Arial" panose="020b0604020202020204" pitchFamily="34" charset="0"/>
              <a:buChar char="○"/>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慎勿为妇死</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685800" lvl="1" indent="-330200" algn="l" fontAlgn="ctr">
              <a:lnSpc>
                <a:spcPct val="120000"/>
              </a:lnSpc>
              <a:spcBef>
                <a:spcPct val="0"/>
              </a:spcBef>
              <a:spcAft>
                <a:spcPts val="800"/>
              </a:spcAft>
              <a:buSzTx/>
              <a:buFont typeface="Arial" panose="020b0604020202020204" pitchFamily="34" charset="0"/>
              <a:buChar char="○"/>
            </a:pP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为仲卿母所遣</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685800" lvl="1" indent="-330200" algn="l" fontAlgn="ctr">
              <a:lnSpc>
                <a:spcPct val="120000"/>
              </a:lnSpc>
              <a:spcBef>
                <a:spcPct val="0"/>
              </a:spcBef>
              <a:spcAft>
                <a:spcPts val="800"/>
              </a:spcAft>
              <a:buSzTx/>
              <a:buFont typeface="Arial" panose="020b0604020202020204" pitchFamily="34" charset="0"/>
              <a:buChar char="○"/>
            </a:pP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矩形 13"/>
          <p:cNvSpPr/>
          <p:nvPr>
            <p:custDataLst>
              <p:tags r:id="rId2"/>
            </p:custDataLst>
          </p:nvPr>
        </p:nvSpPr>
        <p:spPr>
          <a:xfrm>
            <a:off x="5963920" y="1411605"/>
            <a:ext cx="5483860" cy="4686935"/>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23" name="矩形 12"/>
          <p:cNvSpPr/>
          <p:nvPr>
            <p:custDataLst>
              <p:tags r:id="rId3"/>
            </p:custDataLst>
          </p:nvPr>
        </p:nvSpPr>
        <p:spPr>
          <a:xfrm>
            <a:off x="386080" y="1410970"/>
            <a:ext cx="5230495" cy="489712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24" name="矩形 14"/>
          <p:cNvSpPr/>
          <p:nvPr>
            <p:custDataLst>
              <p:tags r:id="rId4"/>
            </p:custDataLst>
          </p:nvPr>
        </p:nvSpPr>
        <p:spPr>
          <a:xfrm>
            <a:off x="609600" y="1609725"/>
            <a:ext cx="4897755" cy="448818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25" name="矩形 24"/>
          <p:cNvSpPr/>
          <p:nvPr>
            <p:custDataLst>
              <p:tags r:id="rId5"/>
            </p:custDataLst>
          </p:nvPr>
        </p:nvSpPr>
        <p:spPr>
          <a:xfrm>
            <a:off x="6116320" y="1609725"/>
            <a:ext cx="5483860" cy="448818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26" name="文本框 25"/>
          <p:cNvSpPr txBox="1"/>
          <p:nvPr>
            <p:custDataLst>
              <p:tags r:id="rId6"/>
            </p:custDataLst>
          </p:nvPr>
        </p:nvSpPr>
        <p:spPr>
          <a:xfrm>
            <a:off x="609600" y="609487"/>
            <a:ext cx="10972800" cy="801521"/>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en-US" sz="4000" b="1" spc="240">
                <a:solidFill>
                  <a:schemeClr val="accent1"/>
                </a:solidFill>
                <a:latin typeface="微软雅黑" panose="020b0503020204020204" charset="-122"/>
                <a:ea typeface="微软雅黑" panose="020b0503020204020204" charset="-122"/>
                <a:sym typeface="+mn-ea"/>
              </a:rPr>
              <a:t>见</a:t>
            </a:r>
            <a:endParaRPr lang="zh-CN" altLang="en-US" sz="4000" b="1" spc="240">
              <a:solidFill>
                <a:schemeClr val="accent1"/>
              </a:solidFill>
              <a:latin typeface="微软雅黑" panose="020b0503020204020204" charset="-122"/>
              <a:ea typeface="微软雅黑" panose="020b0503020204020204" charset="-122"/>
              <a:sym typeface="+mn-ea"/>
            </a:endParaRPr>
          </a:p>
        </p:txBody>
      </p:sp>
      <p:sp>
        <p:nvSpPr>
          <p:cNvPr id="27" name="Title 6"/>
          <p:cNvSpPr txBox="1"/>
          <p:nvPr>
            <p:custDataLst>
              <p:tags r:id="rId7"/>
            </p:custDataLst>
          </p:nvPr>
        </p:nvSpPr>
        <p:spPr>
          <a:xfrm>
            <a:off x="6305550" y="1818005"/>
            <a:ext cx="5295265" cy="420814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30200" lvl="0" indent="-330200" algn="l" fontAlgn="ctr">
              <a:lnSpc>
                <a:spcPct val="120000"/>
              </a:lnSpc>
              <a:spcBef>
                <a:spcPct val="0"/>
              </a:spcBef>
              <a:spcAft>
                <a:spcPts val="800"/>
              </a:spcAft>
              <a:buSzTx/>
              <a:buFont typeface="Wingdings" panose="05000000000000000000" charset="0"/>
              <a:buChar char="l"/>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动词，见面</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20000"/>
              </a:lnSpc>
              <a:spcBef>
                <a:spcPct val="0"/>
              </a:spcBef>
              <a:spcAft>
                <a:spcPts val="800"/>
              </a:spcAft>
              <a:buSzTx/>
              <a:buFont typeface="Wingdings" panose="05000000000000000000" charset="0"/>
              <a:buChar char="l"/>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副词，被</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20000"/>
              </a:lnSpc>
              <a:spcBef>
                <a:spcPct val="0"/>
              </a:spcBef>
              <a:spcAft>
                <a:spcPts val="800"/>
              </a:spcAft>
              <a:buSzTx/>
              <a:buFont typeface="Wingdings" panose="05000000000000000000" charset="0"/>
              <a:buChar char="l"/>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加在动词前表示对他人动作行为的承受，译为“自己”“我”：“见谅”</a:t>
            </a:r>
            <a:r>
              <a:rPr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小子无知，幸勿</a:t>
            </a:r>
            <a:r>
              <a:rPr lang="zh-CN" altLang="en-US"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见</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怪”“生孩六月，慈父</a:t>
            </a:r>
            <a:r>
              <a:rPr lang="zh-CN" altLang="en-US"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见</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背</a:t>
            </a:r>
            <a:r>
              <a:rPr altLang="zh-CN" sz="2400" b="1" spc="0" noProof="0">
                <a:ln>
                  <a:noFill/>
                </a:ln>
                <a:uLnTx/>
                <a:uFillTx/>
                <a:latin typeface="楷体" panose="02010609060101010101" pitchFamily="49" charset="-122"/>
                <a:ea typeface="楷体" panose="02010609060101010101" pitchFamily="49" charset="-122"/>
                <a:cs typeface="+mn-cs"/>
                <a:sym typeface="+mn-ea"/>
              </a:rPr>
              <a:t>”</a:t>
            </a:r>
            <a:endParaRPr altLang="zh-CN" sz="2400" b="1" spc="0" noProof="0">
              <a:ln>
                <a:noFill/>
              </a:ln>
              <a:uLnTx/>
              <a:uFillTx/>
              <a:latin typeface="楷体" panose="02010609060101010101" pitchFamily="49" charset="-122"/>
              <a:ea typeface="楷体" panose="02010609060101010101" pitchFamily="49" charset="-122"/>
              <a:cs typeface="+mn-cs"/>
              <a:sym typeface="+mn-ea"/>
            </a:endParaRPr>
          </a:p>
          <a:p>
            <a:pPr marL="330200" lvl="0" indent="-330200" algn="l" fontAlgn="ctr">
              <a:lnSpc>
                <a:spcPct val="120000"/>
              </a:lnSpc>
              <a:spcBef>
                <a:spcPct val="0"/>
              </a:spcBef>
              <a:spcAft>
                <a:spcPts val="800"/>
              </a:spcAft>
              <a:buSzTx/>
              <a:buFont typeface="Wingdings" panose="05000000000000000000" charset="0"/>
              <a:buChar char="l"/>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看见</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20000"/>
              </a:lnSpc>
              <a:spcBef>
                <a:spcPct val="0"/>
              </a:spcBef>
              <a:spcAft>
                <a:spcPts val="800"/>
              </a:spcAft>
              <a:buSzTx/>
              <a:buFont typeface="Wingdings" panose="05000000000000000000" charset="0"/>
              <a:buChar char="l"/>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拜见</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20000"/>
              </a:lnSpc>
              <a:spcBef>
                <a:spcPct val="0"/>
              </a:spcBef>
              <a:spcAft>
                <a:spcPts val="800"/>
              </a:spcAft>
              <a:buSzTx/>
              <a:buFont typeface="Wingdings" panose="05000000000000000000" charset="0"/>
              <a:buChar char="l"/>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见解、见识</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20000"/>
              </a:lnSpc>
              <a:spcBef>
                <a:spcPct val="0"/>
              </a:spcBef>
              <a:spcAft>
                <a:spcPts val="800"/>
              </a:spcAft>
              <a:buSzTx/>
              <a:buFont typeface="Wingdings" panose="05000000000000000000" charset="0"/>
              <a:buChar char="l"/>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通“现”，出现</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8" name="Title 6"/>
          <p:cNvSpPr txBox="1"/>
          <p:nvPr>
            <p:custDataLst>
              <p:tags r:id="rId8"/>
            </p:custDataLst>
          </p:nvPr>
        </p:nvSpPr>
        <p:spPr>
          <a:xfrm>
            <a:off x="777875" y="2013585"/>
            <a:ext cx="4838700" cy="368046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30200" lvl="0" indent="-330200" algn="l" fontAlgn="ctr">
              <a:lnSpc>
                <a:spcPct val="120000"/>
              </a:lnSpc>
              <a:spcBef>
                <a:spcPct val="0"/>
              </a:spcBef>
              <a:spcAft>
                <a:spcPts val="800"/>
              </a:spcAft>
              <a:buSzTx/>
              <a:buFont typeface="Wingdings" panose="05000000000000000000" charset="0"/>
              <a:buChar char="l"/>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贱妾留空房，相见常日稀；</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20000"/>
              </a:lnSpc>
              <a:spcBef>
                <a:spcPct val="0"/>
              </a:spcBef>
              <a:spcAft>
                <a:spcPts val="800"/>
              </a:spcAft>
              <a:buSzTx/>
              <a:buFont typeface="Wingdings" panose="05000000000000000000" charset="0"/>
              <a:buChar char="l"/>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转头向户里，渐见愁煎迫；</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20000"/>
              </a:lnSpc>
              <a:spcBef>
                <a:spcPct val="0"/>
              </a:spcBef>
              <a:spcAft>
                <a:spcPts val="800"/>
              </a:spcAft>
              <a:buSzTx/>
              <a:buFont typeface="Wingdings" panose="05000000000000000000" charset="0"/>
              <a:buChar char="l"/>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兰芝初还时，府吏见丁宁。</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20000"/>
              </a:lnSpc>
              <a:spcBef>
                <a:spcPct val="0"/>
              </a:spcBef>
              <a:spcAft>
                <a:spcPts val="800"/>
              </a:spcAft>
              <a:buSzTx/>
              <a:buFont typeface="Wingdings" panose="05000000000000000000" charset="0"/>
              <a:buChar char="l"/>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君既若见录，不久望君来。</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20000"/>
              </a:lnSpc>
              <a:spcBef>
                <a:spcPct val="0"/>
              </a:spcBef>
              <a:spcAft>
                <a:spcPts val="800"/>
              </a:spcAft>
              <a:buSzTx/>
              <a:buFont typeface="Wingdings" panose="05000000000000000000" charset="0"/>
              <a:buChar char="l"/>
            </a:pPr>
            <a:r>
              <a:rPr lang="zh-CN" altLang="zh-CN"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一日不见，如三秋兮。</a:t>
            </a:r>
            <a:endParaRPr lang="zh-CN" altLang="zh-CN"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20000"/>
              </a:lnSpc>
              <a:spcBef>
                <a:spcPct val="0"/>
              </a:spcBef>
              <a:spcAft>
                <a:spcPts val="800"/>
              </a:spcAft>
              <a:buSzTx/>
              <a:buFont typeface="Wingdings" panose="05000000000000000000" charset="0"/>
              <a:buChar char="l"/>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曹刿请见</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20000"/>
              </a:lnSpc>
              <a:spcBef>
                <a:spcPct val="0"/>
              </a:spcBef>
              <a:spcAft>
                <a:spcPts val="800"/>
              </a:spcAft>
              <a:buSzTx/>
              <a:buFont typeface="Wingdings" panose="05000000000000000000" charset="0"/>
              <a:buChar char="l"/>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有何高见</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20000"/>
              </a:lnSpc>
              <a:spcBef>
                <a:spcPct val="0"/>
              </a:spcBef>
              <a:spcAft>
                <a:spcPts val="800"/>
              </a:spcAft>
              <a:buSzTx/>
              <a:buFont typeface="Wingdings" panose="05000000000000000000" charset="0"/>
              <a:buChar char="l"/>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风吹草低见牛羊</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ppt_x"/>
                                          </p:val>
                                        </p:tav>
                                        <p:tav tm="100000">
                                          <p:val>
                                            <p:strVal val="#ppt_x"/>
                                          </p:val>
                                        </p:tav>
                                      </p:tavLst>
                                    </p:anim>
                                    <p:anim calcmode="lin" valueType="num">
                                      <p:cBhvr additive="base">
                                        <p:cTn id="1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文本框 6"/>
          <p:cNvSpPr txBox="1"/>
          <p:nvPr>
            <p:custDataLst>
              <p:tags r:id="rId2"/>
            </p:custDataLst>
          </p:nvPr>
        </p:nvSpPr>
        <p:spPr>
          <a:xfrm>
            <a:off x="609562" y="609605"/>
            <a:ext cx="10972876" cy="609600"/>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en-US" sz="3400" b="1" spc="180">
                <a:solidFill>
                  <a:schemeClr val="accent1"/>
                </a:solidFill>
                <a:latin typeface="微软雅黑" panose="020b0503020204020204" charset="-122"/>
                <a:ea typeface="微软雅黑" panose="020b0503020204020204" charset="-122"/>
                <a:sym typeface="+mn-ea"/>
              </a:rPr>
              <a:t>中国四大民间爱情传说</a:t>
            </a:r>
            <a:endParaRPr lang="zh-CN" altLang="en-US" sz="3400" b="1" spc="180">
              <a:solidFill>
                <a:schemeClr val="accent1"/>
              </a:solidFill>
              <a:latin typeface="微软雅黑" panose="020b0503020204020204" charset="-122"/>
              <a:ea typeface="微软雅黑" panose="020b0503020204020204" charset="-122"/>
              <a:sym typeface="+mn-ea"/>
            </a:endParaRPr>
          </a:p>
        </p:txBody>
      </p:sp>
      <p:pic>
        <p:nvPicPr>
          <p:cNvPr id="8" name="图片 7"/>
          <p:cNvPicPr>
            <a:picLocks noChangeAspect="1"/>
          </p:cNvPicPr>
          <p:nvPr>
            <p:custDataLst>
              <p:tags r:id="rId4"/>
            </p:custDataLst>
          </p:nvPr>
        </p:nvPicPr>
        <p:blipFill>
          <a:blip r:embed="rId3"/>
          <a:stretch>
            <a:fillRect/>
          </a:stretch>
        </p:blipFill>
        <p:spPr>
          <a:xfrm>
            <a:off x="433705" y="1587500"/>
            <a:ext cx="7512685" cy="4203700"/>
          </a:xfrm>
          <a:custGeom>
            <a:cxnLst>
              <a:cxn ang="3">
                <a:pos x="hc" y="t"/>
              </a:cxn>
              <a:cxn ang="cd2">
                <a:pos x="l" y="vc"/>
              </a:cxn>
              <a:cxn ang="cd4">
                <a:pos x="hc" y="b"/>
              </a:cxn>
              <a:cxn ang="0">
                <a:pos x="r" y="vc"/>
              </a:cxn>
            </a:cxnLst>
            <a:rect l="l" t="t" r="r" b="b"/>
            <a:pathLst>
              <a:path w="12720" h="6240">
                <a:moveTo>
                  <a:pt x="0" y="0"/>
                </a:moveTo>
                <a:lnTo>
                  <a:pt x="12720" y="0"/>
                </a:lnTo>
                <a:lnTo>
                  <a:pt x="12720" y="6240"/>
                </a:lnTo>
                <a:lnTo>
                  <a:pt x="0" y="6240"/>
                </a:lnTo>
                <a:lnTo>
                  <a:pt x="0" y="0"/>
                </a:lnTo>
                <a:close/>
              </a:path>
            </a:pathLst>
          </a:custGeom>
          <a:ln w="38100">
            <a:solidFill>
              <a:srgbClr val="000000"/>
            </a:solidFill>
          </a:ln>
        </p:spPr>
      </p:pic>
      <p:sp>
        <p:nvSpPr>
          <p:cNvPr id="10" name="Title 6"/>
          <p:cNvSpPr txBox="1"/>
          <p:nvPr>
            <p:custDataLst>
              <p:tags r:id="rId5"/>
            </p:custDataLst>
          </p:nvPr>
        </p:nvSpPr>
        <p:spPr>
          <a:xfrm>
            <a:off x="8381365" y="2169795"/>
            <a:ext cx="3617595" cy="23272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55600" lvl="0" indent="-355600" algn="l" fontAlgn="ctr">
              <a:lnSpc>
                <a:spcPct val="120000"/>
              </a:lnSpc>
              <a:spcBef>
                <a:spcPct val="0"/>
              </a:spcBef>
              <a:spcAft>
                <a:spcPts val="800"/>
              </a:spcAft>
              <a:buSzTx/>
              <a:buFont typeface="Wingdings" panose="05000000000000000000" charset="0"/>
              <a:buChar char="l"/>
            </a:pPr>
            <a:r>
              <a:rPr lang="zh-CN" altLang="en-US" sz="32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牛郎织女</a:t>
            </a:r>
            <a:endParaRPr lang="zh-CN" altLang="en-US" sz="32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SzTx/>
              <a:buFont typeface="Wingdings" panose="05000000000000000000" charset="0"/>
              <a:buChar char="l"/>
            </a:pPr>
            <a:r>
              <a:rPr lang="zh-CN" altLang="en-US" sz="32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梁山伯与祝英台</a:t>
            </a:r>
            <a:endParaRPr lang="zh-CN" altLang="en-US" sz="32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SzTx/>
              <a:buFont typeface="Wingdings" panose="05000000000000000000" charset="0"/>
              <a:buChar char="l"/>
            </a:pPr>
            <a:r>
              <a:rPr lang="zh-CN" altLang="en-US" sz="32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孟姜女哭长城</a:t>
            </a:r>
            <a:endParaRPr lang="zh-CN" altLang="en-US" sz="32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SzTx/>
              <a:buFont typeface="Wingdings" panose="05000000000000000000" charset="0"/>
              <a:buChar char="l"/>
            </a:pPr>
            <a:r>
              <a:rPr lang="zh-CN" altLang="en-US" sz="32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白蛇传 </a:t>
            </a:r>
            <a:endParaRPr lang="zh-CN" altLang="en-US" sz="32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703580" y="275590"/>
            <a:ext cx="690880" cy="706755"/>
          </a:xfrm>
          <a:prstGeom prst="rect">
            <a:avLst/>
          </a:prstGeom>
          <a:noFill/>
        </p:spPr>
        <p:txBody>
          <a:bodyPr wrap="none" rtlCol="0">
            <a:spAutoFit/>
          </a:bodyPr>
          <a:lstStyle/>
          <a:p>
            <a:pPr algn="l"/>
            <a:r>
              <a:rPr lang="zh-CN" altLang="en-US" sz="4000" b="1">
                <a:solidFill>
                  <a:srgbClr val="0070C0"/>
                </a:solidFill>
                <a:latin typeface="Arial" panose="020b0604020202020204" pitchFamily="34" charset="0"/>
                <a:sym typeface="+mn-ea"/>
              </a:rPr>
              <a:t>自</a:t>
            </a:r>
            <a:endParaRPr lang="zh-CN" altLang="en-US" sz="4000" b="1">
              <a:solidFill>
                <a:srgbClr val="0070C0"/>
              </a:solidFill>
              <a:latin typeface="Arial" panose="020b0604020202020204" pitchFamily="34" charset="0"/>
              <a:sym typeface="+mn-ea"/>
            </a:endParaRPr>
          </a:p>
        </p:txBody>
      </p:sp>
      <p:sp>
        <p:nvSpPr>
          <p:cNvPr id="167950" name="文本框 167949"/>
          <p:cNvSpPr txBox="1">
            <a:spLocks noChangeArrowheads="1"/>
          </p:cNvSpPr>
          <p:nvPr/>
        </p:nvSpPr>
        <p:spPr bwMode="auto">
          <a:xfrm>
            <a:off x="210820" y="1101725"/>
            <a:ext cx="7158990" cy="5445125"/>
          </a:xfrm>
          <a:prstGeom prst="rect">
            <a:avLst/>
          </a:prstGeom>
          <a:solidFill>
            <a:schemeClr val="bg1"/>
          </a:solidFill>
          <a:ln w="9525">
            <a:solidFill>
              <a:schemeClr val="bg1"/>
            </a:solidFill>
            <a:miter lim="800000"/>
          </a:ln>
        </p:spPr>
        <p:txBody>
          <a:bodyPr wrap="square">
            <a:spAutoFit/>
          </a:bodyPr>
          <a:lstStyle/>
          <a:p>
            <a:pPr marL="330200" marR="0" indent="-330200" algn="l" defTabSz="913765" fontAlgn="ctr">
              <a:lnSpc>
                <a:spcPct val="120000"/>
              </a:lnSpc>
              <a:spcBef>
                <a:spcPct val="0"/>
              </a:spcBef>
              <a:spcAft>
                <a:spcPts val="800"/>
              </a:spcAft>
              <a:buClrTx/>
              <a:buSzTx/>
              <a:buFont typeface="Wingdings" panose="05000000000000000000" charset="0"/>
              <a:buChar char="l"/>
            </a:pPr>
            <a: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亦自缢于庭树。举动自专由。汝岂得自由！</a:t>
            </a:r>
            <a:endPar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a:p>
            <a:pPr marR="0" indent="0" algn="l" defTabSz="913765" fontAlgn="ctr">
              <a:lnSpc>
                <a:spcPct val="120000"/>
              </a:lnSpc>
              <a:spcBef>
                <a:spcPct val="0"/>
              </a:spcBef>
              <a:spcAft>
                <a:spcPts val="800"/>
              </a:spcAft>
              <a:buClrTx/>
              <a:buSzTx/>
              <a:buFont typeface="Wingdings" panose="05000000000000000000" charset="0"/>
              <a:buNone/>
            </a:pPr>
            <a: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  进止敢自专？不图子自归。不迎而自归。</a:t>
            </a:r>
            <a:endPar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a:p>
            <a:pPr marR="0" indent="0" algn="l" defTabSz="913765" fontAlgn="ctr">
              <a:lnSpc>
                <a:spcPct val="120000"/>
              </a:lnSpc>
              <a:spcBef>
                <a:spcPct val="0"/>
              </a:spcBef>
              <a:spcAft>
                <a:spcPts val="800"/>
              </a:spcAft>
              <a:buClrTx/>
              <a:buSzTx/>
              <a:buFont typeface="Wingdings" panose="05000000000000000000" charset="0"/>
              <a:buNone/>
            </a:pPr>
            <a: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  那得自任专！自挂东南枝。</a:t>
            </a:r>
            <a:endPar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a:p>
            <a:pPr marR="0" indent="0" algn="l" defTabSz="913765" fontAlgn="ctr">
              <a:lnSpc>
                <a:spcPct val="120000"/>
              </a:lnSpc>
              <a:spcBef>
                <a:spcPct val="0"/>
              </a:spcBef>
              <a:spcAft>
                <a:spcPts val="800"/>
              </a:spcAft>
              <a:buClrTx/>
              <a:buSzTx/>
              <a:buFont typeface="Wingdings" panose="05000000000000000000" charset="0"/>
              <a:buNone/>
            </a:pPr>
            <a: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  自名秦罗敷。自名为鸳鸯。</a:t>
            </a:r>
            <a:endPar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a:p>
            <a:pPr marL="330200" marR="0" indent="-330200" algn="l" defTabSz="913765" fontAlgn="ctr">
              <a:lnSpc>
                <a:spcPct val="120000"/>
              </a:lnSpc>
              <a:spcBef>
                <a:spcPct val="0"/>
              </a:spcBef>
              <a:spcAft>
                <a:spcPts val="800"/>
              </a:spcAft>
              <a:buClrTx/>
              <a:buSzTx/>
              <a:buFont typeface="Wingdings" panose="05000000000000000000" charset="0"/>
              <a:buChar char="l"/>
            </a:pPr>
            <a: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自君别我后</a:t>
            </a:r>
            <a:endPar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a:p>
            <a:pPr marL="330200" marR="0" indent="-330200" algn="l" defTabSz="913765" fontAlgn="ctr">
              <a:lnSpc>
                <a:spcPct val="120000"/>
              </a:lnSpc>
              <a:spcBef>
                <a:spcPct val="0"/>
              </a:spcBef>
              <a:spcAft>
                <a:spcPts val="800"/>
              </a:spcAft>
              <a:buClrTx/>
              <a:buSzTx/>
              <a:buFont typeface="Wingdings" panose="05000000000000000000" charset="0"/>
              <a:buChar char="l"/>
            </a:pPr>
            <a: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我自不驱卿</a:t>
            </a:r>
            <a:endPar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a:p>
            <a:pPr marL="330200" marR="0" indent="-330200" algn="l" defTabSz="913765" fontAlgn="ctr">
              <a:lnSpc>
                <a:spcPct val="120000"/>
              </a:lnSpc>
              <a:spcBef>
                <a:spcPct val="0"/>
              </a:spcBef>
              <a:spcAft>
                <a:spcPts val="800"/>
              </a:spcAft>
              <a:buClrTx/>
              <a:buSzTx/>
              <a:buFont typeface="Wingdings" panose="05000000000000000000" charset="0"/>
              <a:buChar char="l"/>
            </a:pPr>
            <a: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本自无教训</a:t>
            </a:r>
            <a:endPar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a:p>
            <a:pPr marL="330200" marR="0" indent="-330200" algn="l" defTabSz="913765" fontAlgn="ctr">
              <a:lnSpc>
                <a:spcPct val="120000"/>
              </a:lnSpc>
              <a:spcBef>
                <a:spcPct val="0"/>
              </a:spcBef>
              <a:spcAft>
                <a:spcPts val="800"/>
              </a:spcAft>
              <a:buClrTx/>
              <a:buSzTx/>
              <a:buFont typeface="Wingdings" panose="05000000000000000000" charset="0"/>
              <a:buChar char="l"/>
            </a:pPr>
            <a: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自可断来信</a:t>
            </a:r>
            <a:endPar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a:p>
            <a:pPr marL="330200" marR="0" indent="-330200" algn="l" defTabSz="913765" fontAlgn="ctr">
              <a:lnSpc>
                <a:spcPct val="120000"/>
              </a:lnSpc>
              <a:spcBef>
                <a:spcPct val="0"/>
              </a:spcBef>
              <a:spcAft>
                <a:spcPts val="800"/>
              </a:spcAft>
              <a:buClrTx/>
              <a:buSzTx/>
              <a:buFont typeface="Wingdings" panose="05000000000000000000" charset="0"/>
              <a:buChar char="l"/>
            </a:pPr>
            <a: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葳蕤自生光</a:t>
            </a:r>
            <a:endPar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a:p>
            <a:pPr marL="330200" marR="0" indent="-330200" algn="l" defTabSz="913765" fontAlgn="ctr">
              <a:lnSpc>
                <a:spcPct val="120000"/>
              </a:lnSpc>
              <a:spcBef>
                <a:spcPct val="0"/>
              </a:spcBef>
              <a:spcAft>
                <a:spcPts val="800"/>
              </a:spcAft>
              <a:buClrTx/>
              <a:buSzTx/>
              <a:buFont typeface="Wingdings" panose="05000000000000000000" charset="0"/>
              <a:buChar char="l"/>
            </a:pPr>
            <a: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好自相扶将。物物各自异</a:t>
            </a:r>
            <a:endPar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p:txBody>
      </p:sp>
      <p:sp>
        <p:nvSpPr>
          <p:cNvPr id="5" name="文本框 4"/>
          <p:cNvSpPr txBox="1">
            <a:spLocks noChangeArrowheads="1"/>
          </p:cNvSpPr>
          <p:nvPr/>
        </p:nvSpPr>
        <p:spPr bwMode="auto">
          <a:xfrm>
            <a:off x="6041390" y="3293745"/>
            <a:ext cx="4133850" cy="3159760"/>
          </a:xfrm>
          <a:prstGeom prst="rect">
            <a:avLst/>
          </a:prstGeom>
          <a:solidFill>
            <a:schemeClr val="bg1"/>
          </a:solidFill>
          <a:ln w="9525">
            <a:solidFill>
              <a:schemeClr val="bg1"/>
            </a:solidFill>
            <a:miter lim="800000"/>
          </a:ln>
        </p:spPr>
        <p:txBody>
          <a:bodyPr wrap="square">
            <a:spAutoFit/>
          </a:bodyPr>
          <a:lstStyle/>
          <a:p>
            <a:pPr marR="0" algn="l" defTabSz="913765" eaLnBrk="1" fontAlgn="ctr" hangingPunct="1">
              <a:lnSpc>
                <a:spcPct val="120000"/>
              </a:lnSpc>
              <a:spcBef>
                <a:spcPct val="0"/>
              </a:spcBef>
              <a:spcAft>
                <a:spcPts val="800"/>
              </a:spcAft>
              <a:buClrTx/>
              <a:buSzTx/>
              <a:buFont typeface="Arial" panose="020b0604020202020204" pitchFamily="34" charset="0"/>
              <a:buNone/>
            </a:pPr>
            <a: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（介）从、自从</a:t>
            </a:r>
            <a:endPar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a:p>
            <a:pPr marR="0" algn="l" defTabSz="913765" eaLnBrk="1" fontAlgn="ctr" hangingPunct="1">
              <a:lnSpc>
                <a:spcPct val="120000"/>
              </a:lnSpc>
              <a:spcBef>
                <a:spcPct val="0"/>
              </a:spcBef>
              <a:spcAft>
                <a:spcPts val="800"/>
              </a:spcAft>
              <a:buClrTx/>
              <a:buSzTx/>
              <a:buFont typeface="Arial" panose="020b0604020202020204" pitchFamily="34" charset="0"/>
              <a:buNone/>
            </a:pPr>
            <a: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（副）本</a:t>
            </a:r>
            <a:endPar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a:p>
            <a:pPr marR="0" algn="l" defTabSz="913765" eaLnBrk="1" fontAlgn="ctr" hangingPunct="1">
              <a:lnSpc>
                <a:spcPct val="120000"/>
              </a:lnSpc>
              <a:spcBef>
                <a:spcPct val="0"/>
              </a:spcBef>
              <a:spcAft>
                <a:spcPts val="800"/>
              </a:spcAft>
              <a:buClrTx/>
              <a:buSzTx/>
              <a:buFont typeface="Arial" panose="020b0604020202020204" pitchFamily="34" charset="0"/>
              <a:buNone/>
            </a:pPr>
            <a: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 已、已经</a:t>
            </a:r>
            <a:endPar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a:p>
            <a:pPr marR="0" algn="l" defTabSz="913765" eaLnBrk="1" fontAlgn="ctr" hangingPunct="1">
              <a:lnSpc>
                <a:spcPct val="120000"/>
              </a:lnSpc>
              <a:spcBef>
                <a:spcPct val="0"/>
              </a:spcBef>
              <a:spcAft>
                <a:spcPts val="800"/>
              </a:spcAft>
              <a:buClrTx/>
              <a:buSzTx/>
              <a:buFont typeface="Arial" panose="020b0604020202020204" pitchFamily="34" charset="0"/>
              <a:buNone/>
            </a:pPr>
            <a: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 即</a:t>
            </a:r>
            <a:endPar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a:p>
            <a:pPr marR="0" algn="l" defTabSz="913765" eaLnBrk="1" fontAlgn="ctr" hangingPunct="1">
              <a:lnSpc>
                <a:spcPct val="120000"/>
              </a:lnSpc>
              <a:spcBef>
                <a:spcPct val="0"/>
              </a:spcBef>
              <a:spcAft>
                <a:spcPts val="800"/>
              </a:spcAft>
              <a:buClrTx/>
              <a:buSzTx/>
              <a:buFont typeface="Arial" panose="020b0604020202020204" pitchFamily="34" charset="0"/>
              <a:buNone/>
            </a:pPr>
            <a: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（连）而</a:t>
            </a:r>
            <a:b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br>
            <a:r>
              <a:rPr kumimoji="0" lang="zh-CN" altLang="en-US" sz="2400" b="1" kern="1200" cap="none" spc="200" normalizeH="0" baseline="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rPr>
              <a:t>（助）与他词组合成词组</a:t>
            </a:r>
            <a:endParaRPr kumimoji="0" lang="zh-CN" altLang="en-US" sz="2400" b="1" kern="1200" cap="none" spc="0" normalizeH="0" baseline="0" noProof="0">
              <a:solidFill>
                <a:srgbClr val="0070C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endParaRPr>
          </a:p>
        </p:txBody>
      </p:sp>
      <p:sp>
        <p:nvSpPr>
          <p:cNvPr id="2" name="文本框 1"/>
          <p:cNvSpPr txBox="1"/>
          <p:nvPr/>
        </p:nvSpPr>
        <p:spPr>
          <a:xfrm>
            <a:off x="7004685" y="1419860"/>
            <a:ext cx="4373880" cy="607695"/>
          </a:xfrm>
          <a:prstGeom prst="rect">
            <a:avLst/>
          </a:prstGeom>
          <a:noFill/>
        </p:spPr>
        <p:txBody>
          <a:bodyPr wrap="none" rtlCol="0" anchor="t">
            <a:spAutoFit/>
          </a:bodyPr>
          <a:lstStyle/>
          <a:p>
            <a:pPr marR="0" algn="l" defTabSz="913765" eaLnBrk="1" fontAlgn="ctr" hangingPunct="1">
              <a:lnSpc>
                <a:spcPct val="120000"/>
              </a:lnSpc>
              <a:spcBef>
                <a:spcPct val="0"/>
              </a:spcBef>
              <a:spcAft>
                <a:spcPts val="800"/>
              </a:spcAft>
              <a:buClrTx/>
              <a:buSzTx/>
              <a:buFont typeface="Arial" panose="020b0604020202020204" pitchFamily="34" charset="0"/>
              <a:buNone/>
            </a:pPr>
            <a:r>
              <a:rPr lang="zh-CN" altLang="en-US" sz="2800" b="1" spc="200" smtClean="0">
                <a:ln w="3175">
                  <a:noFill/>
                  <a:prstDash val="dash"/>
                </a:ln>
                <a:solidFill>
                  <a:srgbClr val="FF0000"/>
                </a:solidFill>
                <a:effectLst/>
                <a:latin typeface="微软雅黑" panose="020b0503020204020204" charset="-122"/>
                <a:ea typeface="微软雅黑" panose="020b0503020204020204" charset="-122"/>
                <a:cs typeface="微软雅黑" panose="020b0503020204020204" charset="-122"/>
                <a:sym typeface="+mn-ea"/>
              </a:rPr>
              <a:t>（代）自己，他（她）的</a:t>
            </a:r>
            <a:endParaRPr lang="zh-CN" altLang="en-US" sz="2800" b="1" spc="200" smtClean="0">
              <a:ln w="3175">
                <a:noFill/>
                <a:prstDash val="dash"/>
              </a:ln>
              <a:solidFill>
                <a:srgbClr val="FF0000"/>
              </a:solidFill>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7950"/>
                                        </p:tgtEl>
                                        <p:attrNameLst>
                                          <p:attrName>style.visibility</p:attrName>
                                        </p:attrNameLst>
                                      </p:cBhvr>
                                      <p:to>
                                        <p:strVal val="visible"/>
                                      </p:to>
                                    </p:set>
                                    <p:anim calcmode="lin" valueType="num">
                                      <p:cBhvr additive="base">
                                        <p:cTn id="7" dur="500" fill="hold"/>
                                        <p:tgtEl>
                                          <p:spTgt spid="167950"/>
                                        </p:tgtEl>
                                        <p:attrNameLst>
                                          <p:attrName>ppt_x</p:attrName>
                                        </p:attrNameLst>
                                      </p:cBhvr>
                                      <p:tavLst>
                                        <p:tav tm="0">
                                          <p:val>
                                            <p:strVal val="#ppt_x"/>
                                          </p:val>
                                        </p:tav>
                                        <p:tav tm="100000">
                                          <p:val>
                                            <p:strVal val="#ppt_x"/>
                                          </p:val>
                                        </p:tav>
                                      </p:tavLst>
                                    </p:anim>
                                    <p:anim calcmode="lin" valueType="num">
                                      <p:cBhvr additive="base">
                                        <p:cTn id="8" dur="500" fill="hold"/>
                                        <p:tgtEl>
                                          <p:spTgt spid="16795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50" grpId="0"/>
      <p:bldP spid="5" grpId="0"/>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矩形 11"/>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3" name="矩形 12"/>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矩形 5"/>
          <p:cNvSpPr/>
          <p:nvPr>
            <p:custDataLst>
              <p:tags r:id="rId4"/>
            </p:custDataLst>
          </p:nvPr>
        </p:nvSpPr>
        <p:spPr>
          <a:xfrm>
            <a:off x="712470" y="1524000"/>
            <a:ext cx="9803130" cy="4418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charset="-122"/>
              <a:ea typeface="微软雅黑" panose="020b0503020204020204" charset="-122"/>
            </a:endParaRPr>
          </a:p>
        </p:txBody>
      </p:sp>
      <p:sp>
        <p:nvSpPr>
          <p:cNvPr id="14" name="矩形 4"/>
          <p:cNvSpPr/>
          <p:nvPr>
            <p:custDataLst>
              <p:tags r:id="rId5"/>
            </p:custDataLst>
          </p:nvPr>
        </p:nvSpPr>
        <p:spPr>
          <a:xfrm>
            <a:off x="9144064" y="5943012"/>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5" name="矩形 3"/>
          <p:cNvSpPr/>
          <p:nvPr>
            <p:custDataLst>
              <p:tags r:id="rId6"/>
            </p:custDataLst>
          </p:nvPr>
        </p:nvSpPr>
        <p:spPr>
          <a:xfrm>
            <a:off x="365440" y="1448753"/>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6" name="文本框 15"/>
          <p:cNvSpPr txBox="1"/>
          <p:nvPr>
            <p:custDataLst>
              <p:tags r:id="rId7"/>
            </p:custDataLst>
          </p:nvPr>
        </p:nvSpPr>
        <p:spPr>
          <a:xfrm>
            <a:off x="457204" y="152401"/>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en-US" altLang="zh-CN" sz="3200" b="1" spc="180" smtClean="0">
                <a:ln w="3175">
                  <a:noFill/>
                </a:ln>
                <a:solidFill>
                  <a:schemeClr val="accent1">
                    <a:lumMod val="75000"/>
                  </a:schemeClr>
                </a:solidFill>
                <a:effectLst/>
                <a:latin typeface="微软雅黑" panose="020b0503020204020204" charset="-122"/>
                <a:ea typeface="微软雅黑" panose="020b0503020204020204" charset="-122"/>
                <a:cs typeface="Segoe UI" panose="020b0502040204020203" pitchFamily="34" charset="0"/>
                <a:sym typeface="+mn-ea"/>
              </a:rPr>
              <a:t>（七）梳理情节：阅读序、第一节和最后一节，思考：</a:t>
            </a:r>
            <a:endParaRPr lang="en-US" altLang="zh-CN" sz="3200" b="1" spc="180" smtClean="0">
              <a:ln w="3175">
                <a:noFill/>
              </a:ln>
              <a:solidFill>
                <a:schemeClr val="accent1">
                  <a:lumMod val="75000"/>
                </a:schemeClr>
              </a:solidFill>
              <a:effectLst/>
              <a:latin typeface="微软雅黑" panose="020b0503020204020204" charset="-122"/>
              <a:ea typeface="微软雅黑" panose="020b0503020204020204" charset="-122"/>
              <a:cs typeface="Segoe UI" panose="020b0502040204020203" pitchFamily="34" charset="0"/>
              <a:sym typeface="+mn-ea"/>
            </a:endParaRPr>
          </a:p>
        </p:txBody>
      </p:sp>
      <p:sp>
        <p:nvSpPr>
          <p:cNvPr id="17" name="Title 6"/>
          <p:cNvSpPr txBox="1"/>
          <p:nvPr>
            <p:custDataLst>
              <p:tags r:id="rId8"/>
            </p:custDataLst>
          </p:nvPr>
        </p:nvSpPr>
        <p:spPr>
          <a:xfrm>
            <a:off x="941705" y="1677670"/>
            <a:ext cx="9269095" cy="396113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mj-ea"/>
            </a:pPr>
            <a:r>
              <a:rPr altLang="zh-CN" sz="2400" b="1" spc="180">
                <a:solidFill>
                  <a:schemeClr val="accent1">
                    <a:lumMod val="75000"/>
                  </a:schemeClr>
                </a:solidFill>
                <a:latin typeface="微软雅黑" panose="020b0503020204020204" charset="-122"/>
                <a:ea typeface="微软雅黑" panose="020b0503020204020204" charset="-122"/>
                <a:sym typeface="+mn-ea"/>
              </a:rPr>
              <a:t>1.诗前小序写了什么？有何作用？</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ct val="0"/>
              </a:spcBef>
              <a:spcAft>
                <a:spcPts val="800"/>
              </a:spcAft>
              <a:buSzTx/>
              <a:buFont typeface="Arial" panose="020b0604020202020204" pitchFamily="34" charset="0"/>
              <a:buChar char="○"/>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内容：交待故事发生的时间、地点、人物，概括故事情节以及作诗的原因。作用：全诗的总纲。</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50000"/>
              </a:spcBef>
              <a:buNone/>
            </a:pPr>
            <a:r>
              <a:rPr lang="en-US" altLang="zh-CN" sz="2400" b="1" spc="18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rPr>
              <a:t>2.开头“孔雀东南飞，五里一徘徊”两句诗有何作用？</a:t>
            </a:r>
            <a:endParaRPr lang="en-US" altLang="zh-CN" sz="2400" b="1" spc="180">
              <a:ln w="3175">
                <a:noFill/>
                <a:prstDash val="dash"/>
              </a:ln>
              <a:solidFill>
                <a:srgbClr val="0070C0"/>
              </a:solidFill>
              <a:latin typeface="微软雅黑" panose="020b0503020204020204" charset="-122"/>
              <a:ea typeface="微软雅黑" panose="020b0503020204020204" charset="-122"/>
              <a:cs typeface="微软雅黑" panose="020b0503020204020204" charset="-122"/>
              <a:sym typeface="+mn-ea"/>
            </a:endParaRPr>
          </a:p>
          <a:p>
            <a:pPr marL="0" lvl="0" indent="0" eaLnBrk="1" hangingPunct="1">
              <a:spcBef>
                <a:spcPct val="50000"/>
              </a:spcBef>
              <a:buNone/>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（1）五里短亭十里长亭，</a:t>
            </a:r>
            <a:r>
              <a:rPr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是中国古代人的话别之地。李白《菩萨蛮》</a:t>
            </a:r>
            <a:r>
              <a:rPr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何处是归程？长亭连短亭。</a:t>
            </a:r>
            <a:r>
              <a:rPr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endParaRPr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0" lvl="0" indent="0" eaLnBrk="1" hangingPunct="1">
              <a:spcBef>
                <a:spcPct val="50000"/>
              </a:spcBef>
              <a:buNone/>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2</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）借孔雀</a:t>
            </a:r>
            <a:r>
              <a:rPr lang="zh-CN" altLang="en-US"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起兴</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，引出全诗故事，这是我国古代民歌传统手法；</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0" lvl="0" indent="0" eaLnBrk="1" hangingPunct="1">
              <a:spcBef>
                <a:spcPct val="50000"/>
              </a:spcBef>
              <a:buNone/>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3</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）以孔雀失偶，徘徊反顾为全文</a:t>
            </a:r>
            <a:r>
              <a:rPr lang="zh-CN" altLang="en-US"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奠定深沉悲哀的基调</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，形成一种笼罩全篇的悲剧气氛，起着提纲挈领，暗示全篇的作用。</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0" lvl="0" indent="0" eaLnBrk="1" hangingPunct="1">
              <a:spcBef>
                <a:spcPct val="50000"/>
              </a:spcBef>
              <a:buNone/>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4</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）在结构上，和结尾的鸳鸯双飞构成</a:t>
            </a:r>
            <a:r>
              <a:rPr lang="zh-CN" altLang="en-US"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呼应</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关系。</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 calcmode="lin" valueType="num">
                                      <p:cBhvr additive="base">
                                        <p:cTn id="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
                                            <p:txEl>
                                              <p:pRg st="1" end="1"/>
                                            </p:txEl>
                                          </p:spTgt>
                                        </p:tgtEl>
                                        <p:attrNameLst>
                                          <p:attrName>style.visibility</p:attrName>
                                        </p:attrNameLst>
                                      </p:cBhvr>
                                      <p:to>
                                        <p:strVal val="visible"/>
                                      </p:to>
                                    </p:set>
                                    <p:anim calcmode="lin" valueType="num">
                                      <p:cBhvr additive="base">
                                        <p:cTn id="13"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
                                            <p:txEl>
                                              <p:pRg st="2" end="2"/>
                                            </p:txEl>
                                          </p:spTgt>
                                        </p:tgtEl>
                                        <p:attrNameLst>
                                          <p:attrName>style.visibility</p:attrName>
                                        </p:attrNameLst>
                                      </p:cBhvr>
                                      <p:to>
                                        <p:strVal val="visible"/>
                                      </p:to>
                                    </p:set>
                                    <p:anim calcmode="lin" valueType="num">
                                      <p:cBhvr additive="base">
                                        <p:cTn id="19"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7">
                                            <p:txEl>
                                              <p:pRg st="3" end="3"/>
                                            </p:txEl>
                                          </p:spTgt>
                                        </p:tgtEl>
                                        <p:attrNameLst>
                                          <p:attrName>style.visibility</p:attrName>
                                        </p:attrNameLst>
                                      </p:cBhvr>
                                      <p:to>
                                        <p:strVal val="visible"/>
                                      </p:to>
                                    </p:set>
                                    <p:anim calcmode="lin" valueType="num">
                                      <p:cBhvr additive="base">
                                        <p:cTn id="25" dur="5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7">
                                            <p:txEl>
                                              <p:pRg st="4" end="4"/>
                                            </p:txEl>
                                          </p:spTgt>
                                        </p:tgtEl>
                                        <p:attrNameLst>
                                          <p:attrName>style.visibility</p:attrName>
                                        </p:attrNameLst>
                                      </p:cBhvr>
                                      <p:to>
                                        <p:strVal val="visible"/>
                                      </p:to>
                                    </p:set>
                                    <p:anim calcmode="lin" valueType="num">
                                      <p:cBhvr additive="base">
                                        <p:cTn id="31" dur="500" fill="hold"/>
                                        <p:tgtEl>
                                          <p:spTgt spid="1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
                                            <p:txEl>
                                              <p:pRg st="4" end="4"/>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7">
                                            <p:txEl>
                                              <p:pRg st="5" end="5"/>
                                            </p:txEl>
                                          </p:spTgt>
                                        </p:tgtEl>
                                        <p:attrNameLst>
                                          <p:attrName>style.visibility</p:attrName>
                                        </p:attrNameLst>
                                      </p:cBhvr>
                                      <p:to>
                                        <p:strVal val="visible"/>
                                      </p:to>
                                    </p:set>
                                    <p:anim calcmode="lin" valueType="num">
                                      <p:cBhvr additive="base">
                                        <p:cTn id="35" dur="500" fill="hold"/>
                                        <p:tgtEl>
                                          <p:spTgt spid="17">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7">
                                            <p:txEl>
                                              <p:pRg st="5" end="5"/>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7">
                                            <p:txEl>
                                              <p:pRg st="6" end="6"/>
                                            </p:txEl>
                                          </p:spTgt>
                                        </p:tgtEl>
                                        <p:attrNameLst>
                                          <p:attrName>style.visibility</p:attrName>
                                        </p:attrNameLst>
                                      </p:cBhvr>
                                      <p:to>
                                        <p:strVal val="visible"/>
                                      </p:to>
                                    </p:set>
                                    <p:anim calcmode="lin" valueType="num">
                                      <p:cBhvr additive="base">
                                        <p:cTn id="39" dur="500" fill="hold"/>
                                        <p:tgtEl>
                                          <p:spTgt spid="17">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4" name="PA-直接连接符 9"/>
          <p:cNvCxnSpPr/>
          <p:nvPr>
            <p:custDataLst>
              <p:tags r:id="rId2"/>
            </p:custDataLst>
          </p:nvPr>
        </p:nvCxnSpPr>
        <p:spPr>
          <a:xfrm flipH="1" flipV="1">
            <a:off x="9601835" y="0"/>
            <a:ext cx="2557145" cy="2571115"/>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PA-直角三角形 5"/>
          <p:cNvSpPr/>
          <p:nvPr>
            <p:custDataLst>
              <p:tags r:id="rId3"/>
            </p:custDataLst>
          </p:nvPr>
        </p:nvSpPr>
        <p:spPr>
          <a:xfrm>
            <a:off x="9923145" y="635"/>
            <a:ext cx="2268855" cy="2284730"/>
          </a:xfrm>
          <a:custGeom>
            <a:gdLst>
              <a:gd name="connsiteX0" fmla="*/ 0 w 2268855"/>
              <a:gd name="connsiteY0" fmla="*/ 0 h 2284730"/>
              <a:gd name="connsiteX1" fmla="*/ 2268855 w 2268855"/>
              <a:gd name="connsiteY1" fmla="*/ 0 h 2284730"/>
              <a:gd name="connsiteX2" fmla="*/ 2268855 w 2268855"/>
              <a:gd name="connsiteY2" fmla="*/ 2284730 h 2284730"/>
            </a:gdLst>
            <a:cxnLst>
              <a:cxn ang="0">
                <a:pos x="connsiteX0" y="connsiteY0"/>
              </a:cxn>
              <a:cxn ang="0">
                <a:pos x="connsiteX1" y="connsiteY1"/>
              </a:cxn>
              <a:cxn ang="0">
                <a:pos x="connsiteX2" y="connsiteY2"/>
              </a:cxn>
            </a:cxnLst>
            <a:rect l="l" t="t" r="r" b="b"/>
            <a:pathLst>
              <a:path w="2268855" h="2284730">
                <a:moveTo>
                  <a:pt x="0" y="0"/>
                </a:moveTo>
                <a:lnTo>
                  <a:pt x="2268855" y="0"/>
                </a:lnTo>
                <a:lnTo>
                  <a:pt x="2268855" y="2284730"/>
                </a:lnTo>
                <a:close/>
              </a:path>
            </a:pathLst>
          </a:cu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6" name="PA-直角三角形 8"/>
          <p:cNvSpPr/>
          <p:nvPr>
            <p:custDataLst>
              <p:tags r:id="rId4"/>
            </p:custDataLst>
          </p:nvPr>
        </p:nvSpPr>
        <p:spPr>
          <a:xfrm>
            <a:off x="0" y="5401945"/>
            <a:ext cx="1459865" cy="1456055"/>
          </a:xfrm>
          <a:prstGeom prst="rtTriangle">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cxnSp>
        <p:nvCxnSpPr>
          <p:cNvPr id="17" name="PA-直接连接符 9"/>
          <p:cNvCxnSpPr/>
          <p:nvPr>
            <p:custDataLst>
              <p:tags r:id="rId5"/>
            </p:custDataLst>
          </p:nvPr>
        </p:nvCxnSpPr>
        <p:spPr>
          <a:xfrm flipH="1" flipV="1">
            <a:off x="10160" y="4983480"/>
            <a:ext cx="1980565" cy="190500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custDataLst>
              <p:tags r:id="rId6"/>
            </p:custDataLst>
          </p:nvPr>
        </p:nvSpPr>
        <p:spPr>
          <a:xfrm>
            <a:off x="609562" y="990608"/>
            <a:ext cx="10972876" cy="762000"/>
          </a:xfrm>
          <a:prstGeom prst="rect">
            <a:avLst/>
          </a:prstGeom>
          <a:noFill/>
        </p:spPr>
        <p:txBody>
          <a:bodyPr wrap="square" lIns="63500" tIns="25400" rIns="63500" bIns="25400" rtlCol="0" anchor="t" anchorCtr="0">
            <a:normAutofit/>
          </a:bodyPr>
          <a:lstStyle/>
          <a:p>
            <a:pPr marL="0" indent="0" algn="ctr">
              <a:lnSpc>
                <a:spcPct val="100000"/>
              </a:lnSpc>
              <a:spcBef>
                <a:spcPct val="0"/>
              </a:spcBef>
              <a:spcAft>
                <a:spcPct val="0"/>
              </a:spcAft>
              <a:buSzTx/>
              <a:buNone/>
            </a:pPr>
            <a:endParaRPr lang="en-US" altLang="zh-CN" sz="2800" b="1" spc="160">
              <a:solidFill>
                <a:schemeClr val="accent1"/>
              </a:solidFill>
              <a:latin typeface="微软雅黑" panose="020b0503020204020204" charset="-122"/>
              <a:ea typeface="微软雅黑" panose="020b0503020204020204" charset="-122"/>
              <a:sym typeface="+mn-ea"/>
            </a:endParaRPr>
          </a:p>
        </p:txBody>
      </p:sp>
      <p:sp>
        <p:nvSpPr>
          <p:cNvPr id="19" name="Title 6"/>
          <p:cNvSpPr txBox="1"/>
          <p:nvPr>
            <p:custDataLst>
              <p:tags r:id="rId7"/>
            </p:custDataLst>
          </p:nvPr>
        </p:nvSpPr>
        <p:spPr>
          <a:xfrm>
            <a:off x="420370" y="1505585"/>
            <a:ext cx="11466830" cy="42545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诗歌的结尾处写兰芝、仲卿魂化为鸟，富有</a:t>
            </a: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浪漫主义</a:t>
            </a: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色彩，如《梁祝》中的“化蝶”。这个浪漫主义的结尾表达了</a:t>
            </a: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人们对幸福生活的向往和对封建礼教的罪恶的控诉</a:t>
            </a: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。另外，鸳鸯双飞的结尾与孔雀失偶徘徊的起兴</a:t>
            </a: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互相呼应</a:t>
            </a: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加深了悲剧意蕴</a:t>
            </a: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，形成独特的艺术表现力。</a:t>
            </a:r>
            <a:endPar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lvl="0" indent="0" algn="l" fontAlgn="ctr">
              <a:lnSpc>
                <a:spcPct val="130000"/>
              </a:lnSpc>
              <a:spcBef>
                <a:spcPts val="1000"/>
              </a:spcBef>
              <a:spcAft>
                <a:spcPct val="0"/>
              </a:spcAft>
              <a:buSzTx/>
              <a:buFont typeface="Wingdings" panose="05000000000000000000" charset="0"/>
            </a:pPr>
            <a:r>
              <a:rPr lang="en-US" altLang="zh-CN" sz="32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rPr>
              <a:t>4</a:t>
            </a:r>
            <a:r>
              <a:rPr lang="zh-CN" altLang="en-US" sz="32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rPr>
              <a:t>、</a:t>
            </a:r>
            <a:r>
              <a:rPr lang="en-US" altLang="zh-CN" sz="32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rPr>
              <a:t>概括全诗情节</a:t>
            </a:r>
            <a:endParaRPr lang="en-US" altLang="zh-CN" sz="3200" b="1" spc="100">
              <a:ln w="3175">
                <a:noFill/>
                <a:prstDash val="dash"/>
              </a:ln>
              <a:solidFill>
                <a:srgbClr val="0070C0"/>
              </a:solidFill>
              <a:latin typeface="微软雅黑" panose="020b0503020204020204" charset="-122"/>
              <a:ea typeface="微软雅黑" panose="020b0503020204020204" charset="-122"/>
              <a:cs typeface="微软雅黑" panose="020b0503020204020204" charset="-122"/>
            </a:endParaRPr>
          </a:p>
          <a:p>
            <a:pPr marL="508000" lvl="2" indent="0" algn="l" fontAlgn="ctr">
              <a:lnSpc>
                <a:spcPct val="130000"/>
              </a:lnSpc>
              <a:spcBef>
                <a:spcPct val="0"/>
              </a:spcBef>
              <a:spcAft>
                <a:spcPct val="0"/>
              </a:spcAft>
              <a:buSzTx/>
              <a:buFont typeface="Arial" panose="020b0604020202020204" pitchFamily="34" charset="0"/>
              <a:buNone/>
            </a:pP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引子         开端           </a:t>
            </a:r>
            <a:r>
              <a:rPr lang="en-US" altLang="zh-CN"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发展        </a:t>
            </a:r>
            <a:r>
              <a:rPr lang="en-US" altLang="zh-CN"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高潮         </a:t>
            </a:r>
            <a:r>
              <a:rPr lang="en-US" altLang="zh-CN"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尾声</a:t>
            </a:r>
            <a:endPar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508000" lvl="2" indent="0" algn="l" fontAlgn="ctr">
              <a:lnSpc>
                <a:spcPct val="130000"/>
              </a:lnSpc>
              <a:spcBef>
                <a:spcPct val="0"/>
              </a:spcBef>
              <a:spcAft>
                <a:spcPct val="0"/>
              </a:spcAft>
              <a:buSzTx/>
              <a:buFont typeface="Arial" panose="020b0604020202020204" pitchFamily="34" charset="0"/>
              <a:buNone/>
            </a:pP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比兴</a:t>
            </a: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（1） </a:t>
            </a: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被遣</a:t>
            </a: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（2-12）</a:t>
            </a: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拒婚</a:t>
            </a: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（3-23）</a:t>
            </a: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殉情</a:t>
            </a: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（24-31） </a:t>
            </a:r>
            <a:r>
              <a:rPr lang="zh-CN" altLang="en-US" sz="28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化鸟</a:t>
            </a:r>
            <a:r>
              <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（32）</a:t>
            </a:r>
            <a:endParaRPr lang="zh-CN" altLang="en-US" sz="28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20053" y="705485"/>
            <a:ext cx="8347710" cy="583565"/>
          </a:xfrm>
          <a:prstGeom prst="rect">
            <a:avLst/>
          </a:prstGeom>
          <a:noFill/>
        </p:spPr>
        <p:txBody>
          <a:bodyPr wrap="none" rtlCol="0">
            <a:spAutoFit/>
          </a:bodyPr>
          <a:lstStyle/>
          <a:p>
            <a:pPr marL="0" indent="0" algn="ctr">
              <a:lnSpc>
                <a:spcPct val="100000"/>
              </a:lnSpc>
              <a:spcBef>
                <a:spcPct val="0"/>
              </a:spcBef>
              <a:spcAft>
                <a:spcPct val="0"/>
              </a:spcAft>
              <a:buSzTx/>
              <a:buNone/>
            </a:pPr>
            <a:r>
              <a:rPr lang="en-US" altLang="zh-CN" sz="3200" b="1" spc="160">
                <a:solidFill>
                  <a:schemeClr val="accent1"/>
                </a:solidFill>
                <a:latin typeface="微软雅黑" panose="020b0503020204020204" charset="-122"/>
                <a:ea typeface="微软雅黑" panose="020b0503020204020204" charset="-122"/>
                <a:sym typeface="+mn-ea"/>
              </a:rPr>
              <a:t>3、如何理解结尾“化鸟”这样的情节安排?</a:t>
            </a:r>
            <a:endParaRPr lang="en-US" altLang="zh-CN" sz="3200" b="1" spc="160">
              <a:solidFill>
                <a:schemeClr val="accent1"/>
              </a:solidFill>
              <a:latin typeface="微软雅黑" panose="020b0503020204020204" charset="-122"/>
              <a:ea typeface="微软雅黑" panose="020b0503020204020204" charset="-122"/>
              <a:sym typeface="+mn-ea"/>
            </a:endParaRPr>
          </a:p>
        </p:txBody>
      </p:sp>
      <p:sp>
        <p:nvSpPr>
          <p:cNvPr id="3" name="文本框 2"/>
          <p:cNvSpPr txBox="1"/>
          <p:nvPr/>
        </p:nvSpPr>
        <p:spPr>
          <a:xfrm>
            <a:off x="3032760" y="6152515"/>
            <a:ext cx="5745480" cy="521970"/>
          </a:xfrm>
          <a:prstGeom prst="rect">
            <a:avLst/>
          </a:prstGeom>
          <a:noFill/>
        </p:spPr>
        <p:txBody>
          <a:bodyPr wrap="none" rtlCol="0">
            <a:spAutoFit/>
          </a:bodyPr>
          <a:lstStyle/>
          <a:p>
            <a:r>
              <a:rPr lang="zh-CN" altLang="en-US" sz="2800" b="1"/>
              <a:t>在天愿为比翼鸟，在地愿为连理枝</a:t>
            </a:r>
            <a:r>
              <a:rPr lang="zh-CN" altLang="en-US"/>
              <a:t>。</a:t>
            </a:r>
            <a:endParaRPr lang="zh-CN" altLang="en-US"/>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 calcmode="lin" valueType="num">
                                      <p:cBhvr additive="base">
                                        <p:cTn id="7"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
                                            <p:txEl>
                                              <p:pRg st="1" end="1"/>
                                            </p:txEl>
                                          </p:spTgt>
                                        </p:tgtEl>
                                        <p:attrNameLst>
                                          <p:attrName>style.visibility</p:attrName>
                                        </p:attrNameLst>
                                      </p:cBhvr>
                                      <p:to>
                                        <p:strVal val="visible"/>
                                      </p:to>
                                    </p:set>
                                    <p:anim calcmode="lin" valueType="num">
                                      <p:cBhvr additive="base">
                                        <p:cTn id="19" dur="500" fill="hold"/>
                                        <p:tgtEl>
                                          <p:spTgt spid="1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9">
                                            <p:txEl>
                                              <p:pRg st="2" end="2"/>
                                            </p:txEl>
                                          </p:spTgt>
                                        </p:tgtEl>
                                        <p:attrNameLst>
                                          <p:attrName>style.visibility</p:attrName>
                                        </p:attrNameLst>
                                      </p:cBhvr>
                                      <p:to>
                                        <p:strVal val="visible"/>
                                      </p:to>
                                    </p:set>
                                    <p:anim calcmode="lin" valueType="num">
                                      <p:cBhvr additive="base">
                                        <p:cTn id="25" dur="500" fill="hold"/>
                                        <p:tgtEl>
                                          <p:spTgt spid="19">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9">
                                            <p:txEl>
                                              <p:pRg st="3" end="3"/>
                                            </p:txEl>
                                          </p:spTgt>
                                        </p:tgtEl>
                                        <p:attrNameLst>
                                          <p:attrName>style.visibility</p:attrName>
                                        </p:attrNameLst>
                                      </p:cBhvr>
                                      <p:to>
                                        <p:strVal val="visible"/>
                                      </p:to>
                                    </p:set>
                                    <p:anim calcmode="lin" valueType="num">
                                      <p:cBhvr additive="base">
                                        <p:cTn id="31" dur="500" fill="hold"/>
                                        <p:tgtEl>
                                          <p:spTgt spid="19">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矩形 11"/>
          <p:cNvSpPr/>
          <p:nvPr>
            <p:custDataLst>
              <p:tags r:id="rId2"/>
            </p:custDataLst>
          </p:nvPr>
        </p:nvSpPr>
        <p:spPr>
          <a:xfrm>
            <a:off x="609555" y="2329031"/>
            <a:ext cx="10972888" cy="3717891"/>
          </a:xfrm>
          <a:prstGeom prst="rect">
            <a:avLst/>
          </a:prstGeom>
          <a:solidFill>
            <a:schemeClr val="lt1"/>
          </a:solidFill>
          <a:ln>
            <a:noFill/>
          </a:ln>
          <a:effectLst>
            <a:outerShdw blurRad="1524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4" name="Object 901"/>
          <p:cNvSpPr txBox="1"/>
          <p:nvPr>
            <p:custDataLst>
              <p:tags r:id="rId3"/>
            </p:custDataLst>
          </p:nvPr>
        </p:nvSpPr>
        <p:spPr>
          <a:xfrm>
            <a:off x="1066780" y="609600"/>
            <a:ext cx="10210876" cy="789305"/>
          </a:xfrm>
          <a:prstGeom prst="rect">
            <a:avLst/>
          </a:prstGeom>
        </p:spPr>
        <p:txBody>
          <a:bodyPr vert="horz" lIns="63500" tIns="25400" rIns="63500" bIns="25400" rtlCol="0" anchor="b" anchorCtr="0">
            <a:normAutofit/>
          </a:bodyPr>
          <a:lstStyle/>
          <a:p>
            <a:pPr marL="0" indent="0" algn="l" fontAlgn="auto">
              <a:lnSpc>
                <a:spcPct val="100000"/>
              </a:lnSpc>
              <a:spcBef>
                <a:spcPct val="0"/>
              </a:spcBef>
              <a:spcAft>
                <a:spcPct val="0"/>
              </a:spcAft>
              <a:buSzTx/>
              <a:buNone/>
            </a:pPr>
            <a:r>
              <a:rPr lang="zh-CN" altLang="en-US" sz="4000" b="1" i="0" spc="240">
                <a:solidFill>
                  <a:schemeClr val="accent1"/>
                </a:solidFill>
                <a:latin typeface="微软雅黑" panose="020b0503020204020204" charset="-122"/>
                <a:ea typeface="微软雅黑" panose="020b0503020204020204" charset="-122"/>
              </a:rPr>
              <a:t>三、赏析全诗</a:t>
            </a:r>
            <a:endParaRPr lang="zh-CN" altLang="en-US" sz="4000" b="1" i="0" spc="240">
              <a:solidFill>
                <a:schemeClr val="accent1"/>
              </a:solidFill>
              <a:latin typeface="微软雅黑" panose="020b0503020204020204" charset="-122"/>
              <a:ea typeface="微软雅黑" panose="020b0503020204020204" charset="-122"/>
            </a:endParaRPr>
          </a:p>
        </p:txBody>
      </p:sp>
      <p:sp>
        <p:nvSpPr>
          <p:cNvPr id="15" name="Object 902"/>
          <p:cNvSpPr txBox="1"/>
          <p:nvPr>
            <p:custDataLst>
              <p:tags r:id="rId4"/>
            </p:custDataLst>
          </p:nvPr>
        </p:nvSpPr>
        <p:spPr>
          <a:xfrm>
            <a:off x="1066780" y="1424305"/>
            <a:ext cx="10210876" cy="398386"/>
          </a:xfrm>
          <a:prstGeom prst="rect">
            <a:avLst/>
          </a:prstGeom>
        </p:spPr>
        <p:txBody>
          <a:bodyPr vert="horz" lIns="63500" tIns="25400" rIns="63500" bIns="25400" rtlCol="0" anchor="t" anchorCtr="0">
            <a:noAutofit/>
          </a:bodyPr>
          <a:lstStyle/>
          <a:p>
            <a:pPr marL="0" indent="0" algn="l" fontAlgn="auto">
              <a:lnSpc>
                <a:spcPct val="100000"/>
              </a:lnSpc>
              <a:spcBef>
                <a:spcPct val="0"/>
              </a:spcBef>
              <a:spcAft>
                <a:spcPct val="0"/>
              </a:spcAft>
              <a:buSzTx/>
              <a:buNone/>
            </a:pPr>
            <a:r>
              <a:rPr lang="en-US" altLang="zh-CN" sz="2800" b="1" spc="100">
                <a:solidFill>
                  <a:schemeClr val="dk1"/>
                </a:solidFill>
                <a:latin typeface="微软雅黑" panose="020b0503020204020204" charset="-122"/>
                <a:ea typeface="微软雅黑" panose="020b0503020204020204" charset="-122"/>
                <a:sym typeface="+mn-ea"/>
              </a:rPr>
              <a:t>1、第2段，从13岁说到17岁，是否太</a:t>
            </a:r>
            <a:r>
              <a:rPr lang="zh-CN" altLang="en-US" sz="2800" b="1" spc="100">
                <a:solidFill>
                  <a:schemeClr val="dk1"/>
                </a:solidFill>
                <a:latin typeface="微软雅黑" panose="020b0503020204020204" charset="-122"/>
                <a:ea typeface="微软雅黑" panose="020b0503020204020204" charset="-122"/>
                <a:sym typeface="+mn-ea"/>
              </a:rPr>
              <a:t>繁</a:t>
            </a:r>
            <a:r>
              <a:rPr lang="en-US" altLang="zh-CN" sz="2800" b="1" spc="100">
                <a:solidFill>
                  <a:schemeClr val="dk1"/>
                </a:solidFill>
                <a:latin typeface="微软雅黑" panose="020b0503020204020204" charset="-122"/>
                <a:ea typeface="微软雅黑" panose="020b0503020204020204" charset="-122"/>
                <a:sym typeface="+mn-ea"/>
              </a:rPr>
              <a:t>琐？它与情节的发展有什么关系？</a:t>
            </a:r>
            <a:endParaRPr lang="en-US" altLang="zh-CN" sz="2800" b="1" spc="100">
              <a:solidFill>
                <a:schemeClr val="dk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914359" y="2432306"/>
            <a:ext cx="10363276" cy="3511321"/>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04800" lvl="0" indent="-304800" algn="l" fontAlgn="ctr">
              <a:lnSpc>
                <a:spcPct val="120000"/>
              </a:lnSpc>
              <a:spcBef>
                <a:spcPct val="0"/>
              </a:spcBef>
              <a:spcAft>
                <a:spcPts val="800"/>
              </a:spcAft>
              <a:buSzTx/>
              <a:buFont typeface="Wingdings" panose="05000000000000000000" charset="0"/>
              <a:buChar char="l"/>
            </a:pPr>
            <a:r>
              <a:rPr lang="zh-CN" altLang="en-US" sz="2400" b="1" spc="18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赋</a:t>
            </a: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2400" b="1" spc="18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赋者,敷也,敷陈其事而直言之者也</a:t>
            </a: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”，即</a:t>
            </a:r>
            <a:r>
              <a:rPr lang="zh-CN" altLang="en-US" sz="2400" b="1" spc="18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铺陈直叙。</a:t>
            </a: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在篇幅较长的诗作中，</a:t>
            </a:r>
            <a:r>
              <a:rPr lang="zh-CN" altLang="en-US" sz="2400" b="1" spc="18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铺陈与排比</a:t>
            </a: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往往是结合在一起用的。铺排系将一连串内容紧密关联的景观物象、事态现象、人物形象和性格行为，按照一定的顺序组成一组结构基本相同、语气基本一致的句群。 </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04800" lvl="0" indent="-304800" algn="l" fontAlgn="ctr">
              <a:lnSpc>
                <a:spcPct val="120000"/>
              </a:lnSpc>
              <a:spcBef>
                <a:spcPct val="0"/>
              </a:spcBef>
              <a:spcAft>
                <a:spcPts val="800"/>
              </a:spcAft>
              <a:buSzTx/>
              <a:buFont typeface="Wingdings" panose="05000000000000000000" charset="0"/>
              <a:buChar char="l"/>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作用：</a:t>
            </a: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内容上， 意在强调兰芝从小</a:t>
            </a:r>
            <a:r>
              <a:rPr lang="zh-CN" altLang="en-US" sz="2400" b="1" spc="16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聪明能干，多才多艺，知书达理</a:t>
            </a: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；结构上，证明她“女行无偏斜”，婆婆对她的责难毫无道理，为下文兰芝被逐作</a:t>
            </a:r>
            <a:r>
              <a:rPr lang="zh-CN" altLang="en-US" sz="2400" b="1" spc="16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铺垫</a:t>
            </a: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，以激起读者的同情。</a:t>
            </a:r>
            <a:r>
              <a:rPr lang="zh-CN" altLang="en-US" sz="14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endParaRPr lang="zh-CN" altLang="en-US" sz="14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6"/>
            </p:custDataLst>
          </p:nvPr>
        </p:nvSpPr>
        <p:spPr>
          <a:xfrm>
            <a:off x="609605" y="609600"/>
            <a:ext cx="152401" cy="6096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p:custDataLst>
              <p:tags r:id="rId2"/>
            </p:custDataLst>
          </p:nvPr>
        </p:nvSpPr>
        <p:spPr>
          <a:xfrm>
            <a:off x="609559" y="2084310"/>
            <a:ext cx="10972888" cy="3969601"/>
          </a:xfrm>
          <a:prstGeom prst="rect">
            <a:avLst/>
          </a:prstGeom>
          <a:solidFill>
            <a:schemeClr val="lt1"/>
          </a:solidFill>
          <a:ln>
            <a:noFill/>
          </a:ln>
          <a:effectLst>
            <a:outerShdw blurRad="1524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文本框 9"/>
          <p:cNvSpPr txBox="1"/>
          <p:nvPr>
            <p:custDataLst>
              <p:tags r:id="rId3"/>
            </p:custDataLst>
          </p:nvPr>
        </p:nvSpPr>
        <p:spPr>
          <a:xfrm>
            <a:off x="1066782" y="609600"/>
            <a:ext cx="10210876" cy="975360"/>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en-US" altLang="zh-CN" sz="3600" b="1" spc="200">
                <a:solidFill>
                  <a:schemeClr val="accent1"/>
                </a:solidFill>
                <a:latin typeface="微软雅黑" panose="020b0503020204020204" charset="-122"/>
                <a:ea typeface="微软雅黑" panose="020b0503020204020204" charset="-122"/>
              </a:rPr>
              <a:t>2、诗中还有哪些地方用到了“赋”？有何作用？</a:t>
            </a:r>
            <a:endParaRPr lang="en-US" altLang="zh-CN" sz="3600" b="1" spc="200">
              <a:solidFill>
                <a:schemeClr val="accent1"/>
              </a:solidFill>
              <a:latin typeface="微软雅黑" panose="020b0503020204020204" charset="-122"/>
              <a:ea typeface="微软雅黑" panose="020b0503020204020204" charset="-122"/>
            </a:endParaRPr>
          </a:p>
        </p:txBody>
      </p:sp>
      <p:sp>
        <p:nvSpPr>
          <p:cNvPr id="11" name="Title 6"/>
          <p:cNvSpPr txBox="1"/>
          <p:nvPr>
            <p:custDataLst>
              <p:tags r:id="rId4"/>
            </p:custDataLst>
          </p:nvPr>
        </p:nvSpPr>
        <p:spPr>
          <a:xfrm>
            <a:off x="914362" y="2194575"/>
            <a:ext cx="10363276" cy="374906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Font typeface="Arial" panose="020b0604020202020204" pitchFamily="34" charset="0"/>
              <a:buNone/>
            </a:pPr>
            <a:r>
              <a:rPr lang="zh-CN" altLang="en-US"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鸡鸣外欲曙，新妇起严妆。著我绣夹裙，事事四五通。足下蹑丝履，头上玳瑁光。腰若流纨素，耳著明月珰。指如削葱根，口如含朱丹。纤纤作细步，精妙世无双。</a:t>
            </a:r>
            <a:endParaRPr lang="zh-CN" altLang="en-US"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ct val="0"/>
              </a:spcBef>
              <a:spcAft>
                <a:spcPts val="800"/>
              </a:spcAft>
              <a:buSzTx/>
              <a:buFont typeface="Arial" panose="020b0604020202020204" pitchFamily="34" charset="0"/>
              <a:buChar char="○"/>
            </a:pPr>
            <a:r>
              <a:rPr lang="zh-CN" altLang="en-US" sz="2800" b="1" spc="12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sym typeface="+mn-ea"/>
              </a:rPr>
              <a:t>作用：①表现了刘兰芝的</a:t>
            </a:r>
            <a:r>
              <a:rPr lang="zh-CN" altLang="en-US" sz="2800" b="1" spc="120" smtClean="0">
                <a:ln w="3175">
                  <a:noFill/>
                  <a:prstDash val="dash"/>
                </a:ln>
                <a:solidFill>
                  <a:srgbClr val="FF0000"/>
                </a:solidFill>
                <a:effectLst/>
                <a:latin typeface="微软雅黑" panose="020b0503020204020204" charset="-122"/>
                <a:ea typeface="微软雅黑" panose="020b0503020204020204" charset="-122"/>
                <a:cs typeface="微软雅黑" panose="020b0503020204020204" charset="-122"/>
                <a:sym typeface="+mn-ea"/>
              </a:rPr>
              <a:t>美丽、从容、坚强</a:t>
            </a:r>
            <a:r>
              <a:rPr lang="zh-CN" altLang="en-US" sz="2800" b="1" spc="12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sym typeface="+mn-ea"/>
              </a:rPr>
              <a:t>；②还表现了刘兰芝的</a:t>
            </a:r>
            <a:r>
              <a:rPr lang="zh-CN" altLang="en-US" sz="2800" b="1" spc="120" smtClean="0">
                <a:ln w="3175">
                  <a:noFill/>
                  <a:prstDash val="dash"/>
                </a:ln>
                <a:solidFill>
                  <a:srgbClr val="FF0000"/>
                </a:solidFill>
                <a:effectLst/>
                <a:latin typeface="微软雅黑" panose="020b0503020204020204" charset="-122"/>
                <a:ea typeface="微软雅黑" panose="020b0503020204020204" charset="-122"/>
                <a:cs typeface="微软雅黑" panose="020b0503020204020204" charset="-122"/>
                <a:sym typeface="+mn-ea"/>
              </a:rPr>
              <a:t>无辜</a:t>
            </a:r>
            <a:r>
              <a:rPr lang="zh-CN" altLang="en-US" sz="2800" b="1" spc="12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sym typeface="+mn-ea"/>
              </a:rPr>
              <a:t>，谴责了封建制度对美好人性的扼杀；③为下文县令和太守的两度求婚作了有力的</a:t>
            </a:r>
            <a:r>
              <a:rPr lang="zh-CN" altLang="en-US" sz="2800" b="1" spc="120" smtClean="0">
                <a:ln w="3175">
                  <a:noFill/>
                  <a:prstDash val="dash"/>
                </a:ln>
                <a:solidFill>
                  <a:srgbClr val="FF0000"/>
                </a:solidFill>
                <a:effectLst/>
                <a:latin typeface="微软雅黑" panose="020b0503020204020204" charset="-122"/>
                <a:ea typeface="微软雅黑" panose="020b0503020204020204" charset="-122"/>
                <a:cs typeface="微软雅黑" panose="020b0503020204020204" charset="-122"/>
                <a:sym typeface="+mn-ea"/>
              </a:rPr>
              <a:t>铺垫</a:t>
            </a:r>
            <a:r>
              <a:rPr lang="zh-CN" altLang="en-US" sz="2800" b="1" spc="12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sym typeface="+mn-ea"/>
              </a:rPr>
              <a:t>。 </a:t>
            </a:r>
            <a:endParaRPr lang="zh-CN" altLang="en-US" sz="2800" b="1" spc="120" smtClean="0">
              <a:ln w="3175">
                <a:noFill/>
                <a:prstDash val="dash"/>
              </a:ln>
              <a:solidFill>
                <a:schemeClr val="dk1">
                  <a:lumMod val="75000"/>
                  <a:lumOff val="25000"/>
                </a:schemeClr>
              </a:solidFill>
              <a:effectLst/>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ct val="0"/>
              </a:spcBef>
              <a:spcAft>
                <a:spcPts val="800"/>
              </a:spcAft>
              <a:buSzTx/>
              <a:buFont typeface="Arial" panose="020b0604020202020204" pitchFamily="34" charset="0"/>
              <a:buChar char="○"/>
            </a:pPr>
            <a:endParaRPr lang="zh-CN" altLang="en-US" sz="2800" b="1" spc="200">
              <a:ln w="3175">
                <a:noFill/>
                <a:prstDash val="dash"/>
              </a:ln>
              <a:solidFill>
                <a:schemeClr val="tx2"/>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8" name="矩形 7"/>
          <p:cNvSpPr/>
          <p:nvPr>
            <p:custDataLst>
              <p:tags r:id="rId5"/>
            </p:custDataLst>
          </p:nvPr>
        </p:nvSpPr>
        <p:spPr>
          <a:xfrm>
            <a:off x="609605" y="609600"/>
            <a:ext cx="152401" cy="6096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anim calcmode="lin" valueType="num">
                                      <p:cBhvr additive="base">
                                        <p:cTn id="13"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1" name="Title 6"/>
          <p:cNvSpPr txBox="1"/>
          <p:nvPr>
            <p:custDataLst>
              <p:tags r:id="rId3"/>
            </p:custDataLst>
          </p:nvPr>
        </p:nvSpPr>
        <p:spPr>
          <a:xfrm>
            <a:off x="6151245" y="1581785"/>
            <a:ext cx="5747385" cy="328739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Font typeface="Arial" panose="020b0604020202020204" pitchFamily="34" charset="0"/>
              <a:buNone/>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交语速装束，络绎如浮云。青雀白鹄舫，四角龙子幡，婀娜随风转。金车玉作轮，踯躅青骢马，流苏金镂鞍。赍钱三百万，皆用青丝穿。杂彩三百匹，交广市鲑珍。从人四五百，郁郁登郡门。 </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533400" lvl="1" indent="-254000" algn="l" fontAlgn="ctr">
              <a:lnSpc>
                <a:spcPct val="120000"/>
              </a:lnSpc>
              <a:spcBef>
                <a:spcPct val="0"/>
              </a:spcBef>
              <a:spcAft>
                <a:spcPts val="800"/>
              </a:spcAft>
              <a:buSzTx/>
              <a:buFont typeface="Arial" panose="020b0604020202020204" pitchFamily="34" charset="0"/>
              <a:buChar char="○"/>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突出表现太守家对这桩婚事的重视，从</a:t>
            </a:r>
            <a:r>
              <a:rPr lang="zh-CN" altLang="en-US" sz="2400" b="1" spc="16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侧面表现</a:t>
            </a: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兰芝形貌美，人品好，不慕荣华富贵，爱情专一，</a:t>
            </a:r>
            <a:r>
              <a:rPr lang="zh-CN" altLang="en-US" sz="2400" b="1" spc="16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反衬</a:t>
            </a: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其悲剧命运，加剧悲剧气氛。</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7" name="bj"/>
          <p:cNvSpPr/>
          <p:nvPr>
            <p:custDataLst>
              <p:tags r:id="rId4"/>
            </p:custDataLst>
          </p:nvPr>
        </p:nvSpPr>
        <p:spPr>
          <a:xfrm>
            <a:off x="608965" y="1371584"/>
            <a:ext cx="5340109" cy="4114800"/>
          </a:xfrm>
          <a:prstGeom prst="rect">
            <a:avLst/>
          </a:prstGeom>
          <a:noFill/>
          <a:ln w="12700">
            <a:solidFill>
              <a:schemeClr val="accent1">
                <a:alpha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charset="-122"/>
              <a:ea typeface="微软雅黑" panose="020b0503020204020204" charset="-122"/>
            </a:endParaRPr>
          </a:p>
        </p:txBody>
      </p:sp>
      <p:pic>
        <p:nvPicPr>
          <p:cNvPr id="64516" name="文本占位符 64515"/>
          <p:cNvPicPr>
            <a:picLocks noChangeAspect="1"/>
          </p:cNvPicPr>
          <p:nvPr>
            <p:ph type="body" idx="1"/>
          </p:nvPr>
        </p:nvPicPr>
        <p:blipFill>
          <a:blip r:embed="rId5"/>
          <a:stretch>
            <a:fillRect/>
          </a:stretch>
        </p:blipFill>
        <p:spPr>
          <a:xfrm>
            <a:off x="487045" y="1371600"/>
            <a:ext cx="5664200" cy="4159250"/>
          </a:xfrm>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anim calcmode="lin" valueType="num">
                                      <p:cBhvr additive="base">
                                        <p:cTn id="13"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13"/>
          <p:cNvSpPr/>
          <p:nvPr>
            <p:custDataLst>
              <p:tags r:id="rId2"/>
            </p:custDataLst>
          </p:nvPr>
        </p:nvSpPr>
        <p:spPr>
          <a:xfrm>
            <a:off x="503555" y="2075180"/>
            <a:ext cx="3129915" cy="372364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5" name="矩形 12"/>
          <p:cNvSpPr/>
          <p:nvPr>
            <p:custDataLst>
              <p:tags r:id="rId3"/>
            </p:custDataLst>
          </p:nvPr>
        </p:nvSpPr>
        <p:spPr>
          <a:xfrm>
            <a:off x="4056380" y="2236470"/>
            <a:ext cx="7419975" cy="356235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6" name="矩形 14"/>
          <p:cNvSpPr/>
          <p:nvPr>
            <p:custDataLst>
              <p:tags r:id="rId4"/>
            </p:custDataLst>
          </p:nvPr>
        </p:nvSpPr>
        <p:spPr>
          <a:xfrm>
            <a:off x="4401592" y="2388819"/>
            <a:ext cx="7420037" cy="329118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7" name="矩形 16"/>
          <p:cNvSpPr/>
          <p:nvPr>
            <p:custDataLst>
              <p:tags r:id="rId5"/>
            </p:custDataLst>
          </p:nvPr>
        </p:nvSpPr>
        <p:spPr>
          <a:xfrm>
            <a:off x="690714" y="2371674"/>
            <a:ext cx="2943163" cy="329118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3" name="文本框 2"/>
          <p:cNvSpPr txBox="1"/>
          <p:nvPr>
            <p:custDataLst>
              <p:tags r:id="rId6"/>
            </p:custDataLst>
          </p:nvPr>
        </p:nvSpPr>
        <p:spPr>
          <a:xfrm>
            <a:off x="503555" y="352946"/>
            <a:ext cx="10972800" cy="1212240"/>
          </a:xfrm>
          <a:prstGeom prst="rect">
            <a:avLst/>
          </a:prstGeom>
          <a:noFill/>
        </p:spPr>
        <p:txBody>
          <a:bodyPr wrap="square" lIns="63500" tIns="25400" rIns="63500" bIns="25400" rtlCol="0" anchor="t" anchorCtr="0">
            <a:normAutofit lnSpcReduction="10000"/>
          </a:bodyPr>
          <a:lstStyle/>
          <a:p>
            <a:pPr marL="0" indent="0" algn="l">
              <a:lnSpc>
                <a:spcPct val="100000"/>
              </a:lnSpc>
              <a:spcBef>
                <a:spcPct val="0"/>
              </a:spcBef>
              <a:spcAft>
                <a:spcPct val="0"/>
              </a:spcAft>
              <a:buSzTx/>
              <a:buNone/>
            </a:pPr>
            <a:r>
              <a:rPr lang="en-US" altLang="zh-CN" sz="3800" b="1" spc="220">
                <a:solidFill>
                  <a:schemeClr val="accent1"/>
                </a:solidFill>
                <a:latin typeface="微软雅黑" panose="020b0503020204020204" charset="-122"/>
                <a:ea typeface="微软雅黑" panose="020b0503020204020204" charset="-122"/>
              </a:rPr>
              <a:t>3、怎样理解“东西植松柏，左右种梧桐。枝枝相覆盖，叶叶相交通”？</a:t>
            </a:r>
            <a:endParaRPr lang="en-US" altLang="zh-CN" sz="3800" b="1" spc="220">
              <a:solidFill>
                <a:schemeClr val="accent1"/>
              </a:solidFill>
              <a:latin typeface="微软雅黑" panose="020b0503020204020204" charset="-122"/>
              <a:ea typeface="微软雅黑" panose="020b0503020204020204" charset="-122"/>
            </a:endParaRPr>
          </a:p>
        </p:txBody>
      </p:sp>
      <p:sp>
        <p:nvSpPr>
          <p:cNvPr id="11" name="Title 6"/>
          <p:cNvSpPr txBox="1"/>
          <p:nvPr>
            <p:custDataLst>
              <p:tags r:id="rId7"/>
            </p:custDataLst>
          </p:nvPr>
        </p:nvSpPr>
        <p:spPr>
          <a:xfrm>
            <a:off x="4401820" y="2388743"/>
            <a:ext cx="6547091" cy="290398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u="none" strike="noStrike" spc="160" baseline="0">
                <a:ln w="3175">
                  <a:noFill/>
                  <a:prstDash val="dash"/>
                </a:ln>
                <a:solidFill>
                  <a:srgbClr val="FF0000"/>
                </a:solidFill>
                <a:uLnTx/>
                <a:uFillTx/>
                <a:latin typeface="微软雅黑" panose="020b0503020204020204" charset="-122"/>
                <a:ea typeface="微软雅黑" panose="020b0503020204020204" charset="-122"/>
                <a:cs typeface="微软雅黑" panose="020b0503020204020204" charset="-122"/>
              </a:rPr>
              <a:t>互文</a:t>
            </a:r>
            <a:r>
              <a:rPr lang="zh-CN" altLang="en-US" sz="2400" b="1" u="none" strike="noStrike" spc="160" baseline="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rPr>
              <a:t>，也叫互辞，是古诗文中常采用的一种修辞方法。古语对它的解释是：“参互成文，含而见文。”具体地说，它是这样一种形式：上下两句或一句话中的两个部分，看似各说一件事，实则是互相呼应，互相阐发，互相补充，说的是一件事。</a:t>
            </a:r>
            <a:endParaRPr lang="zh-CN" altLang="en-US" sz="2400" b="1" u="none" strike="noStrike" spc="160" baseline="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endParaRPr>
          </a:p>
        </p:txBody>
      </p:sp>
      <p:sp>
        <p:nvSpPr>
          <p:cNvPr id="2" name="Title 6"/>
          <p:cNvSpPr txBox="1"/>
          <p:nvPr>
            <p:custDataLst>
              <p:tags r:id="rId8"/>
            </p:custDataLst>
          </p:nvPr>
        </p:nvSpPr>
        <p:spPr>
          <a:xfrm>
            <a:off x="863841" y="2430018"/>
            <a:ext cx="2596909" cy="2903982"/>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坟墓四周种植上松柏、梧桐。树树枝枝叶互相覆盖，交错相通。</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4591050" y="5334000"/>
            <a:ext cx="4634230" cy="1198880"/>
          </a:xfrm>
          <a:prstGeom prst="rect">
            <a:avLst/>
          </a:prstGeom>
          <a:noFill/>
        </p:spPr>
        <p:txBody>
          <a:bodyPr wrap="square" rtlCol="0" anchor="t">
            <a:spAutoFit/>
          </a:bodyPr>
          <a:lstStyle/>
          <a:p>
            <a:r>
              <a:rPr lang="zh-CN" altLang="en-US" sz="2400" b="1">
                <a:solidFill>
                  <a:srgbClr val="FF0000"/>
                </a:solidFill>
              </a:rPr>
              <a:t>烟笼寒水月笼沙</a:t>
            </a:r>
            <a:endParaRPr lang="zh-CN" altLang="en-US" sz="2400" b="1">
              <a:solidFill>
                <a:srgbClr val="FF0000"/>
              </a:solidFill>
            </a:endParaRPr>
          </a:p>
          <a:p>
            <a:r>
              <a:rPr lang="zh-CN" altLang="en-US" sz="2400" b="1">
                <a:solidFill>
                  <a:srgbClr val="FF0000"/>
                </a:solidFill>
              </a:rPr>
              <a:t>将军百战死，壮士十年归</a:t>
            </a:r>
            <a:endParaRPr lang="zh-CN" altLang="en-US" sz="2400" b="1">
              <a:solidFill>
                <a:srgbClr val="FF0000"/>
              </a:solidFill>
            </a:endParaRPr>
          </a:p>
          <a:p>
            <a:r>
              <a:rPr lang="zh-CN" altLang="en-US" sz="2400" b="1">
                <a:solidFill>
                  <a:srgbClr val="FF0000"/>
                </a:solidFill>
              </a:rPr>
              <a:t>明月别枝惊鹊，清风半夜鸣蝉</a:t>
            </a:r>
            <a:endParaRPr lang="zh-CN" altLang="en-US" sz="2400" b="1">
              <a:solidFill>
                <a:srgbClr val="FF0000"/>
              </a:solidFill>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矩形 6"/>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8" name="文本框 7"/>
          <p:cNvSpPr txBox="1"/>
          <p:nvPr>
            <p:custDataLst>
              <p:tags r:id="rId3"/>
            </p:custDataLst>
          </p:nvPr>
        </p:nvSpPr>
        <p:spPr>
          <a:xfrm>
            <a:off x="609562" y="654565"/>
            <a:ext cx="10972876" cy="912990"/>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四、分析人物形象</a:t>
            </a:r>
            <a:endParaRPr lang="zh-CN" altLang="en-US" sz="4000" b="1" spc="240">
              <a:solidFill>
                <a:schemeClr val="accent1">
                  <a:lumMod val="75000"/>
                </a:schemeClr>
              </a:solidFill>
              <a:latin typeface="微软雅黑" panose="020b0503020204020204" charset="-122"/>
              <a:ea typeface="微软雅黑" panose="020b0503020204020204" charset="-122"/>
            </a:endParaRPr>
          </a:p>
        </p:txBody>
      </p:sp>
      <p:pic>
        <p:nvPicPr>
          <p:cNvPr id="10" name="图片 9"/>
          <p:cNvPicPr>
            <a:picLocks noChangeAspect="1"/>
          </p:cNvPicPr>
          <p:nvPr>
            <p:custDataLst>
              <p:tags r:id="rId5"/>
            </p:custDataLst>
          </p:nvPr>
        </p:nvPicPr>
        <p:blipFill>
          <a:blip r:embed="rId4"/>
          <a:srcRect t="28465" b="28465"/>
          <a:stretch>
            <a:fillRect/>
          </a:stretch>
        </p:blipFill>
        <p:spPr>
          <a:xfrm>
            <a:off x="609557" y="1676413"/>
            <a:ext cx="7048538" cy="4267225"/>
          </a:xfrm>
          <a:custGeom>
            <a:cxnLst>
              <a:cxn ang="3">
                <a:pos x="hc" y="t"/>
              </a:cxn>
              <a:cxn ang="cd2">
                <a:pos x="l" y="vc"/>
              </a:cxn>
              <a:cxn ang="cd4">
                <a:pos x="hc" y="b"/>
              </a:cxn>
              <a:cxn ang="0">
                <a:pos x="r" y="vc"/>
              </a:cxn>
            </a:cxnLst>
            <a:rect l="l" t="t" r="r" b="b"/>
            <a:pathLst>
              <a:path w="9120" h="6720">
                <a:moveTo>
                  <a:pt x="0" y="0"/>
                </a:moveTo>
                <a:lnTo>
                  <a:pt x="9120" y="0"/>
                </a:lnTo>
                <a:lnTo>
                  <a:pt x="9120" y="6720"/>
                </a:lnTo>
                <a:lnTo>
                  <a:pt x="0" y="6720"/>
                </a:lnTo>
                <a:lnTo>
                  <a:pt x="0" y="0"/>
                </a:lnTo>
                <a:close/>
              </a:path>
            </a:pathLst>
          </a:custGeom>
        </p:spPr>
      </p:pic>
      <p:sp>
        <p:nvSpPr>
          <p:cNvPr id="11" name="Title 6"/>
          <p:cNvSpPr txBox="1"/>
          <p:nvPr>
            <p:custDataLst>
              <p:tags r:id="rId6"/>
            </p:custDataLst>
          </p:nvPr>
        </p:nvSpPr>
        <p:spPr>
          <a:xfrm>
            <a:off x="7461885" y="4090035"/>
            <a:ext cx="3800475" cy="14630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altLang="en-US" sz="2400" b="1" spc="18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外貌美</a:t>
            </a: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：精妙世无双（足 头 腰 耳 指 口 步）</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ct val="0"/>
              </a:spcBef>
              <a:spcAft>
                <a:spcPts val="800"/>
              </a:spcAft>
              <a:buSzTx/>
              <a:buFont typeface="Wingdings" panose="05000000000000000000" charset="0"/>
              <a:buNone/>
            </a:pPr>
            <a:r>
              <a:rPr lang="zh-CN" altLang="en-US" sz="2400" b="1" spc="18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内在美</a:t>
            </a: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：勤劳贤惠、知书达理、多才多艺、善良体贴、自尊坚强、忠贞不渝</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2" name="Title 6"/>
          <p:cNvSpPr txBox="1"/>
          <p:nvPr>
            <p:custDataLst>
              <p:tags r:id="rId7"/>
            </p:custDataLst>
          </p:nvPr>
        </p:nvSpPr>
        <p:spPr>
          <a:xfrm>
            <a:off x="7658100" y="1419860"/>
            <a:ext cx="4072255" cy="249936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结合刘兰芝的语言，思考：刘兰芝是个怎样的人？她为什么违背诺言接受求婚？焦母为什么坚持休掉她</a:t>
            </a:r>
            <a:r>
              <a:rPr lang="zh-CN" altLang="en-US" sz="1600"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endParaRPr lang="zh-CN" altLang="en-US" sz="1600"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998970" y="665480"/>
            <a:ext cx="4263390" cy="583565"/>
          </a:xfrm>
          <a:prstGeom prst="rect">
            <a:avLst/>
          </a:prstGeom>
          <a:noFill/>
        </p:spPr>
        <p:txBody>
          <a:bodyPr wrap="square" rtlCol="0">
            <a:spAutoFit/>
          </a:bodyPr>
          <a:lstStyle/>
          <a:p>
            <a:r>
              <a:rPr lang="zh-CN" altLang="en-US" sz="3200" b="1">
                <a:solidFill>
                  <a:srgbClr val="FF0000"/>
                </a:solidFill>
              </a:rPr>
              <a:t>不畏强权、勇于反抗</a:t>
            </a:r>
            <a:endParaRPr lang="zh-CN" altLang="en-US" sz="3200" b="1">
              <a:solidFill>
                <a:srgbClr val="FF0000"/>
              </a:solidFill>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 name="文本框 12"/>
          <p:cNvSpPr txBox="1"/>
          <p:nvPr>
            <p:custDataLst>
              <p:tags r:id="rId2"/>
            </p:custDataLst>
          </p:nvPr>
        </p:nvSpPr>
        <p:spPr>
          <a:xfrm>
            <a:off x="609562" y="609519"/>
            <a:ext cx="10972876" cy="638174"/>
          </a:xfrm>
          <a:prstGeom prst="rect">
            <a:avLst/>
          </a:prstGeom>
          <a:noFill/>
        </p:spPr>
        <p:txBody>
          <a:bodyPr wrap="square" lIns="63500" tIns="25400" rIns="63500" bIns="25400" rtlCol="0" anchor="t" anchorCtr="0">
            <a:normAutofit fontScale="90000"/>
          </a:bodyPr>
          <a:lstStyle/>
          <a:p>
            <a:pPr marL="0" indent="0" algn="ctr">
              <a:lnSpc>
                <a:spcPct val="100000"/>
              </a:lnSpc>
              <a:spcBef>
                <a:spcPct val="0"/>
              </a:spcBef>
              <a:spcAft>
                <a:spcPct val="0"/>
              </a:spcAft>
              <a:buSzTx/>
              <a:buNone/>
            </a:pPr>
            <a:r>
              <a:rPr lang="zh-CN" altLang="en-US" sz="3800" b="1" spc="220">
                <a:solidFill>
                  <a:schemeClr val="accent1"/>
                </a:solidFill>
                <a:latin typeface="微软雅黑" panose="020b0503020204020204" charset="-122"/>
                <a:ea typeface="微软雅黑" panose="020b0503020204020204" charset="-122"/>
              </a:rPr>
              <a:t>面对兄长的威逼利诱，兰芝一口应婚，为什么？</a:t>
            </a:r>
            <a:endParaRPr lang="zh-CN" altLang="en-US" sz="3800" b="1" spc="220">
              <a:solidFill>
                <a:schemeClr val="accent1"/>
              </a:solidFill>
              <a:latin typeface="微软雅黑" panose="020b0503020204020204" charset="-122"/>
              <a:ea typeface="微软雅黑" panose="020b0503020204020204" charset="-122"/>
            </a:endParaRPr>
          </a:p>
        </p:txBody>
      </p:sp>
      <p:sp>
        <p:nvSpPr>
          <p:cNvPr id="14" name="Title 6"/>
          <p:cNvSpPr txBox="1"/>
          <p:nvPr>
            <p:custDataLst>
              <p:tags r:id="rId3"/>
            </p:custDataLst>
          </p:nvPr>
        </p:nvSpPr>
        <p:spPr>
          <a:xfrm>
            <a:off x="1309370" y="1981200"/>
            <a:ext cx="8653780" cy="4022090"/>
          </a:xfrm>
          <a:prstGeom prst="rect">
            <a:avLst/>
          </a:prstGeom>
          <a:noFill/>
          <a:ln w="3175">
            <a:noFill/>
            <a:prstDash val="dash"/>
          </a:ln>
        </p:spPr>
        <p:txBody>
          <a:bodyPr wrap="square" lIns="63500" tIns="25400" rIns="63500" bIns="25400" anchor="ctr" anchorCtr="0">
            <a:normAutofit fontScale="90000"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Wingdings" panose="05000000000000000000" charset="0"/>
            </a:pPr>
            <a:r>
              <a:rPr lang="zh-CN" altLang="en-US" sz="28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明确：体现了她的</a:t>
            </a:r>
            <a:r>
              <a:rPr lang="zh-CN" altLang="en-US" sz="2800" b="1" spc="14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清醒和决断</a:t>
            </a:r>
            <a:r>
              <a:rPr lang="zh-CN" altLang="en-US" sz="28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。第一，</a:t>
            </a:r>
            <a:r>
              <a:rPr lang="zh-CN" altLang="en-US" sz="28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她对阿兄的性格为人了如指掌，她知道哀求不会有效，而且她也不屑去哀求；第二，她知道要想遵守与焦仲卿的誓言，只有一种办法：黄泉共为友。所以她爽快答应，其实是不动声色拿定了主意，决心以死来抗议吃人的封建势力。</a:t>
            </a:r>
            <a:r>
              <a:rPr lang="zh-CN" altLang="en-US" sz="28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兰芝这样做，才符合她的性格特征，也是兰芝忠于爱情、反抗封建礼教的思想行为合乎逻辑的发展。所以表面上是突然，实际上却是深思熟虑的结果，成竹在胸的表现，我们从兰芝的突然允诺中已预感到要发生非常事件了。</a:t>
            </a:r>
            <a:r>
              <a:rPr lang="zh-CN" altLang="en-US" sz="2200"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endParaRPr lang="zh-CN" altLang="en-US" sz="2200"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0" name="矩形 11"/>
          <p:cNvSpPr/>
          <p:nvPr>
            <p:custDataLst>
              <p:tags r:id="rId4"/>
            </p:custDataLst>
          </p:nvPr>
        </p:nvSpPr>
        <p:spPr>
          <a:xfrm>
            <a:off x="1091565" y="1789430"/>
            <a:ext cx="9857740" cy="4404995"/>
          </a:xfrm>
          <a:prstGeom prst="rect">
            <a:avLst/>
          </a:prstGeom>
          <a:no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1" name="矩形 12"/>
          <p:cNvSpPr/>
          <p:nvPr>
            <p:custDataLst>
              <p:tags r:id="rId5"/>
            </p:custDataLst>
          </p:nvPr>
        </p:nvSpPr>
        <p:spPr>
          <a:xfrm>
            <a:off x="10331524" y="1981096"/>
            <a:ext cx="1066165" cy="45720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2" name="矩形 12"/>
          <p:cNvSpPr/>
          <p:nvPr>
            <p:custDataLst>
              <p:tags r:id="rId6"/>
            </p:custDataLst>
          </p:nvPr>
        </p:nvSpPr>
        <p:spPr>
          <a:xfrm>
            <a:off x="375920" y="5545738"/>
            <a:ext cx="1219835" cy="45720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custDataLst>
              <p:tags r:id="rId2"/>
            </p:custDataLst>
          </p:nvPr>
        </p:nvSpPr>
        <p:spPr>
          <a:xfrm>
            <a:off x="762006" y="4114833"/>
            <a:ext cx="2286018" cy="1016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dk1">
                  <a:lumMod val="85000"/>
                  <a:lumOff val="15000"/>
                </a:schemeClr>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12" name="任意多边形 11"/>
          <p:cNvSpPr/>
          <p:nvPr>
            <p:custDataLst>
              <p:tags r:id="rId3"/>
            </p:custDataLst>
          </p:nvPr>
        </p:nvSpPr>
        <p:spPr>
          <a:xfrm>
            <a:off x="1828815" y="914380"/>
            <a:ext cx="9448876" cy="5029240"/>
          </a:xfrm>
          <a:custGeom>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lt1">
                <a:lumMod val="85000"/>
                <a:alpha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custDataLst>
              <p:tags r:id="rId4"/>
            </p:custDataLst>
          </p:nvPr>
        </p:nvSpPr>
        <p:spPr>
          <a:xfrm>
            <a:off x="609600" y="2437765"/>
            <a:ext cx="2590800" cy="1524635"/>
          </a:xfrm>
          <a:prstGeom prst="rect">
            <a:avLst/>
          </a:prstGeom>
          <a:noFill/>
        </p:spPr>
        <p:txBody>
          <a:bodyPr wrap="square" lIns="63500" tIns="25400" rIns="63500" bIns="25400" rtlCol="0" anchor="ctr" anchorCtr="0">
            <a:normAutofit lnSpcReduction="10000"/>
          </a:bodyPr>
          <a:lstStyle/>
          <a:p>
            <a:pPr marL="0" indent="0" algn="ctr">
              <a:lnSpc>
                <a:spcPct val="100000"/>
              </a:lnSpc>
              <a:spcBef>
                <a:spcPct val="0"/>
              </a:spcBef>
              <a:spcAft>
                <a:spcPct val="0"/>
              </a:spcAft>
              <a:buSzTx/>
              <a:buNone/>
            </a:pPr>
            <a:r>
              <a:rPr lang="zh-CN" altLang="en-US" sz="3200" b="1" spc="160">
                <a:solidFill>
                  <a:schemeClr val="accent1"/>
                </a:solidFill>
                <a:latin typeface="微软雅黑" panose="020b0503020204020204" charset="-122"/>
                <a:ea typeface="微软雅黑" panose="020b0503020204020204" charset="-122"/>
              </a:rPr>
              <a:t>焦母驱逐兰芝的原因是什么？</a:t>
            </a:r>
            <a:endParaRPr lang="zh-CN" altLang="en-US" sz="3200" b="1" spc="160">
              <a:solidFill>
                <a:schemeClr val="accent1"/>
              </a:solidFill>
              <a:latin typeface="微软雅黑" panose="020b0503020204020204" charset="-122"/>
              <a:ea typeface="微软雅黑" panose="020b0503020204020204" charset="-122"/>
            </a:endParaRPr>
          </a:p>
        </p:txBody>
      </p:sp>
      <p:sp>
        <p:nvSpPr>
          <p:cNvPr id="14" name="Title 6"/>
          <p:cNvSpPr txBox="1"/>
          <p:nvPr>
            <p:custDataLst>
              <p:tags r:id="rId5"/>
            </p:custDataLst>
          </p:nvPr>
        </p:nvSpPr>
        <p:spPr>
          <a:xfrm>
            <a:off x="3392170" y="1403350"/>
            <a:ext cx="7885430" cy="43078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30200" lvl="0" indent="-330200" algn="l" fontAlgn="ctr">
              <a:lnSpc>
                <a:spcPct val="120000"/>
              </a:lnSpc>
              <a:spcBef>
                <a:spcPct val="0"/>
              </a:spcBef>
              <a:spcAft>
                <a:spcPts val="800"/>
              </a:spcAft>
              <a:buSzTx/>
              <a:buFont typeface="+mj-ea"/>
              <a:buAutoNum type="ea1JpnChsDbPeriod"/>
            </a:pPr>
            <a:r>
              <a:rPr lang="en-US" altLang="zh-CN"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越礼说</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兰芝没有遵从封建礼教的妇德要求，</a:t>
            </a: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“本自无教训”“举动自专由”，虽然温顺，能干，但骨子里有倔劲，因而为焦母所不容。</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20000"/>
              </a:lnSpc>
              <a:spcBef>
                <a:spcPct val="0"/>
              </a:spcBef>
              <a:spcAft>
                <a:spcPts val="800"/>
              </a:spcAft>
              <a:buSzTx/>
              <a:buFont typeface="+mj-ea"/>
              <a:buAutoNum type="ea1JpnChsDbPeriod"/>
            </a:pPr>
            <a:r>
              <a:rPr lang="en-US" altLang="zh-CN"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门第说</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焦刘两家贵贱悬殊，门第不对，焦母</a:t>
            </a: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见异思迁，为娶进罗敷而逼走兰芝。</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20000"/>
              </a:lnSpc>
              <a:spcBef>
                <a:spcPct val="0"/>
              </a:spcBef>
              <a:spcAft>
                <a:spcPts val="800"/>
              </a:spcAft>
              <a:buSzTx/>
              <a:buFont typeface="+mj-ea"/>
              <a:buAutoNum type="ea1JpnChsDbPeriod"/>
            </a:pPr>
            <a:r>
              <a:rPr lang="en-US" altLang="zh-CN"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情爱说</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焦母无法理解也不能容忍仲卿与兰芝</a:t>
            </a:r>
            <a:r>
              <a:rPr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间真挚热烈的爱情。（焦母丈夫早逝，恋子情结）</a:t>
            </a:r>
            <a:endParaRPr lang="zh-CN" altLang="en-US" sz="2400" b="1" spc="180">
              <a:ln w="3175">
                <a:noFill/>
                <a:prstDash val="dash"/>
              </a:ln>
              <a:solidFill>
                <a:schemeClr val="tx1"/>
              </a:solidFill>
              <a:latin typeface="微软雅黑" panose="020b0503020204020204" charset="-122"/>
              <a:ea typeface="微软雅黑" panose="020b0503020204020204" charset="-122"/>
              <a:cs typeface="微软雅黑" panose="020b0503020204020204" charset="-122"/>
            </a:endParaRPr>
          </a:p>
          <a:p>
            <a:pPr marL="330200" lvl="0" indent="-330200" algn="l" fontAlgn="ctr">
              <a:lnSpc>
                <a:spcPct val="120000"/>
              </a:lnSpc>
              <a:spcBef>
                <a:spcPct val="0"/>
              </a:spcBef>
              <a:spcAft>
                <a:spcPts val="800"/>
              </a:spcAft>
              <a:buSzTx/>
              <a:buFont typeface="+mj-ea"/>
              <a:buAutoNum type="ea1JpnChsDbPeriod"/>
            </a:pPr>
            <a:r>
              <a:rPr lang="en-US" altLang="zh-CN"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无子说</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兰芝多年不育，焦母为传宗接代考虑，</a:t>
            </a: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找借口驱逐兰芝。</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custDataLst>
              <p:tags r:id="rId3"/>
            </p:custDataLst>
          </p:nvPr>
        </p:nvPicPr>
        <p:blipFill>
          <a:blip r:embed="rId2"/>
          <a:stretch>
            <a:fillRect/>
          </a:stretch>
        </p:blipFill>
        <p:spPr>
          <a:xfrm>
            <a:off x="682625" y="983615"/>
            <a:ext cx="5135245" cy="5012055"/>
          </a:xfrm>
          <a:custGeom>
            <a:cxnLst>
              <a:cxn ang="3">
                <a:pos x="hc" y="t"/>
              </a:cxn>
              <a:cxn ang="cd2">
                <a:pos x="l" y="vc"/>
              </a:cxn>
              <a:cxn ang="cd4">
                <a:pos x="hc" y="b"/>
              </a:cxn>
              <a:cxn ang="0">
                <a:pos x="r" y="vc"/>
              </a:cxn>
            </a:cxnLst>
            <a:rect l="l" t="t" r="r" b="b"/>
            <a:pathLst>
              <a:path w="8640" h="9840">
                <a:moveTo>
                  <a:pt x="0" y="0"/>
                </a:moveTo>
                <a:lnTo>
                  <a:pt x="8640" y="0"/>
                </a:lnTo>
                <a:lnTo>
                  <a:pt x="8640" y="9840"/>
                </a:lnTo>
                <a:lnTo>
                  <a:pt x="0" y="9840"/>
                </a:lnTo>
                <a:lnTo>
                  <a:pt x="0" y="0"/>
                </a:lnTo>
                <a:close/>
              </a:path>
            </a:pathLst>
          </a:custGeom>
        </p:spPr>
      </p:pic>
      <p:sp>
        <p:nvSpPr>
          <p:cNvPr id="6" name="Title 6"/>
          <p:cNvSpPr txBox="1"/>
          <p:nvPr>
            <p:custDataLst>
              <p:tags r:id="rId4"/>
            </p:custDataLst>
          </p:nvPr>
        </p:nvSpPr>
        <p:spPr>
          <a:xfrm>
            <a:off x="5973445" y="1310640"/>
            <a:ext cx="5541645" cy="42367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u="none" strike="noStrike" spc="200" baseline="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rPr>
              <a:t>据考，</a:t>
            </a:r>
            <a:r>
              <a:rPr lang="zh-CN" altLang="en-US" sz="2400" b="1" u="none" strike="noStrike" spc="200" baseline="0">
                <a:ln w="3175">
                  <a:noFill/>
                  <a:prstDash val="dash"/>
                </a:ln>
                <a:solidFill>
                  <a:srgbClr val="FF0000"/>
                </a:solidFill>
                <a:uLnTx/>
                <a:uFillTx/>
                <a:latin typeface="微软雅黑" panose="020b0503020204020204" charset="-122"/>
                <a:ea typeface="微软雅黑" panose="020b0503020204020204" charset="-122"/>
                <a:cs typeface="微软雅黑" panose="020b0503020204020204" charset="-122"/>
              </a:rPr>
              <a:t>安徽省怀宁县小吏港</a:t>
            </a:r>
            <a:r>
              <a:rPr lang="zh-CN" altLang="en-US" sz="2400" b="1" u="none" strike="noStrike" spc="200" baseline="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rPr>
              <a:t>（又名</a:t>
            </a:r>
            <a:r>
              <a:rPr lang="zh-CN" altLang="en-US" sz="2400" b="1" u="none" strike="noStrike" spc="200" baseline="0">
                <a:ln w="3175">
                  <a:noFill/>
                  <a:prstDash val="dash"/>
                </a:ln>
                <a:solidFill>
                  <a:srgbClr val="FF0000"/>
                </a:solidFill>
                <a:uLnTx/>
                <a:uFillTx/>
                <a:latin typeface="微软雅黑" panose="020b0503020204020204" charset="-122"/>
                <a:ea typeface="微软雅黑" panose="020b0503020204020204" charset="-122"/>
                <a:cs typeface="微软雅黑" panose="020b0503020204020204" charset="-122"/>
              </a:rPr>
              <a:t>焦吏港</a:t>
            </a:r>
            <a:r>
              <a:rPr lang="zh-CN" altLang="en-US" sz="2400" b="1" u="none" strike="noStrike" spc="200" baseline="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rPr>
              <a:t>）是《孔雀东南飞》故事的发生地。旧志载“</a:t>
            </a:r>
            <a:r>
              <a:rPr lang="zh-CN" altLang="en-US" sz="2400" b="1" u="none" strike="noStrike" spc="200" baseline="0">
                <a:ln w="3175">
                  <a:noFill/>
                  <a:prstDash val="dash"/>
                </a:ln>
                <a:solidFill>
                  <a:srgbClr val="FF0000"/>
                </a:solidFill>
                <a:uLnTx/>
                <a:uFillTx/>
                <a:latin typeface="微软雅黑" panose="020b0503020204020204" charset="-122"/>
                <a:ea typeface="微软雅黑" panose="020b0503020204020204" charset="-122"/>
                <a:cs typeface="微软雅黑" panose="020b0503020204020204" charset="-122"/>
              </a:rPr>
              <a:t>以汉庐江郡小吏焦仲卿而得名</a:t>
            </a:r>
            <a:r>
              <a:rPr lang="zh-CN" altLang="en-US" sz="2400" b="1" u="none" strike="noStrike" spc="200" baseline="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rPr>
              <a:t>”，自汉代就有其址。小吏港镇东有一山岗，叫</a:t>
            </a:r>
            <a:r>
              <a:rPr lang="zh-CN" altLang="en-US" sz="2400" b="1" u="none" strike="noStrike" spc="200" baseline="0">
                <a:ln w="3175">
                  <a:noFill/>
                  <a:prstDash val="dash"/>
                </a:ln>
                <a:solidFill>
                  <a:srgbClr val="FF0000"/>
                </a:solidFill>
                <a:uLnTx/>
                <a:uFillTx/>
                <a:latin typeface="微软雅黑" panose="020b0503020204020204" charset="-122"/>
                <a:ea typeface="微软雅黑" panose="020b0503020204020204" charset="-122"/>
                <a:cs typeface="微软雅黑" panose="020b0503020204020204" charset="-122"/>
              </a:rPr>
              <a:t>花山</a:t>
            </a:r>
            <a:r>
              <a:rPr lang="zh-CN" altLang="en-US" sz="2400" b="1" u="none" strike="noStrike" spc="200" baseline="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rPr>
              <a:t>。“两家求合葬，合葬</a:t>
            </a:r>
            <a:r>
              <a:rPr lang="zh-CN" altLang="en-US" sz="2400" b="1" u="none" strike="noStrike" spc="200" baseline="0">
                <a:ln w="3175">
                  <a:noFill/>
                  <a:prstDash val="dash"/>
                </a:ln>
                <a:solidFill>
                  <a:srgbClr val="FF0000"/>
                </a:solidFill>
                <a:uLnTx/>
                <a:uFillTx/>
                <a:latin typeface="微软雅黑" panose="020b0503020204020204" charset="-122"/>
                <a:ea typeface="微软雅黑" panose="020b0503020204020204" charset="-122"/>
                <a:cs typeface="微软雅黑" panose="020b0503020204020204" charset="-122"/>
              </a:rPr>
              <a:t>华山</a:t>
            </a:r>
            <a:r>
              <a:rPr lang="zh-CN" altLang="en-US" sz="2400" b="1" u="none" strike="noStrike" spc="200" baseline="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rPr>
              <a:t>旁”。焦仲卿、刘兰芝合葬在花山上。焦、刘合葬墓，当地群众称为“</a:t>
            </a:r>
            <a:r>
              <a:rPr lang="zh-CN" altLang="en-US" sz="2400" b="1" u="none" strike="noStrike" spc="200" baseline="0">
                <a:ln w="3175">
                  <a:noFill/>
                  <a:prstDash val="dash"/>
                </a:ln>
                <a:solidFill>
                  <a:srgbClr val="FF0000"/>
                </a:solidFill>
                <a:uLnTx/>
                <a:uFillTx/>
                <a:latin typeface="微软雅黑" panose="020b0503020204020204" charset="-122"/>
                <a:ea typeface="微软雅黑" panose="020b0503020204020204" charset="-122"/>
                <a:cs typeface="微软雅黑" panose="020b0503020204020204" charset="-122"/>
              </a:rPr>
              <a:t>孔雀坟</a:t>
            </a:r>
            <a:r>
              <a:rPr lang="zh-CN" altLang="en-US" sz="2400" b="1" u="none" strike="noStrike" spc="200" baseline="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rPr>
              <a:t>”。八十年代，怀宁县人民政府对此墓进行了修缮，用大理石制作了墓碑，碑文曰“汉焦仲卿刘兰芝之墓”。 </a:t>
            </a:r>
            <a:endParaRPr lang="zh-CN" altLang="en-US" sz="2400" b="1" u="none" strike="noStrike" spc="200" baseline="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endParaRPr>
          </a:p>
        </p:txBody>
      </p:sp>
      <p:cxnSp>
        <p:nvCxnSpPr>
          <p:cNvPr id="10" name="直接连接符 9"/>
          <p:cNvCxnSpPr/>
          <p:nvPr>
            <p:custDataLst>
              <p:tags r:id="rId5"/>
            </p:custDataLst>
          </p:nvPr>
        </p:nvCxnSpPr>
        <p:spPr>
          <a:xfrm>
            <a:off x="11515090" y="473710"/>
            <a:ext cx="381000"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custDataLst>
              <p:tags r:id="rId6"/>
            </p:custDataLst>
          </p:nvPr>
        </p:nvCxnSpPr>
        <p:spPr>
          <a:xfrm>
            <a:off x="11515090" y="565785"/>
            <a:ext cx="304800"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11515090" y="657860"/>
            <a:ext cx="228600" cy="0"/>
          </a:xfrm>
          <a:prstGeom prst="line">
            <a:avLst/>
          </a:prstGeom>
          <a:ln w="15875">
            <a:solidFill>
              <a:schemeClr val="dk1"/>
            </a:solidFill>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userDrawn="1">
            <p:custDataLst>
              <p:tags r:id="rId2"/>
            </p:custDataLst>
          </p:nvPr>
        </p:nvSpPr>
        <p:spPr>
          <a:xfrm>
            <a:off x="0" y="0"/>
            <a:ext cx="12192000" cy="912114"/>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4" name="矩形 13"/>
          <p:cNvSpPr/>
          <p:nvPr>
            <p:custDataLst>
              <p:tags r:id="rId3"/>
            </p:custDataLst>
          </p:nvPr>
        </p:nvSpPr>
        <p:spPr>
          <a:xfrm>
            <a:off x="0" y="0"/>
            <a:ext cx="12191365" cy="914400"/>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1" name="矩形 5"/>
          <p:cNvSpPr/>
          <p:nvPr>
            <p:custDataLst>
              <p:tags r:id="rId4"/>
            </p:custDataLst>
          </p:nvPr>
        </p:nvSpPr>
        <p:spPr>
          <a:xfrm>
            <a:off x="938530" y="1524000"/>
            <a:ext cx="9939655" cy="4418965"/>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lt1"/>
              </a:solidFill>
              <a:latin typeface="微软雅黑" panose="020b0503020204020204" charset="-122"/>
              <a:ea typeface="微软雅黑" panose="020b0503020204020204" charset="-122"/>
            </a:endParaRPr>
          </a:p>
        </p:txBody>
      </p:sp>
      <p:sp>
        <p:nvSpPr>
          <p:cNvPr id="15" name="矩形 4"/>
          <p:cNvSpPr/>
          <p:nvPr>
            <p:custDataLst>
              <p:tags r:id="rId5"/>
            </p:custDataLst>
          </p:nvPr>
        </p:nvSpPr>
        <p:spPr>
          <a:xfrm>
            <a:off x="8769414" y="5947457"/>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7" name="矩形 3"/>
          <p:cNvSpPr/>
          <p:nvPr>
            <p:custDataLst>
              <p:tags r:id="rId6"/>
            </p:custDataLst>
          </p:nvPr>
        </p:nvSpPr>
        <p:spPr>
          <a:xfrm>
            <a:off x="667700" y="1463358"/>
            <a:ext cx="2590821" cy="10160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8" name="文本框 17"/>
          <p:cNvSpPr txBox="1"/>
          <p:nvPr>
            <p:custDataLst>
              <p:tags r:id="rId7"/>
            </p:custDataLst>
          </p:nvPr>
        </p:nvSpPr>
        <p:spPr>
          <a:xfrm>
            <a:off x="457204" y="152401"/>
            <a:ext cx="11277689" cy="6096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400" b="1" spc="180">
                <a:solidFill>
                  <a:schemeClr val="accent1">
                    <a:lumMod val="75000"/>
                  </a:schemeClr>
                </a:solidFill>
                <a:latin typeface="微软雅黑" panose="020b0503020204020204" charset="-122"/>
                <a:ea typeface="微软雅黑" panose="020b0503020204020204" charset="-122"/>
                <a:sym typeface="+mn-ea"/>
              </a:rPr>
              <a:t>“七出”（“七去”“七弃”）</a:t>
            </a:r>
            <a:endParaRPr lang="zh-CN" altLang="en-US" sz="3400" b="1" spc="180">
              <a:solidFill>
                <a:schemeClr val="accent1">
                  <a:lumMod val="75000"/>
                </a:schemeClr>
              </a:solidFill>
              <a:latin typeface="微软雅黑" panose="020b0503020204020204" charset="-122"/>
              <a:ea typeface="微软雅黑" panose="020b0503020204020204" charset="-122"/>
              <a:sym typeface="+mn-ea"/>
            </a:endParaRPr>
          </a:p>
        </p:txBody>
      </p:sp>
      <p:sp>
        <p:nvSpPr>
          <p:cNvPr id="20" name="Title 6"/>
          <p:cNvSpPr txBox="1"/>
          <p:nvPr>
            <p:custDataLst>
              <p:tags r:id="rId8"/>
            </p:custDataLst>
          </p:nvPr>
        </p:nvSpPr>
        <p:spPr>
          <a:xfrm>
            <a:off x="1650365" y="1828800"/>
            <a:ext cx="8560435" cy="3810000"/>
          </a:xfrm>
          <a:prstGeom prst="rect">
            <a:avLst/>
          </a:prstGeom>
          <a:noFill/>
          <a:ln w="3175">
            <a:noFill/>
            <a:prstDash val="dash"/>
          </a:ln>
        </p:spPr>
        <p:txBody>
          <a:bodyPr wrap="square" lIns="63500" tIns="25400" rIns="63500" bIns="25400" anchor="ctr" anchorCtr="0">
            <a:normAutofit lnSpcReduction="2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55600" lvl="0" indent="-355600" algn="l" fontAlgn="ctr">
              <a:lnSpc>
                <a:spcPct val="120000"/>
              </a:lnSpc>
              <a:spcBef>
                <a:spcPct val="0"/>
              </a:spcBef>
              <a:spcAft>
                <a:spcPts val="800"/>
              </a:spcAft>
              <a:buSzTx/>
              <a:buFont typeface="Wingdings" panose="05000000000000000000" charset="0"/>
              <a:buChar char="l"/>
            </a:pP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不顺父母去，无子去，淫去，妒去，有恶疾去，多言去，窃盗去。（《大戴礼记》）</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SzTx/>
              <a:buFont typeface="Wingdings" panose="05000000000000000000" charset="0"/>
              <a:buChar char="l"/>
            </a:pP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无子，淫泆yì  ，不事舅姑，口舌，盗窃，妒，恶疾  （《仪礼·丧服》）</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SzTx/>
              <a:buFont typeface="Wingdings" panose="05000000000000000000" charset="0"/>
              <a:buChar char="l"/>
            </a:pPr>
            <a:r>
              <a:rPr lang="zh-CN" altLang="en-US" sz="2400" b="1" spc="120">
                <a:ln w="3175">
                  <a:noFill/>
                  <a:prstDash val="dash"/>
                </a:ln>
                <a:solidFill>
                  <a:schemeClr val="dk1">
                    <a:lumMod val="75000"/>
                    <a:lumOff val="25000"/>
                  </a:schemeClr>
                </a:solidFill>
                <a:latin typeface="Calibri"/>
                <a:ea typeface="微软雅黑" panose="020b0503020204020204" charset="-122"/>
                <a:cs typeface="微软雅黑" panose="020b0503020204020204" charset="-122"/>
              </a:rPr>
              <a:t>①</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“无子，为其绝后也”；②不顺父母，为其逆德</a:t>
            </a: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也”；③“淫，为其乱族也”；④“妒，为其乱家也”；⑤“有恶疾，为其不可与共粢盛也”；⑥“口多言，为其离亲也”；⑦“盗窃，为反其义也”。“ </a:t>
            </a:r>
            <a:endPar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SzTx/>
              <a:buFont typeface="Wingdings" panose="05000000000000000000" charset="0"/>
              <a:buChar char="l"/>
            </a:pPr>
            <a:r>
              <a:rPr lang="en-US" altLang="zh-CN" sz="2400" b="1" spc="18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zī chéng，指古代盛在祭器内以供祭祀的谷物。 </a:t>
            </a:r>
            <a:endParaRPr lang="en-US" altLang="zh-CN" sz="2400" b="1" spc="18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 calcmode="lin" valueType="num">
                                      <p:cBhvr additive="base">
                                        <p:cTn id="7"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0">
                                            <p:txEl>
                                              <p:pRg st="1" end="1"/>
                                            </p:txEl>
                                          </p:spTgt>
                                        </p:tgtEl>
                                        <p:attrNameLst>
                                          <p:attrName>style.visibility</p:attrName>
                                        </p:attrNameLst>
                                      </p:cBhvr>
                                      <p:to>
                                        <p:strVal val="visible"/>
                                      </p:to>
                                    </p:set>
                                    <p:anim calcmode="lin" valueType="num">
                                      <p:cBhvr additive="base">
                                        <p:cTn id="11" dur="500" fill="hold"/>
                                        <p:tgtEl>
                                          <p:spTgt spid="20">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20">
                                            <p:txEl>
                                              <p:pRg st="2" end="2"/>
                                            </p:txEl>
                                          </p:spTgt>
                                        </p:tgtEl>
                                        <p:attrNameLst>
                                          <p:attrName>style.visibility</p:attrName>
                                        </p:attrNameLst>
                                      </p:cBhvr>
                                      <p:to>
                                        <p:strVal val="visible"/>
                                      </p:to>
                                    </p:set>
                                    <p:anim calcmode="lin" valueType="num">
                                      <p:cBhvr additive="base">
                                        <p:cTn id="17" dur="500" fill="hold"/>
                                        <p:tgtEl>
                                          <p:spTgt spid="20">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20">
                                            <p:txEl>
                                              <p:pRg st="3" end="3"/>
                                            </p:txEl>
                                          </p:spTgt>
                                        </p:tgtEl>
                                        <p:attrNameLst>
                                          <p:attrName>style.visibility</p:attrName>
                                        </p:attrNameLst>
                                      </p:cBhvr>
                                      <p:to>
                                        <p:strVal val="visible"/>
                                      </p:to>
                                    </p:set>
                                    <p:anim calcmode="lin" valueType="num">
                                      <p:cBhvr additive="base">
                                        <p:cTn id="23" dur="500" fill="hold"/>
                                        <p:tgtEl>
                                          <p:spTgt spid="20">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矩形 15"/>
          <p:cNvSpPr/>
          <p:nvPr>
            <p:custDataLst>
              <p:tags r:id="rId2"/>
            </p:custDataLst>
          </p:nvPr>
        </p:nvSpPr>
        <p:spPr>
          <a:xfrm>
            <a:off x="549644" y="1832469"/>
            <a:ext cx="11363028" cy="4499877"/>
          </a:xfrm>
          <a:prstGeom prst="rect">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endParaRPr>
          </a:p>
        </p:txBody>
      </p:sp>
      <p:sp>
        <p:nvSpPr>
          <p:cNvPr id="17" name="矩形 16"/>
          <p:cNvSpPr/>
          <p:nvPr>
            <p:custDataLst>
              <p:tags r:id="rId3"/>
            </p:custDataLst>
          </p:nvPr>
        </p:nvSpPr>
        <p:spPr>
          <a:xfrm>
            <a:off x="334010" y="1144270"/>
            <a:ext cx="11321415" cy="4937125"/>
          </a:xfrm>
          <a:prstGeom prst="rect">
            <a:avLst/>
          </a:prstGeom>
          <a:solidFill>
            <a:schemeClr val="bg1">
              <a:alpha val="51000"/>
            </a:schemeClr>
          </a:solid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kumimoji="1" lang="zh-CN" altLang="en-US" sz="1600" b="1">
              <a:solidFill>
                <a:schemeClr val="bg1"/>
              </a:solidFill>
              <a:latin typeface="Arial" panose="020b0604020202020204" pitchFamily="34" charset="0"/>
              <a:ea typeface="微软雅黑" panose="020b0503020204020204" charset="-122"/>
            </a:endParaRPr>
          </a:p>
        </p:txBody>
      </p:sp>
      <p:sp>
        <p:nvSpPr>
          <p:cNvPr id="91" name="任意多边形: 形状 90"/>
          <p:cNvSpPr/>
          <p:nvPr>
            <p:custDataLst>
              <p:tags r:id="rId4"/>
            </p:custDataLst>
          </p:nvPr>
        </p:nvSpPr>
        <p:spPr>
          <a:xfrm>
            <a:off x="10752454" y="5811577"/>
            <a:ext cx="1261746" cy="659131"/>
          </a:xfrm>
          <a:custGeom>
            <a:gdLst>
              <a:gd name="connsiteX0" fmla="*/ 1233285 w 1261746"/>
              <a:gd name="connsiteY0" fmla="*/ 602227 h 659131"/>
              <a:gd name="connsiteX1" fmla="*/ 1261746 w 1261746"/>
              <a:gd name="connsiteY1" fmla="*/ 630679 h 659131"/>
              <a:gd name="connsiteX2" fmla="*/ 1233285 w 1261746"/>
              <a:gd name="connsiteY2" fmla="*/ 659131 h 659131"/>
              <a:gd name="connsiteX3" fmla="*/ 1204824 w 1261746"/>
              <a:gd name="connsiteY3" fmla="*/ 630679 h 659131"/>
              <a:gd name="connsiteX4" fmla="*/ 1233285 w 1261746"/>
              <a:gd name="connsiteY4" fmla="*/ 602227 h 659131"/>
              <a:gd name="connsiteX5" fmla="*/ 1112803 w 1261746"/>
              <a:gd name="connsiteY5" fmla="*/ 602227 h 659131"/>
              <a:gd name="connsiteX6" fmla="*/ 1141264 w 1261746"/>
              <a:gd name="connsiteY6" fmla="*/ 630679 h 659131"/>
              <a:gd name="connsiteX7" fmla="*/ 1112803 w 1261746"/>
              <a:gd name="connsiteY7" fmla="*/ 659131 h 659131"/>
              <a:gd name="connsiteX8" fmla="*/ 1084342 w 1261746"/>
              <a:gd name="connsiteY8" fmla="*/ 630679 h 659131"/>
              <a:gd name="connsiteX9" fmla="*/ 1112803 w 1261746"/>
              <a:gd name="connsiteY9" fmla="*/ 602227 h 659131"/>
              <a:gd name="connsiteX10" fmla="*/ 992320 w 1261746"/>
              <a:gd name="connsiteY10" fmla="*/ 602227 h 659131"/>
              <a:gd name="connsiteX11" fmla="*/ 1020781 w 1261746"/>
              <a:gd name="connsiteY11" fmla="*/ 630679 h 659131"/>
              <a:gd name="connsiteX12" fmla="*/ 992320 w 1261746"/>
              <a:gd name="connsiteY12" fmla="*/ 659131 h 659131"/>
              <a:gd name="connsiteX13" fmla="*/ 963859 w 1261746"/>
              <a:gd name="connsiteY13" fmla="*/ 630679 h 659131"/>
              <a:gd name="connsiteX14" fmla="*/ 992320 w 1261746"/>
              <a:gd name="connsiteY14" fmla="*/ 602227 h 659131"/>
              <a:gd name="connsiteX15" fmla="*/ 871838 w 1261746"/>
              <a:gd name="connsiteY15" fmla="*/ 602227 h 659131"/>
              <a:gd name="connsiteX16" fmla="*/ 900299 w 1261746"/>
              <a:gd name="connsiteY16" fmla="*/ 630679 h 659131"/>
              <a:gd name="connsiteX17" fmla="*/ 871838 w 1261746"/>
              <a:gd name="connsiteY17" fmla="*/ 659131 h 659131"/>
              <a:gd name="connsiteX18" fmla="*/ 843377 w 1261746"/>
              <a:gd name="connsiteY18" fmla="*/ 630679 h 659131"/>
              <a:gd name="connsiteX19" fmla="*/ 871838 w 1261746"/>
              <a:gd name="connsiteY19" fmla="*/ 602227 h 659131"/>
              <a:gd name="connsiteX20" fmla="*/ 751356 w 1261746"/>
              <a:gd name="connsiteY20" fmla="*/ 602227 h 659131"/>
              <a:gd name="connsiteX21" fmla="*/ 779817 w 1261746"/>
              <a:gd name="connsiteY21" fmla="*/ 630679 h 659131"/>
              <a:gd name="connsiteX22" fmla="*/ 751356 w 1261746"/>
              <a:gd name="connsiteY22" fmla="*/ 659131 h 659131"/>
              <a:gd name="connsiteX23" fmla="*/ 722895 w 1261746"/>
              <a:gd name="connsiteY23" fmla="*/ 630679 h 659131"/>
              <a:gd name="connsiteX24" fmla="*/ 751356 w 1261746"/>
              <a:gd name="connsiteY24" fmla="*/ 602227 h 659131"/>
              <a:gd name="connsiteX25" fmla="*/ 630873 w 1261746"/>
              <a:gd name="connsiteY25" fmla="*/ 602227 h 659131"/>
              <a:gd name="connsiteX26" fmla="*/ 659334 w 1261746"/>
              <a:gd name="connsiteY26" fmla="*/ 630679 h 659131"/>
              <a:gd name="connsiteX27" fmla="*/ 630873 w 1261746"/>
              <a:gd name="connsiteY27" fmla="*/ 659131 h 659131"/>
              <a:gd name="connsiteX28" fmla="*/ 602412 w 1261746"/>
              <a:gd name="connsiteY28" fmla="*/ 630679 h 659131"/>
              <a:gd name="connsiteX29" fmla="*/ 630873 w 1261746"/>
              <a:gd name="connsiteY29" fmla="*/ 602227 h 659131"/>
              <a:gd name="connsiteX30" fmla="*/ 510391 w 1261746"/>
              <a:gd name="connsiteY30" fmla="*/ 602227 h 659131"/>
              <a:gd name="connsiteX31" fmla="*/ 538852 w 1261746"/>
              <a:gd name="connsiteY31" fmla="*/ 630679 h 659131"/>
              <a:gd name="connsiteX32" fmla="*/ 510391 w 1261746"/>
              <a:gd name="connsiteY32" fmla="*/ 659131 h 659131"/>
              <a:gd name="connsiteX33" fmla="*/ 481930 w 1261746"/>
              <a:gd name="connsiteY33" fmla="*/ 630679 h 659131"/>
              <a:gd name="connsiteX34" fmla="*/ 510391 w 1261746"/>
              <a:gd name="connsiteY34" fmla="*/ 602227 h 659131"/>
              <a:gd name="connsiteX35" fmla="*/ 389908 w 1261746"/>
              <a:gd name="connsiteY35" fmla="*/ 602227 h 659131"/>
              <a:gd name="connsiteX36" fmla="*/ 418369 w 1261746"/>
              <a:gd name="connsiteY36" fmla="*/ 630679 h 659131"/>
              <a:gd name="connsiteX37" fmla="*/ 389908 w 1261746"/>
              <a:gd name="connsiteY37" fmla="*/ 659131 h 659131"/>
              <a:gd name="connsiteX38" fmla="*/ 361447 w 1261746"/>
              <a:gd name="connsiteY38" fmla="*/ 630679 h 659131"/>
              <a:gd name="connsiteX39" fmla="*/ 389908 w 1261746"/>
              <a:gd name="connsiteY39" fmla="*/ 602227 h 659131"/>
              <a:gd name="connsiteX40" fmla="*/ 269426 w 1261746"/>
              <a:gd name="connsiteY40" fmla="*/ 602227 h 659131"/>
              <a:gd name="connsiteX41" fmla="*/ 297887 w 1261746"/>
              <a:gd name="connsiteY41" fmla="*/ 630679 h 659131"/>
              <a:gd name="connsiteX42" fmla="*/ 269426 w 1261746"/>
              <a:gd name="connsiteY42" fmla="*/ 659131 h 659131"/>
              <a:gd name="connsiteX43" fmla="*/ 240965 w 1261746"/>
              <a:gd name="connsiteY43" fmla="*/ 630679 h 659131"/>
              <a:gd name="connsiteX44" fmla="*/ 269426 w 1261746"/>
              <a:gd name="connsiteY44" fmla="*/ 602227 h 659131"/>
              <a:gd name="connsiteX45" fmla="*/ 148943 w 1261746"/>
              <a:gd name="connsiteY45" fmla="*/ 602227 h 659131"/>
              <a:gd name="connsiteX46" fmla="*/ 177404 w 1261746"/>
              <a:gd name="connsiteY46" fmla="*/ 630679 h 659131"/>
              <a:gd name="connsiteX47" fmla="*/ 148943 w 1261746"/>
              <a:gd name="connsiteY47" fmla="*/ 659131 h 659131"/>
              <a:gd name="connsiteX48" fmla="*/ 120482 w 1261746"/>
              <a:gd name="connsiteY48" fmla="*/ 630679 h 659131"/>
              <a:gd name="connsiteX49" fmla="*/ 148943 w 1261746"/>
              <a:gd name="connsiteY49" fmla="*/ 602227 h 659131"/>
              <a:gd name="connsiteX50" fmla="*/ 28461 w 1261746"/>
              <a:gd name="connsiteY50" fmla="*/ 602227 h 659131"/>
              <a:gd name="connsiteX51" fmla="*/ 56922 w 1261746"/>
              <a:gd name="connsiteY51" fmla="*/ 630679 h 659131"/>
              <a:gd name="connsiteX52" fmla="*/ 28461 w 1261746"/>
              <a:gd name="connsiteY52" fmla="*/ 659131 h 659131"/>
              <a:gd name="connsiteX53" fmla="*/ 0 w 1261746"/>
              <a:gd name="connsiteY53" fmla="*/ 630679 h 659131"/>
              <a:gd name="connsiteX54" fmla="*/ 28461 w 1261746"/>
              <a:gd name="connsiteY54" fmla="*/ 602227 h 659131"/>
              <a:gd name="connsiteX55" fmla="*/ 1233285 w 1261746"/>
              <a:gd name="connsiteY55" fmla="*/ 481781 h 659131"/>
              <a:gd name="connsiteX56" fmla="*/ 1261746 w 1261746"/>
              <a:gd name="connsiteY56" fmla="*/ 510233 h 659131"/>
              <a:gd name="connsiteX57" fmla="*/ 1233285 w 1261746"/>
              <a:gd name="connsiteY57" fmla="*/ 538685 h 659131"/>
              <a:gd name="connsiteX58" fmla="*/ 1204824 w 1261746"/>
              <a:gd name="connsiteY58" fmla="*/ 510233 h 659131"/>
              <a:gd name="connsiteX59" fmla="*/ 1233285 w 1261746"/>
              <a:gd name="connsiteY59" fmla="*/ 481781 h 659131"/>
              <a:gd name="connsiteX60" fmla="*/ 1112803 w 1261746"/>
              <a:gd name="connsiteY60" fmla="*/ 481781 h 659131"/>
              <a:gd name="connsiteX61" fmla="*/ 1141264 w 1261746"/>
              <a:gd name="connsiteY61" fmla="*/ 510233 h 659131"/>
              <a:gd name="connsiteX62" fmla="*/ 1112803 w 1261746"/>
              <a:gd name="connsiteY62" fmla="*/ 538685 h 659131"/>
              <a:gd name="connsiteX63" fmla="*/ 1084342 w 1261746"/>
              <a:gd name="connsiteY63" fmla="*/ 510233 h 659131"/>
              <a:gd name="connsiteX64" fmla="*/ 1112803 w 1261746"/>
              <a:gd name="connsiteY64" fmla="*/ 481781 h 659131"/>
              <a:gd name="connsiteX65" fmla="*/ 992320 w 1261746"/>
              <a:gd name="connsiteY65" fmla="*/ 481781 h 659131"/>
              <a:gd name="connsiteX66" fmla="*/ 1020781 w 1261746"/>
              <a:gd name="connsiteY66" fmla="*/ 510233 h 659131"/>
              <a:gd name="connsiteX67" fmla="*/ 992320 w 1261746"/>
              <a:gd name="connsiteY67" fmla="*/ 538685 h 659131"/>
              <a:gd name="connsiteX68" fmla="*/ 963859 w 1261746"/>
              <a:gd name="connsiteY68" fmla="*/ 510233 h 659131"/>
              <a:gd name="connsiteX69" fmla="*/ 992320 w 1261746"/>
              <a:gd name="connsiteY69" fmla="*/ 481781 h 659131"/>
              <a:gd name="connsiteX70" fmla="*/ 871838 w 1261746"/>
              <a:gd name="connsiteY70" fmla="*/ 481781 h 659131"/>
              <a:gd name="connsiteX71" fmla="*/ 900299 w 1261746"/>
              <a:gd name="connsiteY71" fmla="*/ 510233 h 659131"/>
              <a:gd name="connsiteX72" fmla="*/ 871838 w 1261746"/>
              <a:gd name="connsiteY72" fmla="*/ 538685 h 659131"/>
              <a:gd name="connsiteX73" fmla="*/ 843377 w 1261746"/>
              <a:gd name="connsiteY73" fmla="*/ 510233 h 659131"/>
              <a:gd name="connsiteX74" fmla="*/ 871838 w 1261746"/>
              <a:gd name="connsiteY74" fmla="*/ 481781 h 659131"/>
              <a:gd name="connsiteX75" fmla="*/ 751356 w 1261746"/>
              <a:gd name="connsiteY75" fmla="*/ 481781 h 659131"/>
              <a:gd name="connsiteX76" fmla="*/ 779817 w 1261746"/>
              <a:gd name="connsiteY76" fmla="*/ 510233 h 659131"/>
              <a:gd name="connsiteX77" fmla="*/ 751356 w 1261746"/>
              <a:gd name="connsiteY77" fmla="*/ 538685 h 659131"/>
              <a:gd name="connsiteX78" fmla="*/ 722895 w 1261746"/>
              <a:gd name="connsiteY78" fmla="*/ 510233 h 659131"/>
              <a:gd name="connsiteX79" fmla="*/ 751356 w 1261746"/>
              <a:gd name="connsiteY79" fmla="*/ 481781 h 659131"/>
              <a:gd name="connsiteX80" fmla="*/ 630873 w 1261746"/>
              <a:gd name="connsiteY80" fmla="*/ 481781 h 659131"/>
              <a:gd name="connsiteX81" fmla="*/ 659334 w 1261746"/>
              <a:gd name="connsiteY81" fmla="*/ 510233 h 659131"/>
              <a:gd name="connsiteX82" fmla="*/ 630873 w 1261746"/>
              <a:gd name="connsiteY82" fmla="*/ 538685 h 659131"/>
              <a:gd name="connsiteX83" fmla="*/ 602412 w 1261746"/>
              <a:gd name="connsiteY83" fmla="*/ 510233 h 659131"/>
              <a:gd name="connsiteX84" fmla="*/ 630873 w 1261746"/>
              <a:gd name="connsiteY84" fmla="*/ 481781 h 659131"/>
              <a:gd name="connsiteX85" fmla="*/ 510391 w 1261746"/>
              <a:gd name="connsiteY85" fmla="*/ 481781 h 659131"/>
              <a:gd name="connsiteX86" fmla="*/ 538852 w 1261746"/>
              <a:gd name="connsiteY86" fmla="*/ 510233 h 659131"/>
              <a:gd name="connsiteX87" fmla="*/ 510391 w 1261746"/>
              <a:gd name="connsiteY87" fmla="*/ 538685 h 659131"/>
              <a:gd name="connsiteX88" fmla="*/ 481930 w 1261746"/>
              <a:gd name="connsiteY88" fmla="*/ 510233 h 659131"/>
              <a:gd name="connsiteX89" fmla="*/ 510391 w 1261746"/>
              <a:gd name="connsiteY89" fmla="*/ 481781 h 659131"/>
              <a:gd name="connsiteX90" fmla="*/ 389908 w 1261746"/>
              <a:gd name="connsiteY90" fmla="*/ 481781 h 659131"/>
              <a:gd name="connsiteX91" fmla="*/ 418369 w 1261746"/>
              <a:gd name="connsiteY91" fmla="*/ 510233 h 659131"/>
              <a:gd name="connsiteX92" fmla="*/ 389908 w 1261746"/>
              <a:gd name="connsiteY92" fmla="*/ 538685 h 659131"/>
              <a:gd name="connsiteX93" fmla="*/ 361447 w 1261746"/>
              <a:gd name="connsiteY93" fmla="*/ 510233 h 659131"/>
              <a:gd name="connsiteX94" fmla="*/ 389908 w 1261746"/>
              <a:gd name="connsiteY94" fmla="*/ 481781 h 659131"/>
              <a:gd name="connsiteX95" fmla="*/ 269426 w 1261746"/>
              <a:gd name="connsiteY95" fmla="*/ 481781 h 659131"/>
              <a:gd name="connsiteX96" fmla="*/ 297887 w 1261746"/>
              <a:gd name="connsiteY96" fmla="*/ 510233 h 659131"/>
              <a:gd name="connsiteX97" fmla="*/ 269426 w 1261746"/>
              <a:gd name="connsiteY97" fmla="*/ 538685 h 659131"/>
              <a:gd name="connsiteX98" fmla="*/ 240965 w 1261746"/>
              <a:gd name="connsiteY98" fmla="*/ 510233 h 659131"/>
              <a:gd name="connsiteX99" fmla="*/ 269426 w 1261746"/>
              <a:gd name="connsiteY99" fmla="*/ 481781 h 659131"/>
              <a:gd name="connsiteX100" fmla="*/ 148943 w 1261746"/>
              <a:gd name="connsiteY100" fmla="*/ 481781 h 659131"/>
              <a:gd name="connsiteX101" fmla="*/ 177404 w 1261746"/>
              <a:gd name="connsiteY101" fmla="*/ 510233 h 659131"/>
              <a:gd name="connsiteX102" fmla="*/ 148943 w 1261746"/>
              <a:gd name="connsiteY102" fmla="*/ 538685 h 659131"/>
              <a:gd name="connsiteX103" fmla="*/ 120482 w 1261746"/>
              <a:gd name="connsiteY103" fmla="*/ 510233 h 659131"/>
              <a:gd name="connsiteX104" fmla="*/ 148943 w 1261746"/>
              <a:gd name="connsiteY104" fmla="*/ 481781 h 659131"/>
              <a:gd name="connsiteX105" fmla="*/ 28461 w 1261746"/>
              <a:gd name="connsiteY105" fmla="*/ 481781 h 659131"/>
              <a:gd name="connsiteX106" fmla="*/ 56922 w 1261746"/>
              <a:gd name="connsiteY106" fmla="*/ 510233 h 659131"/>
              <a:gd name="connsiteX107" fmla="*/ 28461 w 1261746"/>
              <a:gd name="connsiteY107" fmla="*/ 538685 h 659131"/>
              <a:gd name="connsiteX108" fmla="*/ 0 w 1261746"/>
              <a:gd name="connsiteY108" fmla="*/ 510233 h 659131"/>
              <a:gd name="connsiteX109" fmla="*/ 28461 w 1261746"/>
              <a:gd name="connsiteY109" fmla="*/ 481781 h 659131"/>
              <a:gd name="connsiteX110" fmla="*/ 1233285 w 1261746"/>
              <a:gd name="connsiteY110" fmla="*/ 361336 h 659131"/>
              <a:gd name="connsiteX111" fmla="*/ 1261746 w 1261746"/>
              <a:gd name="connsiteY111" fmla="*/ 389788 h 659131"/>
              <a:gd name="connsiteX112" fmla="*/ 1233285 w 1261746"/>
              <a:gd name="connsiteY112" fmla="*/ 418240 h 659131"/>
              <a:gd name="connsiteX113" fmla="*/ 1204824 w 1261746"/>
              <a:gd name="connsiteY113" fmla="*/ 389788 h 659131"/>
              <a:gd name="connsiteX114" fmla="*/ 1233285 w 1261746"/>
              <a:gd name="connsiteY114" fmla="*/ 361336 h 659131"/>
              <a:gd name="connsiteX115" fmla="*/ 1112803 w 1261746"/>
              <a:gd name="connsiteY115" fmla="*/ 361336 h 659131"/>
              <a:gd name="connsiteX116" fmla="*/ 1141264 w 1261746"/>
              <a:gd name="connsiteY116" fmla="*/ 389788 h 659131"/>
              <a:gd name="connsiteX117" fmla="*/ 1112803 w 1261746"/>
              <a:gd name="connsiteY117" fmla="*/ 418240 h 659131"/>
              <a:gd name="connsiteX118" fmla="*/ 1084342 w 1261746"/>
              <a:gd name="connsiteY118" fmla="*/ 389788 h 659131"/>
              <a:gd name="connsiteX119" fmla="*/ 1112803 w 1261746"/>
              <a:gd name="connsiteY119" fmla="*/ 361336 h 659131"/>
              <a:gd name="connsiteX120" fmla="*/ 992320 w 1261746"/>
              <a:gd name="connsiteY120" fmla="*/ 361336 h 659131"/>
              <a:gd name="connsiteX121" fmla="*/ 1020781 w 1261746"/>
              <a:gd name="connsiteY121" fmla="*/ 389788 h 659131"/>
              <a:gd name="connsiteX122" fmla="*/ 992320 w 1261746"/>
              <a:gd name="connsiteY122" fmla="*/ 418240 h 659131"/>
              <a:gd name="connsiteX123" fmla="*/ 963859 w 1261746"/>
              <a:gd name="connsiteY123" fmla="*/ 389788 h 659131"/>
              <a:gd name="connsiteX124" fmla="*/ 992320 w 1261746"/>
              <a:gd name="connsiteY124" fmla="*/ 361336 h 659131"/>
              <a:gd name="connsiteX125" fmla="*/ 871838 w 1261746"/>
              <a:gd name="connsiteY125" fmla="*/ 361336 h 659131"/>
              <a:gd name="connsiteX126" fmla="*/ 900299 w 1261746"/>
              <a:gd name="connsiteY126" fmla="*/ 389788 h 659131"/>
              <a:gd name="connsiteX127" fmla="*/ 871838 w 1261746"/>
              <a:gd name="connsiteY127" fmla="*/ 418240 h 659131"/>
              <a:gd name="connsiteX128" fmla="*/ 843377 w 1261746"/>
              <a:gd name="connsiteY128" fmla="*/ 389788 h 659131"/>
              <a:gd name="connsiteX129" fmla="*/ 871838 w 1261746"/>
              <a:gd name="connsiteY129" fmla="*/ 361336 h 659131"/>
              <a:gd name="connsiteX130" fmla="*/ 751356 w 1261746"/>
              <a:gd name="connsiteY130" fmla="*/ 361336 h 659131"/>
              <a:gd name="connsiteX131" fmla="*/ 779817 w 1261746"/>
              <a:gd name="connsiteY131" fmla="*/ 389788 h 659131"/>
              <a:gd name="connsiteX132" fmla="*/ 751356 w 1261746"/>
              <a:gd name="connsiteY132" fmla="*/ 418240 h 659131"/>
              <a:gd name="connsiteX133" fmla="*/ 722895 w 1261746"/>
              <a:gd name="connsiteY133" fmla="*/ 389788 h 659131"/>
              <a:gd name="connsiteX134" fmla="*/ 751356 w 1261746"/>
              <a:gd name="connsiteY134" fmla="*/ 361336 h 659131"/>
              <a:gd name="connsiteX135" fmla="*/ 630873 w 1261746"/>
              <a:gd name="connsiteY135" fmla="*/ 361336 h 659131"/>
              <a:gd name="connsiteX136" fmla="*/ 659334 w 1261746"/>
              <a:gd name="connsiteY136" fmla="*/ 389788 h 659131"/>
              <a:gd name="connsiteX137" fmla="*/ 630873 w 1261746"/>
              <a:gd name="connsiteY137" fmla="*/ 418240 h 659131"/>
              <a:gd name="connsiteX138" fmla="*/ 602412 w 1261746"/>
              <a:gd name="connsiteY138" fmla="*/ 389788 h 659131"/>
              <a:gd name="connsiteX139" fmla="*/ 630873 w 1261746"/>
              <a:gd name="connsiteY139" fmla="*/ 361336 h 659131"/>
              <a:gd name="connsiteX140" fmla="*/ 510391 w 1261746"/>
              <a:gd name="connsiteY140" fmla="*/ 361336 h 659131"/>
              <a:gd name="connsiteX141" fmla="*/ 538852 w 1261746"/>
              <a:gd name="connsiteY141" fmla="*/ 389788 h 659131"/>
              <a:gd name="connsiteX142" fmla="*/ 510391 w 1261746"/>
              <a:gd name="connsiteY142" fmla="*/ 418240 h 659131"/>
              <a:gd name="connsiteX143" fmla="*/ 481930 w 1261746"/>
              <a:gd name="connsiteY143" fmla="*/ 389788 h 659131"/>
              <a:gd name="connsiteX144" fmla="*/ 510391 w 1261746"/>
              <a:gd name="connsiteY144" fmla="*/ 361336 h 659131"/>
              <a:gd name="connsiteX145" fmla="*/ 389908 w 1261746"/>
              <a:gd name="connsiteY145" fmla="*/ 361336 h 659131"/>
              <a:gd name="connsiteX146" fmla="*/ 418369 w 1261746"/>
              <a:gd name="connsiteY146" fmla="*/ 389788 h 659131"/>
              <a:gd name="connsiteX147" fmla="*/ 389908 w 1261746"/>
              <a:gd name="connsiteY147" fmla="*/ 418240 h 659131"/>
              <a:gd name="connsiteX148" fmla="*/ 361447 w 1261746"/>
              <a:gd name="connsiteY148" fmla="*/ 389788 h 659131"/>
              <a:gd name="connsiteX149" fmla="*/ 389908 w 1261746"/>
              <a:gd name="connsiteY149" fmla="*/ 361336 h 659131"/>
              <a:gd name="connsiteX150" fmla="*/ 269426 w 1261746"/>
              <a:gd name="connsiteY150" fmla="*/ 361336 h 659131"/>
              <a:gd name="connsiteX151" fmla="*/ 297887 w 1261746"/>
              <a:gd name="connsiteY151" fmla="*/ 389788 h 659131"/>
              <a:gd name="connsiteX152" fmla="*/ 269426 w 1261746"/>
              <a:gd name="connsiteY152" fmla="*/ 418240 h 659131"/>
              <a:gd name="connsiteX153" fmla="*/ 240965 w 1261746"/>
              <a:gd name="connsiteY153" fmla="*/ 389788 h 659131"/>
              <a:gd name="connsiteX154" fmla="*/ 269426 w 1261746"/>
              <a:gd name="connsiteY154" fmla="*/ 361336 h 659131"/>
              <a:gd name="connsiteX155" fmla="*/ 148943 w 1261746"/>
              <a:gd name="connsiteY155" fmla="*/ 361336 h 659131"/>
              <a:gd name="connsiteX156" fmla="*/ 177404 w 1261746"/>
              <a:gd name="connsiteY156" fmla="*/ 389788 h 659131"/>
              <a:gd name="connsiteX157" fmla="*/ 148943 w 1261746"/>
              <a:gd name="connsiteY157" fmla="*/ 418240 h 659131"/>
              <a:gd name="connsiteX158" fmla="*/ 120482 w 1261746"/>
              <a:gd name="connsiteY158" fmla="*/ 389788 h 659131"/>
              <a:gd name="connsiteX159" fmla="*/ 148943 w 1261746"/>
              <a:gd name="connsiteY159" fmla="*/ 361336 h 659131"/>
              <a:gd name="connsiteX160" fmla="*/ 28461 w 1261746"/>
              <a:gd name="connsiteY160" fmla="*/ 361336 h 659131"/>
              <a:gd name="connsiteX161" fmla="*/ 56922 w 1261746"/>
              <a:gd name="connsiteY161" fmla="*/ 389788 h 659131"/>
              <a:gd name="connsiteX162" fmla="*/ 28461 w 1261746"/>
              <a:gd name="connsiteY162" fmla="*/ 418240 h 659131"/>
              <a:gd name="connsiteX163" fmla="*/ 0 w 1261746"/>
              <a:gd name="connsiteY163" fmla="*/ 389788 h 659131"/>
              <a:gd name="connsiteX164" fmla="*/ 28461 w 1261746"/>
              <a:gd name="connsiteY164" fmla="*/ 361336 h 659131"/>
              <a:gd name="connsiteX165" fmla="*/ 1233285 w 1261746"/>
              <a:gd name="connsiteY165" fmla="*/ 240891 h 659131"/>
              <a:gd name="connsiteX166" fmla="*/ 1261746 w 1261746"/>
              <a:gd name="connsiteY166" fmla="*/ 269343 h 659131"/>
              <a:gd name="connsiteX167" fmla="*/ 1233285 w 1261746"/>
              <a:gd name="connsiteY167" fmla="*/ 297795 h 659131"/>
              <a:gd name="connsiteX168" fmla="*/ 1204824 w 1261746"/>
              <a:gd name="connsiteY168" fmla="*/ 269343 h 659131"/>
              <a:gd name="connsiteX169" fmla="*/ 1233285 w 1261746"/>
              <a:gd name="connsiteY169" fmla="*/ 240891 h 659131"/>
              <a:gd name="connsiteX170" fmla="*/ 1112803 w 1261746"/>
              <a:gd name="connsiteY170" fmla="*/ 240891 h 659131"/>
              <a:gd name="connsiteX171" fmla="*/ 1141264 w 1261746"/>
              <a:gd name="connsiteY171" fmla="*/ 269343 h 659131"/>
              <a:gd name="connsiteX172" fmla="*/ 1112803 w 1261746"/>
              <a:gd name="connsiteY172" fmla="*/ 297795 h 659131"/>
              <a:gd name="connsiteX173" fmla="*/ 1084342 w 1261746"/>
              <a:gd name="connsiteY173" fmla="*/ 269343 h 659131"/>
              <a:gd name="connsiteX174" fmla="*/ 1112803 w 1261746"/>
              <a:gd name="connsiteY174" fmla="*/ 240891 h 659131"/>
              <a:gd name="connsiteX175" fmla="*/ 992320 w 1261746"/>
              <a:gd name="connsiteY175" fmla="*/ 240891 h 659131"/>
              <a:gd name="connsiteX176" fmla="*/ 1020781 w 1261746"/>
              <a:gd name="connsiteY176" fmla="*/ 269343 h 659131"/>
              <a:gd name="connsiteX177" fmla="*/ 992320 w 1261746"/>
              <a:gd name="connsiteY177" fmla="*/ 297795 h 659131"/>
              <a:gd name="connsiteX178" fmla="*/ 963859 w 1261746"/>
              <a:gd name="connsiteY178" fmla="*/ 269343 h 659131"/>
              <a:gd name="connsiteX179" fmla="*/ 992320 w 1261746"/>
              <a:gd name="connsiteY179" fmla="*/ 240891 h 659131"/>
              <a:gd name="connsiteX180" fmla="*/ 871838 w 1261746"/>
              <a:gd name="connsiteY180" fmla="*/ 240891 h 659131"/>
              <a:gd name="connsiteX181" fmla="*/ 900299 w 1261746"/>
              <a:gd name="connsiteY181" fmla="*/ 269343 h 659131"/>
              <a:gd name="connsiteX182" fmla="*/ 871838 w 1261746"/>
              <a:gd name="connsiteY182" fmla="*/ 297795 h 659131"/>
              <a:gd name="connsiteX183" fmla="*/ 843377 w 1261746"/>
              <a:gd name="connsiteY183" fmla="*/ 269343 h 659131"/>
              <a:gd name="connsiteX184" fmla="*/ 871838 w 1261746"/>
              <a:gd name="connsiteY184" fmla="*/ 240891 h 659131"/>
              <a:gd name="connsiteX185" fmla="*/ 751356 w 1261746"/>
              <a:gd name="connsiteY185" fmla="*/ 240891 h 659131"/>
              <a:gd name="connsiteX186" fmla="*/ 779817 w 1261746"/>
              <a:gd name="connsiteY186" fmla="*/ 269343 h 659131"/>
              <a:gd name="connsiteX187" fmla="*/ 751356 w 1261746"/>
              <a:gd name="connsiteY187" fmla="*/ 297795 h 659131"/>
              <a:gd name="connsiteX188" fmla="*/ 722895 w 1261746"/>
              <a:gd name="connsiteY188" fmla="*/ 269343 h 659131"/>
              <a:gd name="connsiteX189" fmla="*/ 751356 w 1261746"/>
              <a:gd name="connsiteY189" fmla="*/ 240891 h 659131"/>
              <a:gd name="connsiteX190" fmla="*/ 630873 w 1261746"/>
              <a:gd name="connsiteY190" fmla="*/ 240891 h 659131"/>
              <a:gd name="connsiteX191" fmla="*/ 659334 w 1261746"/>
              <a:gd name="connsiteY191" fmla="*/ 269343 h 659131"/>
              <a:gd name="connsiteX192" fmla="*/ 630873 w 1261746"/>
              <a:gd name="connsiteY192" fmla="*/ 297795 h 659131"/>
              <a:gd name="connsiteX193" fmla="*/ 602412 w 1261746"/>
              <a:gd name="connsiteY193" fmla="*/ 269343 h 659131"/>
              <a:gd name="connsiteX194" fmla="*/ 630873 w 1261746"/>
              <a:gd name="connsiteY194" fmla="*/ 240891 h 659131"/>
              <a:gd name="connsiteX195" fmla="*/ 510391 w 1261746"/>
              <a:gd name="connsiteY195" fmla="*/ 240891 h 659131"/>
              <a:gd name="connsiteX196" fmla="*/ 538852 w 1261746"/>
              <a:gd name="connsiteY196" fmla="*/ 269343 h 659131"/>
              <a:gd name="connsiteX197" fmla="*/ 510391 w 1261746"/>
              <a:gd name="connsiteY197" fmla="*/ 297795 h 659131"/>
              <a:gd name="connsiteX198" fmla="*/ 481930 w 1261746"/>
              <a:gd name="connsiteY198" fmla="*/ 269343 h 659131"/>
              <a:gd name="connsiteX199" fmla="*/ 510391 w 1261746"/>
              <a:gd name="connsiteY199" fmla="*/ 240891 h 659131"/>
              <a:gd name="connsiteX200" fmla="*/ 389908 w 1261746"/>
              <a:gd name="connsiteY200" fmla="*/ 240891 h 659131"/>
              <a:gd name="connsiteX201" fmla="*/ 418369 w 1261746"/>
              <a:gd name="connsiteY201" fmla="*/ 269343 h 659131"/>
              <a:gd name="connsiteX202" fmla="*/ 389908 w 1261746"/>
              <a:gd name="connsiteY202" fmla="*/ 297795 h 659131"/>
              <a:gd name="connsiteX203" fmla="*/ 361447 w 1261746"/>
              <a:gd name="connsiteY203" fmla="*/ 269343 h 659131"/>
              <a:gd name="connsiteX204" fmla="*/ 389908 w 1261746"/>
              <a:gd name="connsiteY204" fmla="*/ 240891 h 659131"/>
              <a:gd name="connsiteX205" fmla="*/ 269426 w 1261746"/>
              <a:gd name="connsiteY205" fmla="*/ 240891 h 659131"/>
              <a:gd name="connsiteX206" fmla="*/ 297887 w 1261746"/>
              <a:gd name="connsiteY206" fmla="*/ 269343 h 659131"/>
              <a:gd name="connsiteX207" fmla="*/ 269426 w 1261746"/>
              <a:gd name="connsiteY207" fmla="*/ 297795 h 659131"/>
              <a:gd name="connsiteX208" fmla="*/ 240965 w 1261746"/>
              <a:gd name="connsiteY208" fmla="*/ 269343 h 659131"/>
              <a:gd name="connsiteX209" fmla="*/ 269426 w 1261746"/>
              <a:gd name="connsiteY209" fmla="*/ 240891 h 659131"/>
              <a:gd name="connsiteX210" fmla="*/ 148943 w 1261746"/>
              <a:gd name="connsiteY210" fmla="*/ 240891 h 659131"/>
              <a:gd name="connsiteX211" fmla="*/ 177404 w 1261746"/>
              <a:gd name="connsiteY211" fmla="*/ 269343 h 659131"/>
              <a:gd name="connsiteX212" fmla="*/ 148943 w 1261746"/>
              <a:gd name="connsiteY212" fmla="*/ 297795 h 659131"/>
              <a:gd name="connsiteX213" fmla="*/ 120482 w 1261746"/>
              <a:gd name="connsiteY213" fmla="*/ 269343 h 659131"/>
              <a:gd name="connsiteX214" fmla="*/ 148943 w 1261746"/>
              <a:gd name="connsiteY214" fmla="*/ 240891 h 659131"/>
              <a:gd name="connsiteX215" fmla="*/ 28461 w 1261746"/>
              <a:gd name="connsiteY215" fmla="*/ 240891 h 659131"/>
              <a:gd name="connsiteX216" fmla="*/ 56922 w 1261746"/>
              <a:gd name="connsiteY216" fmla="*/ 269343 h 659131"/>
              <a:gd name="connsiteX217" fmla="*/ 28461 w 1261746"/>
              <a:gd name="connsiteY217" fmla="*/ 297795 h 659131"/>
              <a:gd name="connsiteX218" fmla="*/ 0 w 1261746"/>
              <a:gd name="connsiteY218" fmla="*/ 269343 h 659131"/>
              <a:gd name="connsiteX219" fmla="*/ 28461 w 1261746"/>
              <a:gd name="connsiteY219" fmla="*/ 240891 h 659131"/>
              <a:gd name="connsiteX220" fmla="*/ 1233285 w 1261746"/>
              <a:gd name="connsiteY220" fmla="*/ 120445 h 659131"/>
              <a:gd name="connsiteX221" fmla="*/ 1261746 w 1261746"/>
              <a:gd name="connsiteY221" fmla="*/ 148897 h 659131"/>
              <a:gd name="connsiteX222" fmla="*/ 1233285 w 1261746"/>
              <a:gd name="connsiteY222" fmla="*/ 177349 h 659131"/>
              <a:gd name="connsiteX223" fmla="*/ 1204824 w 1261746"/>
              <a:gd name="connsiteY223" fmla="*/ 148897 h 659131"/>
              <a:gd name="connsiteX224" fmla="*/ 1233285 w 1261746"/>
              <a:gd name="connsiteY224" fmla="*/ 120445 h 659131"/>
              <a:gd name="connsiteX225" fmla="*/ 1112803 w 1261746"/>
              <a:gd name="connsiteY225" fmla="*/ 120445 h 659131"/>
              <a:gd name="connsiteX226" fmla="*/ 1141264 w 1261746"/>
              <a:gd name="connsiteY226" fmla="*/ 148897 h 659131"/>
              <a:gd name="connsiteX227" fmla="*/ 1112803 w 1261746"/>
              <a:gd name="connsiteY227" fmla="*/ 177349 h 659131"/>
              <a:gd name="connsiteX228" fmla="*/ 1084342 w 1261746"/>
              <a:gd name="connsiteY228" fmla="*/ 148897 h 659131"/>
              <a:gd name="connsiteX229" fmla="*/ 1112803 w 1261746"/>
              <a:gd name="connsiteY229" fmla="*/ 120445 h 659131"/>
              <a:gd name="connsiteX230" fmla="*/ 992320 w 1261746"/>
              <a:gd name="connsiteY230" fmla="*/ 120445 h 659131"/>
              <a:gd name="connsiteX231" fmla="*/ 1020781 w 1261746"/>
              <a:gd name="connsiteY231" fmla="*/ 148897 h 659131"/>
              <a:gd name="connsiteX232" fmla="*/ 992320 w 1261746"/>
              <a:gd name="connsiteY232" fmla="*/ 177349 h 659131"/>
              <a:gd name="connsiteX233" fmla="*/ 963859 w 1261746"/>
              <a:gd name="connsiteY233" fmla="*/ 148897 h 659131"/>
              <a:gd name="connsiteX234" fmla="*/ 992320 w 1261746"/>
              <a:gd name="connsiteY234" fmla="*/ 120445 h 659131"/>
              <a:gd name="connsiteX235" fmla="*/ 871838 w 1261746"/>
              <a:gd name="connsiteY235" fmla="*/ 120445 h 659131"/>
              <a:gd name="connsiteX236" fmla="*/ 900299 w 1261746"/>
              <a:gd name="connsiteY236" fmla="*/ 148897 h 659131"/>
              <a:gd name="connsiteX237" fmla="*/ 871838 w 1261746"/>
              <a:gd name="connsiteY237" fmla="*/ 177349 h 659131"/>
              <a:gd name="connsiteX238" fmla="*/ 843377 w 1261746"/>
              <a:gd name="connsiteY238" fmla="*/ 148897 h 659131"/>
              <a:gd name="connsiteX239" fmla="*/ 871838 w 1261746"/>
              <a:gd name="connsiteY239" fmla="*/ 120445 h 659131"/>
              <a:gd name="connsiteX240" fmla="*/ 751356 w 1261746"/>
              <a:gd name="connsiteY240" fmla="*/ 120445 h 659131"/>
              <a:gd name="connsiteX241" fmla="*/ 779817 w 1261746"/>
              <a:gd name="connsiteY241" fmla="*/ 148897 h 659131"/>
              <a:gd name="connsiteX242" fmla="*/ 751356 w 1261746"/>
              <a:gd name="connsiteY242" fmla="*/ 177349 h 659131"/>
              <a:gd name="connsiteX243" fmla="*/ 722895 w 1261746"/>
              <a:gd name="connsiteY243" fmla="*/ 148897 h 659131"/>
              <a:gd name="connsiteX244" fmla="*/ 751356 w 1261746"/>
              <a:gd name="connsiteY244" fmla="*/ 120445 h 659131"/>
              <a:gd name="connsiteX245" fmla="*/ 630873 w 1261746"/>
              <a:gd name="connsiteY245" fmla="*/ 120445 h 659131"/>
              <a:gd name="connsiteX246" fmla="*/ 659334 w 1261746"/>
              <a:gd name="connsiteY246" fmla="*/ 148897 h 659131"/>
              <a:gd name="connsiteX247" fmla="*/ 630873 w 1261746"/>
              <a:gd name="connsiteY247" fmla="*/ 177349 h 659131"/>
              <a:gd name="connsiteX248" fmla="*/ 602412 w 1261746"/>
              <a:gd name="connsiteY248" fmla="*/ 148897 h 659131"/>
              <a:gd name="connsiteX249" fmla="*/ 630873 w 1261746"/>
              <a:gd name="connsiteY249" fmla="*/ 120445 h 659131"/>
              <a:gd name="connsiteX250" fmla="*/ 510391 w 1261746"/>
              <a:gd name="connsiteY250" fmla="*/ 120445 h 659131"/>
              <a:gd name="connsiteX251" fmla="*/ 538852 w 1261746"/>
              <a:gd name="connsiteY251" fmla="*/ 148897 h 659131"/>
              <a:gd name="connsiteX252" fmla="*/ 510391 w 1261746"/>
              <a:gd name="connsiteY252" fmla="*/ 177349 h 659131"/>
              <a:gd name="connsiteX253" fmla="*/ 481930 w 1261746"/>
              <a:gd name="connsiteY253" fmla="*/ 148897 h 659131"/>
              <a:gd name="connsiteX254" fmla="*/ 510391 w 1261746"/>
              <a:gd name="connsiteY254" fmla="*/ 120445 h 659131"/>
              <a:gd name="connsiteX255" fmla="*/ 389908 w 1261746"/>
              <a:gd name="connsiteY255" fmla="*/ 120445 h 659131"/>
              <a:gd name="connsiteX256" fmla="*/ 418369 w 1261746"/>
              <a:gd name="connsiteY256" fmla="*/ 148897 h 659131"/>
              <a:gd name="connsiteX257" fmla="*/ 389908 w 1261746"/>
              <a:gd name="connsiteY257" fmla="*/ 177349 h 659131"/>
              <a:gd name="connsiteX258" fmla="*/ 361447 w 1261746"/>
              <a:gd name="connsiteY258" fmla="*/ 148897 h 659131"/>
              <a:gd name="connsiteX259" fmla="*/ 389908 w 1261746"/>
              <a:gd name="connsiteY259" fmla="*/ 120445 h 659131"/>
              <a:gd name="connsiteX260" fmla="*/ 269426 w 1261746"/>
              <a:gd name="connsiteY260" fmla="*/ 120445 h 659131"/>
              <a:gd name="connsiteX261" fmla="*/ 297887 w 1261746"/>
              <a:gd name="connsiteY261" fmla="*/ 148897 h 659131"/>
              <a:gd name="connsiteX262" fmla="*/ 269426 w 1261746"/>
              <a:gd name="connsiteY262" fmla="*/ 177349 h 659131"/>
              <a:gd name="connsiteX263" fmla="*/ 240965 w 1261746"/>
              <a:gd name="connsiteY263" fmla="*/ 148897 h 659131"/>
              <a:gd name="connsiteX264" fmla="*/ 269426 w 1261746"/>
              <a:gd name="connsiteY264" fmla="*/ 120445 h 659131"/>
              <a:gd name="connsiteX265" fmla="*/ 148943 w 1261746"/>
              <a:gd name="connsiteY265" fmla="*/ 120445 h 659131"/>
              <a:gd name="connsiteX266" fmla="*/ 177404 w 1261746"/>
              <a:gd name="connsiteY266" fmla="*/ 148897 h 659131"/>
              <a:gd name="connsiteX267" fmla="*/ 148943 w 1261746"/>
              <a:gd name="connsiteY267" fmla="*/ 177349 h 659131"/>
              <a:gd name="connsiteX268" fmla="*/ 120482 w 1261746"/>
              <a:gd name="connsiteY268" fmla="*/ 148897 h 659131"/>
              <a:gd name="connsiteX269" fmla="*/ 148943 w 1261746"/>
              <a:gd name="connsiteY269" fmla="*/ 120445 h 659131"/>
              <a:gd name="connsiteX270" fmla="*/ 28461 w 1261746"/>
              <a:gd name="connsiteY270" fmla="*/ 120445 h 659131"/>
              <a:gd name="connsiteX271" fmla="*/ 56922 w 1261746"/>
              <a:gd name="connsiteY271" fmla="*/ 148897 h 659131"/>
              <a:gd name="connsiteX272" fmla="*/ 28461 w 1261746"/>
              <a:gd name="connsiteY272" fmla="*/ 177349 h 659131"/>
              <a:gd name="connsiteX273" fmla="*/ 0 w 1261746"/>
              <a:gd name="connsiteY273" fmla="*/ 148897 h 659131"/>
              <a:gd name="connsiteX274" fmla="*/ 28461 w 1261746"/>
              <a:gd name="connsiteY274" fmla="*/ 120445 h 659131"/>
              <a:gd name="connsiteX275" fmla="*/ 1233285 w 1261746"/>
              <a:gd name="connsiteY275" fmla="*/ 0 h 659131"/>
              <a:gd name="connsiteX276" fmla="*/ 1261746 w 1261746"/>
              <a:gd name="connsiteY276" fmla="*/ 28452 h 659131"/>
              <a:gd name="connsiteX277" fmla="*/ 1233285 w 1261746"/>
              <a:gd name="connsiteY277" fmla="*/ 56904 h 659131"/>
              <a:gd name="connsiteX278" fmla="*/ 1204824 w 1261746"/>
              <a:gd name="connsiteY278" fmla="*/ 28452 h 659131"/>
              <a:gd name="connsiteX279" fmla="*/ 1233285 w 1261746"/>
              <a:gd name="connsiteY279" fmla="*/ 0 h 659131"/>
              <a:gd name="connsiteX280" fmla="*/ 1112803 w 1261746"/>
              <a:gd name="connsiteY280" fmla="*/ 0 h 659131"/>
              <a:gd name="connsiteX281" fmla="*/ 1141264 w 1261746"/>
              <a:gd name="connsiteY281" fmla="*/ 28452 h 659131"/>
              <a:gd name="connsiteX282" fmla="*/ 1112803 w 1261746"/>
              <a:gd name="connsiteY282" fmla="*/ 56904 h 659131"/>
              <a:gd name="connsiteX283" fmla="*/ 1084342 w 1261746"/>
              <a:gd name="connsiteY283" fmla="*/ 28452 h 659131"/>
              <a:gd name="connsiteX284" fmla="*/ 1112803 w 1261746"/>
              <a:gd name="connsiteY284" fmla="*/ 0 h 659131"/>
              <a:gd name="connsiteX285" fmla="*/ 992320 w 1261746"/>
              <a:gd name="connsiteY285" fmla="*/ 0 h 659131"/>
              <a:gd name="connsiteX286" fmla="*/ 1020781 w 1261746"/>
              <a:gd name="connsiteY286" fmla="*/ 28452 h 659131"/>
              <a:gd name="connsiteX287" fmla="*/ 992320 w 1261746"/>
              <a:gd name="connsiteY287" fmla="*/ 56904 h 659131"/>
              <a:gd name="connsiteX288" fmla="*/ 963859 w 1261746"/>
              <a:gd name="connsiteY288" fmla="*/ 28452 h 659131"/>
              <a:gd name="connsiteX289" fmla="*/ 992320 w 1261746"/>
              <a:gd name="connsiteY289" fmla="*/ 0 h 659131"/>
              <a:gd name="connsiteX290" fmla="*/ 871838 w 1261746"/>
              <a:gd name="connsiteY290" fmla="*/ 0 h 659131"/>
              <a:gd name="connsiteX291" fmla="*/ 900299 w 1261746"/>
              <a:gd name="connsiteY291" fmla="*/ 28452 h 659131"/>
              <a:gd name="connsiteX292" fmla="*/ 871838 w 1261746"/>
              <a:gd name="connsiteY292" fmla="*/ 56904 h 659131"/>
              <a:gd name="connsiteX293" fmla="*/ 843377 w 1261746"/>
              <a:gd name="connsiteY293" fmla="*/ 28452 h 659131"/>
              <a:gd name="connsiteX294" fmla="*/ 871838 w 1261746"/>
              <a:gd name="connsiteY294" fmla="*/ 0 h 659131"/>
              <a:gd name="connsiteX295" fmla="*/ 751356 w 1261746"/>
              <a:gd name="connsiteY295" fmla="*/ 0 h 659131"/>
              <a:gd name="connsiteX296" fmla="*/ 779817 w 1261746"/>
              <a:gd name="connsiteY296" fmla="*/ 28452 h 659131"/>
              <a:gd name="connsiteX297" fmla="*/ 751356 w 1261746"/>
              <a:gd name="connsiteY297" fmla="*/ 56904 h 659131"/>
              <a:gd name="connsiteX298" fmla="*/ 722895 w 1261746"/>
              <a:gd name="connsiteY298" fmla="*/ 28452 h 659131"/>
              <a:gd name="connsiteX299" fmla="*/ 751356 w 1261746"/>
              <a:gd name="connsiteY299" fmla="*/ 0 h 659131"/>
              <a:gd name="connsiteX300" fmla="*/ 630873 w 1261746"/>
              <a:gd name="connsiteY300" fmla="*/ 0 h 659131"/>
              <a:gd name="connsiteX301" fmla="*/ 659334 w 1261746"/>
              <a:gd name="connsiteY301" fmla="*/ 28452 h 659131"/>
              <a:gd name="connsiteX302" fmla="*/ 630873 w 1261746"/>
              <a:gd name="connsiteY302" fmla="*/ 56904 h 659131"/>
              <a:gd name="connsiteX303" fmla="*/ 602412 w 1261746"/>
              <a:gd name="connsiteY303" fmla="*/ 28452 h 659131"/>
              <a:gd name="connsiteX304" fmla="*/ 630873 w 1261746"/>
              <a:gd name="connsiteY304" fmla="*/ 0 h 659131"/>
              <a:gd name="connsiteX305" fmla="*/ 510391 w 1261746"/>
              <a:gd name="connsiteY305" fmla="*/ 0 h 659131"/>
              <a:gd name="connsiteX306" fmla="*/ 538852 w 1261746"/>
              <a:gd name="connsiteY306" fmla="*/ 28452 h 659131"/>
              <a:gd name="connsiteX307" fmla="*/ 510391 w 1261746"/>
              <a:gd name="connsiteY307" fmla="*/ 56904 h 659131"/>
              <a:gd name="connsiteX308" fmla="*/ 481930 w 1261746"/>
              <a:gd name="connsiteY308" fmla="*/ 28452 h 659131"/>
              <a:gd name="connsiteX309" fmla="*/ 510391 w 1261746"/>
              <a:gd name="connsiteY309" fmla="*/ 0 h 659131"/>
              <a:gd name="connsiteX310" fmla="*/ 389908 w 1261746"/>
              <a:gd name="connsiteY310" fmla="*/ 0 h 659131"/>
              <a:gd name="connsiteX311" fmla="*/ 418369 w 1261746"/>
              <a:gd name="connsiteY311" fmla="*/ 28452 h 659131"/>
              <a:gd name="connsiteX312" fmla="*/ 389908 w 1261746"/>
              <a:gd name="connsiteY312" fmla="*/ 56904 h 659131"/>
              <a:gd name="connsiteX313" fmla="*/ 361447 w 1261746"/>
              <a:gd name="connsiteY313" fmla="*/ 28452 h 659131"/>
              <a:gd name="connsiteX314" fmla="*/ 389908 w 1261746"/>
              <a:gd name="connsiteY314" fmla="*/ 0 h 659131"/>
              <a:gd name="connsiteX315" fmla="*/ 269426 w 1261746"/>
              <a:gd name="connsiteY315" fmla="*/ 0 h 659131"/>
              <a:gd name="connsiteX316" fmla="*/ 297887 w 1261746"/>
              <a:gd name="connsiteY316" fmla="*/ 28452 h 659131"/>
              <a:gd name="connsiteX317" fmla="*/ 269426 w 1261746"/>
              <a:gd name="connsiteY317" fmla="*/ 56904 h 659131"/>
              <a:gd name="connsiteX318" fmla="*/ 240965 w 1261746"/>
              <a:gd name="connsiteY318" fmla="*/ 28452 h 659131"/>
              <a:gd name="connsiteX319" fmla="*/ 269426 w 1261746"/>
              <a:gd name="connsiteY319" fmla="*/ 0 h 659131"/>
              <a:gd name="connsiteX320" fmla="*/ 148943 w 1261746"/>
              <a:gd name="connsiteY320" fmla="*/ 0 h 659131"/>
              <a:gd name="connsiteX321" fmla="*/ 177404 w 1261746"/>
              <a:gd name="connsiteY321" fmla="*/ 28452 h 659131"/>
              <a:gd name="connsiteX322" fmla="*/ 148943 w 1261746"/>
              <a:gd name="connsiteY322" fmla="*/ 56904 h 659131"/>
              <a:gd name="connsiteX323" fmla="*/ 120482 w 1261746"/>
              <a:gd name="connsiteY323" fmla="*/ 28452 h 659131"/>
              <a:gd name="connsiteX324" fmla="*/ 148943 w 1261746"/>
              <a:gd name="connsiteY324" fmla="*/ 0 h 659131"/>
              <a:gd name="connsiteX325" fmla="*/ 28461 w 1261746"/>
              <a:gd name="connsiteY325" fmla="*/ 0 h 659131"/>
              <a:gd name="connsiteX326" fmla="*/ 56922 w 1261746"/>
              <a:gd name="connsiteY326" fmla="*/ 28452 h 659131"/>
              <a:gd name="connsiteX327" fmla="*/ 28461 w 1261746"/>
              <a:gd name="connsiteY327" fmla="*/ 56904 h 659131"/>
              <a:gd name="connsiteX328" fmla="*/ 0 w 1261746"/>
              <a:gd name="connsiteY328" fmla="*/ 28452 h 659131"/>
              <a:gd name="connsiteX329" fmla="*/ 28461 w 1261746"/>
              <a:gd name="connsiteY329" fmla="*/ 0 h 65913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Lst>
            <a:rect l="l" t="t" r="r" b="b"/>
            <a:pathLst>
              <a:path w="1261746" h="659131">
                <a:moveTo>
                  <a:pt x="1233285" y="602227"/>
                </a:moveTo>
                <a:cubicBezTo>
                  <a:pt x="1249004" y="602227"/>
                  <a:pt x="1261746" y="614965"/>
                  <a:pt x="1261746" y="630679"/>
                </a:cubicBezTo>
                <a:cubicBezTo>
                  <a:pt x="1261746" y="646393"/>
                  <a:pt x="1249004" y="659131"/>
                  <a:pt x="1233285" y="659131"/>
                </a:cubicBezTo>
                <a:cubicBezTo>
                  <a:pt x="1217566" y="659131"/>
                  <a:pt x="1204824" y="646393"/>
                  <a:pt x="1204824" y="630679"/>
                </a:cubicBezTo>
                <a:cubicBezTo>
                  <a:pt x="1204824" y="614965"/>
                  <a:pt x="1217566" y="602227"/>
                  <a:pt x="1233285" y="602227"/>
                </a:cubicBezTo>
                <a:close/>
                <a:moveTo>
                  <a:pt x="1112803" y="602227"/>
                </a:moveTo>
                <a:cubicBezTo>
                  <a:pt x="1128522" y="602227"/>
                  <a:pt x="1141264" y="614965"/>
                  <a:pt x="1141264" y="630679"/>
                </a:cubicBezTo>
                <a:cubicBezTo>
                  <a:pt x="1141264" y="646393"/>
                  <a:pt x="1128522" y="659131"/>
                  <a:pt x="1112803" y="659131"/>
                </a:cubicBezTo>
                <a:cubicBezTo>
                  <a:pt x="1097084" y="659131"/>
                  <a:pt x="1084342" y="646393"/>
                  <a:pt x="1084342" y="630679"/>
                </a:cubicBezTo>
                <a:cubicBezTo>
                  <a:pt x="1084342" y="614965"/>
                  <a:pt x="1097084" y="602227"/>
                  <a:pt x="1112803" y="602227"/>
                </a:cubicBezTo>
                <a:close/>
                <a:moveTo>
                  <a:pt x="992320" y="602227"/>
                </a:moveTo>
                <a:cubicBezTo>
                  <a:pt x="1008039" y="602227"/>
                  <a:pt x="1020781" y="614965"/>
                  <a:pt x="1020781" y="630679"/>
                </a:cubicBezTo>
                <a:cubicBezTo>
                  <a:pt x="1020781" y="646393"/>
                  <a:pt x="1008039" y="659131"/>
                  <a:pt x="992320" y="659131"/>
                </a:cubicBezTo>
                <a:cubicBezTo>
                  <a:pt x="976601" y="659131"/>
                  <a:pt x="963859" y="646393"/>
                  <a:pt x="963859" y="630679"/>
                </a:cubicBezTo>
                <a:cubicBezTo>
                  <a:pt x="963859" y="614965"/>
                  <a:pt x="976601" y="602227"/>
                  <a:pt x="992320" y="602227"/>
                </a:cubicBezTo>
                <a:close/>
                <a:moveTo>
                  <a:pt x="871838" y="602227"/>
                </a:moveTo>
                <a:cubicBezTo>
                  <a:pt x="887557" y="602227"/>
                  <a:pt x="900299" y="614965"/>
                  <a:pt x="900299" y="630679"/>
                </a:cubicBezTo>
                <a:cubicBezTo>
                  <a:pt x="900299" y="646393"/>
                  <a:pt x="887557" y="659131"/>
                  <a:pt x="871838" y="659131"/>
                </a:cubicBezTo>
                <a:cubicBezTo>
                  <a:pt x="856119" y="659131"/>
                  <a:pt x="843377" y="646393"/>
                  <a:pt x="843377" y="630679"/>
                </a:cubicBezTo>
                <a:cubicBezTo>
                  <a:pt x="843377" y="614965"/>
                  <a:pt x="856119" y="602227"/>
                  <a:pt x="871838" y="602227"/>
                </a:cubicBezTo>
                <a:close/>
                <a:moveTo>
                  <a:pt x="751356" y="602227"/>
                </a:moveTo>
                <a:cubicBezTo>
                  <a:pt x="767075" y="602227"/>
                  <a:pt x="779817" y="614965"/>
                  <a:pt x="779817" y="630679"/>
                </a:cubicBezTo>
                <a:cubicBezTo>
                  <a:pt x="779817" y="646393"/>
                  <a:pt x="767075" y="659131"/>
                  <a:pt x="751356" y="659131"/>
                </a:cubicBezTo>
                <a:cubicBezTo>
                  <a:pt x="735637" y="659131"/>
                  <a:pt x="722895" y="646393"/>
                  <a:pt x="722895" y="630679"/>
                </a:cubicBezTo>
                <a:cubicBezTo>
                  <a:pt x="722895" y="614965"/>
                  <a:pt x="735637" y="602227"/>
                  <a:pt x="751356" y="602227"/>
                </a:cubicBezTo>
                <a:close/>
                <a:moveTo>
                  <a:pt x="630873" y="602227"/>
                </a:moveTo>
                <a:cubicBezTo>
                  <a:pt x="646592" y="602227"/>
                  <a:pt x="659334" y="614965"/>
                  <a:pt x="659334" y="630679"/>
                </a:cubicBezTo>
                <a:cubicBezTo>
                  <a:pt x="659334" y="646393"/>
                  <a:pt x="646592" y="659131"/>
                  <a:pt x="630873" y="659131"/>
                </a:cubicBezTo>
                <a:cubicBezTo>
                  <a:pt x="615154" y="659131"/>
                  <a:pt x="602412" y="646393"/>
                  <a:pt x="602412" y="630679"/>
                </a:cubicBezTo>
                <a:cubicBezTo>
                  <a:pt x="602412" y="614965"/>
                  <a:pt x="615154" y="602227"/>
                  <a:pt x="630873" y="602227"/>
                </a:cubicBezTo>
                <a:close/>
                <a:moveTo>
                  <a:pt x="510391" y="602227"/>
                </a:moveTo>
                <a:cubicBezTo>
                  <a:pt x="526110" y="602227"/>
                  <a:pt x="538852" y="614965"/>
                  <a:pt x="538852" y="630679"/>
                </a:cubicBezTo>
                <a:cubicBezTo>
                  <a:pt x="538852" y="646393"/>
                  <a:pt x="526110" y="659131"/>
                  <a:pt x="510391" y="659131"/>
                </a:cubicBezTo>
                <a:cubicBezTo>
                  <a:pt x="494672" y="659131"/>
                  <a:pt x="481930" y="646393"/>
                  <a:pt x="481930" y="630679"/>
                </a:cubicBezTo>
                <a:cubicBezTo>
                  <a:pt x="481930" y="614965"/>
                  <a:pt x="494672" y="602227"/>
                  <a:pt x="510391" y="602227"/>
                </a:cubicBezTo>
                <a:close/>
                <a:moveTo>
                  <a:pt x="389908" y="602227"/>
                </a:moveTo>
                <a:cubicBezTo>
                  <a:pt x="405627" y="602227"/>
                  <a:pt x="418369" y="614965"/>
                  <a:pt x="418369" y="630679"/>
                </a:cubicBezTo>
                <a:cubicBezTo>
                  <a:pt x="418369" y="646393"/>
                  <a:pt x="405627" y="659131"/>
                  <a:pt x="389908" y="659131"/>
                </a:cubicBezTo>
                <a:cubicBezTo>
                  <a:pt x="374189" y="659131"/>
                  <a:pt x="361447" y="646393"/>
                  <a:pt x="361447" y="630679"/>
                </a:cubicBezTo>
                <a:cubicBezTo>
                  <a:pt x="361447" y="614965"/>
                  <a:pt x="374189" y="602227"/>
                  <a:pt x="389908" y="602227"/>
                </a:cubicBezTo>
                <a:close/>
                <a:moveTo>
                  <a:pt x="269426" y="602227"/>
                </a:moveTo>
                <a:cubicBezTo>
                  <a:pt x="285145" y="602227"/>
                  <a:pt x="297887" y="614965"/>
                  <a:pt x="297887" y="630679"/>
                </a:cubicBezTo>
                <a:cubicBezTo>
                  <a:pt x="297887" y="646393"/>
                  <a:pt x="285145" y="659131"/>
                  <a:pt x="269426" y="659131"/>
                </a:cubicBezTo>
                <a:cubicBezTo>
                  <a:pt x="253707" y="659131"/>
                  <a:pt x="240965" y="646393"/>
                  <a:pt x="240965" y="630679"/>
                </a:cubicBezTo>
                <a:cubicBezTo>
                  <a:pt x="240965" y="614965"/>
                  <a:pt x="253707" y="602227"/>
                  <a:pt x="269426" y="602227"/>
                </a:cubicBezTo>
                <a:close/>
                <a:moveTo>
                  <a:pt x="148943" y="602227"/>
                </a:moveTo>
                <a:cubicBezTo>
                  <a:pt x="164662" y="602227"/>
                  <a:pt x="177404" y="614965"/>
                  <a:pt x="177404" y="630679"/>
                </a:cubicBezTo>
                <a:cubicBezTo>
                  <a:pt x="177404" y="646393"/>
                  <a:pt x="164662" y="659131"/>
                  <a:pt x="148943" y="659131"/>
                </a:cubicBezTo>
                <a:cubicBezTo>
                  <a:pt x="133224" y="659131"/>
                  <a:pt x="120482" y="646393"/>
                  <a:pt x="120482" y="630679"/>
                </a:cubicBezTo>
                <a:cubicBezTo>
                  <a:pt x="120482" y="614965"/>
                  <a:pt x="133224" y="602227"/>
                  <a:pt x="148943" y="602227"/>
                </a:cubicBezTo>
                <a:close/>
                <a:moveTo>
                  <a:pt x="28461" y="602227"/>
                </a:moveTo>
                <a:cubicBezTo>
                  <a:pt x="44180" y="602227"/>
                  <a:pt x="56922" y="614965"/>
                  <a:pt x="56922" y="630679"/>
                </a:cubicBezTo>
                <a:cubicBezTo>
                  <a:pt x="56922" y="646393"/>
                  <a:pt x="44180" y="659131"/>
                  <a:pt x="28461" y="659131"/>
                </a:cubicBezTo>
                <a:cubicBezTo>
                  <a:pt x="12742" y="659131"/>
                  <a:pt x="0" y="646393"/>
                  <a:pt x="0" y="630679"/>
                </a:cubicBezTo>
                <a:cubicBezTo>
                  <a:pt x="0" y="614965"/>
                  <a:pt x="12742" y="602227"/>
                  <a:pt x="28461" y="602227"/>
                </a:cubicBezTo>
                <a:close/>
                <a:moveTo>
                  <a:pt x="1233285" y="481781"/>
                </a:moveTo>
                <a:cubicBezTo>
                  <a:pt x="1249004" y="481781"/>
                  <a:pt x="1261746" y="494519"/>
                  <a:pt x="1261746" y="510233"/>
                </a:cubicBezTo>
                <a:cubicBezTo>
                  <a:pt x="1261746" y="525947"/>
                  <a:pt x="1249004" y="538685"/>
                  <a:pt x="1233285" y="538685"/>
                </a:cubicBezTo>
                <a:cubicBezTo>
                  <a:pt x="1217566" y="538685"/>
                  <a:pt x="1204824" y="525947"/>
                  <a:pt x="1204824" y="510233"/>
                </a:cubicBezTo>
                <a:cubicBezTo>
                  <a:pt x="1204824" y="494519"/>
                  <a:pt x="1217566" y="481781"/>
                  <a:pt x="1233285" y="481781"/>
                </a:cubicBezTo>
                <a:close/>
                <a:moveTo>
                  <a:pt x="1112803" y="481781"/>
                </a:moveTo>
                <a:cubicBezTo>
                  <a:pt x="1128522" y="481781"/>
                  <a:pt x="1141264" y="494519"/>
                  <a:pt x="1141264" y="510233"/>
                </a:cubicBezTo>
                <a:cubicBezTo>
                  <a:pt x="1141264" y="525947"/>
                  <a:pt x="1128522" y="538685"/>
                  <a:pt x="1112803" y="538685"/>
                </a:cubicBezTo>
                <a:cubicBezTo>
                  <a:pt x="1097084" y="538685"/>
                  <a:pt x="1084342" y="525947"/>
                  <a:pt x="1084342" y="510233"/>
                </a:cubicBezTo>
                <a:cubicBezTo>
                  <a:pt x="1084342" y="494519"/>
                  <a:pt x="1097084" y="481781"/>
                  <a:pt x="1112803" y="481781"/>
                </a:cubicBezTo>
                <a:close/>
                <a:moveTo>
                  <a:pt x="992320" y="481781"/>
                </a:moveTo>
                <a:cubicBezTo>
                  <a:pt x="1008039" y="481781"/>
                  <a:pt x="1020781" y="494519"/>
                  <a:pt x="1020781" y="510233"/>
                </a:cubicBezTo>
                <a:cubicBezTo>
                  <a:pt x="1020781" y="525947"/>
                  <a:pt x="1008039" y="538685"/>
                  <a:pt x="992320" y="538685"/>
                </a:cubicBezTo>
                <a:cubicBezTo>
                  <a:pt x="976601" y="538685"/>
                  <a:pt x="963859" y="525947"/>
                  <a:pt x="963859" y="510233"/>
                </a:cubicBezTo>
                <a:cubicBezTo>
                  <a:pt x="963859" y="494519"/>
                  <a:pt x="976601" y="481781"/>
                  <a:pt x="992320" y="481781"/>
                </a:cubicBezTo>
                <a:close/>
                <a:moveTo>
                  <a:pt x="871838" y="481781"/>
                </a:moveTo>
                <a:cubicBezTo>
                  <a:pt x="887557" y="481781"/>
                  <a:pt x="900299" y="494519"/>
                  <a:pt x="900299" y="510233"/>
                </a:cubicBezTo>
                <a:cubicBezTo>
                  <a:pt x="900299" y="525947"/>
                  <a:pt x="887557" y="538685"/>
                  <a:pt x="871838" y="538685"/>
                </a:cubicBezTo>
                <a:cubicBezTo>
                  <a:pt x="856119" y="538685"/>
                  <a:pt x="843377" y="525947"/>
                  <a:pt x="843377" y="510233"/>
                </a:cubicBezTo>
                <a:cubicBezTo>
                  <a:pt x="843377" y="494519"/>
                  <a:pt x="856119" y="481781"/>
                  <a:pt x="871838" y="481781"/>
                </a:cubicBezTo>
                <a:close/>
                <a:moveTo>
                  <a:pt x="751356" y="481781"/>
                </a:moveTo>
                <a:cubicBezTo>
                  <a:pt x="767075" y="481781"/>
                  <a:pt x="779817" y="494519"/>
                  <a:pt x="779817" y="510233"/>
                </a:cubicBezTo>
                <a:cubicBezTo>
                  <a:pt x="779817" y="525947"/>
                  <a:pt x="767075" y="538685"/>
                  <a:pt x="751356" y="538685"/>
                </a:cubicBezTo>
                <a:cubicBezTo>
                  <a:pt x="735637" y="538685"/>
                  <a:pt x="722895" y="525947"/>
                  <a:pt x="722895" y="510233"/>
                </a:cubicBezTo>
                <a:cubicBezTo>
                  <a:pt x="722895" y="494519"/>
                  <a:pt x="735637" y="481781"/>
                  <a:pt x="751356" y="481781"/>
                </a:cubicBezTo>
                <a:close/>
                <a:moveTo>
                  <a:pt x="630873" y="481781"/>
                </a:moveTo>
                <a:cubicBezTo>
                  <a:pt x="646592" y="481781"/>
                  <a:pt x="659334" y="494519"/>
                  <a:pt x="659334" y="510233"/>
                </a:cubicBezTo>
                <a:cubicBezTo>
                  <a:pt x="659334" y="525947"/>
                  <a:pt x="646592" y="538685"/>
                  <a:pt x="630873" y="538685"/>
                </a:cubicBezTo>
                <a:cubicBezTo>
                  <a:pt x="615154" y="538685"/>
                  <a:pt x="602412" y="525947"/>
                  <a:pt x="602412" y="510233"/>
                </a:cubicBezTo>
                <a:cubicBezTo>
                  <a:pt x="602412" y="494519"/>
                  <a:pt x="615154" y="481781"/>
                  <a:pt x="630873" y="481781"/>
                </a:cubicBezTo>
                <a:close/>
                <a:moveTo>
                  <a:pt x="510391" y="481781"/>
                </a:moveTo>
                <a:cubicBezTo>
                  <a:pt x="526110" y="481781"/>
                  <a:pt x="538852" y="494519"/>
                  <a:pt x="538852" y="510233"/>
                </a:cubicBezTo>
                <a:cubicBezTo>
                  <a:pt x="538852" y="525947"/>
                  <a:pt x="526110" y="538685"/>
                  <a:pt x="510391" y="538685"/>
                </a:cubicBezTo>
                <a:cubicBezTo>
                  <a:pt x="494672" y="538685"/>
                  <a:pt x="481930" y="525947"/>
                  <a:pt x="481930" y="510233"/>
                </a:cubicBezTo>
                <a:cubicBezTo>
                  <a:pt x="481930" y="494519"/>
                  <a:pt x="494672" y="481781"/>
                  <a:pt x="510391" y="481781"/>
                </a:cubicBezTo>
                <a:close/>
                <a:moveTo>
                  <a:pt x="389908" y="481781"/>
                </a:moveTo>
                <a:cubicBezTo>
                  <a:pt x="405627" y="481781"/>
                  <a:pt x="418369" y="494519"/>
                  <a:pt x="418369" y="510233"/>
                </a:cubicBezTo>
                <a:cubicBezTo>
                  <a:pt x="418369" y="525947"/>
                  <a:pt x="405627" y="538685"/>
                  <a:pt x="389908" y="538685"/>
                </a:cubicBezTo>
                <a:cubicBezTo>
                  <a:pt x="374189" y="538685"/>
                  <a:pt x="361447" y="525947"/>
                  <a:pt x="361447" y="510233"/>
                </a:cubicBezTo>
                <a:cubicBezTo>
                  <a:pt x="361447" y="494519"/>
                  <a:pt x="374189" y="481781"/>
                  <a:pt x="389908" y="481781"/>
                </a:cubicBezTo>
                <a:close/>
                <a:moveTo>
                  <a:pt x="269426" y="481781"/>
                </a:moveTo>
                <a:cubicBezTo>
                  <a:pt x="285145" y="481781"/>
                  <a:pt x="297887" y="494519"/>
                  <a:pt x="297887" y="510233"/>
                </a:cubicBezTo>
                <a:cubicBezTo>
                  <a:pt x="297887" y="525947"/>
                  <a:pt x="285145" y="538685"/>
                  <a:pt x="269426" y="538685"/>
                </a:cubicBezTo>
                <a:cubicBezTo>
                  <a:pt x="253707" y="538685"/>
                  <a:pt x="240965" y="525947"/>
                  <a:pt x="240965" y="510233"/>
                </a:cubicBezTo>
                <a:cubicBezTo>
                  <a:pt x="240965" y="494519"/>
                  <a:pt x="253707" y="481781"/>
                  <a:pt x="269426" y="481781"/>
                </a:cubicBezTo>
                <a:close/>
                <a:moveTo>
                  <a:pt x="148943" y="481781"/>
                </a:moveTo>
                <a:cubicBezTo>
                  <a:pt x="164662" y="481781"/>
                  <a:pt x="177404" y="494519"/>
                  <a:pt x="177404" y="510233"/>
                </a:cubicBezTo>
                <a:cubicBezTo>
                  <a:pt x="177404" y="525947"/>
                  <a:pt x="164662" y="538685"/>
                  <a:pt x="148943" y="538685"/>
                </a:cubicBezTo>
                <a:cubicBezTo>
                  <a:pt x="133224" y="538685"/>
                  <a:pt x="120482" y="525947"/>
                  <a:pt x="120482" y="510233"/>
                </a:cubicBezTo>
                <a:cubicBezTo>
                  <a:pt x="120482" y="494519"/>
                  <a:pt x="133224" y="481781"/>
                  <a:pt x="148943" y="481781"/>
                </a:cubicBezTo>
                <a:close/>
                <a:moveTo>
                  <a:pt x="28461" y="481781"/>
                </a:moveTo>
                <a:cubicBezTo>
                  <a:pt x="44180" y="481781"/>
                  <a:pt x="56922" y="494519"/>
                  <a:pt x="56922" y="510233"/>
                </a:cubicBezTo>
                <a:cubicBezTo>
                  <a:pt x="56922" y="525947"/>
                  <a:pt x="44180" y="538685"/>
                  <a:pt x="28461" y="538685"/>
                </a:cubicBezTo>
                <a:cubicBezTo>
                  <a:pt x="12742" y="538685"/>
                  <a:pt x="0" y="525947"/>
                  <a:pt x="0" y="510233"/>
                </a:cubicBezTo>
                <a:cubicBezTo>
                  <a:pt x="0" y="494519"/>
                  <a:pt x="12742" y="481781"/>
                  <a:pt x="28461" y="481781"/>
                </a:cubicBezTo>
                <a:close/>
                <a:moveTo>
                  <a:pt x="1233285" y="361336"/>
                </a:moveTo>
                <a:cubicBezTo>
                  <a:pt x="1249004" y="361336"/>
                  <a:pt x="1261746" y="374074"/>
                  <a:pt x="1261746" y="389788"/>
                </a:cubicBezTo>
                <a:cubicBezTo>
                  <a:pt x="1261746" y="405502"/>
                  <a:pt x="1249004" y="418240"/>
                  <a:pt x="1233285" y="418240"/>
                </a:cubicBezTo>
                <a:cubicBezTo>
                  <a:pt x="1217566" y="418240"/>
                  <a:pt x="1204824" y="405502"/>
                  <a:pt x="1204824" y="389788"/>
                </a:cubicBezTo>
                <a:cubicBezTo>
                  <a:pt x="1204824" y="374074"/>
                  <a:pt x="1217566" y="361336"/>
                  <a:pt x="1233285" y="361336"/>
                </a:cubicBezTo>
                <a:close/>
                <a:moveTo>
                  <a:pt x="1112803" y="361336"/>
                </a:moveTo>
                <a:cubicBezTo>
                  <a:pt x="1128522" y="361336"/>
                  <a:pt x="1141264" y="374074"/>
                  <a:pt x="1141264" y="389788"/>
                </a:cubicBezTo>
                <a:cubicBezTo>
                  <a:pt x="1141264" y="405502"/>
                  <a:pt x="1128522" y="418240"/>
                  <a:pt x="1112803" y="418240"/>
                </a:cubicBezTo>
                <a:cubicBezTo>
                  <a:pt x="1097084" y="418240"/>
                  <a:pt x="1084342" y="405502"/>
                  <a:pt x="1084342" y="389788"/>
                </a:cubicBezTo>
                <a:cubicBezTo>
                  <a:pt x="1084342" y="374074"/>
                  <a:pt x="1097084" y="361336"/>
                  <a:pt x="1112803" y="361336"/>
                </a:cubicBezTo>
                <a:close/>
                <a:moveTo>
                  <a:pt x="992320" y="361336"/>
                </a:moveTo>
                <a:cubicBezTo>
                  <a:pt x="1008039" y="361336"/>
                  <a:pt x="1020781" y="374074"/>
                  <a:pt x="1020781" y="389788"/>
                </a:cubicBezTo>
                <a:cubicBezTo>
                  <a:pt x="1020781" y="405502"/>
                  <a:pt x="1008039" y="418240"/>
                  <a:pt x="992320" y="418240"/>
                </a:cubicBezTo>
                <a:cubicBezTo>
                  <a:pt x="976601" y="418240"/>
                  <a:pt x="963859" y="405502"/>
                  <a:pt x="963859" y="389788"/>
                </a:cubicBezTo>
                <a:cubicBezTo>
                  <a:pt x="963859" y="374074"/>
                  <a:pt x="976601" y="361336"/>
                  <a:pt x="992320" y="361336"/>
                </a:cubicBezTo>
                <a:close/>
                <a:moveTo>
                  <a:pt x="871838" y="361336"/>
                </a:moveTo>
                <a:cubicBezTo>
                  <a:pt x="887557" y="361336"/>
                  <a:pt x="900299" y="374074"/>
                  <a:pt x="900299" y="389788"/>
                </a:cubicBezTo>
                <a:cubicBezTo>
                  <a:pt x="900299" y="405502"/>
                  <a:pt x="887557" y="418240"/>
                  <a:pt x="871838" y="418240"/>
                </a:cubicBezTo>
                <a:cubicBezTo>
                  <a:pt x="856119" y="418240"/>
                  <a:pt x="843377" y="405502"/>
                  <a:pt x="843377" y="389788"/>
                </a:cubicBezTo>
                <a:cubicBezTo>
                  <a:pt x="843377" y="374074"/>
                  <a:pt x="856119" y="361336"/>
                  <a:pt x="871838" y="361336"/>
                </a:cubicBezTo>
                <a:close/>
                <a:moveTo>
                  <a:pt x="751356" y="361336"/>
                </a:moveTo>
                <a:cubicBezTo>
                  <a:pt x="767075" y="361336"/>
                  <a:pt x="779817" y="374074"/>
                  <a:pt x="779817" y="389788"/>
                </a:cubicBezTo>
                <a:cubicBezTo>
                  <a:pt x="779817" y="405502"/>
                  <a:pt x="767075" y="418240"/>
                  <a:pt x="751356" y="418240"/>
                </a:cubicBezTo>
                <a:cubicBezTo>
                  <a:pt x="735637" y="418240"/>
                  <a:pt x="722895" y="405502"/>
                  <a:pt x="722895" y="389788"/>
                </a:cubicBezTo>
                <a:cubicBezTo>
                  <a:pt x="722895" y="374074"/>
                  <a:pt x="735637" y="361336"/>
                  <a:pt x="751356" y="361336"/>
                </a:cubicBezTo>
                <a:close/>
                <a:moveTo>
                  <a:pt x="630873" y="361336"/>
                </a:moveTo>
                <a:cubicBezTo>
                  <a:pt x="646592" y="361336"/>
                  <a:pt x="659334" y="374074"/>
                  <a:pt x="659334" y="389788"/>
                </a:cubicBezTo>
                <a:cubicBezTo>
                  <a:pt x="659334" y="405502"/>
                  <a:pt x="646592" y="418240"/>
                  <a:pt x="630873" y="418240"/>
                </a:cubicBezTo>
                <a:cubicBezTo>
                  <a:pt x="615154" y="418240"/>
                  <a:pt x="602412" y="405502"/>
                  <a:pt x="602412" y="389788"/>
                </a:cubicBezTo>
                <a:cubicBezTo>
                  <a:pt x="602412" y="374074"/>
                  <a:pt x="615154" y="361336"/>
                  <a:pt x="630873" y="361336"/>
                </a:cubicBezTo>
                <a:close/>
                <a:moveTo>
                  <a:pt x="510391" y="361336"/>
                </a:moveTo>
                <a:cubicBezTo>
                  <a:pt x="526110" y="361336"/>
                  <a:pt x="538852" y="374074"/>
                  <a:pt x="538852" y="389788"/>
                </a:cubicBezTo>
                <a:cubicBezTo>
                  <a:pt x="538852" y="405502"/>
                  <a:pt x="526110" y="418240"/>
                  <a:pt x="510391" y="418240"/>
                </a:cubicBezTo>
                <a:cubicBezTo>
                  <a:pt x="494672" y="418240"/>
                  <a:pt x="481930" y="405502"/>
                  <a:pt x="481930" y="389788"/>
                </a:cubicBezTo>
                <a:cubicBezTo>
                  <a:pt x="481930" y="374074"/>
                  <a:pt x="494672" y="361336"/>
                  <a:pt x="510391" y="361336"/>
                </a:cubicBezTo>
                <a:close/>
                <a:moveTo>
                  <a:pt x="389908" y="361336"/>
                </a:moveTo>
                <a:cubicBezTo>
                  <a:pt x="405627" y="361336"/>
                  <a:pt x="418369" y="374074"/>
                  <a:pt x="418369" y="389788"/>
                </a:cubicBezTo>
                <a:cubicBezTo>
                  <a:pt x="418369" y="405502"/>
                  <a:pt x="405627" y="418240"/>
                  <a:pt x="389908" y="418240"/>
                </a:cubicBezTo>
                <a:cubicBezTo>
                  <a:pt x="374189" y="418240"/>
                  <a:pt x="361447" y="405502"/>
                  <a:pt x="361447" y="389788"/>
                </a:cubicBezTo>
                <a:cubicBezTo>
                  <a:pt x="361447" y="374074"/>
                  <a:pt x="374189" y="361336"/>
                  <a:pt x="389908" y="361336"/>
                </a:cubicBezTo>
                <a:close/>
                <a:moveTo>
                  <a:pt x="269426" y="361336"/>
                </a:moveTo>
                <a:cubicBezTo>
                  <a:pt x="285145" y="361336"/>
                  <a:pt x="297887" y="374074"/>
                  <a:pt x="297887" y="389788"/>
                </a:cubicBezTo>
                <a:cubicBezTo>
                  <a:pt x="297887" y="405502"/>
                  <a:pt x="285145" y="418240"/>
                  <a:pt x="269426" y="418240"/>
                </a:cubicBezTo>
                <a:cubicBezTo>
                  <a:pt x="253707" y="418240"/>
                  <a:pt x="240965" y="405502"/>
                  <a:pt x="240965" y="389788"/>
                </a:cubicBezTo>
                <a:cubicBezTo>
                  <a:pt x="240965" y="374074"/>
                  <a:pt x="253707" y="361336"/>
                  <a:pt x="269426" y="361336"/>
                </a:cubicBezTo>
                <a:close/>
                <a:moveTo>
                  <a:pt x="148943" y="361336"/>
                </a:moveTo>
                <a:cubicBezTo>
                  <a:pt x="164662" y="361336"/>
                  <a:pt x="177404" y="374074"/>
                  <a:pt x="177404" y="389788"/>
                </a:cubicBezTo>
                <a:cubicBezTo>
                  <a:pt x="177404" y="405502"/>
                  <a:pt x="164662" y="418240"/>
                  <a:pt x="148943" y="418240"/>
                </a:cubicBezTo>
                <a:cubicBezTo>
                  <a:pt x="133224" y="418240"/>
                  <a:pt x="120482" y="405502"/>
                  <a:pt x="120482" y="389788"/>
                </a:cubicBezTo>
                <a:cubicBezTo>
                  <a:pt x="120482" y="374074"/>
                  <a:pt x="133224" y="361336"/>
                  <a:pt x="148943" y="361336"/>
                </a:cubicBezTo>
                <a:close/>
                <a:moveTo>
                  <a:pt x="28461" y="361336"/>
                </a:moveTo>
                <a:cubicBezTo>
                  <a:pt x="44180" y="361336"/>
                  <a:pt x="56922" y="374074"/>
                  <a:pt x="56922" y="389788"/>
                </a:cubicBezTo>
                <a:cubicBezTo>
                  <a:pt x="56922" y="405502"/>
                  <a:pt x="44180" y="418240"/>
                  <a:pt x="28461" y="418240"/>
                </a:cubicBezTo>
                <a:cubicBezTo>
                  <a:pt x="12742" y="418240"/>
                  <a:pt x="0" y="405502"/>
                  <a:pt x="0" y="389788"/>
                </a:cubicBezTo>
                <a:cubicBezTo>
                  <a:pt x="0" y="374074"/>
                  <a:pt x="12742" y="361336"/>
                  <a:pt x="28461" y="361336"/>
                </a:cubicBezTo>
                <a:close/>
                <a:moveTo>
                  <a:pt x="1233285" y="240891"/>
                </a:moveTo>
                <a:cubicBezTo>
                  <a:pt x="1249004" y="240891"/>
                  <a:pt x="1261746" y="253629"/>
                  <a:pt x="1261746" y="269343"/>
                </a:cubicBezTo>
                <a:cubicBezTo>
                  <a:pt x="1261746" y="285057"/>
                  <a:pt x="1249004" y="297795"/>
                  <a:pt x="1233285" y="297795"/>
                </a:cubicBezTo>
                <a:cubicBezTo>
                  <a:pt x="1217566" y="297795"/>
                  <a:pt x="1204824" y="285057"/>
                  <a:pt x="1204824" y="269343"/>
                </a:cubicBezTo>
                <a:cubicBezTo>
                  <a:pt x="1204824" y="253629"/>
                  <a:pt x="1217566" y="240891"/>
                  <a:pt x="1233285" y="240891"/>
                </a:cubicBezTo>
                <a:close/>
                <a:moveTo>
                  <a:pt x="1112803" y="240891"/>
                </a:moveTo>
                <a:cubicBezTo>
                  <a:pt x="1128522" y="240891"/>
                  <a:pt x="1141264" y="253629"/>
                  <a:pt x="1141264" y="269343"/>
                </a:cubicBezTo>
                <a:cubicBezTo>
                  <a:pt x="1141264" y="285057"/>
                  <a:pt x="1128522" y="297795"/>
                  <a:pt x="1112803" y="297795"/>
                </a:cubicBezTo>
                <a:cubicBezTo>
                  <a:pt x="1097084" y="297795"/>
                  <a:pt x="1084342" y="285057"/>
                  <a:pt x="1084342" y="269343"/>
                </a:cubicBezTo>
                <a:cubicBezTo>
                  <a:pt x="1084342" y="253629"/>
                  <a:pt x="1097084" y="240891"/>
                  <a:pt x="1112803" y="240891"/>
                </a:cubicBezTo>
                <a:close/>
                <a:moveTo>
                  <a:pt x="992320" y="240891"/>
                </a:moveTo>
                <a:cubicBezTo>
                  <a:pt x="1008039" y="240891"/>
                  <a:pt x="1020781" y="253629"/>
                  <a:pt x="1020781" y="269343"/>
                </a:cubicBezTo>
                <a:cubicBezTo>
                  <a:pt x="1020781" y="285057"/>
                  <a:pt x="1008039" y="297795"/>
                  <a:pt x="992320" y="297795"/>
                </a:cubicBezTo>
                <a:cubicBezTo>
                  <a:pt x="976601" y="297795"/>
                  <a:pt x="963859" y="285057"/>
                  <a:pt x="963859" y="269343"/>
                </a:cubicBezTo>
                <a:cubicBezTo>
                  <a:pt x="963859" y="253629"/>
                  <a:pt x="976601" y="240891"/>
                  <a:pt x="992320" y="240891"/>
                </a:cubicBezTo>
                <a:close/>
                <a:moveTo>
                  <a:pt x="871838" y="240891"/>
                </a:moveTo>
                <a:cubicBezTo>
                  <a:pt x="887557" y="240891"/>
                  <a:pt x="900299" y="253629"/>
                  <a:pt x="900299" y="269343"/>
                </a:cubicBezTo>
                <a:cubicBezTo>
                  <a:pt x="900299" y="285057"/>
                  <a:pt x="887557" y="297795"/>
                  <a:pt x="871838" y="297795"/>
                </a:cubicBezTo>
                <a:cubicBezTo>
                  <a:pt x="856119" y="297795"/>
                  <a:pt x="843377" y="285057"/>
                  <a:pt x="843377" y="269343"/>
                </a:cubicBezTo>
                <a:cubicBezTo>
                  <a:pt x="843377" y="253629"/>
                  <a:pt x="856119" y="240891"/>
                  <a:pt x="871838" y="240891"/>
                </a:cubicBezTo>
                <a:close/>
                <a:moveTo>
                  <a:pt x="751356" y="240891"/>
                </a:moveTo>
                <a:cubicBezTo>
                  <a:pt x="767075" y="240891"/>
                  <a:pt x="779817" y="253629"/>
                  <a:pt x="779817" y="269343"/>
                </a:cubicBezTo>
                <a:cubicBezTo>
                  <a:pt x="779817" y="285057"/>
                  <a:pt x="767075" y="297795"/>
                  <a:pt x="751356" y="297795"/>
                </a:cubicBezTo>
                <a:cubicBezTo>
                  <a:pt x="735637" y="297795"/>
                  <a:pt x="722895" y="285057"/>
                  <a:pt x="722895" y="269343"/>
                </a:cubicBezTo>
                <a:cubicBezTo>
                  <a:pt x="722895" y="253629"/>
                  <a:pt x="735637" y="240891"/>
                  <a:pt x="751356" y="240891"/>
                </a:cubicBezTo>
                <a:close/>
                <a:moveTo>
                  <a:pt x="630873" y="240891"/>
                </a:moveTo>
                <a:cubicBezTo>
                  <a:pt x="646592" y="240891"/>
                  <a:pt x="659334" y="253629"/>
                  <a:pt x="659334" y="269343"/>
                </a:cubicBezTo>
                <a:cubicBezTo>
                  <a:pt x="659334" y="285057"/>
                  <a:pt x="646592" y="297795"/>
                  <a:pt x="630873" y="297795"/>
                </a:cubicBezTo>
                <a:cubicBezTo>
                  <a:pt x="615154" y="297795"/>
                  <a:pt x="602412" y="285057"/>
                  <a:pt x="602412" y="269343"/>
                </a:cubicBezTo>
                <a:cubicBezTo>
                  <a:pt x="602412" y="253629"/>
                  <a:pt x="615154" y="240891"/>
                  <a:pt x="630873" y="240891"/>
                </a:cubicBezTo>
                <a:close/>
                <a:moveTo>
                  <a:pt x="510391" y="240891"/>
                </a:moveTo>
                <a:cubicBezTo>
                  <a:pt x="526110" y="240891"/>
                  <a:pt x="538852" y="253629"/>
                  <a:pt x="538852" y="269343"/>
                </a:cubicBezTo>
                <a:cubicBezTo>
                  <a:pt x="538852" y="285057"/>
                  <a:pt x="526110" y="297795"/>
                  <a:pt x="510391" y="297795"/>
                </a:cubicBezTo>
                <a:cubicBezTo>
                  <a:pt x="494672" y="297795"/>
                  <a:pt x="481930" y="285057"/>
                  <a:pt x="481930" y="269343"/>
                </a:cubicBezTo>
                <a:cubicBezTo>
                  <a:pt x="481930" y="253629"/>
                  <a:pt x="494672" y="240891"/>
                  <a:pt x="510391" y="240891"/>
                </a:cubicBezTo>
                <a:close/>
                <a:moveTo>
                  <a:pt x="389908" y="240891"/>
                </a:moveTo>
                <a:cubicBezTo>
                  <a:pt x="405627" y="240891"/>
                  <a:pt x="418369" y="253629"/>
                  <a:pt x="418369" y="269343"/>
                </a:cubicBezTo>
                <a:cubicBezTo>
                  <a:pt x="418369" y="285057"/>
                  <a:pt x="405627" y="297795"/>
                  <a:pt x="389908" y="297795"/>
                </a:cubicBezTo>
                <a:cubicBezTo>
                  <a:pt x="374189" y="297795"/>
                  <a:pt x="361447" y="285057"/>
                  <a:pt x="361447" y="269343"/>
                </a:cubicBezTo>
                <a:cubicBezTo>
                  <a:pt x="361447" y="253629"/>
                  <a:pt x="374189" y="240891"/>
                  <a:pt x="389908" y="240891"/>
                </a:cubicBezTo>
                <a:close/>
                <a:moveTo>
                  <a:pt x="269426" y="240891"/>
                </a:moveTo>
                <a:cubicBezTo>
                  <a:pt x="285145" y="240891"/>
                  <a:pt x="297887" y="253629"/>
                  <a:pt x="297887" y="269343"/>
                </a:cubicBezTo>
                <a:cubicBezTo>
                  <a:pt x="297887" y="285057"/>
                  <a:pt x="285145" y="297795"/>
                  <a:pt x="269426" y="297795"/>
                </a:cubicBezTo>
                <a:cubicBezTo>
                  <a:pt x="253707" y="297795"/>
                  <a:pt x="240965" y="285057"/>
                  <a:pt x="240965" y="269343"/>
                </a:cubicBezTo>
                <a:cubicBezTo>
                  <a:pt x="240965" y="253629"/>
                  <a:pt x="253707" y="240891"/>
                  <a:pt x="269426" y="240891"/>
                </a:cubicBezTo>
                <a:close/>
                <a:moveTo>
                  <a:pt x="148943" y="240891"/>
                </a:moveTo>
                <a:cubicBezTo>
                  <a:pt x="164662" y="240891"/>
                  <a:pt x="177404" y="253629"/>
                  <a:pt x="177404" y="269343"/>
                </a:cubicBezTo>
                <a:cubicBezTo>
                  <a:pt x="177404" y="285057"/>
                  <a:pt x="164662" y="297795"/>
                  <a:pt x="148943" y="297795"/>
                </a:cubicBezTo>
                <a:cubicBezTo>
                  <a:pt x="133224" y="297795"/>
                  <a:pt x="120482" y="285057"/>
                  <a:pt x="120482" y="269343"/>
                </a:cubicBezTo>
                <a:cubicBezTo>
                  <a:pt x="120482" y="253629"/>
                  <a:pt x="133224" y="240891"/>
                  <a:pt x="148943" y="240891"/>
                </a:cubicBezTo>
                <a:close/>
                <a:moveTo>
                  <a:pt x="28461" y="240891"/>
                </a:moveTo>
                <a:cubicBezTo>
                  <a:pt x="44180" y="240891"/>
                  <a:pt x="56922" y="253629"/>
                  <a:pt x="56922" y="269343"/>
                </a:cubicBezTo>
                <a:cubicBezTo>
                  <a:pt x="56922" y="285057"/>
                  <a:pt x="44180" y="297795"/>
                  <a:pt x="28461" y="297795"/>
                </a:cubicBezTo>
                <a:cubicBezTo>
                  <a:pt x="12742" y="297795"/>
                  <a:pt x="0" y="285057"/>
                  <a:pt x="0" y="269343"/>
                </a:cubicBezTo>
                <a:cubicBezTo>
                  <a:pt x="0" y="253629"/>
                  <a:pt x="12742" y="240891"/>
                  <a:pt x="28461" y="240891"/>
                </a:cubicBezTo>
                <a:close/>
                <a:moveTo>
                  <a:pt x="1233285" y="120445"/>
                </a:moveTo>
                <a:cubicBezTo>
                  <a:pt x="1249004" y="120445"/>
                  <a:pt x="1261746" y="133183"/>
                  <a:pt x="1261746" y="148897"/>
                </a:cubicBezTo>
                <a:cubicBezTo>
                  <a:pt x="1261746" y="164611"/>
                  <a:pt x="1249004" y="177349"/>
                  <a:pt x="1233285" y="177349"/>
                </a:cubicBezTo>
                <a:cubicBezTo>
                  <a:pt x="1217566" y="177349"/>
                  <a:pt x="1204824" y="164611"/>
                  <a:pt x="1204824" y="148897"/>
                </a:cubicBezTo>
                <a:cubicBezTo>
                  <a:pt x="1204824" y="133183"/>
                  <a:pt x="1217566" y="120445"/>
                  <a:pt x="1233285" y="120445"/>
                </a:cubicBezTo>
                <a:close/>
                <a:moveTo>
                  <a:pt x="1112803" y="120445"/>
                </a:moveTo>
                <a:cubicBezTo>
                  <a:pt x="1128522" y="120445"/>
                  <a:pt x="1141264" y="133183"/>
                  <a:pt x="1141264" y="148897"/>
                </a:cubicBezTo>
                <a:cubicBezTo>
                  <a:pt x="1141264" y="164611"/>
                  <a:pt x="1128522" y="177349"/>
                  <a:pt x="1112803" y="177349"/>
                </a:cubicBezTo>
                <a:cubicBezTo>
                  <a:pt x="1097084" y="177349"/>
                  <a:pt x="1084342" y="164611"/>
                  <a:pt x="1084342" y="148897"/>
                </a:cubicBezTo>
                <a:cubicBezTo>
                  <a:pt x="1084342" y="133183"/>
                  <a:pt x="1097084" y="120445"/>
                  <a:pt x="1112803" y="120445"/>
                </a:cubicBezTo>
                <a:close/>
                <a:moveTo>
                  <a:pt x="992320" y="120445"/>
                </a:moveTo>
                <a:cubicBezTo>
                  <a:pt x="1008039" y="120445"/>
                  <a:pt x="1020781" y="133183"/>
                  <a:pt x="1020781" y="148897"/>
                </a:cubicBezTo>
                <a:cubicBezTo>
                  <a:pt x="1020781" y="164611"/>
                  <a:pt x="1008039" y="177349"/>
                  <a:pt x="992320" y="177349"/>
                </a:cubicBezTo>
                <a:cubicBezTo>
                  <a:pt x="976601" y="177349"/>
                  <a:pt x="963859" y="164611"/>
                  <a:pt x="963859" y="148897"/>
                </a:cubicBezTo>
                <a:cubicBezTo>
                  <a:pt x="963859" y="133183"/>
                  <a:pt x="976601" y="120445"/>
                  <a:pt x="992320" y="120445"/>
                </a:cubicBezTo>
                <a:close/>
                <a:moveTo>
                  <a:pt x="871838" y="120445"/>
                </a:moveTo>
                <a:cubicBezTo>
                  <a:pt x="887557" y="120445"/>
                  <a:pt x="900299" y="133183"/>
                  <a:pt x="900299" y="148897"/>
                </a:cubicBezTo>
                <a:cubicBezTo>
                  <a:pt x="900299" y="164611"/>
                  <a:pt x="887557" y="177349"/>
                  <a:pt x="871838" y="177349"/>
                </a:cubicBezTo>
                <a:cubicBezTo>
                  <a:pt x="856119" y="177349"/>
                  <a:pt x="843377" y="164611"/>
                  <a:pt x="843377" y="148897"/>
                </a:cubicBezTo>
                <a:cubicBezTo>
                  <a:pt x="843377" y="133183"/>
                  <a:pt x="856119" y="120445"/>
                  <a:pt x="871838" y="120445"/>
                </a:cubicBezTo>
                <a:close/>
                <a:moveTo>
                  <a:pt x="751356" y="120445"/>
                </a:moveTo>
                <a:cubicBezTo>
                  <a:pt x="767075" y="120445"/>
                  <a:pt x="779817" y="133183"/>
                  <a:pt x="779817" y="148897"/>
                </a:cubicBezTo>
                <a:cubicBezTo>
                  <a:pt x="779817" y="164611"/>
                  <a:pt x="767075" y="177349"/>
                  <a:pt x="751356" y="177349"/>
                </a:cubicBezTo>
                <a:cubicBezTo>
                  <a:pt x="735637" y="177349"/>
                  <a:pt x="722895" y="164611"/>
                  <a:pt x="722895" y="148897"/>
                </a:cubicBezTo>
                <a:cubicBezTo>
                  <a:pt x="722895" y="133183"/>
                  <a:pt x="735637" y="120445"/>
                  <a:pt x="751356" y="120445"/>
                </a:cubicBezTo>
                <a:close/>
                <a:moveTo>
                  <a:pt x="630873" y="120445"/>
                </a:moveTo>
                <a:cubicBezTo>
                  <a:pt x="646592" y="120445"/>
                  <a:pt x="659334" y="133183"/>
                  <a:pt x="659334" y="148897"/>
                </a:cubicBezTo>
                <a:cubicBezTo>
                  <a:pt x="659334" y="164611"/>
                  <a:pt x="646592" y="177349"/>
                  <a:pt x="630873" y="177349"/>
                </a:cubicBezTo>
                <a:cubicBezTo>
                  <a:pt x="615154" y="177349"/>
                  <a:pt x="602412" y="164611"/>
                  <a:pt x="602412" y="148897"/>
                </a:cubicBezTo>
                <a:cubicBezTo>
                  <a:pt x="602412" y="133183"/>
                  <a:pt x="615154" y="120445"/>
                  <a:pt x="630873" y="120445"/>
                </a:cubicBezTo>
                <a:close/>
                <a:moveTo>
                  <a:pt x="510391" y="120445"/>
                </a:moveTo>
                <a:cubicBezTo>
                  <a:pt x="526110" y="120445"/>
                  <a:pt x="538852" y="133183"/>
                  <a:pt x="538852" y="148897"/>
                </a:cubicBezTo>
                <a:cubicBezTo>
                  <a:pt x="538852" y="164611"/>
                  <a:pt x="526110" y="177349"/>
                  <a:pt x="510391" y="177349"/>
                </a:cubicBezTo>
                <a:cubicBezTo>
                  <a:pt x="494672" y="177349"/>
                  <a:pt x="481930" y="164611"/>
                  <a:pt x="481930" y="148897"/>
                </a:cubicBezTo>
                <a:cubicBezTo>
                  <a:pt x="481930" y="133183"/>
                  <a:pt x="494672" y="120445"/>
                  <a:pt x="510391" y="120445"/>
                </a:cubicBezTo>
                <a:close/>
                <a:moveTo>
                  <a:pt x="389908" y="120445"/>
                </a:moveTo>
                <a:cubicBezTo>
                  <a:pt x="405627" y="120445"/>
                  <a:pt x="418369" y="133183"/>
                  <a:pt x="418369" y="148897"/>
                </a:cubicBezTo>
                <a:cubicBezTo>
                  <a:pt x="418369" y="164611"/>
                  <a:pt x="405627" y="177349"/>
                  <a:pt x="389908" y="177349"/>
                </a:cubicBezTo>
                <a:cubicBezTo>
                  <a:pt x="374189" y="177349"/>
                  <a:pt x="361447" y="164611"/>
                  <a:pt x="361447" y="148897"/>
                </a:cubicBezTo>
                <a:cubicBezTo>
                  <a:pt x="361447" y="133183"/>
                  <a:pt x="374189" y="120445"/>
                  <a:pt x="389908" y="120445"/>
                </a:cubicBezTo>
                <a:close/>
                <a:moveTo>
                  <a:pt x="269426" y="120445"/>
                </a:moveTo>
                <a:cubicBezTo>
                  <a:pt x="285145" y="120445"/>
                  <a:pt x="297887" y="133183"/>
                  <a:pt x="297887" y="148897"/>
                </a:cubicBezTo>
                <a:cubicBezTo>
                  <a:pt x="297887" y="164611"/>
                  <a:pt x="285145" y="177349"/>
                  <a:pt x="269426" y="177349"/>
                </a:cubicBezTo>
                <a:cubicBezTo>
                  <a:pt x="253707" y="177349"/>
                  <a:pt x="240965" y="164611"/>
                  <a:pt x="240965" y="148897"/>
                </a:cubicBezTo>
                <a:cubicBezTo>
                  <a:pt x="240965" y="133183"/>
                  <a:pt x="253707" y="120445"/>
                  <a:pt x="269426" y="120445"/>
                </a:cubicBezTo>
                <a:close/>
                <a:moveTo>
                  <a:pt x="148943" y="120445"/>
                </a:moveTo>
                <a:cubicBezTo>
                  <a:pt x="164662" y="120445"/>
                  <a:pt x="177404" y="133183"/>
                  <a:pt x="177404" y="148897"/>
                </a:cubicBezTo>
                <a:cubicBezTo>
                  <a:pt x="177404" y="164611"/>
                  <a:pt x="164662" y="177349"/>
                  <a:pt x="148943" y="177349"/>
                </a:cubicBezTo>
                <a:cubicBezTo>
                  <a:pt x="133224" y="177349"/>
                  <a:pt x="120482" y="164611"/>
                  <a:pt x="120482" y="148897"/>
                </a:cubicBezTo>
                <a:cubicBezTo>
                  <a:pt x="120482" y="133183"/>
                  <a:pt x="133224" y="120445"/>
                  <a:pt x="148943" y="120445"/>
                </a:cubicBezTo>
                <a:close/>
                <a:moveTo>
                  <a:pt x="28461" y="120445"/>
                </a:moveTo>
                <a:cubicBezTo>
                  <a:pt x="44180" y="120445"/>
                  <a:pt x="56922" y="133183"/>
                  <a:pt x="56922" y="148897"/>
                </a:cubicBezTo>
                <a:cubicBezTo>
                  <a:pt x="56922" y="164611"/>
                  <a:pt x="44180" y="177349"/>
                  <a:pt x="28461" y="177349"/>
                </a:cubicBezTo>
                <a:cubicBezTo>
                  <a:pt x="12742" y="177349"/>
                  <a:pt x="0" y="164611"/>
                  <a:pt x="0" y="148897"/>
                </a:cubicBezTo>
                <a:cubicBezTo>
                  <a:pt x="0" y="133183"/>
                  <a:pt x="12742" y="120445"/>
                  <a:pt x="28461" y="120445"/>
                </a:cubicBezTo>
                <a:close/>
                <a:moveTo>
                  <a:pt x="1233285" y="0"/>
                </a:moveTo>
                <a:cubicBezTo>
                  <a:pt x="1249004" y="0"/>
                  <a:pt x="1261746" y="12738"/>
                  <a:pt x="1261746" y="28452"/>
                </a:cubicBezTo>
                <a:cubicBezTo>
                  <a:pt x="1261746" y="44166"/>
                  <a:pt x="1249004" y="56904"/>
                  <a:pt x="1233285" y="56904"/>
                </a:cubicBezTo>
                <a:cubicBezTo>
                  <a:pt x="1217566" y="56904"/>
                  <a:pt x="1204824" y="44166"/>
                  <a:pt x="1204824" y="28452"/>
                </a:cubicBezTo>
                <a:cubicBezTo>
                  <a:pt x="1204824" y="12738"/>
                  <a:pt x="1217566" y="0"/>
                  <a:pt x="1233285" y="0"/>
                </a:cubicBezTo>
                <a:close/>
                <a:moveTo>
                  <a:pt x="1112803" y="0"/>
                </a:moveTo>
                <a:cubicBezTo>
                  <a:pt x="1128522" y="0"/>
                  <a:pt x="1141264" y="12738"/>
                  <a:pt x="1141264" y="28452"/>
                </a:cubicBezTo>
                <a:cubicBezTo>
                  <a:pt x="1141264" y="44166"/>
                  <a:pt x="1128522" y="56904"/>
                  <a:pt x="1112803" y="56904"/>
                </a:cubicBezTo>
                <a:cubicBezTo>
                  <a:pt x="1097084" y="56904"/>
                  <a:pt x="1084342" y="44166"/>
                  <a:pt x="1084342" y="28452"/>
                </a:cubicBezTo>
                <a:cubicBezTo>
                  <a:pt x="1084342" y="12738"/>
                  <a:pt x="1097084" y="0"/>
                  <a:pt x="1112803" y="0"/>
                </a:cubicBezTo>
                <a:close/>
                <a:moveTo>
                  <a:pt x="992320" y="0"/>
                </a:moveTo>
                <a:cubicBezTo>
                  <a:pt x="1008039" y="0"/>
                  <a:pt x="1020781" y="12738"/>
                  <a:pt x="1020781" y="28452"/>
                </a:cubicBezTo>
                <a:cubicBezTo>
                  <a:pt x="1020781" y="44166"/>
                  <a:pt x="1008039" y="56904"/>
                  <a:pt x="992320" y="56904"/>
                </a:cubicBezTo>
                <a:cubicBezTo>
                  <a:pt x="976601" y="56904"/>
                  <a:pt x="963859" y="44166"/>
                  <a:pt x="963859" y="28452"/>
                </a:cubicBezTo>
                <a:cubicBezTo>
                  <a:pt x="963859" y="12738"/>
                  <a:pt x="976601" y="0"/>
                  <a:pt x="992320" y="0"/>
                </a:cubicBezTo>
                <a:close/>
                <a:moveTo>
                  <a:pt x="871838" y="0"/>
                </a:moveTo>
                <a:cubicBezTo>
                  <a:pt x="887557" y="0"/>
                  <a:pt x="900299" y="12738"/>
                  <a:pt x="900299" y="28452"/>
                </a:cubicBezTo>
                <a:cubicBezTo>
                  <a:pt x="900299" y="44166"/>
                  <a:pt x="887557" y="56904"/>
                  <a:pt x="871838" y="56904"/>
                </a:cubicBezTo>
                <a:cubicBezTo>
                  <a:pt x="856119" y="56904"/>
                  <a:pt x="843377" y="44166"/>
                  <a:pt x="843377" y="28452"/>
                </a:cubicBezTo>
                <a:cubicBezTo>
                  <a:pt x="843377" y="12738"/>
                  <a:pt x="856119" y="0"/>
                  <a:pt x="871838" y="0"/>
                </a:cubicBezTo>
                <a:close/>
                <a:moveTo>
                  <a:pt x="751356" y="0"/>
                </a:moveTo>
                <a:cubicBezTo>
                  <a:pt x="767075" y="0"/>
                  <a:pt x="779817" y="12738"/>
                  <a:pt x="779817" y="28452"/>
                </a:cubicBezTo>
                <a:cubicBezTo>
                  <a:pt x="779817" y="44166"/>
                  <a:pt x="767075" y="56904"/>
                  <a:pt x="751356" y="56904"/>
                </a:cubicBezTo>
                <a:cubicBezTo>
                  <a:pt x="735637" y="56904"/>
                  <a:pt x="722895" y="44166"/>
                  <a:pt x="722895" y="28452"/>
                </a:cubicBezTo>
                <a:cubicBezTo>
                  <a:pt x="722895" y="12738"/>
                  <a:pt x="735637" y="0"/>
                  <a:pt x="751356" y="0"/>
                </a:cubicBezTo>
                <a:close/>
                <a:moveTo>
                  <a:pt x="630873" y="0"/>
                </a:moveTo>
                <a:cubicBezTo>
                  <a:pt x="646592" y="0"/>
                  <a:pt x="659334" y="12738"/>
                  <a:pt x="659334" y="28452"/>
                </a:cubicBezTo>
                <a:cubicBezTo>
                  <a:pt x="659334" y="44166"/>
                  <a:pt x="646592" y="56904"/>
                  <a:pt x="630873" y="56904"/>
                </a:cubicBezTo>
                <a:cubicBezTo>
                  <a:pt x="615154" y="56904"/>
                  <a:pt x="602412" y="44166"/>
                  <a:pt x="602412" y="28452"/>
                </a:cubicBezTo>
                <a:cubicBezTo>
                  <a:pt x="602412" y="12738"/>
                  <a:pt x="615154" y="0"/>
                  <a:pt x="630873" y="0"/>
                </a:cubicBezTo>
                <a:close/>
                <a:moveTo>
                  <a:pt x="510391" y="0"/>
                </a:moveTo>
                <a:cubicBezTo>
                  <a:pt x="526110" y="0"/>
                  <a:pt x="538852" y="12738"/>
                  <a:pt x="538852" y="28452"/>
                </a:cubicBezTo>
                <a:cubicBezTo>
                  <a:pt x="538852" y="44166"/>
                  <a:pt x="526110" y="56904"/>
                  <a:pt x="510391" y="56904"/>
                </a:cubicBezTo>
                <a:cubicBezTo>
                  <a:pt x="494672" y="56904"/>
                  <a:pt x="481930" y="44166"/>
                  <a:pt x="481930" y="28452"/>
                </a:cubicBezTo>
                <a:cubicBezTo>
                  <a:pt x="481930" y="12738"/>
                  <a:pt x="494672" y="0"/>
                  <a:pt x="510391" y="0"/>
                </a:cubicBezTo>
                <a:close/>
                <a:moveTo>
                  <a:pt x="389908" y="0"/>
                </a:moveTo>
                <a:cubicBezTo>
                  <a:pt x="405627" y="0"/>
                  <a:pt x="418369" y="12738"/>
                  <a:pt x="418369" y="28452"/>
                </a:cubicBezTo>
                <a:cubicBezTo>
                  <a:pt x="418369" y="44166"/>
                  <a:pt x="405627" y="56904"/>
                  <a:pt x="389908" y="56904"/>
                </a:cubicBezTo>
                <a:cubicBezTo>
                  <a:pt x="374189" y="56904"/>
                  <a:pt x="361447" y="44166"/>
                  <a:pt x="361447" y="28452"/>
                </a:cubicBezTo>
                <a:cubicBezTo>
                  <a:pt x="361447" y="12738"/>
                  <a:pt x="374189" y="0"/>
                  <a:pt x="389908" y="0"/>
                </a:cubicBezTo>
                <a:close/>
                <a:moveTo>
                  <a:pt x="269426" y="0"/>
                </a:moveTo>
                <a:cubicBezTo>
                  <a:pt x="285145" y="0"/>
                  <a:pt x="297887" y="12738"/>
                  <a:pt x="297887" y="28452"/>
                </a:cubicBezTo>
                <a:cubicBezTo>
                  <a:pt x="297887" y="44166"/>
                  <a:pt x="285145" y="56904"/>
                  <a:pt x="269426" y="56904"/>
                </a:cubicBezTo>
                <a:cubicBezTo>
                  <a:pt x="253707" y="56904"/>
                  <a:pt x="240965" y="44166"/>
                  <a:pt x="240965" y="28452"/>
                </a:cubicBezTo>
                <a:cubicBezTo>
                  <a:pt x="240965" y="12738"/>
                  <a:pt x="253707" y="0"/>
                  <a:pt x="269426" y="0"/>
                </a:cubicBezTo>
                <a:close/>
                <a:moveTo>
                  <a:pt x="148943" y="0"/>
                </a:moveTo>
                <a:cubicBezTo>
                  <a:pt x="164662" y="0"/>
                  <a:pt x="177404" y="12738"/>
                  <a:pt x="177404" y="28452"/>
                </a:cubicBezTo>
                <a:cubicBezTo>
                  <a:pt x="177404" y="44166"/>
                  <a:pt x="164662" y="56904"/>
                  <a:pt x="148943" y="56904"/>
                </a:cubicBezTo>
                <a:cubicBezTo>
                  <a:pt x="133224" y="56904"/>
                  <a:pt x="120482" y="44166"/>
                  <a:pt x="120482" y="28452"/>
                </a:cubicBezTo>
                <a:cubicBezTo>
                  <a:pt x="120482" y="12738"/>
                  <a:pt x="133224" y="0"/>
                  <a:pt x="148943" y="0"/>
                </a:cubicBezTo>
                <a:close/>
                <a:moveTo>
                  <a:pt x="28461" y="0"/>
                </a:moveTo>
                <a:cubicBezTo>
                  <a:pt x="44180" y="0"/>
                  <a:pt x="56922" y="12738"/>
                  <a:pt x="56922" y="28452"/>
                </a:cubicBezTo>
                <a:cubicBezTo>
                  <a:pt x="56922" y="44166"/>
                  <a:pt x="44180" y="56904"/>
                  <a:pt x="28461" y="56904"/>
                </a:cubicBezTo>
                <a:cubicBezTo>
                  <a:pt x="12742" y="56904"/>
                  <a:pt x="0" y="44166"/>
                  <a:pt x="0" y="28452"/>
                </a:cubicBezTo>
                <a:cubicBezTo>
                  <a:pt x="0" y="12738"/>
                  <a:pt x="12742" y="0"/>
                  <a:pt x="28461" y="0"/>
                </a:cubicBezTo>
                <a:close/>
              </a:path>
            </a:pathLst>
          </a:cu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latin typeface="Arial" panose="020b0604020202020204" pitchFamily="34" charset="0"/>
              <a:ea typeface="微软雅黑" panose="020b0503020204020204" charset="-122"/>
            </a:endParaRPr>
          </a:p>
        </p:txBody>
      </p:sp>
      <p:sp>
        <p:nvSpPr>
          <p:cNvPr id="14" name="任意多边形: 形状 13"/>
          <p:cNvSpPr>
            <a:spLocks noChangeAspect="1"/>
          </p:cNvSpPr>
          <p:nvPr>
            <p:custDataLst>
              <p:tags r:id="rId5"/>
            </p:custDataLst>
          </p:nvPr>
        </p:nvSpPr>
        <p:spPr>
          <a:xfrm rot="10800000">
            <a:off x="11371234" y="776896"/>
            <a:ext cx="282076" cy="572396"/>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latin typeface="Arial" panose="020b0604020202020204" pitchFamily="34" charset="0"/>
              <a:ea typeface="微软雅黑" panose="020b0503020204020204" charset="-122"/>
            </a:endParaRPr>
          </a:p>
        </p:txBody>
      </p:sp>
      <p:sp>
        <p:nvSpPr>
          <p:cNvPr id="15" name="任意多边形: 形状 14"/>
          <p:cNvSpPr>
            <a:spLocks noChangeAspect="1"/>
          </p:cNvSpPr>
          <p:nvPr>
            <p:custDataLst>
              <p:tags r:id="rId6"/>
            </p:custDataLst>
          </p:nvPr>
        </p:nvSpPr>
        <p:spPr>
          <a:xfrm rot="10800000">
            <a:off x="10997345" y="776896"/>
            <a:ext cx="282076" cy="572396"/>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alpha val="35000"/>
            </a:schemeClr>
          </a:solidFill>
          <a:ln w="31750" cap="rnd">
            <a:no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latin typeface="Arial" panose="020b0604020202020204" pitchFamily="34" charset="0"/>
              <a:ea typeface="微软雅黑" panose="020b0503020204020204" charset="-122"/>
            </a:endParaRPr>
          </a:p>
        </p:txBody>
      </p:sp>
      <p:sp>
        <p:nvSpPr>
          <p:cNvPr id="12" name="任意多边形: 形状 11"/>
          <p:cNvSpPr>
            <a:spLocks noChangeAspect="1"/>
          </p:cNvSpPr>
          <p:nvPr>
            <p:custDataLst>
              <p:tags r:id="rId7"/>
            </p:custDataLst>
          </p:nvPr>
        </p:nvSpPr>
        <p:spPr>
          <a:xfrm rot="10800000">
            <a:off x="11270350" y="676012"/>
            <a:ext cx="282076" cy="572396"/>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latin typeface="Arial" panose="020b0604020202020204" pitchFamily="34" charset="0"/>
              <a:ea typeface="微软雅黑" panose="020b0503020204020204" charset="-122"/>
            </a:endParaRPr>
          </a:p>
        </p:txBody>
      </p:sp>
      <p:sp>
        <p:nvSpPr>
          <p:cNvPr id="13" name="任意多边形: 形状 12"/>
          <p:cNvSpPr>
            <a:spLocks noChangeAspect="1"/>
          </p:cNvSpPr>
          <p:nvPr>
            <p:custDataLst>
              <p:tags r:id="rId8"/>
            </p:custDataLst>
          </p:nvPr>
        </p:nvSpPr>
        <p:spPr>
          <a:xfrm rot="10800000">
            <a:off x="10896461" y="676012"/>
            <a:ext cx="282076" cy="572396"/>
          </a:xfrm>
          <a:custGeom>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noFill/>
          <a:ln w="38100" cap="rnd">
            <a:solidFill>
              <a:schemeClr val="accent1"/>
            </a:solidFill>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20000"/>
              </a:lnSpc>
            </a:pPr>
            <a:endParaRPr lang="zh-CN" altLang="en-US">
              <a:latin typeface="Arial" panose="020b0604020202020204" pitchFamily="34" charset="0"/>
              <a:ea typeface="微软雅黑" panose="020b0503020204020204" charset="-122"/>
            </a:endParaRPr>
          </a:p>
        </p:txBody>
      </p:sp>
      <p:sp>
        <p:nvSpPr>
          <p:cNvPr id="93" name="文本框 92"/>
          <p:cNvSpPr txBox="1"/>
          <p:nvPr>
            <p:custDataLst>
              <p:tags r:id="rId9"/>
            </p:custDataLst>
          </p:nvPr>
        </p:nvSpPr>
        <p:spPr>
          <a:xfrm>
            <a:off x="568325" y="1694815"/>
            <a:ext cx="10852150" cy="3987165"/>
          </a:xfrm>
          <a:prstGeom prst="rect">
            <a:avLst/>
          </a:prstGeom>
          <a:noFill/>
        </p:spPr>
        <p:txBody>
          <a:bodyPr wrap="square" lIns="90000" tIns="46800" rIns="90000" bIns="46800" rtlCol="0" anchor="ctr" anchorCtr="0">
            <a:noAutofit/>
          </a:bodyPr>
          <a:lstStyle>
            <a:defPPr>
              <a:defRPr lang="zh-CN"/>
            </a:defPPr>
            <a:lvl1pPr fontAlgn="auto">
              <a:lnSpc>
                <a:spcPct val="130000"/>
              </a:lnSpc>
              <a:spcAft>
                <a:spcPts val="1000"/>
              </a:spcAft>
              <a:defRPr sz="1600" spc="150"/>
            </a:lvl1pPr>
          </a:lstStyle>
          <a:p>
            <a:pPr marL="0" lvl="0" indent="-355600" algn="l" fontAlgn="ctr">
              <a:lnSpc>
                <a:spcPct val="120000"/>
              </a:lnSpc>
              <a:spcBef>
                <a:spcPct val="0"/>
              </a:spcBef>
              <a:spcAft>
                <a:spcPts val="800"/>
              </a:spcAft>
              <a:buClr>
                <a:schemeClr val="accent2"/>
              </a:buClr>
              <a:buSzTx/>
              <a:buFont typeface="WPS-Bullets" pitchFamily="2" charset="0"/>
              <a:buNone/>
            </a:pPr>
            <a:r>
              <a:rPr lang="zh-CN" altLang="en-US" sz="2400" b="1" spc="120">
                <a:solidFill>
                  <a:schemeClr val="tx1">
                    <a:lumMod val="75000"/>
                    <a:lumOff val="25000"/>
                  </a:schemeClr>
                </a:solidFill>
                <a:latin typeface="Arial" panose="020b0604020202020204" pitchFamily="34" charset="0"/>
                <a:ea typeface="微软雅黑" panose="020b0503020204020204" charset="-122"/>
              </a:rPr>
              <a:t>封建社会妇女被休一般被视为奇耻大辱，会遭人鄙弃，为什么刘兰芝被休后身价反而更高了?这个情节发生的可能性大吗？为什么加进这个情节？</a:t>
            </a:r>
            <a:endParaRPr lang="zh-CN" altLang="en-US" sz="2400" b="1" spc="120">
              <a:solidFill>
                <a:schemeClr val="tx1">
                  <a:lumMod val="75000"/>
                  <a:lumOff val="25000"/>
                </a:schemeClr>
              </a:solidFill>
              <a:latin typeface="Arial" panose="020b0604020202020204" pitchFamily="34" charset="0"/>
              <a:ea typeface="微软雅黑" panose="020b0503020204020204" charset="-122"/>
            </a:endParaRPr>
          </a:p>
          <a:p>
            <a:pPr marL="685800" lvl="1" indent="-330200" algn="l" fontAlgn="ctr">
              <a:lnSpc>
                <a:spcPct val="120000"/>
              </a:lnSpc>
              <a:spcBef>
                <a:spcPct val="0"/>
              </a:spcBef>
              <a:spcAft>
                <a:spcPts val="800"/>
              </a:spcAft>
              <a:buClr>
                <a:schemeClr val="tx1">
                  <a:lumMod val="75000"/>
                  <a:lumOff val="25000"/>
                </a:schemeClr>
              </a:buClr>
              <a:buSzPct val="90000"/>
              <a:buFont typeface="Wingdings" panose="05000000000000000000" pitchFamily="2" charset="2"/>
              <a:buChar char="l"/>
              <a:tabLst>
                <a:tab pos="355600"/>
              </a:tabLst>
            </a:pPr>
            <a:r>
              <a:rPr lang="en-US" altLang="zh-CN" sz="2400" b="1" spc="200">
                <a:solidFill>
                  <a:schemeClr val="tx1">
                    <a:lumMod val="75000"/>
                    <a:lumOff val="25000"/>
                  </a:schemeClr>
                </a:solidFill>
                <a:latin typeface="Arial" panose="020b0604020202020204" pitchFamily="34" charset="0"/>
                <a:ea typeface="微软雅黑" panose="020b0503020204020204" charset="-122"/>
              </a:rPr>
              <a:t>东汉建安年间，正是士族制度萌芽时期，门第观念已经存在。而刘兰芝的家庭门第不高。</a:t>
            </a:r>
            <a:endParaRPr lang="en-US" altLang="zh-CN" sz="2400" b="1" spc="200">
              <a:solidFill>
                <a:schemeClr val="tx1">
                  <a:lumMod val="75000"/>
                  <a:lumOff val="25000"/>
                </a:schemeClr>
              </a:solidFill>
              <a:latin typeface="Arial" panose="020b0604020202020204" pitchFamily="34" charset="0"/>
              <a:ea typeface="微软雅黑" panose="020b0503020204020204" charset="-122"/>
            </a:endParaRPr>
          </a:p>
          <a:p>
            <a:pPr marL="685800" lvl="1" indent="-330200" algn="l" fontAlgn="ctr">
              <a:lnSpc>
                <a:spcPct val="120000"/>
              </a:lnSpc>
              <a:spcBef>
                <a:spcPct val="0"/>
              </a:spcBef>
              <a:spcAft>
                <a:spcPts val="800"/>
              </a:spcAft>
              <a:buClr>
                <a:schemeClr val="tx1">
                  <a:lumMod val="75000"/>
                  <a:lumOff val="25000"/>
                </a:schemeClr>
              </a:buClr>
              <a:buSzPct val="90000"/>
              <a:buFont typeface="Wingdings" panose="05000000000000000000" pitchFamily="2" charset="2"/>
              <a:buChar char="l"/>
              <a:tabLst>
                <a:tab pos="355600"/>
              </a:tabLst>
            </a:pPr>
            <a:r>
              <a:rPr lang="en-US" altLang="zh-CN" sz="2400" b="1" spc="200">
                <a:solidFill>
                  <a:schemeClr val="tx1">
                    <a:lumMod val="75000"/>
                    <a:lumOff val="25000"/>
                  </a:schemeClr>
                </a:solidFill>
                <a:latin typeface="Arial" panose="020b0604020202020204" pitchFamily="34" charset="0"/>
                <a:ea typeface="微软雅黑" panose="020b0503020204020204" charset="-122"/>
              </a:rPr>
              <a:t>她的二婚身份，封建社会强调的是好女不嫁二夫，即便是夫死，也要守节到死，何况是被休。</a:t>
            </a:r>
            <a:endParaRPr lang="en-US" altLang="zh-CN" sz="2400" b="1" spc="200">
              <a:solidFill>
                <a:schemeClr val="tx1">
                  <a:lumMod val="75000"/>
                  <a:lumOff val="25000"/>
                </a:schemeClr>
              </a:solidFill>
              <a:latin typeface="Arial" panose="020b0604020202020204" pitchFamily="34" charset="0"/>
              <a:ea typeface="微软雅黑" panose="020b0503020204020204" charset="-122"/>
            </a:endParaRPr>
          </a:p>
          <a:p>
            <a:pPr marL="685800" lvl="1" indent="-330200" algn="l" fontAlgn="ctr">
              <a:lnSpc>
                <a:spcPct val="120000"/>
              </a:lnSpc>
              <a:spcBef>
                <a:spcPct val="0"/>
              </a:spcBef>
              <a:spcAft>
                <a:spcPts val="800"/>
              </a:spcAft>
              <a:buClr>
                <a:schemeClr val="tx1">
                  <a:lumMod val="75000"/>
                  <a:lumOff val="25000"/>
                </a:schemeClr>
              </a:buClr>
              <a:buSzPct val="90000"/>
              <a:buFont typeface="Wingdings" panose="05000000000000000000" pitchFamily="2" charset="2"/>
              <a:buChar char="l"/>
              <a:tabLst>
                <a:tab pos="355600"/>
              </a:tabLst>
            </a:pPr>
            <a:r>
              <a:rPr lang="en-US" altLang="zh-CN" sz="2400" b="1" spc="200">
                <a:solidFill>
                  <a:schemeClr val="tx1">
                    <a:lumMod val="75000"/>
                    <a:lumOff val="25000"/>
                  </a:schemeClr>
                </a:solidFill>
                <a:latin typeface="Arial" panose="020b0604020202020204" pitchFamily="34" charset="0"/>
                <a:ea typeface="微软雅黑" panose="020b0503020204020204" charset="-122"/>
              </a:rPr>
              <a:t>如果县令太守想为自己的儿子物色妻子，他们的选择空间还是很大的，他们的地位、所受的文化熏陶以及社会舆论，决定了这些深受儒家学说浸染的封建官员不可能为自己的儿子选择一个被别家扫地出门的弃妇作妻子。</a:t>
            </a:r>
            <a:endParaRPr lang="en-US" altLang="zh-CN" sz="2400" b="1" spc="200">
              <a:solidFill>
                <a:schemeClr val="tx1">
                  <a:lumMod val="75000"/>
                  <a:lumOff val="25000"/>
                </a:schemeClr>
              </a:solidFill>
              <a:latin typeface="Arial" panose="020b0604020202020204" pitchFamily="34" charset="0"/>
              <a:ea typeface="微软雅黑" panose="020b0503020204020204" charset="-122"/>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3">
                                            <p:txEl>
                                              <p:pRg st="1" end="1"/>
                                            </p:txEl>
                                          </p:spTgt>
                                        </p:tgtEl>
                                        <p:attrNameLst>
                                          <p:attrName>style.visibility</p:attrName>
                                        </p:attrNameLst>
                                      </p:cBhvr>
                                      <p:to>
                                        <p:strVal val="visible"/>
                                      </p:to>
                                    </p:set>
                                    <p:anim calcmode="lin" valueType="num">
                                      <p:cBhvr additive="base">
                                        <p:cTn id="7" dur="500" fill="hold"/>
                                        <p:tgtEl>
                                          <p:spTgt spid="9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3">
                                            <p:txEl>
                                              <p:pRg st="2" end="2"/>
                                            </p:txEl>
                                          </p:spTgt>
                                        </p:tgtEl>
                                        <p:attrNameLst>
                                          <p:attrName>style.visibility</p:attrName>
                                        </p:attrNameLst>
                                      </p:cBhvr>
                                      <p:to>
                                        <p:strVal val="visible"/>
                                      </p:to>
                                    </p:set>
                                    <p:anim calcmode="lin" valueType="num">
                                      <p:cBhvr additive="base">
                                        <p:cTn id="11" dur="500" fill="hold"/>
                                        <p:tgtEl>
                                          <p:spTgt spid="9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3">
                                            <p:txEl>
                                              <p:pRg st="3" end="3"/>
                                            </p:txEl>
                                          </p:spTgt>
                                        </p:tgtEl>
                                        <p:attrNameLst>
                                          <p:attrName>style.visibility</p:attrName>
                                        </p:attrNameLst>
                                      </p:cBhvr>
                                      <p:to>
                                        <p:strVal val="visible"/>
                                      </p:to>
                                    </p:set>
                                    <p:anim calcmode="lin" valueType="num">
                                      <p:cBhvr additive="base">
                                        <p:cTn id="15" dur="500" fill="hold"/>
                                        <p:tgtEl>
                                          <p:spTgt spid="9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Title 6"/>
          <p:cNvSpPr txBox="1"/>
          <p:nvPr>
            <p:custDataLst>
              <p:tags r:id="rId2"/>
            </p:custDataLst>
          </p:nvPr>
        </p:nvSpPr>
        <p:spPr>
          <a:xfrm>
            <a:off x="1764030" y="786765"/>
            <a:ext cx="8285480" cy="1784985"/>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首先，这是</a:t>
            </a:r>
            <a:r>
              <a:rPr lang="zh-CN" altLang="en-US"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表现人物形象的艺术需要</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。更是传唱者特意用这个“隆重”场面与刘兰芝被焦母驱遣回家的“冷落”形成鲜明的对比，从</a:t>
            </a:r>
            <a:r>
              <a:rPr lang="zh-CN" altLang="en-US" sz="2400" b="1" spc="2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侧面衬托兰芝的美丽外貌和美好心灵，反衬出焦母的专断和无知</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6" name="Title 6"/>
          <p:cNvSpPr txBox="1"/>
          <p:nvPr>
            <p:custDataLst>
              <p:tags r:id="rId3"/>
            </p:custDataLst>
          </p:nvPr>
        </p:nvSpPr>
        <p:spPr>
          <a:xfrm>
            <a:off x="1764030" y="2820670"/>
            <a:ext cx="8135620" cy="2740025"/>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其次，这个情节的出现也是</a:t>
            </a:r>
            <a:r>
              <a:rPr lang="zh-CN" altLang="en-US"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广大人民意愿的反映</a:t>
            </a: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刘兰芝的命运是悲惨的，这些弱女子的遭遇是令人同情的，同处于被压迫被蹂躏地位的广大群众在传唱刘兰芝的故事时自然而然地渗透了自己的感情。这既揭露了弱势群体无力主宰自己命运的事实，又曲曲折地反映了人民 群众的意愿。</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2" name="矩形 0"/>
          <p:cNvSpPr/>
          <p:nvPr>
            <p:custDataLst>
              <p:tags r:id="rId4"/>
            </p:custDataLst>
          </p:nvPr>
        </p:nvSpPr>
        <p:spPr>
          <a:xfrm>
            <a:off x="743223" y="604520"/>
            <a:ext cx="582173" cy="4673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grpSp>
        <p:nvGrpSpPr>
          <p:cNvPr id="4" name="组合 3"/>
          <p:cNvGrpSpPr/>
          <p:nvPr>
            <p:custDataLst>
              <p:tags r:id="rId5"/>
            </p:custDataLst>
          </p:nvPr>
        </p:nvGrpSpPr>
        <p:grpSpPr>
          <a:xfrm>
            <a:off x="11201490" y="604520"/>
            <a:ext cx="203583" cy="74612"/>
            <a:chOff x="9839643" y="910585"/>
            <a:chExt cx="203545" cy="74612"/>
          </a:xfrm>
        </p:grpSpPr>
        <p:cxnSp>
          <p:nvCxnSpPr>
            <p:cNvPr id="9" name="直接连接符 8"/>
            <p:cNvCxnSpPr/>
            <p:nvPr>
              <p:custDataLst>
                <p:tags r:id="rId6"/>
              </p:custDataLst>
            </p:nvPr>
          </p:nvCxnSpPr>
          <p:spPr>
            <a:xfrm>
              <a:off x="9839643" y="910585"/>
              <a:ext cx="20354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7"/>
              </p:custDataLst>
            </p:nvPr>
          </p:nvCxnSpPr>
          <p:spPr>
            <a:xfrm>
              <a:off x="9839643" y="985197"/>
              <a:ext cx="15557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13" name="直接连接符 12"/>
          <p:cNvCxnSpPr/>
          <p:nvPr>
            <p:custDataLst>
              <p:tags r:id="rId8"/>
            </p:custDataLst>
          </p:nvPr>
        </p:nvCxnSpPr>
        <p:spPr>
          <a:xfrm rot="5400000" flipH="1">
            <a:off x="1162325" y="5760385"/>
            <a:ext cx="0" cy="838207"/>
          </a:xfrm>
          <a:prstGeom prst="line">
            <a:avLst/>
          </a:prstGeom>
          <a:ln w="76200">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custDataLst>
              <p:tags r:id="rId9"/>
            </p:custDataLst>
          </p:nvPr>
        </p:nvCxnSpPr>
        <p:spPr>
          <a:xfrm>
            <a:off x="1236980" y="2696210"/>
            <a:ext cx="9113520" cy="0"/>
          </a:xfrm>
          <a:prstGeom prst="line">
            <a:avLst/>
          </a:prstGeom>
          <a:ln>
            <a:solidFill>
              <a:schemeClr val="dk1"/>
            </a:solidFill>
          </a:ln>
        </p:spPr>
        <p:style>
          <a:lnRef idx="1">
            <a:schemeClr val="accent1"/>
          </a:lnRef>
          <a:fillRef idx="0">
            <a:schemeClr val="accent1"/>
          </a:fillRef>
          <a:effectRef idx="0">
            <a:schemeClr val="accent1"/>
          </a:effectRef>
          <a:fontRef idx="minor">
            <a:schemeClr val="tx1"/>
          </a:fontRef>
        </p:style>
      </p:cxn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Object 901"/>
          <p:cNvSpPr txBox="1"/>
          <p:nvPr>
            <p:custDataLst>
              <p:tags r:id="rId2"/>
            </p:custDataLst>
          </p:nvPr>
        </p:nvSpPr>
        <p:spPr>
          <a:xfrm>
            <a:off x="504152" y="5462785"/>
            <a:ext cx="10972876" cy="752474"/>
          </a:xfrm>
          <a:prstGeom prst="rect">
            <a:avLst/>
          </a:prstGeom>
        </p:spPr>
        <p:txBody>
          <a:bodyPr vert="horz" lIns="63500" tIns="25400" rIns="63500" bIns="25400" rtlCol="0" anchor="b" anchorCtr="0">
            <a:normAutofit fontScale="60000"/>
          </a:bodyPr>
          <a:lstStyle/>
          <a:p>
            <a:pPr marL="0" indent="0" algn="l" fontAlgn="auto">
              <a:lnSpc>
                <a:spcPct val="100000"/>
              </a:lnSpc>
              <a:spcBef>
                <a:spcPct val="0"/>
              </a:spcBef>
              <a:spcAft>
                <a:spcPct val="0"/>
              </a:spcAft>
              <a:buSzTx/>
              <a:buNone/>
            </a:pPr>
            <a:r>
              <a:rPr lang="en-US" altLang="zh-CN" sz="4300" b="1" i="0" spc="320">
                <a:solidFill>
                  <a:schemeClr val="accent1"/>
                </a:solidFill>
                <a:latin typeface="微软雅黑" panose="020b0503020204020204" charset="-122"/>
                <a:ea typeface="微软雅黑" panose="020b0503020204020204" charset="-122"/>
              </a:rPr>
              <a:t>一个忠厚善良，忠于爱情，由顺从到抗争（消极抗争）的叛逆形象。</a:t>
            </a:r>
            <a:endParaRPr lang="en-US" altLang="zh-CN" sz="4300" b="1" i="0" spc="320">
              <a:solidFill>
                <a:schemeClr val="accent1"/>
              </a:solidFill>
              <a:latin typeface="微软雅黑" panose="020b0503020204020204" charset="-122"/>
              <a:ea typeface="微软雅黑" panose="020b0503020204020204" charset="-122"/>
            </a:endParaRPr>
          </a:p>
        </p:txBody>
      </p:sp>
      <p:sp>
        <p:nvSpPr>
          <p:cNvPr id="5" name="Object 902"/>
          <p:cNvSpPr txBox="1"/>
          <p:nvPr>
            <p:custDataLst>
              <p:tags r:id="rId3"/>
            </p:custDataLst>
          </p:nvPr>
        </p:nvSpPr>
        <p:spPr>
          <a:xfrm>
            <a:off x="609562" y="542169"/>
            <a:ext cx="10972876" cy="377190"/>
          </a:xfrm>
          <a:prstGeom prst="rect">
            <a:avLst/>
          </a:prstGeom>
        </p:spPr>
        <p:txBody>
          <a:bodyPr vert="horz" lIns="63500" tIns="25400" rIns="63500" bIns="25400" rtlCol="0" anchor="t" anchorCtr="0">
            <a:noAutofit/>
          </a:bodyPr>
          <a:lstStyle/>
          <a:p>
            <a:pPr marL="0" indent="0" algn="l" fontAlgn="auto">
              <a:lnSpc>
                <a:spcPct val="100000"/>
              </a:lnSpc>
              <a:spcBef>
                <a:spcPct val="0"/>
              </a:spcBef>
              <a:spcAft>
                <a:spcPct val="0"/>
              </a:spcAft>
              <a:buSzTx/>
            </a:pPr>
            <a:r>
              <a:rPr lang="zh-CN" altLang="en-US" sz="3600" b="1" u="none" strike="noStrike" spc="80" baseline="0">
                <a:solidFill>
                  <a:srgbClr val="0070C0"/>
                </a:solidFill>
                <a:uLnTx/>
                <a:uFillTx/>
                <a:latin typeface="微软雅黑" panose="020b0503020204020204" charset="-122"/>
                <a:ea typeface="微软雅黑" panose="020b0503020204020204" charset="-122"/>
              </a:rPr>
              <a:t>焦仲卿：</a:t>
            </a:r>
            <a:endParaRPr lang="zh-CN" altLang="en-US" sz="3600" b="1" u="none" strike="noStrike" spc="80" baseline="0">
              <a:solidFill>
                <a:srgbClr val="0070C0"/>
              </a:solidFill>
              <a:uLnTx/>
              <a:uFillTx/>
              <a:latin typeface="微软雅黑" panose="020b0503020204020204" charset="-122"/>
              <a:ea typeface="微软雅黑" panose="020b0503020204020204" charset="-122"/>
            </a:endParaRPr>
          </a:p>
        </p:txBody>
      </p:sp>
      <p:pic>
        <p:nvPicPr>
          <p:cNvPr id="6" name="图片 5"/>
          <p:cNvPicPr>
            <a:picLocks noChangeAspect="1"/>
          </p:cNvPicPr>
          <p:nvPr>
            <p:custDataLst>
              <p:tags r:id="rId5"/>
            </p:custDataLst>
          </p:nvPr>
        </p:nvPicPr>
        <p:blipFill>
          <a:blip r:embed="rId4"/>
          <a:stretch>
            <a:fillRect/>
          </a:stretch>
        </p:blipFill>
        <p:spPr>
          <a:xfrm>
            <a:off x="504190" y="1282065"/>
            <a:ext cx="4689475" cy="4083050"/>
          </a:xfrm>
          <a:custGeom>
            <a:cxnLst>
              <a:cxn ang="3">
                <a:pos x="hc" y="t"/>
              </a:cxn>
              <a:cxn ang="cd2">
                <a:pos x="l" y="vc"/>
              </a:cxn>
              <a:cxn ang="cd4">
                <a:pos x="hc" y="b"/>
              </a:cxn>
              <a:cxn ang="0">
                <a:pos x="r" y="vc"/>
              </a:cxn>
            </a:cxnLst>
            <a:rect l="l" t="t" r="r" b="b"/>
            <a:pathLst>
              <a:path w="9750" h="5994">
                <a:moveTo>
                  <a:pt x="0" y="0"/>
                </a:moveTo>
                <a:lnTo>
                  <a:pt x="9750" y="0"/>
                </a:lnTo>
                <a:lnTo>
                  <a:pt x="9750" y="5994"/>
                </a:lnTo>
                <a:lnTo>
                  <a:pt x="0" y="5994"/>
                </a:lnTo>
                <a:lnTo>
                  <a:pt x="0" y="0"/>
                </a:lnTo>
                <a:close/>
              </a:path>
            </a:pathLst>
          </a:custGeom>
          <a:ln w="12700">
            <a:solidFill>
              <a:srgbClr val="000000">
                <a:alpha val="2000"/>
              </a:srgbClr>
            </a:solidFill>
          </a:ln>
          <a:effectLst>
            <a:outerShdw blurRad="444500" dist="127000" dir="2700000" algn="tl" rotWithShape="0">
              <a:srgbClr val="000000">
                <a:alpha val="15000"/>
              </a:srgbClr>
            </a:outerShdw>
          </a:effectLst>
        </p:spPr>
      </p:pic>
      <p:sp>
        <p:nvSpPr>
          <p:cNvPr id="11" name="Title 6"/>
          <p:cNvSpPr txBox="1"/>
          <p:nvPr>
            <p:custDataLst>
              <p:tags r:id="rId6"/>
            </p:custDataLst>
          </p:nvPr>
        </p:nvSpPr>
        <p:spPr>
          <a:xfrm>
            <a:off x="5559189" y="1819415"/>
            <a:ext cx="5480329" cy="2897352"/>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57200" lvl="0" indent="-457200" algn="l" fontAlgn="ctr">
              <a:lnSpc>
                <a:spcPct val="130000"/>
              </a:lnSpc>
              <a:spcBef>
                <a:spcPts val="1000"/>
              </a:spcBef>
              <a:spcAft>
                <a:spcPct val="0"/>
              </a:spcAft>
              <a:buSzTx/>
              <a:buFont typeface="+mj-lt"/>
              <a:buAutoNum type="arabicPeriod"/>
            </a:pPr>
            <a:r>
              <a:rPr lang="en-US" altLang="zh-CN" sz="2400" b="1" u="none" strike="noStrike" spc="100" baseline="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rPr>
              <a:t>忠于爱情——“结发同枕席，黄泉共为友”。</a:t>
            </a:r>
            <a:endParaRPr lang="en-US" altLang="zh-CN" sz="2400" b="1" u="none" strike="noStrike" spc="100" baseline="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endParaRPr>
          </a:p>
          <a:p>
            <a:pPr marL="457200" lvl="0" indent="-457200" algn="l" fontAlgn="ctr">
              <a:lnSpc>
                <a:spcPct val="130000"/>
              </a:lnSpc>
              <a:spcBef>
                <a:spcPts val="1000"/>
              </a:spcBef>
              <a:spcAft>
                <a:spcPct val="0"/>
              </a:spcAft>
              <a:buSzTx/>
              <a:buFont typeface="+mj-lt"/>
              <a:buAutoNum type="arabicPeriod"/>
            </a:pPr>
            <a:r>
              <a:rPr lang="en-US" altLang="zh-CN" sz="2400" b="1" u="none" strike="noStrike" spc="100" baseline="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rPr>
              <a:t>对母亲：开始——既孝又怨，不敢违抗。后来——对爱情的忠贞战胜了对母亲的孝顺、屈从，不顾“不孝有三，无后为大”的封建礼教，自缢于庭树，作了最强有力的反抗。</a:t>
            </a:r>
            <a:endParaRPr lang="en-US" altLang="zh-CN" sz="2400" b="1" u="none" strike="noStrike" spc="100" baseline="0">
              <a:ln w="3175">
                <a:noFill/>
                <a:prstDash val="dash"/>
              </a:ln>
              <a:solidFill>
                <a:schemeClr val="dk1">
                  <a:lumMod val="75000"/>
                  <a:lumOff val="25000"/>
                </a:schemeClr>
              </a:solidFill>
              <a:uLnTx/>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custDataLst>
              <p:tags r:id="rId2"/>
            </p:custDataLst>
          </p:nvPr>
        </p:nvSpPr>
        <p:spPr>
          <a:xfrm>
            <a:off x="609563" y="609496"/>
            <a:ext cx="10972876" cy="572769"/>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en-US" sz="3200" b="1" spc="160">
                <a:solidFill>
                  <a:schemeClr val="accent1"/>
                </a:solidFill>
                <a:latin typeface="微软雅黑" panose="020b0503020204020204" charset="-122"/>
                <a:ea typeface="微软雅黑" panose="020b0503020204020204" charset="-122"/>
              </a:rPr>
              <a:t>焦母</a:t>
            </a:r>
            <a:endParaRPr lang="zh-CN" altLang="en-US" sz="3200" b="1" spc="160">
              <a:solidFill>
                <a:schemeClr val="accent1"/>
              </a:solidFill>
              <a:latin typeface="微软雅黑" panose="020b0503020204020204" charset="-122"/>
              <a:ea typeface="微软雅黑" panose="020b0503020204020204" charset="-122"/>
            </a:endParaRPr>
          </a:p>
        </p:txBody>
      </p:sp>
      <p:pic>
        <p:nvPicPr>
          <p:cNvPr id="6" name="图片 5"/>
          <p:cNvPicPr>
            <a:picLocks noChangeAspect="1"/>
          </p:cNvPicPr>
          <p:nvPr>
            <p:custDataLst>
              <p:tags r:id="rId4"/>
            </p:custDataLst>
          </p:nvPr>
        </p:nvPicPr>
        <p:blipFill>
          <a:blip r:embed="rId3"/>
          <a:stretch>
            <a:fillRect/>
          </a:stretch>
        </p:blipFill>
        <p:spPr>
          <a:xfrm>
            <a:off x="608965" y="1525905"/>
            <a:ext cx="5365115" cy="4723130"/>
          </a:xfrm>
          <a:prstGeom prst="roundRect">
            <a:avLst>
              <a:gd name="adj" fmla="val 8890"/>
            </a:avLst>
          </a:prstGeom>
          <a:effectLst>
            <a:outerShdw blurRad="279400" dist="88900" dir="2700000" algn="tl" rotWithShape="0">
              <a:srgbClr val="000000">
                <a:alpha val="10000"/>
              </a:srgbClr>
            </a:outerShdw>
          </a:effectLst>
        </p:spPr>
      </p:pic>
      <p:sp>
        <p:nvSpPr>
          <p:cNvPr id="11" name="Title 6"/>
          <p:cNvSpPr txBox="1"/>
          <p:nvPr>
            <p:custDataLst>
              <p:tags r:id="rId5"/>
            </p:custDataLst>
          </p:nvPr>
        </p:nvSpPr>
        <p:spPr>
          <a:xfrm>
            <a:off x="6382385" y="1525905"/>
            <a:ext cx="5487035" cy="4417695"/>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55600" lvl="0" indent="-355600" algn="l" fontAlgn="ctr">
              <a:lnSpc>
                <a:spcPct val="120000"/>
              </a:lnSpc>
              <a:spcBef>
                <a:spcPct val="0"/>
              </a:spcBef>
              <a:spcAft>
                <a:spcPts val="800"/>
              </a:spcAft>
              <a:buSzTx/>
              <a:buFont typeface="Wingdings" panose="05000000000000000000" charset="0"/>
              <a:buChar char="l"/>
            </a:pPr>
            <a:r>
              <a:rPr lang="zh-CN" altLang="en-US" sz="28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蛮横无理、冷酷无情、独断专行</a:t>
            </a:r>
            <a:endParaRPr lang="zh-CN" altLang="en-US" sz="28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ct val="0"/>
              </a:spcBef>
              <a:spcAft>
                <a:spcPts val="800"/>
              </a:spcAft>
              <a:buSzTx/>
              <a:buFont typeface="Arial" panose="020b0604020202020204" pitchFamily="34" charset="0"/>
              <a:buChar char="○"/>
            </a:pP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对于兰芝与仲卿的美好爱情，毫无认识和同情，软硬兼施，目的是要仲卿速遣兰芝，以维护她的家长权威。这充分暴露了封建家长制摧残青年的丑恶本质。</a:t>
            </a:r>
            <a:endPar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anim calcmode="lin" valueType="num">
                                      <p:cBhvr additive="base">
                                        <p:cTn id="13"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custDataLst>
              <p:tags r:id="rId2"/>
            </p:custDataLst>
          </p:nvPr>
        </p:nvSpPr>
        <p:spPr>
          <a:xfrm>
            <a:off x="609563" y="609496"/>
            <a:ext cx="10972876" cy="572769"/>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en-US" sz="3200" b="1" spc="160">
                <a:solidFill>
                  <a:schemeClr val="accent1"/>
                </a:solidFill>
                <a:latin typeface="微软雅黑" panose="020b0503020204020204" charset="-122"/>
                <a:ea typeface="微软雅黑" panose="020b0503020204020204" charset="-122"/>
              </a:rPr>
              <a:t>刘兄</a:t>
            </a:r>
            <a:endParaRPr lang="zh-CN" altLang="en-US" sz="3200" b="1" spc="160">
              <a:solidFill>
                <a:schemeClr val="accent1"/>
              </a:solidFill>
              <a:latin typeface="微软雅黑" panose="020b0503020204020204" charset="-122"/>
              <a:ea typeface="微软雅黑" panose="020b0503020204020204" charset="-122"/>
            </a:endParaRPr>
          </a:p>
        </p:txBody>
      </p:sp>
      <p:pic>
        <p:nvPicPr>
          <p:cNvPr id="7" name="图片 6"/>
          <p:cNvPicPr>
            <a:picLocks noChangeAspect="1"/>
          </p:cNvPicPr>
          <p:nvPr>
            <p:custDataLst>
              <p:tags r:id="rId4"/>
            </p:custDataLst>
          </p:nvPr>
        </p:nvPicPr>
        <p:blipFill>
          <a:blip r:embed="rId3"/>
          <a:stretch>
            <a:fillRect/>
          </a:stretch>
        </p:blipFill>
        <p:spPr>
          <a:xfrm>
            <a:off x="608965" y="1284605"/>
            <a:ext cx="4885055" cy="4964430"/>
          </a:xfrm>
          <a:custGeom>
            <a:cxnLst>
              <a:cxn ang="3">
                <a:pos x="hc" y="t"/>
              </a:cxn>
              <a:cxn ang="cd2">
                <a:pos x="l" y="vc"/>
              </a:cxn>
              <a:cxn ang="cd4">
                <a:pos x="hc" y="b"/>
              </a:cxn>
              <a:cxn ang="0">
                <a:pos x="r" y="vc"/>
              </a:cxn>
            </a:cxnLst>
            <a:rect l="l" t="t" r="r" b="b"/>
            <a:pathLst>
              <a:path w="10080" h="6480">
                <a:moveTo>
                  <a:pt x="0" y="0"/>
                </a:moveTo>
                <a:lnTo>
                  <a:pt x="10080" y="0"/>
                </a:lnTo>
                <a:lnTo>
                  <a:pt x="10080" y="6480"/>
                </a:lnTo>
                <a:lnTo>
                  <a:pt x="0" y="6480"/>
                </a:lnTo>
                <a:lnTo>
                  <a:pt x="0" y="0"/>
                </a:lnTo>
                <a:close/>
              </a:path>
            </a:pathLst>
          </a:custGeom>
          <a:ln w="12700">
            <a:solidFill>
              <a:srgbClr val="000000">
                <a:alpha val="2000"/>
              </a:srgbClr>
            </a:solidFill>
          </a:ln>
          <a:effectLst>
            <a:outerShdw blurRad="444500" dist="127000" dir="2700000" algn="tl" rotWithShape="0">
              <a:srgbClr val="000000">
                <a:alpha val="15000"/>
              </a:srgbClr>
            </a:outerShdw>
          </a:effectLst>
        </p:spPr>
      </p:pic>
      <p:sp>
        <p:nvSpPr>
          <p:cNvPr id="11" name="Title 6"/>
          <p:cNvSpPr txBox="1"/>
          <p:nvPr>
            <p:custDataLst>
              <p:tags r:id="rId5"/>
            </p:custDataLst>
          </p:nvPr>
        </p:nvSpPr>
        <p:spPr>
          <a:xfrm>
            <a:off x="6210318" y="1525664"/>
            <a:ext cx="5372125" cy="4417936"/>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质问：作计何不量！（liàng 衡量）</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利诱：先嫁得府吏，后嫁得郎君，否泰如天地，足以荣汝身。 </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威胁：不嫁义郎体，其往欲何云？</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508000" lvl="1" indent="-222250" algn="l" fontAlgn="ctr">
              <a:lnSpc>
                <a:spcPct val="130000"/>
              </a:lnSpc>
              <a:spcBef>
                <a:spcPct val="0"/>
              </a:spcBef>
              <a:spcAft>
                <a:spcPct val="0"/>
              </a:spcAft>
              <a:buSzTx/>
              <a:buFont typeface="Arial" panose="020b0604020202020204" pitchFamily="34" charset="0"/>
              <a:buChar char="○"/>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性行暴戾，趋炎附势，贪慕富贵，不顾礼义，尖酸刻薄，冷酷无情的市侩</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文本框 10"/>
          <p:cNvSpPr txBox="1"/>
          <p:nvPr>
            <p:custDataLst>
              <p:tags r:id="rId2"/>
            </p:custDataLst>
          </p:nvPr>
        </p:nvSpPr>
        <p:spPr>
          <a:xfrm>
            <a:off x="609562" y="579039"/>
            <a:ext cx="10972876" cy="638174"/>
          </a:xfrm>
          <a:prstGeom prst="rect">
            <a:avLst/>
          </a:prstGeom>
          <a:noFill/>
        </p:spPr>
        <p:txBody>
          <a:bodyPr wrap="square" lIns="63500" tIns="25400" rIns="63500" bIns="25400" rtlCol="0" anchor="t" anchorCtr="0">
            <a:normAutofit fontScale="90000"/>
          </a:bodyPr>
          <a:lstStyle/>
          <a:p>
            <a:pPr marL="0" indent="0" algn="ctr">
              <a:lnSpc>
                <a:spcPct val="100000"/>
              </a:lnSpc>
              <a:spcBef>
                <a:spcPct val="0"/>
              </a:spcBef>
              <a:spcAft>
                <a:spcPct val="0"/>
              </a:spcAft>
              <a:buSzTx/>
              <a:buNone/>
            </a:pPr>
            <a:r>
              <a:rPr lang="zh-CN" altLang="en-US" sz="3800" b="1" spc="220">
                <a:solidFill>
                  <a:schemeClr val="accent1"/>
                </a:solidFill>
                <a:latin typeface="微软雅黑" panose="020b0503020204020204" charset="-122"/>
                <a:ea typeface="微软雅黑" panose="020b0503020204020204" charset="-122"/>
              </a:rPr>
              <a:t>造成悲剧的原因有哪些？</a:t>
            </a:r>
            <a:endParaRPr lang="zh-CN" altLang="en-US" sz="3800" b="1" spc="220">
              <a:solidFill>
                <a:schemeClr val="accent1"/>
              </a:solidFill>
              <a:latin typeface="微软雅黑" panose="020b0503020204020204" charset="-122"/>
              <a:ea typeface="微软雅黑" panose="020b0503020204020204" charset="-122"/>
            </a:endParaRPr>
          </a:p>
        </p:txBody>
      </p:sp>
      <p:sp>
        <p:nvSpPr>
          <p:cNvPr id="12" name="Title 6"/>
          <p:cNvSpPr txBox="1"/>
          <p:nvPr>
            <p:custDataLst>
              <p:tags r:id="rId3"/>
            </p:custDataLst>
          </p:nvPr>
        </p:nvSpPr>
        <p:spPr>
          <a:xfrm>
            <a:off x="1852295" y="1981200"/>
            <a:ext cx="8110855" cy="402209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57150" lvl="0" indent="-342900" algn="l" fontAlgn="ctr">
              <a:lnSpc>
                <a:spcPct val="120000"/>
              </a:lnSpc>
              <a:spcBef>
                <a:spcPct val="0"/>
              </a:spcBef>
              <a:spcAft>
                <a:spcPts val="800"/>
              </a:spcAft>
              <a:buSzTx/>
              <a:buFont typeface="Wingdings" panose="05000000000000000000" charset="0"/>
              <a:buChar char="u"/>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仲卿官宦世家，从小生活在母亲的淫威之中，养成了</a:t>
            </a:r>
            <a:r>
              <a:rPr lang="zh-CN" altLang="en-US" sz="2400" b="1" spc="16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懦弱无能</a:t>
            </a: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的性格，所以当他面对母亲的威逼，就决定了他不可能主动争取婚姻的幸福。</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57150" lvl="0" indent="-342900" algn="l" fontAlgn="ctr">
              <a:lnSpc>
                <a:spcPct val="120000"/>
              </a:lnSpc>
              <a:spcBef>
                <a:spcPct val="0"/>
              </a:spcBef>
              <a:spcAft>
                <a:spcPts val="800"/>
              </a:spcAft>
              <a:buSzTx/>
              <a:buFont typeface="Wingdings" panose="05000000000000000000" charset="0"/>
              <a:buChar char="u"/>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在当时，儒家经义中的“</a:t>
            </a:r>
            <a:r>
              <a:rPr lang="zh-CN" altLang="en-US" sz="2400" b="1" spc="16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孝</a:t>
            </a: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”充当着捍卫封建礼教，维护封建家长权威的坚实堤坝。所以焦母能用高压政策对待儿子，刘兄能用威逼手段胁迫妹妹，将他们双双推向了婚姻的坟墓。从这个角度看，</a:t>
            </a:r>
            <a:r>
              <a:rPr lang="zh-CN" altLang="en-US" sz="2400" b="1" spc="16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封建家长制和封建礼教</a:t>
            </a: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实质充当了杀害他们的刽子手。</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7" name="矩形 11"/>
          <p:cNvSpPr/>
          <p:nvPr>
            <p:custDataLst>
              <p:tags r:id="rId4"/>
            </p:custDataLst>
          </p:nvPr>
        </p:nvSpPr>
        <p:spPr>
          <a:xfrm>
            <a:off x="1136650" y="1834515"/>
            <a:ext cx="9194800" cy="4359910"/>
          </a:xfrm>
          <a:prstGeom prst="rect">
            <a:avLst/>
          </a:prstGeom>
          <a:no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8" name="矩形 12"/>
          <p:cNvSpPr/>
          <p:nvPr>
            <p:custDataLst>
              <p:tags r:id="rId5"/>
            </p:custDataLst>
          </p:nvPr>
        </p:nvSpPr>
        <p:spPr>
          <a:xfrm>
            <a:off x="10144199" y="1834411"/>
            <a:ext cx="1066165" cy="45720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0" name="矩形 12"/>
          <p:cNvSpPr/>
          <p:nvPr>
            <p:custDataLst>
              <p:tags r:id="rId6"/>
            </p:custDataLst>
          </p:nvPr>
        </p:nvSpPr>
        <p:spPr>
          <a:xfrm>
            <a:off x="345440" y="5545738"/>
            <a:ext cx="1219835" cy="45720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3"/>
          <p:cNvSpPr/>
          <p:nvPr>
            <p:custDataLst>
              <p:tags r:id="rId2"/>
            </p:custDataLst>
          </p:nvPr>
        </p:nvSpPr>
        <p:spPr>
          <a:xfrm>
            <a:off x="4422775" y="1798320"/>
            <a:ext cx="7131685" cy="375666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5" name="矩形 12"/>
          <p:cNvSpPr/>
          <p:nvPr>
            <p:custDataLst>
              <p:tags r:id="rId3"/>
            </p:custDataLst>
          </p:nvPr>
        </p:nvSpPr>
        <p:spPr>
          <a:xfrm>
            <a:off x="419735" y="1798320"/>
            <a:ext cx="3773805" cy="375666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6" name="矩形 14"/>
          <p:cNvSpPr/>
          <p:nvPr>
            <p:custDataLst>
              <p:tags r:id="rId4"/>
            </p:custDataLst>
          </p:nvPr>
        </p:nvSpPr>
        <p:spPr>
          <a:xfrm>
            <a:off x="420370" y="1950720"/>
            <a:ext cx="3531870" cy="375666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7" name="矩形 16"/>
          <p:cNvSpPr/>
          <p:nvPr>
            <p:custDataLst>
              <p:tags r:id="rId5"/>
            </p:custDataLst>
          </p:nvPr>
        </p:nvSpPr>
        <p:spPr>
          <a:xfrm>
            <a:off x="4559935" y="1950720"/>
            <a:ext cx="7146925" cy="375666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2" name="文本框 11"/>
          <p:cNvSpPr txBox="1"/>
          <p:nvPr>
            <p:custDataLst>
              <p:tags r:id="rId6"/>
            </p:custDataLst>
          </p:nvPr>
        </p:nvSpPr>
        <p:spPr>
          <a:xfrm>
            <a:off x="609600" y="594247"/>
            <a:ext cx="10972800" cy="801521"/>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en-US" sz="4000" b="1" spc="240">
                <a:solidFill>
                  <a:schemeClr val="accent1"/>
                </a:solidFill>
                <a:latin typeface="微软雅黑" panose="020b0503020204020204" charset="-122"/>
                <a:ea typeface="微软雅黑" panose="020b0503020204020204" charset="-122"/>
              </a:rPr>
              <a:t>总结归纳</a:t>
            </a:r>
            <a:endParaRPr lang="zh-CN" altLang="en-US" sz="4000" b="1" spc="240">
              <a:solidFill>
                <a:schemeClr val="accent1"/>
              </a:solidFill>
              <a:latin typeface="微软雅黑" panose="020b0503020204020204" charset="-122"/>
              <a:ea typeface="微软雅黑" panose="020b0503020204020204" charset="-122"/>
            </a:endParaRPr>
          </a:p>
        </p:txBody>
      </p:sp>
      <p:sp>
        <p:nvSpPr>
          <p:cNvPr id="13" name="Title 6"/>
          <p:cNvSpPr txBox="1"/>
          <p:nvPr>
            <p:custDataLst>
              <p:tags r:id="rId7"/>
            </p:custDataLst>
          </p:nvPr>
        </p:nvSpPr>
        <p:spPr>
          <a:xfrm>
            <a:off x="554355" y="2171700"/>
            <a:ext cx="3548380" cy="33147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55600" lvl="0" indent="-355600" algn="l" fontAlgn="ctr">
              <a:lnSpc>
                <a:spcPct val="120000"/>
              </a:lnSpc>
              <a:spcBef>
                <a:spcPct val="0"/>
              </a:spcBef>
              <a:spcAft>
                <a:spcPts val="800"/>
              </a:spcAft>
              <a:buSzTx/>
              <a:buFont typeface="Wingdings" panose="05000000000000000000" charset="0"/>
              <a:buChar char="l"/>
            </a:pP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主题：</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indent="0" algn="l" fontAlgn="ctr">
              <a:lnSpc>
                <a:spcPct val="120000"/>
              </a:lnSpc>
              <a:spcBef>
                <a:spcPct val="0"/>
              </a:spcBef>
              <a:spcAft>
                <a:spcPts val="800"/>
              </a:spcAft>
              <a:buSzTx/>
              <a:buFont typeface="Wingdings" panose="05000000000000000000" charset="0"/>
            </a:pP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作品通过焦仲卿、刘兰芝的婚姻悲剧，揭露了</a:t>
            </a:r>
            <a:r>
              <a:rPr lang="zh-CN" altLang="en-US"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封建礼教、封建家长制</a:t>
            </a: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的罪恶，歌颂了兰芝夫妇忠于爱情宁死不屈的反抗精神。</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8"/>
            </p:custDataLst>
          </p:nvPr>
        </p:nvSpPr>
        <p:spPr>
          <a:xfrm>
            <a:off x="4838700" y="2171700"/>
            <a:ext cx="6438900" cy="33147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20000"/>
              </a:lnSpc>
              <a:spcBef>
                <a:spcPct val="0"/>
              </a:spcBef>
              <a:spcAft>
                <a:spcPts val="800"/>
              </a:spcAft>
              <a:buSzTx/>
              <a:buFont typeface="Wingdings" panose="05000000000000000000" charset="0"/>
              <a:buNone/>
            </a:pP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写作特色：</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ct val="0"/>
              </a:spcBef>
              <a:spcAft>
                <a:spcPts val="800"/>
              </a:spcAft>
              <a:buSzTx/>
              <a:buFont typeface="Wingdings" panose="05000000000000000000" charset="0"/>
              <a:buNone/>
            </a:pP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1、个性化的</a:t>
            </a:r>
            <a:r>
              <a:rPr lang="zh-CN" altLang="en-US"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语言</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0" lvl="0" indent="-285750" algn="l" fontAlgn="ctr">
              <a:lnSpc>
                <a:spcPct val="120000"/>
              </a:lnSpc>
              <a:spcBef>
                <a:spcPct val="0"/>
              </a:spcBef>
              <a:spcAft>
                <a:spcPts val="800"/>
              </a:spcAft>
              <a:buSzTx/>
              <a:buFont typeface="Wingdings" panose="05000000000000000000" charset="0"/>
              <a:buNone/>
            </a:pP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2、结构完整开头结尾照应，中间情节起伏</a:t>
            </a: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跌宕，表现了民歌作者在</a:t>
            </a:r>
            <a:r>
              <a:rPr lang="zh-CN" altLang="en-US"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叙事</a:t>
            </a: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上的高超技巧。</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0" lvl="0" indent="-285750" algn="l" fontAlgn="ctr">
              <a:lnSpc>
                <a:spcPct val="120000"/>
              </a:lnSpc>
              <a:spcBef>
                <a:spcPct val="0"/>
              </a:spcBef>
              <a:spcAft>
                <a:spcPts val="800"/>
              </a:spcAft>
              <a:buSzTx/>
              <a:buFont typeface="Wingdings" panose="05000000000000000000" charset="0"/>
              <a:buNone/>
            </a:pP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3、塑造了众多性格鲜明的</a:t>
            </a:r>
            <a:r>
              <a:rPr lang="zh-CN" altLang="en-US"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人物</a:t>
            </a: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形象</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0" lvl="0" indent="-285750" algn="l" fontAlgn="ctr">
              <a:lnSpc>
                <a:spcPct val="120000"/>
              </a:lnSpc>
              <a:spcBef>
                <a:spcPct val="0"/>
              </a:spcBef>
              <a:spcAft>
                <a:spcPts val="800"/>
              </a:spcAft>
              <a:buSzTx/>
              <a:buFont typeface="Wingdings" panose="05000000000000000000" charset="0"/>
              <a:buNone/>
            </a:pP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4、</a:t>
            </a:r>
            <a:r>
              <a:rPr lang="zh-CN" altLang="en-US" sz="2400" b="1" spc="120">
                <a:ln w="3175">
                  <a:noFill/>
                  <a:prstDash val="dash"/>
                </a:ln>
                <a:solidFill>
                  <a:srgbClr val="FF0000"/>
                </a:solidFill>
                <a:latin typeface="微软雅黑" panose="020b0503020204020204" charset="-122"/>
                <a:ea typeface="微软雅黑" panose="020b0503020204020204" charset="-122"/>
                <a:cs typeface="微软雅黑" panose="020b0503020204020204" charset="-122"/>
                <a:sym typeface="+mn-ea"/>
              </a:rPr>
              <a:t>现实主义和浪漫主义结合，</a:t>
            </a: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反映了人民对获得婚姻自由的美好愿望。</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Rectangle 2"/>
          <p:cNvSpPr>
            <a:spLocks noGrp="1"/>
          </p:cNvSpPr>
          <p:nvPr>
            <p:ph type="title" idx="4294967295"/>
          </p:nvPr>
        </p:nvSpPr>
        <p:spPr>
          <a:xfrm>
            <a:off x="439738" y="304483"/>
            <a:ext cx="2517775" cy="720725"/>
          </a:xfrm>
          <a:solidFill>
            <a:schemeClr val="bg1"/>
          </a:solidFill>
        </p:spPr>
        <p:txBody>
          <a:bodyPr vert="horz" wrap="square" lIns="91440" tIns="45720" rIns="91440" bIns="45720" anchor="ctr" anchorCtr="0"/>
          <a:lstStyle/>
          <a:p>
            <a:r>
              <a:rPr lang="zh-CN" altLang="en-US" sz="3600" b="1">
                <a:solidFill>
                  <a:srgbClr val="0070C0"/>
                </a:solidFill>
                <a:latin typeface="+mj-ea"/>
              </a:rPr>
              <a:t>十二时辰表</a:t>
            </a:r>
            <a:endParaRPr lang="zh-CN" altLang="en-US" sz="3600" b="1">
              <a:solidFill>
                <a:srgbClr val="0070C0"/>
              </a:solidFill>
              <a:latin typeface="+mj-ea"/>
            </a:endParaRPr>
          </a:p>
        </p:txBody>
      </p:sp>
      <p:sp>
        <p:nvSpPr>
          <p:cNvPr id="7171" name="Rectangle 3"/>
          <p:cNvSpPr>
            <a:spLocks noGrp="1"/>
          </p:cNvSpPr>
          <p:nvPr>
            <p:ph type="body" idx="4294967295"/>
          </p:nvPr>
        </p:nvSpPr>
        <p:spPr/>
        <p:txBody>
          <a:bodyPr vert="horz" wrap="square" lIns="91440" tIns="45720" rIns="91440" bIns="45720" anchor="t" anchorCtr="0"/>
          <a:lstStyle/>
          <a:p>
            <a:endParaRPr lang="en-US" altLang="zh-CN"/>
          </a:p>
          <a:p>
            <a:endParaRPr lang="en-US" altLang="zh-CN"/>
          </a:p>
        </p:txBody>
      </p:sp>
      <p:graphicFrame>
        <p:nvGraphicFramePr>
          <p:cNvPr id="35844" name="表格 35843"/>
          <p:cNvGraphicFramePr>
            <a:graphicFrameLocks noGrp="1"/>
          </p:cNvGraphicFramePr>
          <p:nvPr>
            <p:custDataLst>
              <p:tags r:id="rId2"/>
            </p:custDataLst>
          </p:nvPr>
        </p:nvGraphicFramePr>
        <p:xfrm>
          <a:off x="542925" y="1254125"/>
          <a:ext cx="10984865" cy="4906772"/>
        </p:xfrm>
        <a:graphic>
          <a:graphicData uri="http://schemas.openxmlformats.org/drawingml/2006/table">
            <a:tbl>
              <a:tblPr/>
              <a:tblGrid>
                <a:gridCol w="1029970"/>
                <a:gridCol w="840105"/>
                <a:gridCol w="841375"/>
                <a:gridCol w="841375"/>
                <a:gridCol w="841375"/>
                <a:gridCol w="842645"/>
                <a:gridCol w="841375"/>
                <a:gridCol w="842010"/>
                <a:gridCol w="841375"/>
                <a:gridCol w="842645"/>
                <a:gridCol w="747395"/>
                <a:gridCol w="749300"/>
                <a:gridCol w="883920"/>
              </a:tblGrid>
              <a:tr h="1585595">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latin typeface="微软雅黑" panose="020b0503020204020204" charset="-122"/>
                          <a:ea typeface="微软雅黑" panose="020b0503020204020204" charset="-122"/>
                        </a:rPr>
                        <a:t>十</a:t>
                      </a:r>
                      <a:endParaRPr lang="zh-CN" altLang="en-US" sz="3200" b="1">
                        <a:latin typeface="微软雅黑" panose="020b0503020204020204" charset="-122"/>
                        <a:ea typeface="微软雅黑" panose="020b0503020204020204" charset="-122"/>
                      </a:endParaRPr>
                    </a:p>
                    <a:p>
                      <a:pPr marL="0" lvl="0" indent="0" algn="ctr">
                        <a:buNone/>
                      </a:pPr>
                      <a:r>
                        <a:rPr lang="zh-CN" altLang="en-US" sz="3200" b="1">
                          <a:latin typeface="微软雅黑" panose="020b0503020204020204" charset="-122"/>
                          <a:ea typeface="微软雅黑" panose="020b0503020204020204" charset="-122"/>
                        </a:rPr>
                        <a:t>二</a:t>
                      </a:r>
                      <a:endParaRPr lang="zh-CN" altLang="en-US" sz="3200" b="1">
                        <a:latin typeface="微软雅黑" panose="020b0503020204020204" charset="-122"/>
                        <a:ea typeface="微软雅黑" panose="020b0503020204020204" charset="-122"/>
                      </a:endParaRPr>
                    </a:p>
                    <a:p>
                      <a:pPr marL="0" lvl="0" indent="0" algn="ctr">
                        <a:buNone/>
                      </a:pPr>
                      <a:r>
                        <a:rPr lang="zh-CN" altLang="en-US" sz="3200" b="1">
                          <a:latin typeface="微软雅黑" panose="020b0503020204020204" charset="-122"/>
                          <a:ea typeface="微软雅黑" panose="020b0503020204020204" charset="-122"/>
                        </a:rPr>
                        <a:t>时</a:t>
                      </a:r>
                      <a:endParaRPr lang="zh-CN" altLang="en-US"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latin typeface="微软雅黑" panose="020b0503020204020204" charset="-122"/>
                          <a:ea typeface="微软雅黑" panose="020b0503020204020204" charset="-122"/>
                        </a:rPr>
                        <a:t>夜</a:t>
                      </a:r>
                      <a:endParaRPr lang="zh-CN" altLang="en-US" sz="3200" b="1">
                        <a:latin typeface="微软雅黑" panose="020b0503020204020204" charset="-122"/>
                        <a:ea typeface="微软雅黑" panose="020b0503020204020204" charset="-122"/>
                      </a:endParaRPr>
                    </a:p>
                    <a:p>
                      <a:pPr marL="0" lvl="0" indent="0" algn="ctr">
                        <a:buNone/>
                      </a:pPr>
                      <a:endParaRPr lang="zh-CN" altLang="en-US" sz="3200" b="1">
                        <a:latin typeface="微软雅黑" panose="020b0503020204020204" charset="-122"/>
                        <a:ea typeface="微软雅黑" panose="020b0503020204020204" charset="-122"/>
                      </a:endParaRPr>
                    </a:p>
                    <a:p>
                      <a:pPr marL="0" lvl="0" indent="0" algn="ctr">
                        <a:buNone/>
                      </a:pPr>
                      <a:r>
                        <a:rPr lang="zh-CN" altLang="en-US" sz="3200" b="1">
                          <a:latin typeface="微软雅黑" panose="020b0503020204020204" charset="-122"/>
                          <a:ea typeface="微软雅黑" panose="020b0503020204020204" charset="-122"/>
                        </a:rPr>
                        <a:t>半</a:t>
                      </a:r>
                      <a:endParaRPr lang="zh-CN" altLang="en-US"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latin typeface="微软雅黑" panose="020b0503020204020204" charset="-122"/>
                          <a:ea typeface="微软雅黑" panose="020b0503020204020204" charset="-122"/>
                        </a:rPr>
                        <a:t>鸡</a:t>
                      </a:r>
                      <a:endParaRPr lang="zh-CN" altLang="en-US" sz="3200" b="1">
                        <a:latin typeface="微软雅黑" panose="020b0503020204020204" charset="-122"/>
                        <a:ea typeface="微软雅黑" panose="020b0503020204020204" charset="-122"/>
                      </a:endParaRPr>
                    </a:p>
                    <a:p>
                      <a:pPr marL="0" lvl="0" indent="0" algn="ctr">
                        <a:buNone/>
                      </a:pPr>
                      <a:endParaRPr lang="zh-CN" altLang="en-US" sz="3200" b="1">
                        <a:latin typeface="微软雅黑" panose="020b0503020204020204" charset="-122"/>
                        <a:ea typeface="微软雅黑" panose="020b0503020204020204" charset="-122"/>
                      </a:endParaRPr>
                    </a:p>
                    <a:p>
                      <a:pPr marL="0" lvl="0" indent="0" algn="ctr">
                        <a:buNone/>
                      </a:pPr>
                      <a:r>
                        <a:rPr lang="zh-CN" altLang="en-US" sz="3200" b="1">
                          <a:latin typeface="微软雅黑" panose="020b0503020204020204" charset="-122"/>
                          <a:ea typeface="微软雅黑" panose="020b0503020204020204" charset="-122"/>
                        </a:rPr>
                        <a:t>鸣</a:t>
                      </a:r>
                      <a:endParaRPr lang="zh-CN" altLang="en-US"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latin typeface="微软雅黑" panose="020b0503020204020204" charset="-122"/>
                          <a:ea typeface="微软雅黑" panose="020b0503020204020204" charset="-122"/>
                        </a:rPr>
                        <a:t>平</a:t>
                      </a:r>
                      <a:endParaRPr lang="zh-CN" altLang="en-US" sz="3200" b="1">
                        <a:latin typeface="微软雅黑" panose="020b0503020204020204" charset="-122"/>
                        <a:ea typeface="微软雅黑" panose="020b0503020204020204" charset="-122"/>
                      </a:endParaRPr>
                    </a:p>
                    <a:p>
                      <a:pPr marL="0" lvl="0" indent="0" algn="ctr">
                        <a:buNone/>
                      </a:pPr>
                      <a:endParaRPr lang="zh-CN" altLang="en-US" sz="3200" b="1">
                        <a:latin typeface="微软雅黑" panose="020b0503020204020204" charset="-122"/>
                        <a:ea typeface="微软雅黑" panose="020b0503020204020204" charset="-122"/>
                      </a:endParaRPr>
                    </a:p>
                    <a:p>
                      <a:pPr marL="0" lvl="0" indent="0" algn="ctr">
                        <a:buNone/>
                      </a:pPr>
                      <a:r>
                        <a:rPr lang="zh-CN" altLang="en-US" sz="3200" b="1">
                          <a:latin typeface="微软雅黑" panose="020b0503020204020204" charset="-122"/>
                          <a:ea typeface="微软雅黑" panose="020b0503020204020204" charset="-122"/>
                        </a:rPr>
                        <a:t>旦</a:t>
                      </a:r>
                      <a:endParaRPr lang="zh-CN" altLang="en-US"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latin typeface="微软雅黑" panose="020b0503020204020204" charset="-122"/>
                          <a:ea typeface="微软雅黑" panose="020b0503020204020204" charset="-122"/>
                        </a:rPr>
                        <a:t>日</a:t>
                      </a:r>
                      <a:endParaRPr lang="zh-CN" altLang="en-US" sz="3200" b="1">
                        <a:latin typeface="微软雅黑" panose="020b0503020204020204" charset="-122"/>
                        <a:ea typeface="微软雅黑" panose="020b0503020204020204" charset="-122"/>
                      </a:endParaRPr>
                    </a:p>
                    <a:p>
                      <a:pPr marL="0" lvl="0" indent="0" algn="ctr">
                        <a:buNone/>
                      </a:pPr>
                      <a:endParaRPr lang="zh-CN" altLang="en-US" sz="3200" b="1">
                        <a:latin typeface="微软雅黑" panose="020b0503020204020204" charset="-122"/>
                        <a:ea typeface="微软雅黑" panose="020b0503020204020204" charset="-122"/>
                      </a:endParaRPr>
                    </a:p>
                    <a:p>
                      <a:pPr marL="0" lvl="0" indent="0" algn="ctr">
                        <a:buNone/>
                      </a:pPr>
                      <a:r>
                        <a:rPr lang="zh-CN" altLang="en-US" sz="3200" b="1">
                          <a:latin typeface="微软雅黑" panose="020b0503020204020204" charset="-122"/>
                          <a:ea typeface="微软雅黑" panose="020b0503020204020204" charset="-122"/>
                        </a:rPr>
                        <a:t>出</a:t>
                      </a:r>
                      <a:endParaRPr lang="zh-CN" altLang="en-US"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latin typeface="微软雅黑" panose="020b0503020204020204" charset="-122"/>
                          <a:ea typeface="微软雅黑" panose="020b0503020204020204" charset="-122"/>
                        </a:rPr>
                        <a:t>食</a:t>
                      </a:r>
                      <a:endParaRPr lang="zh-CN" altLang="en-US" sz="3200" b="1">
                        <a:latin typeface="微软雅黑" panose="020b0503020204020204" charset="-122"/>
                        <a:ea typeface="微软雅黑" panose="020b0503020204020204" charset="-122"/>
                      </a:endParaRPr>
                    </a:p>
                    <a:p>
                      <a:pPr marL="0" lvl="0" indent="0" algn="ctr">
                        <a:buNone/>
                      </a:pPr>
                      <a:endParaRPr lang="zh-CN" altLang="en-US" sz="3200" b="1">
                        <a:latin typeface="微软雅黑" panose="020b0503020204020204" charset="-122"/>
                        <a:ea typeface="微软雅黑" panose="020b0503020204020204" charset="-122"/>
                      </a:endParaRPr>
                    </a:p>
                    <a:p>
                      <a:pPr marL="0" lvl="0" indent="0" algn="ctr">
                        <a:buNone/>
                      </a:pPr>
                      <a:r>
                        <a:rPr lang="zh-CN" altLang="en-US" sz="3200" b="1">
                          <a:latin typeface="微软雅黑" panose="020b0503020204020204" charset="-122"/>
                          <a:ea typeface="微软雅黑" panose="020b0503020204020204" charset="-122"/>
                        </a:rPr>
                        <a:t>时</a:t>
                      </a:r>
                      <a:endParaRPr lang="zh-CN" altLang="en-US"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solidFill>
                            <a:srgbClr val="0070C0"/>
                          </a:solidFill>
                          <a:latin typeface="微软雅黑" panose="020b0503020204020204" charset="-122"/>
                          <a:ea typeface="微软雅黑" panose="020b0503020204020204" charset="-122"/>
                        </a:rPr>
                        <a:t>隅</a:t>
                      </a:r>
                      <a:endParaRPr lang="zh-CN" altLang="en-US" sz="3200" b="1">
                        <a:solidFill>
                          <a:srgbClr val="0070C0"/>
                        </a:solidFill>
                        <a:latin typeface="微软雅黑" panose="020b0503020204020204" charset="-122"/>
                        <a:ea typeface="微软雅黑" panose="020b0503020204020204" charset="-122"/>
                      </a:endParaRPr>
                    </a:p>
                    <a:p>
                      <a:pPr marL="0" lvl="0" indent="0" algn="ctr">
                        <a:buNone/>
                      </a:pPr>
                      <a:endParaRPr lang="zh-CN" altLang="en-US" sz="3200" b="1">
                        <a:solidFill>
                          <a:srgbClr val="0070C0"/>
                        </a:solidFill>
                        <a:latin typeface="微软雅黑" panose="020b0503020204020204" charset="-122"/>
                        <a:ea typeface="微软雅黑" panose="020b0503020204020204" charset="-122"/>
                      </a:endParaRPr>
                    </a:p>
                    <a:p>
                      <a:pPr marL="0" lvl="0" indent="0" algn="ctr">
                        <a:buNone/>
                      </a:pPr>
                      <a:r>
                        <a:rPr lang="zh-CN" altLang="en-US" sz="3200" b="1">
                          <a:solidFill>
                            <a:srgbClr val="0070C0"/>
                          </a:solidFill>
                          <a:latin typeface="微软雅黑" panose="020b0503020204020204" charset="-122"/>
                          <a:ea typeface="微软雅黑" panose="020b0503020204020204" charset="-122"/>
                        </a:rPr>
                        <a:t>中</a:t>
                      </a:r>
                      <a:endParaRPr lang="zh-CN" altLang="en-US" sz="3200" b="1">
                        <a:solidFill>
                          <a:srgbClr val="0070C0"/>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latin typeface="微软雅黑" panose="020b0503020204020204" charset="-122"/>
                          <a:ea typeface="微软雅黑" panose="020b0503020204020204" charset="-122"/>
                        </a:rPr>
                        <a:t>日</a:t>
                      </a:r>
                      <a:endParaRPr lang="zh-CN" altLang="en-US" sz="3200" b="1">
                        <a:latin typeface="微软雅黑" panose="020b0503020204020204" charset="-122"/>
                        <a:ea typeface="微软雅黑" panose="020b0503020204020204" charset="-122"/>
                      </a:endParaRPr>
                    </a:p>
                    <a:p>
                      <a:pPr marL="0" lvl="0" indent="0" algn="ctr">
                        <a:buNone/>
                      </a:pPr>
                      <a:endParaRPr lang="zh-CN" altLang="en-US" sz="3200" b="1">
                        <a:latin typeface="微软雅黑" panose="020b0503020204020204" charset="-122"/>
                        <a:ea typeface="微软雅黑" panose="020b0503020204020204" charset="-122"/>
                      </a:endParaRPr>
                    </a:p>
                    <a:p>
                      <a:pPr marL="0" lvl="0" indent="0" algn="ctr">
                        <a:buNone/>
                      </a:pPr>
                      <a:r>
                        <a:rPr lang="zh-CN" altLang="en-US" sz="3200" b="1">
                          <a:latin typeface="微软雅黑" panose="020b0503020204020204" charset="-122"/>
                          <a:ea typeface="微软雅黑" panose="020b0503020204020204" charset="-122"/>
                        </a:rPr>
                        <a:t>中</a:t>
                      </a:r>
                      <a:endParaRPr lang="zh-CN" altLang="en-US"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solidFill>
                            <a:srgbClr val="0070C0"/>
                          </a:solidFill>
                          <a:latin typeface="微软雅黑" panose="020b0503020204020204" charset="-122"/>
                          <a:ea typeface="微软雅黑" panose="020b0503020204020204" charset="-122"/>
                        </a:rPr>
                        <a:t>日</a:t>
                      </a:r>
                      <a:endParaRPr lang="zh-CN" altLang="en-US" sz="3200" b="1">
                        <a:solidFill>
                          <a:srgbClr val="0070C0"/>
                        </a:solidFill>
                        <a:latin typeface="微软雅黑" panose="020b0503020204020204" charset="-122"/>
                        <a:ea typeface="微软雅黑" panose="020b0503020204020204" charset="-122"/>
                      </a:endParaRPr>
                    </a:p>
                    <a:p>
                      <a:pPr marL="0" lvl="0" indent="0" algn="ctr">
                        <a:buNone/>
                      </a:pPr>
                      <a:endParaRPr lang="zh-CN" altLang="en-US" sz="3200" b="1">
                        <a:solidFill>
                          <a:srgbClr val="0070C0"/>
                        </a:solidFill>
                        <a:latin typeface="微软雅黑" panose="020b0503020204020204" charset="-122"/>
                        <a:ea typeface="微软雅黑" panose="020b0503020204020204" charset="-122"/>
                      </a:endParaRPr>
                    </a:p>
                    <a:p>
                      <a:pPr marL="0" lvl="0" indent="0" algn="ctr">
                        <a:buNone/>
                      </a:pPr>
                      <a:r>
                        <a:rPr lang="zh-CN" altLang="en-US" sz="3200" b="1">
                          <a:solidFill>
                            <a:srgbClr val="0070C0"/>
                          </a:solidFill>
                          <a:latin typeface="微软雅黑" panose="020b0503020204020204" charset="-122"/>
                          <a:ea typeface="微软雅黑" panose="020b0503020204020204" charset="-122"/>
                        </a:rPr>
                        <a:t>昃</a:t>
                      </a:r>
                      <a:endParaRPr lang="zh-CN" altLang="en-US" sz="3200" b="1">
                        <a:solidFill>
                          <a:srgbClr val="0070C0"/>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solidFill>
                            <a:srgbClr val="0070C0"/>
                          </a:solidFill>
                          <a:latin typeface="微软雅黑" panose="020b0503020204020204" charset="-122"/>
                          <a:ea typeface="微软雅黑" panose="020b0503020204020204" charset="-122"/>
                        </a:rPr>
                        <a:t>晡</a:t>
                      </a:r>
                      <a:endParaRPr lang="zh-CN" altLang="en-US" sz="3200" b="1">
                        <a:solidFill>
                          <a:srgbClr val="0070C0"/>
                        </a:solidFill>
                        <a:latin typeface="微软雅黑" panose="020b0503020204020204" charset="-122"/>
                        <a:ea typeface="微软雅黑" panose="020b0503020204020204" charset="-122"/>
                      </a:endParaRPr>
                    </a:p>
                    <a:p>
                      <a:pPr marL="0" lvl="0" indent="0" algn="ctr">
                        <a:buNone/>
                      </a:pPr>
                      <a:endParaRPr lang="zh-CN" altLang="en-US" sz="3200" b="1">
                        <a:solidFill>
                          <a:srgbClr val="0070C0"/>
                        </a:solidFill>
                        <a:latin typeface="微软雅黑" panose="020b0503020204020204" charset="-122"/>
                        <a:ea typeface="微软雅黑" panose="020b0503020204020204" charset="-122"/>
                      </a:endParaRPr>
                    </a:p>
                    <a:p>
                      <a:pPr marL="0" lvl="0" indent="0" algn="ctr">
                        <a:buNone/>
                      </a:pPr>
                      <a:r>
                        <a:rPr lang="zh-CN" altLang="en-US" sz="3200" b="1">
                          <a:solidFill>
                            <a:srgbClr val="0070C0"/>
                          </a:solidFill>
                          <a:latin typeface="微软雅黑" panose="020b0503020204020204" charset="-122"/>
                          <a:ea typeface="微软雅黑" panose="020b0503020204020204" charset="-122"/>
                        </a:rPr>
                        <a:t>时</a:t>
                      </a:r>
                      <a:endParaRPr lang="zh-CN" altLang="en-US" sz="3200" b="1">
                        <a:solidFill>
                          <a:srgbClr val="0070C0"/>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latin typeface="微软雅黑" panose="020b0503020204020204" charset="-122"/>
                          <a:ea typeface="微软雅黑" panose="020b0503020204020204" charset="-122"/>
                        </a:rPr>
                        <a:t>日</a:t>
                      </a:r>
                      <a:endParaRPr lang="zh-CN" altLang="en-US" sz="3200" b="1">
                        <a:latin typeface="微软雅黑" panose="020b0503020204020204" charset="-122"/>
                        <a:ea typeface="微软雅黑" panose="020b0503020204020204" charset="-122"/>
                      </a:endParaRPr>
                    </a:p>
                    <a:p>
                      <a:pPr marL="0" lvl="0" indent="0" algn="ctr">
                        <a:buNone/>
                      </a:pPr>
                      <a:endParaRPr lang="zh-CN" altLang="en-US" sz="3200" b="1">
                        <a:latin typeface="微软雅黑" panose="020b0503020204020204" charset="-122"/>
                        <a:ea typeface="微软雅黑" panose="020b0503020204020204" charset="-122"/>
                      </a:endParaRPr>
                    </a:p>
                    <a:p>
                      <a:pPr marL="0" lvl="0" indent="0" algn="ctr">
                        <a:buNone/>
                      </a:pPr>
                      <a:r>
                        <a:rPr lang="zh-CN" altLang="en-US" sz="3200" b="1">
                          <a:latin typeface="微软雅黑" panose="020b0503020204020204" charset="-122"/>
                          <a:ea typeface="微软雅黑" panose="020b0503020204020204" charset="-122"/>
                        </a:rPr>
                        <a:t>入</a:t>
                      </a:r>
                      <a:endParaRPr lang="zh-CN" altLang="en-US"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latin typeface="微软雅黑" panose="020b0503020204020204" charset="-122"/>
                          <a:ea typeface="微软雅黑" panose="020b0503020204020204" charset="-122"/>
                        </a:rPr>
                        <a:t>黄</a:t>
                      </a:r>
                      <a:endParaRPr lang="zh-CN" altLang="en-US" sz="3200" b="1">
                        <a:latin typeface="微软雅黑" panose="020b0503020204020204" charset="-122"/>
                        <a:ea typeface="微软雅黑" panose="020b0503020204020204" charset="-122"/>
                      </a:endParaRPr>
                    </a:p>
                    <a:p>
                      <a:pPr marL="0" lvl="0" indent="0" algn="ctr">
                        <a:buNone/>
                      </a:pPr>
                      <a:endParaRPr lang="zh-CN" altLang="en-US" sz="3200" b="1">
                        <a:latin typeface="微软雅黑" panose="020b0503020204020204" charset="-122"/>
                        <a:ea typeface="微软雅黑" panose="020b0503020204020204" charset="-122"/>
                      </a:endParaRPr>
                    </a:p>
                    <a:p>
                      <a:pPr marL="0" lvl="0" indent="0" algn="ctr">
                        <a:buNone/>
                      </a:pPr>
                      <a:r>
                        <a:rPr lang="zh-CN" altLang="en-US" sz="3200" b="1">
                          <a:latin typeface="微软雅黑" panose="020b0503020204020204" charset="-122"/>
                          <a:ea typeface="微软雅黑" panose="020b0503020204020204" charset="-122"/>
                        </a:rPr>
                        <a:t>昏</a:t>
                      </a:r>
                      <a:endParaRPr lang="zh-CN" altLang="en-US"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latin typeface="微软雅黑" panose="020b0503020204020204" charset="-122"/>
                          <a:ea typeface="微软雅黑" panose="020b0503020204020204" charset="-122"/>
                        </a:rPr>
                        <a:t>人</a:t>
                      </a:r>
                      <a:endParaRPr lang="zh-CN" altLang="en-US" sz="3200" b="1">
                        <a:latin typeface="微软雅黑" panose="020b0503020204020204" charset="-122"/>
                        <a:ea typeface="微软雅黑" panose="020b0503020204020204" charset="-122"/>
                      </a:endParaRPr>
                    </a:p>
                    <a:p>
                      <a:pPr marL="0" lvl="0" indent="0" algn="ctr">
                        <a:buNone/>
                      </a:pPr>
                      <a:endParaRPr lang="zh-CN" altLang="en-US" sz="3200" b="1">
                        <a:latin typeface="微软雅黑" panose="020b0503020204020204" charset="-122"/>
                        <a:ea typeface="微软雅黑" panose="020b0503020204020204" charset="-122"/>
                      </a:endParaRPr>
                    </a:p>
                    <a:p>
                      <a:pPr marL="0" lvl="0" indent="0" algn="ctr">
                        <a:buNone/>
                      </a:pPr>
                      <a:r>
                        <a:rPr lang="zh-CN" altLang="en-US" sz="3200" b="1">
                          <a:latin typeface="微软雅黑" panose="020b0503020204020204" charset="-122"/>
                          <a:ea typeface="微软雅黑" panose="020b0503020204020204" charset="-122"/>
                        </a:rPr>
                        <a:t>定</a:t>
                      </a:r>
                      <a:endParaRPr lang="zh-CN" altLang="en-US"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266190">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solidFill>
                            <a:srgbClr val="A50021"/>
                          </a:solidFill>
                          <a:latin typeface="微软雅黑" panose="020b0503020204020204" charset="-122"/>
                          <a:ea typeface="微软雅黑" panose="020b0503020204020204" charset="-122"/>
                        </a:rPr>
                        <a:t>时</a:t>
                      </a:r>
                      <a:endParaRPr lang="zh-CN" altLang="en-US" sz="3200" b="1">
                        <a:solidFill>
                          <a:srgbClr val="A50021"/>
                        </a:solidFill>
                        <a:latin typeface="微软雅黑" panose="020b0503020204020204" charset="-122"/>
                        <a:ea typeface="微软雅黑" panose="020b0503020204020204" charset="-122"/>
                      </a:endParaRPr>
                    </a:p>
                    <a:p>
                      <a:pPr marL="0" lvl="0" indent="0" algn="ctr">
                        <a:buNone/>
                      </a:pPr>
                      <a:r>
                        <a:rPr lang="zh-CN" altLang="en-US" sz="3200" b="1">
                          <a:solidFill>
                            <a:srgbClr val="A50021"/>
                          </a:solidFill>
                          <a:latin typeface="微软雅黑" panose="020b0503020204020204" charset="-122"/>
                          <a:ea typeface="微软雅黑" panose="020b0503020204020204" charset="-122"/>
                        </a:rPr>
                        <a:t>辰</a:t>
                      </a:r>
                      <a:endParaRPr lang="zh-CN" altLang="en-US" sz="3200" b="1">
                        <a:solidFill>
                          <a:srgbClr val="A50021"/>
                        </a:solidFill>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solidFill>
                            <a:srgbClr val="A50021"/>
                          </a:solidFill>
                          <a:latin typeface="微软雅黑" panose="020b0503020204020204" charset="-122"/>
                          <a:ea typeface="微软雅黑" panose="020b0503020204020204" charset="-122"/>
                        </a:rPr>
                        <a:t>子</a:t>
                      </a:r>
                      <a:r>
                        <a:rPr lang="zh-CN" altLang="en-US" sz="3200" b="1">
                          <a:effectLst>
                            <a:outerShdw blurRad="38100" dist="38100" dir="2700000">
                              <a:srgbClr val="FFFFFF"/>
                            </a:outerShdw>
                          </a:effectLst>
                          <a:latin typeface="微软雅黑" panose="020b0503020204020204" charset="-122"/>
                          <a:ea typeface="微软雅黑" panose="020b0503020204020204" charset="-122"/>
                        </a:rPr>
                        <a:t>鼠</a:t>
                      </a:r>
                      <a:endParaRPr lang="zh-CN" altLang="en-US" sz="3200" b="1">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solidFill>
                            <a:srgbClr val="A50021"/>
                          </a:solidFill>
                          <a:latin typeface="微软雅黑" panose="020b0503020204020204" charset="-122"/>
                          <a:ea typeface="微软雅黑" panose="020b0503020204020204" charset="-122"/>
                        </a:rPr>
                        <a:t>丑</a:t>
                      </a:r>
                      <a:r>
                        <a:rPr lang="zh-CN" altLang="en-US" sz="3200" b="1">
                          <a:effectLst>
                            <a:outerShdw blurRad="38100" dist="38100" dir="2700000">
                              <a:srgbClr val="FFFFFF"/>
                            </a:outerShdw>
                          </a:effectLst>
                          <a:latin typeface="微软雅黑" panose="020b0503020204020204" charset="-122"/>
                          <a:ea typeface="微软雅黑" panose="020b0503020204020204" charset="-122"/>
                        </a:rPr>
                        <a:t>牛</a:t>
                      </a:r>
                      <a:endParaRPr lang="zh-CN" altLang="en-US" sz="3200" b="1">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solidFill>
                            <a:srgbClr val="A50021"/>
                          </a:solidFill>
                          <a:latin typeface="微软雅黑" panose="020b0503020204020204" charset="-122"/>
                          <a:ea typeface="微软雅黑" panose="020b0503020204020204" charset="-122"/>
                        </a:rPr>
                        <a:t>寅</a:t>
                      </a:r>
                      <a:r>
                        <a:rPr lang="zh-CN" altLang="en-US" sz="3200" b="1">
                          <a:effectLst>
                            <a:outerShdw blurRad="38100" dist="38100" dir="2700000">
                              <a:srgbClr val="FFFFFF"/>
                            </a:outerShdw>
                          </a:effectLst>
                          <a:latin typeface="微软雅黑" panose="020b0503020204020204" charset="-122"/>
                          <a:ea typeface="微软雅黑" panose="020b0503020204020204" charset="-122"/>
                        </a:rPr>
                        <a:t>虎</a:t>
                      </a:r>
                      <a:endParaRPr lang="zh-CN" altLang="en-US" sz="3200" b="1">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solidFill>
                            <a:srgbClr val="A50021"/>
                          </a:solidFill>
                          <a:latin typeface="微软雅黑" panose="020b0503020204020204" charset="-122"/>
                          <a:ea typeface="微软雅黑" panose="020b0503020204020204" charset="-122"/>
                        </a:rPr>
                        <a:t>卯</a:t>
                      </a:r>
                      <a:r>
                        <a:rPr lang="zh-CN" altLang="en-US" sz="3200" b="1">
                          <a:effectLst>
                            <a:outerShdw blurRad="38100" dist="38100" dir="2700000">
                              <a:srgbClr val="FFFFFF"/>
                            </a:outerShdw>
                          </a:effectLst>
                          <a:latin typeface="微软雅黑" panose="020b0503020204020204" charset="-122"/>
                          <a:ea typeface="微软雅黑" panose="020b0503020204020204" charset="-122"/>
                        </a:rPr>
                        <a:t>兔</a:t>
                      </a:r>
                      <a:endParaRPr lang="zh-CN" altLang="en-US" sz="3200" b="1">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solidFill>
                            <a:srgbClr val="A50021"/>
                          </a:solidFill>
                          <a:latin typeface="微软雅黑" panose="020b0503020204020204" charset="-122"/>
                          <a:ea typeface="微软雅黑" panose="020b0503020204020204" charset="-122"/>
                        </a:rPr>
                        <a:t>辰</a:t>
                      </a:r>
                      <a:r>
                        <a:rPr lang="zh-CN" altLang="en-US" sz="3200" b="1">
                          <a:effectLst>
                            <a:outerShdw blurRad="38100" dist="38100" dir="2700000">
                              <a:srgbClr val="FFFFFF"/>
                            </a:outerShdw>
                          </a:effectLst>
                          <a:latin typeface="微软雅黑" panose="020b0503020204020204" charset="-122"/>
                          <a:ea typeface="微软雅黑" panose="020b0503020204020204" charset="-122"/>
                        </a:rPr>
                        <a:t>龙</a:t>
                      </a:r>
                      <a:endParaRPr lang="zh-CN" altLang="en-US" sz="3200" b="1">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solidFill>
                            <a:srgbClr val="A50021"/>
                          </a:solidFill>
                          <a:latin typeface="微软雅黑" panose="020b0503020204020204" charset="-122"/>
                          <a:ea typeface="微软雅黑" panose="020b0503020204020204" charset="-122"/>
                        </a:rPr>
                        <a:t>巳</a:t>
                      </a:r>
                      <a:r>
                        <a:rPr lang="zh-CN" altLang="en-US" sz="3200" b="1">
                          <a:effectLst>
                            <a:outerShdw blurRad="38100" dist="38100" dir="2700000">
                              <a:srgbClr val="FFFFFF"/>
                            </a:outerShdw>
                          </a:effectLst>
                          <a:latin typeface="微软雅黑" panose="020b0503020204020204" charset="-122"/>
                          <a:ea typeface="微软雅黑" panose="020b0503020204020204" charset="-122"/>
                        </a:rPr>
                        <a:t>蛇</a:t>
                      </a:r>
                      <a:endParaRPr lang="zh-CN" altLang="en-US" sz="3200" b="1">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solidFill>
                            <a:srgbClr val="A50021"/>
                          </a:solidFill>
                          <a:latin typeface="微软雅黑" panose="020b0503020204020204" charset="-122"/>
                          <a:ea typeface="微软雅黑" panose="020b0503020204020204" charset="-122"/>
                        </a:rPr>
                        <a:t>午</a:t>
                      </a:r>
                      <a:r>
                        <a:rPr lang="zh-CN" altLang="en-US" sz="3200" b="1">
                          <a:effectLst>
                            <a:outerShdw blurRad="38100" dist="38100" dir="2700000">
                              <a:srgbClr val="FFFFFF"/>
                            </a:outerShdw>
                          </a:effectLst>
                          <a:latin typeface="微软雅黑" panose="020b0503020204020204" charset="-122"/>
                          <a:ea typeface="微软雅黑" panose="020b0503020204020204" charset="-122"/>
                        </a:rPr>
                        <a:t>马</a:t>
                      </a:r>
                      <a:endParaRPr lang="zh-CN" altLang="en-US" sz="3200" b="1">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solidFill>
                            <a:srgbClr val="A50021"/>
                          </a:solidFill>
                          <a:latin typeface="微软雅黑" panose="020b0503020204020204" charset="-122"/>
                          <a:ea typeface="微软雅黑" panose="020b0503020204020204" charset="-122"/>
                        </a:rPr>
                        <a:t>未</a:t>
                      </a:r>
                      <a:r>
                        <a:rPr lang="zh-CN" altLang="en-US" sz="3200" b="1">
                          <a:effectLst>
                            <a:outerShdw blurRad="38100" dist="38100" dir="2700000">
                              <a:srgbClr val="FFFFFF"/>
                            </a:outerShdw>
                          </a:effectLst>
                          <a:latin typeface="微软雅黑" panose="020b0503020204020204" charset="-122"/>
                          <a:ea typeface="微软雅黑" panose="020b0503020204020204" charset="-122"/>
                        </a:rPr>
                        <a:t>羊</a:t>
                      </a:r>
                      <a:endParaRPr lang="zh-CN" altLang="en-US" sz="3200" b="1">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solidFill>
                            <a:srgbClr val="A50021"/>
                          </a:solidFill>
                          <a:latin typeface="微软雅黑" panose="020b0503020204020204" charset="-122"/>
                          <a:ea typeface="微软雅黑" panose="020b0503020204020204" charset="-122"/>
                        </a:rPr>
                        <a:t>申</a:t>
                      </a:r>
                      <a:r>
                        <a:rPr lang="zh-CN" altLang="en-US" sz="3200" b="1">
                          <a:effectLst>
                            <a:outerShdw blurRad="38100" dist="38100" dir="2700000">
                              <a:srgbClr val="FFFFFF"/>
                            </a:outerShdw>
                          </a:effectLst>
                          <a:latin typeface="微软雅黑" panose="020b0503020204020204" charset="-122"/>
                          <a:ea typeface="微软雅黑" panose="020b0503020204020204" charset="-122"/>
                        </a:rPr>
                        <a:t>猴</a:t>
                      </a:r>
                      <a:endParaRPr lang="zh-CN" altLang="en-US" sz="3200" b="1">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solidFill>
                            <a:srgbClr val="A50021"/>
                          </a:solidFill>
                          <a:latin typeface="微软雅黑" panose="020b0503020204020204" charset="-122"/>
                          <a:ea typeface="微软雅黑" panose="020b0503020204020204" charset="-122"/>
                        </a:rPr>
                        <a:t>酉</a:t>
                      </a:r>
                      <a:r>
                        <a:rPr lang="zh-CN" altLang="en-US" sz="3200" b="1">
                          <a:effectLst>
                            <a:outerShdw blurRad="38100" dist="38100" dir="2700000">
                              <a:srgbClr val="FFFFFF"/>
                            </a:outerShdw>
                          </a:effectLst>
                          <a:latin typeface="微软雅黑" panose="020b0503020204020204" charset="-122"/>
                          <a:ea typeface="微软雅黑" panose="020b0503020204020204" charset="-122"/>
                        </a:rPr>
                        <a:t>鸡</a:t>
                      </a:r>
                      <a:endParaRPr lang="zh-CN" altLang="en-US" sz="3200" b="1">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solidFill>
                            <a:srgbClr val="A50021"/>
                          </a:solidFill>
                          <a:latin typeface="微软雅黑" panose="020b0503020204020204" charset="-122"/>
                          <a:ea typeface="微软雅黑" panose="020b0503020204020204" charset="-122"/>
                        </a:rPr>
                        <a:t>戌</a:t>
                      </a:r>
                      <a:r>
                        <a:rPr lang="zh-CN" altLang="en-US" sz="3200" b="1">
                          <a:effectLst>
                            <a:outerShdw blurRad="38100" dist="38100" dir="2700000">
                              <a:srgbClr val="FFFFFF"/>
                            </a:outerShdw>
                          </a:effectLst>
                          <a:latin typeface="微软雅黑" panose="020b0503020204020204" charset="-122"/>
                          <a:ea typeface="微软雅黑" panose="020b0503020204020204" charset="-122"/>
                        </a:rPr>
                        <a:t>狗</a:t>
                      </a:r>
                      <a:endParaRPr lang="zh-CN" altLang="en-US" sz="3200" b="1">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solidFill>
                            <a:srgbClr val="A50021"/>
                          </a:solidFill>
                          <a:latin typeface="微软雅黑" panose="020b0503020204020204" charset="-122"/>
                          <a:ea typeface="微软雅黑" panose="020b0503020204020204" charset="-122"/>
                        </a:rPr>
                        <a:t>亥</a:t>
                      </a:r>
                      <a:r>
                        <a:rPr lang="zh-CN" altLang="en-US" sz="3200" b="1">
                          <a:effectLst>
                            <a:outerShdw blurRad="38100" dist="38100" dir="2700000">
                              <a:srgbClr val="FFFFFF"/>
                            </a:outerShdw>
                          </a:effectLst>
                          <a:latin typeface="微软雅黑" panose="020b0503020204020204" charset="-122"/>
                          <a:ea typeface="微软雅黑" panose="020b0503020204020204" charset="-122"/>
                        </a:rPr>
                        <a:t>猪</a:t>
                      </a:r>
                      <a:endParaRPr lang="zh-CN" altLang="en-US" sz="3200" b="1">
                        <a:effectLst>
                          <a:outerShdw blurRad="38100" dist="38100" dir="2700000">
                            <a:srgbClr val="FFFFFF"/>
                          </a:outerShdw>
                        </a:effectLst>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891030">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3200" b="1">
                          <a:latin typeface="微软雅黑" panose="020b0503020204020204" charset="-122"/>
                          <a:ea typeface="微软雅黑" panose="020b0503020204020204" charset="-122"/>
                        </a:rPr>
                        <a:t>现代</a:t>
                      </a:r>
                      <a:endParaRPr lang="zh-CN" altLang="en-US" sz="3200" b="1">
                        <a:latin typeface="微软雅黑" panose="020b0503020204020204" charset="-122"/>
                        <a:ea typeface="微软雅黑" panose="020b0503020204020204" charset="-122"/>
                      </a:endParaRPr>
                    </a:p>
                    <a:p>
                      <a:pPr marL="0" lvl="0" indent="0" algn="ctr">
                        <a:buNone/>
                      </a:pPr>
                      <a:r>
                        <a:rPr lang="zh-CN" altLang="en-US" sz="3200" b="1">
                          <a:latin typeface="微软雅黑" panose="020b0503020204020204" charset="-122"/>
                          <a:ea typeface="微软雅黑" panose="020b0503020204020204" charset="-122"/>
                        </a:rPr>
                        <a:t>时间</a:t>
                      </a:r>
                      <a:endParaRPr lang="zh-CN" altLang="en-US"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3200" b="1">
                          <a:latin typeface="微软雅黑" panose="020b0503020204020204" charset="-122"/>
                          <a:ea typeface="微软雅黑" panose="020b0503020204020204" charset="-122"/>
                        </a:rPr>
                        <a:t>23</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1</a:t>
                      </a:r>
                      <a:endParaRPr lang="en-US" altLang="zh-CN"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3200" b="1">
                          <a:latin typeface="微软雅黑" panose="020b0503020204020204" charset="-122"/>
                          <a:ea typeface="微软雅黑" panose="020b0503020204020204" charset="-122"/>
                        </a:rPr>
                        <a:t>1</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3</a:t>
                      </a:r>
                      <a:endParaRPr lang="en-US" altLang="zh-CN"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3200" b="1">
                          <a:latin typeface="微软雅黑" panose="020b0503020204020204" charset="-122"/>
                          <a:ea typeface="微软雅黑" panose="020b0503020204020204" charset="-122"/>
                        </a:rPr>
                        <a:t>3</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5</a:t>
                      </a:r>
                      <a:endParaRPr lang="en-US" altLang="zh-CN"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3200" b="1">
                          <a:latin typeface="微软雅黑" panose="020b0503020204020204" charset="-122"/>
                          <a:ea typeface="微软雅黑" panose="020b0503020204020204" charset="-122"/>
                        </a:rPr>
                        <a:t>5</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7</a:t>
                      </a:r>
                      <a:endParaRPr lang="en-US" altLang="zh-CN"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3200" b="1">
                          <a:latin typeface="微软雅黑" panose="020b0503020204020204" charset="-122"/>
                          <a:ea typeface="微软雅黑" panose="020b0503020204020204" charset="-122"/>
                        </a:rPr>
                        <a:t>7</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9</a:t>
                      </a:r>
                      <a:endParaRPr lang="en-US" altLang="zh-CN"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3200" b="1">
                          <a:latin typeface="微软雅黑" panose="020b0503020204020204" charset="-122"/>
                          <a:ea typeface="微软雅黑" panose="020b0503020204020204" charset="-122"/>
                        </a:rPr>
                        <a:t>9</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11</a:t>
                      </a:r>
                      <a:endParaRPr lang="en-US" altLang="zh-CN"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3200" b="1">
                          <a:latin typeface="微软雅黑" panose="020b0503020204020204" charset="-122"/>
                          <a:ea typeface="微软雅黑" panose="020b0503020204020204" charset="-122"/>
                        </a:rPr>
                        <a:t>11</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13</a:t>
                      </a:r>
                      <a:endParaRPr lang="en-US" altLang="zh-CN"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3200" b="1">
                          <a:latin typeface="微软雅黑" panose="020b0503020204020204" charset="-122"/>
                          <a:ea typeface="微软雅黑" panose="020b0503020204020204" charset="-122"/>
                        </a:rPr>
                        <a:t>13</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15</a:t>
                      </a:r>
                      <a:endParaRPr lang="en-US" altLang="zh-CN"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3200" b="1">
                          <a:latin typeface="微软雅黑" panose="020b0503020204020204" charset="-122"/>
                          <a:ea typeface="微软雅黑" panose="020b0503020204020204" charset="-122"/>
                        </a:rPr>
                        <a:t>15</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17</a:t>
                      </a:r>
                      <a:endParaRPr lang="en-US" altLang="zh-CN"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3200" b="1">
                          <a:latin typeface="微软雅黑" panose="020b0503020204020204" charset="-122"/>
                          <a:ea typeface="微软雅黑" panose="020b0503020204020204" charset="-122"/>
                        </a:rPr>
                        <a:t>17</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19</a:t>
                      </a:r>
                      <a:endParaRPr lang="en-US" altLang="zh-CN"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3200" b="1">
                          <a:latin typeface="微软雅黑" panose="020b0503020204020204" charset="-122"/>
                          <a:ea typeface="微软雅黑" panose="020b0503020204020204" charset="-122"/>
                        </a:rPr>
                        <a:t>19</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21</a:t>
                      </a:r>
                      <a:endParaRPr lang="en-US" altLang="zh-CN"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en-US" altLang="zh-CN" sz="3200" b="1">
                          <a:latin typeface="微软雅黑" panose="020b0503020204020204" charset="-122"/>
                          <a:ea typeface="微软雅黑" panose="020b0503020204020204" charset="-122"/>
                        </a:rPr>
                        <a:t>21</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a:t>
                      </a:r>
                      <a:endParaRPr lang="en-US" altLang="zh-CN" sz="3200" b="1">
                        <a:latin typeface="微软雅黑" panose="020b0503020204020204" charset="-122"/>
                        <a:ea typeface="微软雅黑" panose="020b0503020204020204" charset="-122"/>
                      </a:endParaRPr>
                    </a:p>
                    <a:p>
                      <a:pPr marL="0" lvl="0" indent="0" algn="ctr">
                        <a:buNone/>
                      </a:pPr>
                      <a:r>
                        <a:rPr lang="en-US" altLang="zh-CN" sz="3200" b="1">
                          <a:latin typeface="微软雅黑" panose="020b0503020204020204" charset="-122"/>
                          <a:ea typeface="微软雅黑" panose="020b0503020204020204" charset="-122"/>
                        </a:rPr>
                        <a:t>23</a:t>
                      </a:r>
                      <a:endParaRPr lang="en-US" altLang="zh-CN" sz="3200" b="1">
                        <a:latin typeface="微软雅黑" panose="020b0503020204020204" charset="-122"/>
                        <a:ea typeface="微软雅黑" panose="020b0503020204020204" charset="-122"/>
                      </a:endParaRPr>
                    </a:p>
                  </a:txBody>
                  <a:tcP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35902" name="文本框 35901"/>
          <p:cNvSpPr txBox="1"/>
          <p:nvPr/>
        </p:nvSpPr>
        <p:spPr>
          <a:xfrm>
            <a:off x="7315200" y="304800"/>
            <a:ext cx="184150" cy="368300"/>
          </a:xfrm>
          <a:prstGeom prst="rect">
            <a:avLst/>
          </a:prstGeom>
          <a:noFill/>
          <a:ln w="9525">
            <a:noFill/>
          </a:ln>
        </p:spPr>
        <p:txBody>
          <a:bodyPr>
            <a:spAutoFit/>
          </a:bodyPr>
          <a:lstStyle/>
          <a:p>
            <a:pPr marL="342900" indent="-342900">
              <a:lnSpc>
                <a:spcPct val="100000"/>
              </a:lnSpc>
              <a:spcBef>
                <a:spcPct val="50000"/>
              </a:spcBef>
              <a:buChar char="•"/>
            </a:pPr>
            <a:endParaRPr>
              <a:latin typeface="Arial" panose="020b0604020202020204" pitchFamily="34" charset="0"/>
            </a:endParaRPr>
          </a:p>
        </p:txBody>
      </p:sp>
      <p:sp>
        <p:nvSpPr>
          <p:cNvPr id="2" name="文本框 1"/>
          <p:cNvSpPr txBox="1"/>
          <p:nvPr/>
        </p:nvSpPr>
        <p:spPr>
          <a:xfrm>
            <a:off x="6456045" y="519430"/>
            <a:ext cx="2540000" cy="521970"/>
          </a:xfrm>
          <a:prstGeom prst="rect">
            <a:avLst/>
          </a:prstGeom>
          <a:noFill/>
        </p:spPr>
        <p:txBody>
          <a:bodyPr wrap="square" rtlCol="0" anchor="t">
            <a:spAutoFit/>
          </a:bodyPr>
          <a:lstStyle/>
          <a:p>
            <a:r>
              <a:rPr lang="zh-CN" altLang="en-US" sz="2800" b="1">
                <a:solidFill>
                  <a:srgbClr val="FF0000"/>
                </a:solidFill>
              </a:rPr>
              <a:t>zè太阳偏西</a:t>
            </a:r>
            <a:endParaRPr lang="zh-CN" altLang="en-US" sz="2800" b="1">
              <a:solidFill>
                <a:srgbClr val="FF0000"/>
              </a:solidFill>
            </a:endParaRPr>
          </a:p>
        </p:txBody>
      </p:sp>
      <p:sp>
        <p:nvSpPr>
          <p:cNvPr id="3" name="文本框 2"/>
          <p:cNvSpPr txBox="1"/>
          <p:nvPr/>
        </p:nvSpPr>
        <p:spPr>
          <a:xfrm>
            <a:off x="8841740" y="519430"/>
            <a:ext cx="2540000" cy="521970"/>
          </a:xfrm>
          <a:prstGeom prst="rect">
            <a:avLst/>
          </a:prstGeom>
          <a:noFill/>
        </p:spPr>
        <p:txBody>
          <a:bodyPr wrap="square" rtlCol="0" anchor="t">
            <a:spAutoFit/>
          </a:bodyPr>
          <a:lstStyle/>
          <a:p>
            <a:r>
              <a:rPr lang="zh-CN" altLang="en-US" sz="2800" b="1">
                <a:solidFill>
                  <a:srgbClr val="FF0000"/>
                </a:solidFill>
              </a:rPr>
              <a:t>bū本义:申时</a:t>
            </a:r>
            <a:endParaRPr lang="zh-CN" altLang="en-US" sz="2800" b="1">
              <a:solidFill>
                <a:srgbClr val="FF0000"/>
              </a:solidFill>
            </a:endParaRPr>
          </a:p>
        </p:txBody>
      </p:sp>
      <p:sp>
        <p:nvSpPr>
          <p:cNvPr id="4" name="文本框 3"/>
          <p:cNvSpPr txBox="1"/>
          <p:nvPr/>
        </p:nvSpPr>
        <p:spPr>
          <a:xfrm>
            <a:off x="4629785" y="519430"/>
            <a:ext cx="2540000" cy="521970"/>
          </a:xfrm>
          <a:prstGeom prst="rect">
            <a:avLst/>
          </a:prstGeom>
          <a:noFill/>
        </p:spPr>
        <p:txBody>
          <a:bodyPr wrap="square" rtlCol="0" anchor="t">
            <a:spAutoFit/>
          </a:bodyPr>
          <a:lstStyle/>
          <a:p>
            <a:r>
              <a:rPr lang="zh-CN" altLang="en-US" sz="2800" b="1">
                <a:solidFill>
                  <a:srgbClr val="FF0000"/>
                </a:solidFill>
              </a:rPr>
              <a:t>临近中午</a:t>
            </a:r>
            <a:endParaRPr lang="zh-CN" altLang="en-US" sz="2800" b="1">
              <a:solidFill>
                <a:srgbClr val="FF0000"/>
              </a:solidFill>
            </a:endParaRPr>
          </a:p>
        </p:txBody>
      </p:sp>
    </p:spTree>
    <p:custDataLst>
      <p:tags r:id="rId3"/>
    </p:custDataLst>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dissolve">
                                      <p:cBhvr>
                                        <p:cTn id="7" dur="500"/>
                                        <p:tgtEl>
                                          <p:spTgt spid="717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171">
                                            <p:txEl>
                                              <p:charRg st="0" end="1"/>
                                            </p:txEl>
                                          </p:spTgt>
                                        </p:tgtEl>
                                        <p:attrNameLst>
                                          <p:attrName>style.visibility</p:attrName>
                                        </p:attrNameLst>
                                      </p:cBhvr>
                                      <p:to>
                                        <p:strVal val="visible"/>
                                      </p:to>
                                    </p:set>
                                    <p:anim calcmode="lin" valueType="num">
                                      <p:cBhvr additive="base">
                                        <p:cTn id="12" dur="500" fill="hold"/>
                                        <p:tgtEl>
                                          <p:spTgt spid="7171">
                                            <p:txEl>
                                              <p:charRg st="0"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7171">
                                            <p:txEl>
                                              <p:charRg st="0" end="1"/>
                                            </p:txEl>
                                          </p:spTgt>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5" fill="hold" nodeType="clickEffect">
                                  <p:stCondLst>
                                    <p:cond delay="0"/>
                                  </p:stCondLst>
                                  <p:childTnLst>
                                    <p:set>
                                      <p:cBhvr>
                                        <p:cTn id="17" dur="1" fill="hold">
                                          <p:stCondLst>
                                            <p:cond delay="0"/>
                                          </p:stCondLst>
                                        </p:cTn>
                                        <p:tgtEl>
                                          <p:spTgt spid="35844"/>
                                        </p:tgtEl>
                                        <p:attrNameLst>
                                          <p:attrName>style.visibility</p:attrName>
                                        </p:attrNameLst>
                                      </p:cBhvr>
                                      <p:to>
                                        <p:strVal val="visible"/>
                                      </p:to>
                                    </p:set>
                                    <p:animEffect transition="in" filter="blinds(vertical)">
                                      <p:cBhvr>
                                        <p:cTn id="18" dur="500"/>
                                        <p:tgtEl>
                                          <p:spTgt spid="3584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 to="" calcmode="lin" valueType="num">
                                      <p:cBhvr>
                                        <p:cTn id="35"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1" grpId="0" build="p"/>
      <p:bldP spid="4" grpId="0"/>
      <p:bldP spid="2" grpId="0"/>
      <p:bldP spid="3"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8" name="Rectangle 4"/>
          <p:cNvSpPr>
            <a:spLocks noGrp="1" noChangeArrowheads="1"/>
          </p:cNvSpPr>
          <p:nvPr>
            <p:ph type="title" idx="4294967295"/>
          </p:nvPr>
        </p:nvSpPr>
        <p:spPr>
          <a:xfrm>
            <a:off x="287655" y="247650"/>
            <a:ext cx="5486400" cy="647700"/>
          </a:xfrm>
          <a:noFill/>
          <a:extLst>
            <a:ext uri="{909E8E84-426E-40DD-AFC4-6F175D3DCCD1}">
              <a14:hiddenFill xmlns:a14="http://schemas.microsoft.com/office/drawing/2010/main">
                <a:solidFill>
                  <a:srgbClr val="FFC000"/>
                </a:solidFill>
              </a14:hiddenFill>
            </a:ext>
          </a:extLst>
        </p:spPr>
        <p:txBody>
          <a:bodyPr vert="horz" wrap="square" lIns="91440" tIns="45720" rIns="91440" bIns="45720" numCol="1" anchor="ctr" anchorCtr="0" compatLnSpc="1"/>
          <a:lstStyle/>
          <a:p>
            <a:r>
              <a:rPr lang="zh-CN" altLang="en-US" sz="3200" b="1">
                <a:solidFill>
                  <a:srgbClr val="0070C0"/>
                </a:solidFill>
                <a:effectLst>
                  <a:outerShdw blurRad="38100" dist="38100" dir="2700000">
                    <a:srgbClr val="000000"/>
                  </a:outerShdw>
                </a:effectLst>
                <a:latin typeface="微软雅黑" panose="020b0503020204020204" charset="-122"/>
                <a:ea typeface="微软雅黑" panose="020b0503020204020204" charset="-122"/>
              </a:rPr>
              <a:t>五更与现今时间比较表</a:t>
            </a:r>
            <a:endParaRPr lang="zh-CN" altLang="en-US" sz="3200" b="1">
              <a:solidFill>
                <a:srgbClr val="0070C0"/>
              </a:solidFill>
              <a:effectLst>
                <a:outerShdw blurRad="38100" dist="38100" dir="2700000">
                  <a:srgbClr val="000000"/>
                </a:outerShdw>
              </a:effectLst>
              <a:latin typeface="微软雅黑" panose="020b0503020204020204" charset="-122"/>
              <a:ea typeface="微软雅黑" panose="020b0503020204020204" charset="-122"/>
            </a:endParaRPr>
          </a:p>
        </p:txBody>
      </p:sp>
      <p:graphicFrame>
        <p:nvGraphicFramePr>
          <p:cNvPr id="34819" name="表格 34818"/>
          <p:cNvGraphicFramePr>
            <a:graphicFrameLocks noGrp="1"/>
          </p:cNvGraphicFramePr>
          <p:nvPr>
            <p:custDataLst>
              <p:tags r:id="rId2"/>
            </p:custDataLst>
          </p:nvPr>
        </p:nvGraphicFramePr>
        <p:xfrm>
          <a:off x="581660" y="1272540"/>
          <a:ext cx="10592435" cy="4409440"/>
        </p:xfrm>
        <a:graphic>
          <a:graphicData uri="http://schemas.openxmlformats.org/drawingml/2006/table">
            <a:tbl>
              <a:tblPr/>
              <a:tblGrid>
                <a:gridCol w="2647950"/>
                <a:gridCol w="2650490"/>
                <a:gridCol w="2646045"/>
                <a:gridCol w="2647950"/>
              </a:tblGrid>
              <a:tr h="717550">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chemeClr val="tx1">
                              <a:lumMod val="75000"/>
                              <a:lumOff val="25000"/>
                            </a:schemeClr>
                          </a:solidFill>
                          <a:latin typeface="微软雅黑" panose="020b0503020204020204" charset="-122"/>
                          <a:ea typeface="微软雅黑" panose="020b0503020204020204" charset="-122"/>
                        </a:rPr>
                        <a:t>夜间时辰</a:t>
                      </a:r>
                      <a:endParaRPr lang="zh-CN" altLang="en-US"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chemeClr val="tx1">
                              <a:lumMod val="75000"/>
                              <a:lumOff val="25000"/>
                            </a:schemeClr>
                          </a:solidFill>
                          <a:latin typeface="微软雅黑" panose="020b0503020204020204" charset="-122"/>
                          <a:ea typeface="微软雅黑" panose="020b0503020204020204" charset="-122"/>
                        </a:rPr>
                        <a:t>五夜</a:t>
                      </a:r>
                      <a:endParaRPr lang="zh-CN" altLang="en-US"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chemeClr val="tx1">
                              <a:lumMod val="75000"/>
                              <a:lumOff val="25000"/>
                            </a:schemeClr>
                          </a:solidFill>
                          <a:latin typeface="微软雅黑" panose="020b0503020204020204" charset="-122"/>
                          <a:ea typeface="微软雅黑" panose="020b0503020204020204" charset="-122"/>
                        </a:rPr>
                        <a:t>五更</a:t>
                      </a:r>
                      <a:endParaRPr lang="zh-CN" altLang="en-US"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chemeClr val="tx1">
                              <a:lumMod val="75000"/>
                              <a:lumOff val="25000"/>
                            </a:schemeClr>
                          </a:solidFill>
                          <a:latin typeface="微软雅黑" panose="020b0503020204020204" charset="-122"/>
                          <a:ea typeface="微软雅黑" panose="020b0503020204020204" charset="-122"/>
                        </a:rPr>
                        <a:t>现今时间</a:t>
                      </a:r>
                      <a:endParaRPr lang="zh-CN" altLang="en-US"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38505">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rgbClr val="FF0000"/>
                          </a:solidFill>
                          <a:latin typeface="微软雅黑" panose="020b0503020204020204" charset="-122"/>
                          <a:ea typeface="微软雅黑" panose="020b0503020204020204" charset="-122"/>
                        </a:rPr>
                        <a:t>黄昏</a:t>
                      </a:r>
                      <a:endParaRPr lang="zh-CN" altLang="en-US" sz="3200" b="1">
                        <a:solidFill>
                          <a:srgbClr val="FF0000"/>
                        </a:solidFill>
                        <a:latin typeface="微软雅黑" panose="020b0503020204020204" charset="-122"/>
                        <a:ea typeface="微软雅黑" panose="020b0503020204020204" charset="-122"/>
                      </a:endParaRPr>
                    </a:p>
                  </a:txBody>
                  <a:tcPr marL="90000" marR="90000" marT="46800" marB="46800"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chemeClr val="tx1">
                              <a:lumMod val="75000"/>
                              <a:lumOff val="25000"/>
                            </a:schemeClr>
                          </a:solidFill>
                          <a:latin typeface="微软雅黑" panose="020b0503020204020204" charset="-122"/>
                          <a:ea typeface="微软雅黑" panose="020b0503020204020204" charset="-122"/>
                        </a:rPr>
                        <a:t>甲夜</a:t>
                      </a:r>
                      <a:endParaRPr lang="zh-CN" altLang="en-US"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chemeClr val="tx1">
                              <a:lumMod val="75000"/>
                              <a:lumOff val="25000"/>
                            </a:schemeClr>
                          </a:solidFill>
                          <a:latin typeface="微软雅黑" panose="020b0503020204020204" charset="-122"/>
                          <a:ea typeface="微软雅黑" panose="020b0503020204020204" charset="-122"/>
                        </a:rPr>
                        <a:t>一更</a:t>
                      </a:r>
                      <a:endParaRPr lang="zh-CN" altLang="en-US"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en-US" altLang="zh-CN" sz="3200" b="1">
                          <a:solidFill>
                            <a:schemeClr val="tx1">
                              <a:lumMod val="75000"/>
                              <a:lumOff val="25000"/>
                            </a:schemeClr>
                          </a:solidFill>
                          <a:latin typeface="微软雅黑" panose="020b0503020204020204" charset="-122"/>
                          <a:ea typeface="微软雅黑" panose="020b0503020204020204" charset="-122"/>
                        </a:rPr>
                        <a:t>19-21</a:t>
                      </a:r>
                      <a:endParaRPr lang="en-US" altLang="zh-CN"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40410">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rgbClr val="FF0000"/>
                          </a:solidFill>
                          <a:latin typeface="微软雅黑" panose="020b0503020204020204" charset="-122"/>
                          <a:ea typeface="微软雅黑" panose="020b0503020204020204" charset="-122"/>
                        </a:rPr>
                        <a:t>人定</a:t>
                      </a:r>
                      <a:endParaRPr lang="zh-CN" altLang="en-US" sz="3200" b="1">
                        <a:solidFill>
                          <a:srgbClr val="FF0000"/>
                        </a:solidFill>
                        <a:latin typeface="微软雅黑" panose="020b0503020204020204" charset="-122"/>
                        <a:ea typeface="微软雅黑" panose="020b0503020204020204" charset="-122"/>
                      </a:endParaRPr>
                    </a:p>
                  </a:txBody>
                  <a:tcPr marL="90000" marR="90000" marT="46800" marB="46800"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chemeClr val="tx1">
                              <a:lumMod val="75000"/>
                              <a:lumOff val="25000"/>
                            </a:schemeClr>
                          </a:solidFill>
                          <a:latin typeface="微软雅黑" panose="020b0503020204020204" charset="-122"/>
                          <a:ea typeface="微软雅黑" panose="020b0503020204020204" charset="-122"/>
                        </a:rPr>
                        <a:t>乙夜</a:t>
                      </a:r>
                      <a:endParaRPr lang="zh-CN" altLang="en-US"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chemeClr val="tx1">
                              <a:lumMod val="75000"/>
                              <a:lumOff val="25000"/>
                            </a:schemeClr>
                          </a:solidFill>
                          <a:latin typeface="微软雅黑" panose="020b0503020204020204" charset="-122"/>
                          <a:ea typeface="微软雅黑" panose="020b0503020204020204" charset="-122"/>
                        </a:rPr>
                        <a:t>二更</a:t>
                      </a:r>
                      <a:endParaRPr lang="zh-CN" altLang="en-US"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en-US" altLang="zh-CN" sz="3200" b="1">
                          <a:solidFill>
                            <a:schemeClr val="tx1">
                              <a:lumMod val="75000"/>
                              <a:lumOff val="25000"/>
                            </a:schemeClr>
                          </a:solidFill>
                          <a:latin typeface="微软雅黑" panose="020b0503020204020204" charset="-122"/>
                          <a:ea typeface="微软雅黑" panose="020b0503020204020204" charset="-122"/>
                        </a:rPr>
                        <a:t>21-23</a:t>
                      </a:r>
                      <a:endParaRPr lang="en-US" altLang="zh-CN"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36600">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rgbClr val="FF0000"/>
                          </a:solidFill>
                          <a:latin typeface="微软雅黑" panose="020b0503020204020204" charset="-122"/>
                          <a:ea typeface="微软雅黑" panose="020b0503020204020204" charset="-122"/>
                        </a:rPr>
                        <a:t>夜半</a:t>
                      </a:r>
                      <a:endParaRPr lang="zh-CN" altLang="en-US" sz="3200" b="1">
                        <a:solidFill>
                          <a:srgbClr val="FF0000"/>
                        </a:solidFill>
                        <a:latin typeface="微软雅黑" panose="020b0503020204020204" charset="-122"/>
                        <a:ea typeface="微软雅黑" panose="020b0503020204020204" charset="-122"/>
                      </a:endParaRPr>
                    </a:p>
                  </a:txBody>
                  <a:tcPr marL="90000" marR="90000" marT="46800" marB="46800"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chemeClr val="tx1">
                              <a:lumMod val="75000"/>
                              <a:lumOff val="25000"/>
                            </a:schemeClr>
                          </a:solidFill>
                          <a:latin typeface="微软雅黑" panose="020b0503020204020204" charset="-122"/>
                          <a:ea typeface="微软雅黑" panose="020b0503020204020204" charset="-122"/>
                        </a:rPr>
                        <a:t>丙夜</a:t>
                      </a:r>
                      <a:endParaRPr lang="zh-CN" altLang="en-US"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chemeClr val="tx1">
                              <a:lumMod val="75000"/>
                              <a:lumOff val="25000"/>
                            </a:schemeClr>
                          </a:solidFill>
                          <a:latin typeface="微软雅黑" panose="020b0503020204020204" charset="-122"/>
                          <a:ea typeface="微软雅黑" panose="020b0503020204020204" charset="-122"/>
                        </a:rPr>
                        <a:t>三更</a:t>
                      </a:r>
                      <a:endParaRPr lang="zh-CN" altLang="en-US"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en-US" altLang="zh-CN" sz="3200" b="1">
                          <a:solidFill>
                            <a:schemeClr val="tx1">
                              <a:lumMod val="75000"/>
                              <a:lumOff val="25000"/>
                            </a:schemeClr>
                          </a:solidFill>
                          <a:latin typeface="微软雅黑" panose="020b0503020204020204" charset="-122"/>
                          <a:ea typeface="微软雅黑" panose="020b0503020204020204" charset="-122"/>
                        </a:rPr>
                        <a:t>23-1</a:t>
                      </a:r>
                      <a:endParaRPr lang="en-US" altLang="zh-CN"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38505">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rgbClr val="FF0000"/>
                          </a:solidFill>
                          <a:latin typeface="微软雅黑" panose="020b0503020204020204" charset="-122"/>
                          <a:ea typeface="微软雅黑" panose="020b0503020204020204" charset="-122"/>
                        </a:rPr>
                        <a:t>鸡鸣</a:t>
                      </a:r>
                      <a:endParaRPr lang="zh-CN" altLang="en-US" sz="3200" b="1">
                        <a:solidFill>
                          <a:srgbClr val="FF0000"/>
                        </a:solidFill>
                        <a:latin typeface="微软雅黑" panose="020b0503020204020204" charset="-122"/>
                        <a:ea typeface="微软雅黑" panose="020b0503020204020204" charset="-122"/>
                      </a:endParaRPr>
                    </a:p>
                  </a:txBody>
                  <a:tcPr marL="90000" marR="90000" marT="46800" marB="46800"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chemeClr val="tx1">
                              <a:lumMod val="75000"/>
                              <a:lumOff val="25000"/>
                            </a:schemeClr>
                          </a:solidFill>
                          <a:latin typeface="微软雅黑" panose="020b0503020204020204" charset="-122"/>
                          <a:ea typeface="微软雅黑" panose="020b0503020204020204" charset="-122"/>
                        </a:rPr>
                        <a:t>丁夜</a:t>
                      </a:r>
                      <a:endParaRPr lang="zh-CN" altLang="en-US"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chemeClr val="tx1">
                              <a:lumMod val="75000"/>
                              <a:lumOff val="25000"/>
                            </a:schemeClr>
                          </a:solidFill>
                          <a:latin typeface="微软雅黑" panose="020b0503020204020204" charset="-122"/>
                          <a:ea typeface="微软雅黑" panose="020b0503020204020204" charset="-122"/>
                        </a:rPr>
                        <a:t>四更</a:t>
                      </a:r>
                      <a:endParaRPr lang="zh-CN" altLang="en-US"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en-US" altLang="zh-CN" sz="3200" b="1">
                          <a:solidFill>
                            <a:schemeClr val="tx1">
                              <a:lumMod val="75000"/>
                              <a:lumOff val="25000"/>
                            </a:schemeClr>
                          </a:solidFill>
                          <a:latin typeface="微软雅黑" panose="020b0503020204020204" charset="-122"/>
                          <a:ea typeface="微软雅黑" panose="020b0503020204020204" charset="-122"/>
                        </a:rPr>
                        <a:t>1-3</a:t>
                      </a:r>
                      <a:endParaRPr lang="en-US" altLang="zh-CN"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37870">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rgbClr val="FF0000"/>
                          </a:solidFill>
                          <a:latin typeface="微软雅黑" panose="020b0503020204020204" charset="-122"/>
                          <a:ea typeface="微软雅黑" panose="020b0503020204020204" charset="-122"/>
                        </a:rPr>
                        <a:t>平旦</a:t>
                      </a:r>
                      <a:endParaRPr lang="zh-CN" altLang="en-US" sz="3200" b="1">
                        <a:solidFill>
                          <a:srgbClr val="FF0000"/>
                        </a:solidFill>
                        <a:latin typeface="微软雅黑" panose="020b0503020204020204" charset="-122"/>
                        <a:ea typeface="微软雅黑" panose="020b0503020204020204" charset="-122"/>
                      </a:endParaRPr>
                    </a:p>
                  </a:txBody>
                  <a:tcPr marL="90000" marR="90000" marT="46800" marB="46800" anchor="ctr" anchorCtr="1">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chemeClr val="tx1">
                              <a:lumMod val="75000"/>
                              <a:lumOff val="25000"/>
                            </a:schemeClr>
                          </a:solidFill>
                          <a:latin typeface="微软雅黑" panose="020b0503020204020204" charset="-122"/>
                          <a:ea typeface="微软雅黑" panose="020b0503020204020204" charset="-122"/>
                        </a:rPr>
                        <a:t>戊夜</a:t>
                      </a:r>
                      <a:endParaRPr lang="zh-CN" altLang="en-US"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zh-CN" altLang="en-US" sz="3200" b="1">
                          <a:solidFill>
                            <a:schemeClr val="tx1">
                              <a:lumMod val="75000"/>
                              <a:lumOff val="25000"/>
                            </a:schemeClr>
                          </a:solidFill>
                          <a:latin typeface="微软雅黑" panose="020b0503020204020204" charset="-122"/>
                          <a:ea typeface="微软雅黑" panose="020b0503020204020204" charset="-122"/>
                        </a:rPr>
                        <a:t>五更</a:t>
                      </a:r>
                      <a:endParaRPr lang="zh-CN" altLang="en-US"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vert="horz" wrap="square"/>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Clr>
                          <a:srgbClr val="FF9900"/>
                        </a:buClr>
                        <a:buSzPct val="70000"/>
                        <a:buFont typeface="Wingdings" panose="05000000000000000000" pitchFamily="2" charset="2"/>
                        <a:buNone/>
                      </a:pPr>
                      <a:r>
                        <a:rPr lang="en-US" altLang="zh-CN" sz="3200" b="1">
                          <a:solidFill>
                            <a:schemeClr val="tx1">
                              <a:lumMod val="75000"/>
                              <a:lumOff val="25000"/>
                            </a:schemeClr>
                          </a:solidFill>
                          <a:latin typeface="微软雅黑" panose="020b0503020204020204" charset="-122"/>
                          <a:ea typeface="微软雅黑" panose="020b0503020204020204" charset="-122"/>
                        </a:rPr>
                        <a:t>3-5</a:t>
                      </a:r>
                      <a:endParaRPr lang="en-US" altLang="zh-CN" sz="3200" b="1">
                        <a:solidFill>
                          <a:schemeClr val="tx1">
                            <a:lumMod val="75000"/>
                            <a:lumOff val="25000"/>
                          </a:schemeClr>
                        </a:solidFill>
                        <a:latin typeface="微软雅黑" panose="020b0503020204020204" charset="-122"/>
                        <a:ea typeface="微软雅黑" panose="020b0503020204020204" charset="-122"/>
                      </a:endParaRPr>
                    </a:p>
                  </a:txBody>
                  <a:tcPr marL="90000" marR="90000" marT="46800" marB="46800" anchor="ctr" anchorCtr="1">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34857" name="文本框 34856"/>
          <p:cNvSpPr txBox="1"/>
          <p:nvPr/>
        </p:nvSpPr>
        <p:spPr>
          <a:xfrm>
            <a:off x="1268095" y="5681028"/>
            <a:ext cx="5689600" cy="1076325"/>
          </a:xfrm>
          <a:prstGeom prst="rect">
            <a:avLst/>
          </a:prstGeom>
          <a:noFill/>
          <a:ln w="9525">
            <a:noFill/>
          </a:ln>
        </p:spPr>
        <p:txBody>
          <a:bodyPr>
            <a:spAutoFit/>
          </a:bodyPr>
          <a:lstStyle/>
          <a:p>
            <a:pPr>
              <a:lnSpc>
                <a:spcPct val="100000"/>
              </a:lnSpc>
            </a:pPr>
            <a:r>
              <a:rPr lang="zh-CN" altLang="en-US" sz="3200" b="1">
                <a:solidFill>
                  <a:schemeClr val="tx2"/>
                </a:solidFill>
                <a:latin typeface="微软雅黑" panose="020b0503020204020204" charset="-122"/>
                <a:ea typeface="微软雅黑" panose="020b0503020204020204" charset="-122"/>
                <a:cs typeface="微软雅黑" panose="020b0503020204020204" charset="-122"/>
              </a:rPr>
              <a:t>奄奄</a:t>
            </a:r>
            <a:r>
              <a:rPr lang="zh-CN" altLang="en-US" sz="3200" b="1" u="sng">
                <a:solidFill>
                  <a:srgbClr val="800080"/>
                </a:solidFill>
                <a:latin typeface="微软雅黑" panose="020b0503020204020204" charset="-122"/>
                <a:ea typeface="微软雅黑" panose="020b0503020204020204" charset="-122"/>
                <a:cs typeface="微软雅黑" panose="020b0503020204020204" charset="-122"/>
              </a:rPr>
              <a:t>黄昏</a:t>
            </a:r>
            <a:r>
              <a:rPr lang="zh-CN" altLang="en-US" sz="3200" b="1">
                <a:solidFill>
                  <a:schemeClr val="tx2"/>
                </a:solidFill>
                <a:latin typeface="微软雅黑" panose="020b0503020204020204" charset="-122"/>
                <a:ea typeface="微软雅黑" panose="020b0503020204020204" charset="-122"/>
                <a:cs typeface="微软雅黑" panose="020b0503020204020204" charset="-122"/>
              </a:rPr>
              <a:t>后   </a:t>
            </a:r>
            <a:r>
              <a:rPr lang="zh-CN" altLang="en-US" sz="3200" b="1">
                <a:solidFill>
                  <a:srgbClr val="CC3300"/>
                </a:solidFill>
                <a:latin typeface="微软雅黑" panose="020b0503020204020204" charset="-122"/>
                <a:ea typeface="微软雅黑" panose="020b0503020204020204" charset="-122"/>
                <a:cs typeface="微软雅黑" panose="020b0503020204020204" charset="-122"/>
              </a:rPr>
              <a:t>晚上</a:t>
            </a:r>
            <a:r>
              <a:rPr lang="en-US" altLang="zh-CN" sz="3200" b="1">
                <a:solidFill>
                  <a:srgbClr val="CC3300"/>
                </a:solidFill>
                <a:latin typeface="微软雅黑" panose="020b0503020204020204" charset="-122"/>
                <a:ea typeface="微软雅黑" panose="020b0503020204020204" charset="-122"/>
                <a:cs typeface="微软雅黑" panose="020b0503020204020204" charset="-122"/>
              </a:rPr>
              <a:t>7</a:t>
            </a:r>
            <a:r>
              <a:rPr lang="zh-CN" altLang="en-US" sz="3200" b="1">
                <a:solidFill>
                  <a:srgbClr val="CC3300"/>
                </a:solidFill>
                <a:latin typeface="微软雅黑" panose="020b0503020204020204" charset="-122"/>
                <a:ea typeface="微软雅黑" panose="020b0503020204020204" charset="-122"/>
                <a:cs typeface="微软雅黑" panose="020b0503020204020204" charset="-122"/>
              </a:rPr>
              <a:t>点到</a:t>
            </a:r>
            <a:r>
              <a:rPr lang="en-US" altLang="zh-CN" sz="3200" b="1">
                <a:solidFill>
                  <a:srgbClr val="CC3300"/>
                </a:solidFill>
                <a:latin typeface="微软雅黑" panose="020b0503020204020204" charset="-122"/>
                <a:ea typeface="微软雅黑" panose="020b0503020204020204" charset="-122"/>
                <a:cs typeface="微软雅黑" panose="020b0503020204020204" charset="-122"/>
              </a:rPr>
              <a:t>9</a:t>
            </a:r>
            <a:r>
              <a:rPr lang="zh-CN" altLang="en-US" sz="3200" b="1">
                <a:solidFill>
                  <a:srgbClr val="CC3300"/>
                </a:solidFill>
                <a:latin typeface="微软雅黑" panose="020b0503020204020204" charset="-122"/>
                <a:ea typeface="微软雅黑" panose="020b0503020204020204" charset="-122"/>
                <a:cs typeface="微软雅黑" panose="020b0503020204020204" charset="-122"/>
              </a:rPr>
              <a:t>点</a:t>
            </a:r>
            <a:endParaRPr lang="zh-CN" altLang="en-US" sz="3200" b="1">
              <a:solidFill>
                <a:schemeClr val="tx2"/>
              </a:solidFill>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3200" b="1">
                <a:solidFill>
                  <a:schemeClr val="tx2"/>
                </a:solidFill>
                <a:latin typeface="微软雅黑" panose="020b0503020204020204" charset="-122"/>
                <a:ea typeface="微软雅黑" panose="020b0503020204020204" charset="-122"/>
                <a:cs typeface="微软雅黑" panose="020b0503020204020204" charset="-122"/>
              </a:rPr>
              <a:t>寂寂</a:t>
            </a:r>
            <a:r>
              <a:rPr lang="zh-CN" altLang="en-US" sz="3200" b="1" u="sng">
                <a:solidFill>
                  <a:srgbClr val="800080"/>
                </a:solidFill>
                <a:latin typeface="微软雅黑" panose="020b0503020204020204" charset="-122"/>
                <a:ea typeface="微软雅黑" panose="020b0503020204020204" charset="-122"/>
                <a:cs typeface="微软雅黑" panose="020b0503020204020204" charset="-122"/>
              </a:rPr>
              <a:t>人定</a:t>
            </a:r>
            <a:r>
              <a:rPr lang="zh-CN" altLang="en-US" sz="3200" b="1">
                <a:solidFill>
                  <a:schemeClr val="tx2"/>
                </a:solidFill>
                <a:latin typeface="微软雅黑" panose="020b0503020204020204" charset="-122"/>
                <a:ea typeface="微软雅黑" panose="020b0503020204020204" charset="-122"/>
                <a:cs typeface="微软雅黑" panose="020b0503020204020204" charset="-122"/>
              </a:rPr>
              <a:t>初   </a:t>
            </a:r>
            <a:r>
              <a:rPr lang="zh-CN" altLang="en-US" sz="3200" b="1">
                <a:solidFill>
                  <a:srgbClr val="CC3300"/>
                </a:solidFill>
                <a:latin typeface="微软雅黑" panose="020b0503020204020204" charset="-122"/>
                <a:ea typeface="微软雅黑" panose="020b0503020204020204" charset="-122"/>
                <a:cs typeface="微软雅黑" panose="020b0503020204020204" charset="-122"/>
              </a:rPr>
              <a:t>夜里</a:t>
            </a:r>
            <a:r>
              <a:rPr lang="en-US" altLang="zh-CN" sz="3200" b="1">
                <a:solidFill>
                  <a:srgbClr val="CC3300"/>
                </a:solidFill>
                <a:latin typeface="微软雅黑" panose="020b0503020204020204" charset="-122"/>
                <a:ea typeface="微软雅黑" panose="020b0503020204020204" charset="-122"/>
                <a:cs typeface="微软雅黑" panose="020b0503020204020204" charset="-122"/>
              </a:rPr>
              <a:t>9</a:t>
            </a:r>
            <a:r>
              <a:rPr lang="zh-CN" altLang="en-US" sz="3200" b="1">
                <a:solidFill>
                  <a:srgbClr val="CC3300"/>
                </a:solidFill>
                <a:latin typeface="微软雅黑" panose="020b0503020204020204" charset="-122"/>
                <a:ea typeface="微软雅黑" panose="020b0503020204020204" charset="-122"/>
                <a:cs typeface="微软雅黑" panose="020b0503020204020204" charset="-122"/>
              </a:rPr>
              <a:t>点到</a:t>
            </a:r>
            <a:r>
              <a:rPr lang="en-US" altLang="zh-CN" sz="3200" b="1">
                <a:solidFill>
                  <a:srgbClr val="CC3300"/>
                </a:solidFill>
                <a:latin typeface="微软雅黑" panose="020b0503020204020204" charset="-122"/>
                <a:ea typeface="微软雅黑" panose="020b0503020204020204" charset="-122"/>
                <a:cs typeface="微软雅黑" panose="020b0503020204020204" charset="-122"/>
              </a:rPr>
              <a:t>11</a:t>
            </a:r>
            <a:r>
              <a:rPr lang="zh-CN" altLang="en-US" sz="3200" b="1">
                <a:solidFill>
                  <a:srgbClr val="CC3300"/>
                </a:solidFill>
                <a:latin typeface="微软雅黑" panose="020b0503020204020204" charset="-122"/>
                <a:ea typeface="微软雅黑" panose="020b0503020204020204" charset="-122"/>
                <a:cs typeface="微软雅黑" panose="020b0503020204020204" charset="-122"/>
              </a:rPr>
              <a:t>点</a:t>
            </a:r>
            <a:endParaRPr lang="zh-CN" altLang="en-US" sz="3200" b="1">
              <a:latin typeface="微软雅黑" panose="020b0503020204020204" charset="-122"/>
              <a:ea typeface="微软雅黑" panose="020b0503020204020204" charset="-122"/>
              <a:cs typeface="微软雅黑" panose="020b0503020204020204" charset="-122"/>
            </a:endParaRPr>
          </a:p>
        </p:txBody>
      </p:sp>
      <p:pic>
        <p:nvPicPr>
          <p:cNvPr id="41989" name="New picture"/>
          <p:cNvPicPr/>
          <p:nvPr/>
        </p:nvPicPr>
        <p:blipFill>
          <a:blip r:embed="rId3"/>
          <a:stretch>
            <a:fillRect/>
          </a:stretch>
        </p:blipFill>
        <p:spPr>
          <a:xfrm>
            <a:off x="10960100" y="10693400"/>
            <a:ext cx="355600" cy="266700"/>
          </a:xfrm>
          <a:prstGeom prst="cube">
            <a:avLst/>
          </a:prstGeom>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57"/>
                                        </p:tgtEl>
                                        <p:attrNameLst>
                                          <p:attrName>style.visibility</p:attrName>
                                        </p:attrNameLst>
                                      </p:cBhvr>
                                      <p:to>
                                        <p:strVal val="visible"/>
                                      </p:to>
                                    </p:set>
                                    <p:anim calcmode="lin" valueType="num">
                                      <p:cBhvr additive="base">
                                        <p:cTn id="7" dur="500" fill="hold"/>
                                        <p:tgtEl>
                                          <p:spTgt spid="34857"/>
                                        </p:tgtEl>
                                        <p:attrNameLst>
                                          <p:attrName>ppt_x</p:attrName>
                                        </p:attrNameLst>
                                      </p:cBhvr>
                                      <p:tavLst>
                                        <p:tav tm="0">
                                          <p:val>
                                            <p:strVal val="#ppt_x"/>
                                          </p:val>
                                        </p:tav>
                                        <p:tav tm="100000">
                                          <p:val>
                                            <p:strVal val="#ppt_x"/>
                                          </p:val>
                                        </p:tav>
                                      </p:tavLst>
                                    </p:anim>
                                    <p:anim calcmode="lin" valueType="num">
                                      <p:cBhvr additive="base">
                                        <p:cTn id="8" dur="500" fill="hold"/>
                                        <p:tgtEl>
                                          <p:spTgt spid="348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5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custDataLst>
              <p:tags r:id="rId2"/>
            </p:custDataLst>
          </p:nvPr>
        </p:nvSpPr>
        <p:spPr>
          <a:xfrm>
            <a:off x="262217" y="232415"/>
            <a:ext cx="10972876" cy="609600"/>
          </a:xfrm>
          <a:prstGeom prst="rect">
            <a:avLst/>
          </a:prstGeom>
          <a:noFill/>
        </p:spPr>
        <p:txBody>
          <a:bodyPr wrap="square" lIns="63500" tIns="25400" rIns="63500" bIns="25400" rtlCol="0" anchor="t" anchorCtr="0">
            <a:noAutofit/>
          </a:bodyPr>
          <a:lstStyle/>
          <a:p>
            <a:pPr marL="0" indent="0" algn="l">
              <a:lnSpc>
                <a:spcPct val="100000"/>
              </a:lnSpc>
              <a:spcBef>
                <a:spcPct val="0"/>
              </a:spcBef>
              <a:spcAft>
                <a:spcPct val="0"/>
              </a:spcAft>
              <a:buSzTx/>
              <a:buNone/>
            </a:pPr>
            <a:r>
              <a:rPr lang="zh-CN" altLang="en-US" sz="4000" b="1" spc="160">
                <a:solidFill>
                  <a:schemeClr val="accent1"/>
                </a:solidFill>
                <a:latin typeface="微软雅黑" panose="020b0503020204020204" charset="-122"/>
                <a:ea typeface="微软雅黑" panose="020b0503020204020204" charset="-122"/>
                <a:sym typeface="+mn-ea"/>
              </a:rPr>
              <a:t>教学目标</a:t>
            </a:r>
            <a:endParaRPr lang="zh-CN" altLang="en-US" sz="4000" b="1" spc="160">
              <a:solidFill>
                <a:schemeClr val="accent1"/>
              </a:solidFill>
              <a:latin typeface="微软雅黑" panose="020b0503020204020204" charset="-122"/>
              <a:ea typeface="微软雅黑" panose="020b0503020204020204" charset="-122"/>
              <a:sym typeface="+mn-ea"/>
            </a:endParaRPr>
          </a:p>
        </p:txBody>
      </p:sp>
      <p:sp>
        <p:nvSpPr>
          <p:cNvPr id="2" name="矩形: 圆角 2"/>
          <p:cNvSpPr/>
          <p:nvPr>
            <p:custDataLst>
              <p:tags r:id="rId3"/>
            </p:custDataLst>
          </p:nvPr>
        </p:nvSpPr>
        <p:spPr>
          <a:xfrm>
            <a:off x="1243492" y="1696137"/>
            <a:ext cx="668207" cy="66820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custDataLst>
              <p:tags r:id="rId4"/>
            </p:custDataLst>
          </p:nvPr>
        </p:nvSpPr>
        <p:spPr>
          <a:xfrm>
            <a:off x="2065655" y="1547495"/>
            <a:ext cx="3775075" cy="1344295"/>
          </a:xfrm>
          <a:prstGeom prst="rect">
            <a:avLst/>
          </a:prstGeom>
          <a:noFill/>
        </p:spPr>
        <p:txBody>
          <a:bodyPr wrap="square" rtlCol="0">
            <a:noAutofit/>
          </a:bodyPr>
          <a:lstStyle/>
          <a:p>
            <a:pPr marL="0" lvl="0" indent="0" algn="l">
              <a:lnSpc>
                <a:spcPct val="120000"/>
              </a:lnSpc>
              <a:spcBef>
                <a:spcPct val="0"/>
              </a:spcBef>
              <a:spcAft>
                <a:spcPts val="800"/>
              </a:spcAft>
              <a:buSzTx/>
            </a:pPr>
            <a:r>
              <a:rPr lang="en-US" altLang="zh-CN" sz="2400" b="1" spc="100">
                <a:solidFill>
                  <a:schemeClr val="tx1">
                    <a:lumMod val="75000"/>
                    <a:lumOff val="25000"/>
                  </a:schemeClr>
                </a:solidFill>
                <a:latin typeface="Arial" panose="020b0604020202020204" pitchFamily="34" charset="0"/>
                <a:ea typeface="微软雅黑" panose="020b0503020204020204" charset="-122"/>
              </a:rPr>
              <a:t>积累</a:t>
            </a:r>
            <a:r>
              <a:rPr lang="en-US" altLang="zh-CN" sz="2400" b="1" spc="100">
                <a:solidFill>
                  <a:srgbClr val="FF0000"/>
                </a:solidFill>
                <a:latin typeface="Arial" panose="020b0604020202020204" pitchFamily="34" charset="0"/>
                <a:ea typeface="微软雅黑" panose="020b0503020204020204" charset="-122"/>
              </a:rPr>
              <a:t>“相”“适”“见”</a:t>
            </a:r>
            <a:r>
              <a:rPr lang="en-US" altLang="zh-CN" sz="2400" b="1" spc="100">
                <a:solidFill>
                  <a:schemeClr val="tx1">
                    <a:lumMod val="75000"/>
                    <a:lumOff val="25000"/>
                  </a:schemeClr>
                </a:solidFill>
                <a:latin typeface="Arial" panose="020b0604020202020204" pitchFamily="34" charset="0"/>
                <a:ea typeface="微软雅黑" panose="020b0503020204020204" charset="-122"/>
              </a:rPr>
              <a:t>等文言词语的用法，掌握</a:t>
            </a:r>
            <a:r>
              <a:rPr lang="en-US" altLang="zh-CN" sz="2400" b="1" spc="100">
                <a:solidFill>
                  <a:srgbClr val="FF0000"/>
                </a:solidFill>
                <a:latin typeface="Arial" panose="020b0604020202020204" pitchFamily="34" charset="0"/>
                <a:ea typeface="微软雅黑" panose="020b0503020204020204" charset="-122"/>
              </a:rPr>
              <a:t>偏义复词</a:t>
            </a:r>
            <a:r>
              <a:rPr lang="en-US" altLang="zh-CN" sz="2400" b="1" spc="100">
                <a:solidFill>
                  <a:schemeClr val="tx1">
                    <a:lumMod val="75000"/>
                    <a:lumOff val="25000"/>
                  </a:schemeClr>
                </a:solidFill>
                <a:latin typeface="Arial" panose="020b0604020202020204" pitchFamily="34" charset="0"/>
                <a:ea typeface="微软雅黑" panose="020b0503020204020204" charset="-122"/>
              </a:rPr>
              <a:t>的特点和运用方法。</a:t>
            </a:r>
            <a:endParaRPr lang="en-US" altLang="zh-CN" sz="2400" b="1" spc="100">
              <a:solidFill>
                <a:schemeClr val="tx1">
                  <a:lumMod val="75000"/>
                  <a:lumOff val="25000"/>
                </a:schemeClr>
              </a:solidFill>
              <a:latin typeface="Arial" panose="020b0604020202020204" pitchFamily="34" charset="0"/>
              <a:ea typeface="微软雅黑" panose="020b0503020204020204" charset="-122"/>
            </a:endParaRPr>
          </a:p>
        </p:txBody>
      </p:sp>
      <p:sp>
        <p:nvSpPr>
          <p:cNvPr id="9" name="文本框 8"/>
          <p:cNvSpPr txBox="1"/>
          <p:nvPr>
            <p:custDataLst>
              <p:tags r:id="rId5"/>
            </p:custDataLst>
          </p:nvPr>
        </p:nvSpPr>
        <p:spPr>
          <a:xfrm>
            <a:off x="1290649" y="1788672"/>
            <a:ext cx="573003" cy="482247"/>
          </a:xfrm>
          <a:prstGeom prst="rect">
            <a:avLst/>
          </a:prstGeom>
          <a:noFill/>
        </p:spPr>
        <p:txBody>
          <a:bodyPr wrap="square" lIns="0" tIns="0" rIns="0" bIns="0" rtlCol="0" anchor="ctr">
            <a:normAutofit lnSpcReduction="10000"/>
          </a:bodyPr>
          <a:lstStyle/>
          <a:p>
            <a:pPr marL="0" algn="ctr">
              <a:lnSpc>
                <a:spcPct val="100000"/>
              </a:lnSpc>
              <a:spcBef>
                <a:spcPct val="0"/>
              </a:spcBef>
              <a:spcAft>
                <a:spcPts val="800"/>
              </a:spcAft>
            </a:pPr>
            <a:r>
              <a:rPr lang="en-US" altLang="zh-CN" sz="2800" b="1" spc="200">
                <a:solidFill>
                  <a:schemeClr val="bg1"/>
                </a:solidFill>
                <a:latin typeface="Arial" panose="020b0604020202020204" pitchFamily="34" charset="0"/>
                <a:ea typeface="微软雅黑" panose="020b0503020204020204" charset="-122"/>
              </a:rPr>
              <a:t>01</a:t>
            </a:r>
            <a:endParaRPr lang="en-US" altLang="zh-CN" sz="2800" b="1" spc="200">
              <a:solidFill>
                <a:schemeClr val="bg1"/>
              </a:solidFill>
              <a:latin typeface="Arial" panose="020b0604020202020204" pitchFamily="34" charset="0"/>
              <a:ea typeface="微软雅黑" panose="020b0503020204020204" charset="-122"/>
            </a:endParaRPr>
          </a:p>
        </p:txBody>
      </p:sp>
      <p:sp>
        <p:nvSpPr>
          <p:cNvPr id="17" name="矩形: 圆角 16"/>
          <p:cNvSpPr/>
          <p:nvPr>
            <p:custDataLst>
              <p:tags r:id="rId6"/>
            </p:custDataLst>
          </p:nvPr>
        </p:nvSpPr>
        <p:spPr>
          <a:xfrm>
            <a:off x="5994789" y="1696137"/>
            <a:ext cx="668207" cy="6682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custDataLst>
              <p:tags r:id="rId7"/>
            </p:custDataLst>
          </p:nvPr>
        </p:nvSpPr>
        <p:spPr>
          <a:xfrm>
            <a:off x="6779895" y="1396365"/>
            <a:ext cx="3627120" cy="1344295"/>
          </a:xfrm>
          <a:prstGeom prst="rect">
            <a:avLst/>
          </a:prstGeom>
          <a:noFill/>
        </p:spPr>
        <p:txBody>
          <a:bodyPr wrap="square" rtlCol="0">
            <a:noAutofit/>
          </a:bodyPr>
          <a:lstStyle/>
          <a:p>
            <a:pPr marL="0" lvl="0" indent="0" algn="l">
              <a:lnSpc>
                <a:spcPct val="120000"/>
              </a:lnSpc>
              <a:spcBef>
                <a:spcPct val="0"/>
              </a:spcBef>
              <a:spcAft>
                <a:spcPts val="800"/>
              </a:spcAft>
              <a:buSzTx/>
            </a:pPr>
            <a:r>
              <a:rPr lang="en-US" altLang="zh-CN" sz="2400" b="1" spc="60">
                <a:solidFill>
                  <a:schemeClr val="tx1">
                    <a:lumMod val="75000"/>
                    <a:lumOff val="25000"/>
                  </a:schemeClr>
                </a:solidFill>
                <a:latin typeface="Arial" panose="020b0604020202020204" pitchFamily="34" charset="0"/>
                <a:ea typeface="微软雅黑" panose="020b0503020204020204" charset="-122"/>
              </a:rPr>
              <a:t>了解叙事诗通过</a:t>
            </a:r>
            <a:r>
              <a:rPr lang="en-US" altLang="zh-CN" sz="2400" b="1" spc="60">
                <a:solidFill>
                  <a:srgbClr val="FF0000"/>
                </a:solidFill>
                <a:latin typeface="Arial" panose="020b0604020202020204" pitchFamily="34" charset="0"/>
                <a:ea typeface="微软雅黑" panose="020b0503020204020204" charset="-122"/>
              </a:rPr>
              <a:t>完整的情节</a:t>
            </a:r>
            <a:r>
              <a:rPr lang="en-US" altLang="zh-CN" sz="2400" b="1" spc="60">
                <a:solidFill>
                  <a:schemeClr val="tx1">
                    <a:lumMod val="75000"/>
                    <a:lumOff val="25000"/>
                  </a:schemeClr>
                </a:solidFill>
                <a:latin typeface="Arial" panose="020b0604020202020204" pitchFamily="34" charset="0"/>
                <a:ea typeface="微软雅黑" panose="020b0503020204020204" charset="-122"/>
              </a:rPr>
              <a:t>来刻画人物、反映社会生活的特点；学习</a:t>
            </a:r>
            <a:r>
              <a:rPr lang="en-US" altLang="zh-CN" sz="2400" b="1" spc="60">
                <a:solidFill>
                  <a:srgbClr val="FF0000"/>
                </a:solidFill>
                <a:latin typeface="Arial" panose="020b0604020202020204" pitchFamily="34" charset="0"/>
                <a:ea typeface="微软雅黑" panose="020b0503020204020204" charset="-122"/>
              </a:rPr>
              <a:t>托物起兴、排比铺陈</a:t>
            </a:r>
            <a:r>
              <a:rPr lang="en-US" altLang="zh-CN" sz="2400" b="1" spc="60">
                <a:solidFill>
                  <a:schemeClr val="tx1">
                    <a:lumMod val="75000"/>
                    <a:lumOff val="25000"/>
                  </a:schemeClr>
                </a:solidFill>
                <a:latin typeface="Arial" panose="020b0604020202020204" pitchFamily="34" charset="0"/>
                <a:ea typeface="微软雅黑" panose="020b0503020204020204" charset="-122"/>
              </a:rPr>
              <a:t>的表现手法。</a:t>
            </a:r>
            <a:endParaRPr lang="en-US" altLang="zh-CN" sz="2400" b="1" spc="60">
              <a:solidFill>
                <a:schemeClr val="tx1">
                  <a:lumMod val="75000"/>
                  <a:lumOff val="25000"/>
                </a:schemeClr>
              </a:solidFill>
              <a:latin typeface="Arial" panose="020b0604020202020204" pitchFamily="34" charset="0"/>
              <a:ea typeface="微软雅黑" panose="020b0503020204020204" charset="-122"/>
            </a:endParaRPr>
          </a:p>
        </p:txBody>
      </p:sp>
      <p:sp>
        <p:nvSpPr>
          <p:cNvPr id="20" name="文本框 19"/>
          <p:cNvSpPr txBox="1"/>
          <p:nvPr>
            <p:custDataLst>
              <p:tags r:id="rId8"/>
            </p:custDataLst>
          </p:nvPr>
        </p:nvSpPr>
        <p:spPr>
          <a:xfrm>
            <a:off x="6041947" y="1788672"/>
            <a:ext cx="573003" cy="482247"/>
          </a:xfrm>
          <a:prstGeom prst="rect">
            <a:avLst/>
          </a:prstGeom>
          <a:noFill/>
        </p:spPr>
        <p:txBody>
          <a:bodyPr wrap="square" lIns="0" tIns="0" rIns="0" bIns="0" rtlCol="0" anchor="ctr">
            <a:normAutofit lnSpcReduction="10000"/>
          </a:bodyPr>
          <a:lstStyle/>
          <a:p>
            <a:pPr marL="0" algn="ctr">
              <a:lnSpc>
                <a:spcPct val="100000"/>
              </a:lnSpc>
              <a:spcBef>
                <a:spcPct val="0"/>
              </a:spcBef>
              <a:spcAft>
                <a:spcPts val="800"/>
              </a:spcAft>
            </a:pPr>
            <a:r>
              <a:rPr lang="en-US" altLang="zh-CN" sz="2800" b="1" spc="200">
                <a:solidFill>
                  <a:schemeClr val="bg1"/>
                </a:solidFill>
                <a:latin typeface="Arial" panose="020b0604020202020204" pitchFamily="34" charset="0"/>
                <a:ea typeface="微软雅黑" panose="020b0503020204020204" charset="-122"/>
              </a:rPr>
              <a:t>02</a:t>
            </a:r>
            <a:endParaRPr lang="en-US" altLang="zh-CN" sz="2800" b="1" spc="200">
              <a:solidFill>
                <a:schemeClr val="bg1"/>
              </a:solidFill>
              <a:latin typeface="Arial" panose="020b0604020202020204" pitchFamily="34" charset="0"/>
              <a:ea typeface="微软雅黑" panose="020b0503020204020204" charset="-122"/>
            </a:endParaRPr>
          </a:p>
        </p:txBody>
      </p:sp>
      <p:sp>
        <p:nvSpPr>
          <p:cNvPr id="35" name="矩形: 圆角 34"/>
          <p:cNvSpPr/>
          <p:nvPr>
            <p:custDataLst>
              <p:tags r:id="rId9"/>
            </p:custDataLst>
          </p:nvPr>
        </p:nvSpPr>
        <p:spPr>
          <a:xfrm>
            <a:off x="1243492" y="4251517"/>
            <a:ext cx="668207" cy="66820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custDataLst>
              <p:tags r:id="rId10"/>
            </p:custDataLst>
          </p:nvPr>
        </p:nvSpPr>
        <p:spPr>
          <a:xfrm>
            <a:off x="2065467" y="3951621"/>
            <a:ext cx="3220026" cy="1344422"/>
          </a:xfrm>
          <a:prstGeom prst="rect">
            <a:avLst/>
          </a:prstGeom>
          <a:noFill/>
        </p:spPr>
        <p:txBody>
          <a:bodyPr wrap="square" rtlCol="0">
            <a:normAutofit lnSpcReduction="10000"/>
          </a:bodyPr>
          <a:lstStyle/>
          <a:p>
            <a:pPr marL="0" lvl="0" indent="0" algn="l">
              <a:lnSpc>
                <a:spcPct val="120000"/>
              </a:lnSpc>
              <a:spcBef>
                <a:spcPct val="0"/>
              </a:spcBef>
              <a:spcAft>
                <a:spcPts val="800"/>
              </a:spcAft>
              <a:buSzTx/>
            </a:pPr>
            <a:r>
              <a:rPr lang="en-US" altLang="zh-CN" sz="2400" b="1" spc="100">
                <a:solidFill>
                  <a:schemeClr val="tx1">
                    <a:lumMod val="75000"/>
                    <a:lumOff val="25000"/>
                  </a:schemeClr>
                </a:solidFill>
                <a:latin typeface="Arial" panose="020b0604020202020204" pitchFamily="34" charset="0"/>
                <a:ea typeface="微软雅黑" panose="020b0503020204020204" charset="-122"/>
              </a:rPr>
              <a:t>理解诗中</a:t>
            </a:r>
            <a:r>
              <a:rPr lang="en-US" altLang="zh-CN" sz="2400" b="1" spc="100">
                <a:solidFill>
                  <a:srgbClr val="FF0000"/>
                </a:solidFill>
                <a:latin typeface="Arial" panose="020b0604020202020204" pitchFamily="34" charset="0"/>
                <a:ea typeface="微软雅黑" panose="020b0503020204020204" charset="-122"/>
              </a:rPr>
              <a:t>主要</a:t>
            </a:r>
            <a:r>
              <a:rPr lang="en-US" altLang="zh-CN" sz="2400" b="1" spc="100">
                <a:solidFill>
                  <a:schemeClr val="tx1">
                    <a:lumMod val="75000"/>
                    <a:lumOff val="25000"/>
                  </a:schemeClr>
                </a:solidFill>
                <a:latin typeface="Arial" panose="020b0604020202020204" pitchFamily="34" charset="0"/>
                <a:ea typeface="微软雅黑" panose="020b0503020204020204" charset="-122"/>
              </a:rPr>
              <a:t>人物的性格特点，以及表现人物特点的</a:t>
            </a:r>
            <a:r>
              <a:rPr lang="en-US" altLang="zh-CN" sz="2400" b="1" spc="100">
                <a:solidFill>
                  <a:srgbClr val="FF0000"/>
                </a:solidFill>
                <a:latin typeface="Arial" panose="020b0604020202020204" pitchFamily="34" charset="0"/>
                <a:ea typeface="微软雅黑" panose="020b0503020204020204" charset="-122"/>
              </a:rPr>
              <a:t>主要方法</a:t>
            </a:r>
            <a:r>
              <a:rPr lang="en-US" altLang="zh-CN" sz="1400" spc="100">
                <a:solidFill>
                  <a:schemeClr val="tx1">
                    <a:lumMod val="75000"/>
                    <a:lumOff val="25000"/>
                  </a:schemeClr>
                </a:solidFill>
                <a:latin typeface="Arial" panose="020b0604020202020204" pitchFamily="34" charset="0"/>
                <a:ea typeface="微软雅黑" panose="020b0503020204020204" charset="-122"/>
              </a:rPr>
              <a:t>。</a:t>
            </a:r>
            <a:endParaRPr lang="en-US" altLang="zh-CN" sz="1400" spc="100">
              <a:solidFill>
                <a:schemeClr val="tx1">
                  <a:lumMod val="75000"/>
                  <a:lumOff val="25000"/>
                </a:schemeClr>
              </a:solidFill>
              <a:latin typeface="Arial" panose="020b0604020202020204" pitchFamily="34" charset="0"/>
              <a:ea typeface="微软雅黑" panose="020b0503020204020204" charset="-122"/>
            </a:endParaRPr>
          </a:p>
        </p:txBody>
      </p:sp>
      <p:sp>
        <p:nvSpPr>
          <p:cNvPr id="38" name="文本框 37"/>
          <p:cNvSpPr txBox="1"/>
          <p:nvPr>
            <p:custDataLst>
              <p:tags r:id="rId11"/>
            </p:custDataLst>
          </p:nvPr>
        </p:nvSpPr>
        <p:spPr>
          <a:xfrm>
            <a:off x="1290649" y="4344051"/>
            <a:ext cx="573003" cy="482247"/>
          </a:xfrm>
          <a:prstGeom prst="rect">
            <a:avLst/>
          </a:prstGeom>
          <a:noFill/>
        </p:spPr>
        <p:txBody>
          <a:bodyPr wrap="square" lIns="0" tIns="0" rIns="0" bIns="0" rtlCol="0" anchor="ctr">
            <a:normAutofit lnSpcReduction="10000"/>
          </a:bodyPr>
          <a:lstStyle/>
          <a:p>
            <a:pPr marL="0" algn="ctr">
              <a:lnSpc>
                <a:spcPct val="100000"/>
              </a:lnSpc>
              <a:spcBef>
                <a:spcPct val="0"/>
              </a:spcBef>
              <a:spcAft>
                <a:spcPts val="800"/>
              </a:spcAft>
            </a:pPr>
            <a:r>
              <a:rPr lang="en-US" altLang="zh-CN" sz="2800" b="1" spc="200">
                <a:solidFill>
                  <a:schemeClr val="dk1"/>
                </a:solidFill>
                <a:latin typeface="Arial" panose="020b0604020202020204" pitchFamily="34" charset="0"/>
                <a:ea typeface="微软雅黑" panose="020b0503020204020204" charset="-122"/>
              </a:rPr>
              <a:t>03</a:t>
            </a:r>
            <a:endParaRPr lang="en-US" altLang="zh-CN" sz="2800" b="1" spc="200">
              <a:solidFill>
                <a:schemeClr val="dk1"/>
              </a:solidFill>
              <a:latin typeface="Arial" panose="020b0604020202020204" pitchFamily="34" charset="0"/>
              <a:ea typeface="微软雅黑" panose="020b0503020204020204" charset="-122"/>
            </a:endParaRPr>
          </a:p>
        </p:txBody>
      </p:sp>
      <p:sp>
        <p:nvSpPr>
          <p:cNvPr id="27" name="矩形: 圆角 26"/>
          <p:cNvSpPr/>
          <p:nvPr>
            <p:custDataLst>
              <p:tags r:id="rId12"/>
            </p:custDataLst>
          </p:nvPr>
        </p:nvSpPr>
        <p:spPr>
          <a:xfrm>
            <a:off x="5994789" y="4251517"/>
            <a:ext cx="668207" cy="668207"/>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custDataLst>
              <p:tags r:id="rId13"/>
            </p:custDataLst>
          </p:nvPr>
        </p:nvSpPr>
        <p:spPr>
          <a:xfrm>
            <a:off x="6703060" y="3951605"/>
            <a:ext cx="3703955" cy="1344295"/>
          </a:xfrm>
          <a:prstGeom prst="rect">
            <a:avLst/>
          </a:prstGeom>
          <a:noFill/>
        </p:spPr>
        <p:txBody>
          <a:bodyPr wrap="square" rtlCol="0">
            <a:noAutofit/>
          </a:bodyPr>
          <a:lstStyle/>
          <a:p>
            <a:pPr marL="0" lvl="0" indent="0" algn="l">
              <a:lnSpc>
                <a:spcPct val="120000"/>
              </a:lnSpc>
              <a:spcBef>
                <a:spcPct val="0"/>
              </a:spcBef>
              <a:spcAft>
                <a:spcPts val="800"/>
              </a:spcAft>
              <a:buSzTx/>
            </a:pPr>
            <a:r>
              <a:rPr lang="en-US" altLang="zh-CN" sz="2400" b="1" spc="60">
                <a:solidFill>
                  <a:schemeClr val="tx1">
                    <a:lumMod val="75000"/>
                    <a:lumOff val="25000"/>
                  </a:schemeClr>
                </a:solidFill>
                <a:latin typeface="Arial" panose="020b0604020202020204" pitchFamily="34" charset="0"/>
                <a:ea typeface="微软雅黑" panose="020b0503020204020204" charset="-122"/>
              </a:rPr>
              <a:t>领会诗中所反映的社会现实和所表达的思想感情，认识封建礼教、封建家长制的罪恶。</a:t>
            </a:r>
            <a:endParaRPr lang="en-US" altLang="zh-CN" sz="2400" b="1" spc="60">
              <a:solidFill>
                <a:schemeClr val="tx1">
                  <a:lumMod val="75000"/>
                  <a:lumOff val="25000"/>
                </a:schemeClr>
              </a:solidFill>
              <a:latin typeface="Arial" panose="020b0604020202020204" pitchFamily="34" charset="0"/>
              <a:ea typeface="微软雅黑" panose="020b0503020204020204" charset="-122"/>
            </a:endParaRPr>
          </a:p>
        </p:txBody>
      </p:sp>
      <p:sp>
        <p:nvSpPr>
          <p:cNvPr id="30" name="文本框 29"/>
          <p:cNvSpPr txBox="1"/>
          <p:nvPr>
            <p:custDataLst>
              <p:tags r:id="rId14"/>
            </p:custDataLst>
          </p:nvPr>
        </p:nvSpPr>
        <p:spPr>
          <a:xfrm>
            <a:off x="6041947" y="4344051"/>
            <a:ext cx="573003" cy="482247"/>
          </a:xfrm>
          <a:prstGeom prst="rect">
            <a:avLst/>
          </a:prstGeom>
          <a:noFill/>
        </p:spPr>
        <p:txBody>
          <a:bodyPr wrap="square" lIns="0" tIns="0" rIns="0" bIns="0" rtlCol="0" anchor="ctr">
            <a:normAutofit lnSpcReduction="10000"/>
          </a:bodyPr>
          <a:lstStyle/>
          <a:p>
            <a:pPr marL="0" algn="ctr">
              <a:lnSpc>
                <a:spcPct val="100000"/>
              </a:lnSpc>
              <a:spcBef>
                <a:spcPct val="0"/>
              </a:spcBef>
              <a:spcAft>
                <a:spcPts val="800"/>
              </a:spcAft>
            </a:pPr>
            <a:r>
              <a:rPr lang="en-US" altLang="zh-CN" sz="2800" b="1" spc="200">
                <a:solidFill>
                  <a:schemeClr val="bg1"/>
                </a:solidFill>
                <a:latin typeface="Arial" panose="020b0604020202020204" pitchFamily="34" charset="0"/>
                <a:ea typeface="微软雅黑" panose="020b0503020204020204" charset="-122"/>
              </a:rPr>
              <a:t>04</a:t>
            </a:r>
            <a:endParaRPr lang="en-US" altLang="zh-CN" sz="2800" b="1" spc="200">
              <a:solidFill>
                <a:schemeClr val="bg1"/>
              </a:solidFill>
              <a:latin typeface="Arial" panose="020b0604020202020204" pitchFamily="34" charset="0"/>
              <a:ea typeface="微软雅黑" panose="020b0503020204020204" charset="-122"/>
            </a:endParaRP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6">
                                            <p:txEl>
                                              <p:pRg st="0" end="0"/>
                                            </p:txEl>
                                          </p:spTgt>
                                        </p:tgtEl>
                                        <p:attrNameLst>
                                          <p:attrName>style.visibility</p:attrName>
                                        </p:attrNameLst>
                                      </p:cBhvr>
                                      <p:to>
                                        <p:strVal val="visible"/>
                                      </p:to>
                                    </p:set>
                                    <p:anim calcmode="lin" valueType="num">
                                      <p:cBhvr additive="base">
                                        <p:cTn id="25"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 grpId="0"/>
      <p:bldP spid="36" grpId="0"/>
      <p:bldP spid="2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2" name="组合 11"/>
          <p:cNvGrpSpPr/>
          <p:nvPr>
            <p:custDataLst>
              <p:tags r:id="rId2"/>
            </p:custDataLst>
          </p:nvPr>
        </p:nvGrpSpPr>
        <p:grpSpPr>
          <a:xfrm>
            <a:off x="10515684" y="609600"/>
            <a:ext cx="717550" cy="478790"/>
            <a:chOff x="8005" y="6254"/>
            <a:chExt cx="1130" cy="754"/>
          </a:xfrm>
        </p:grpSpPr>
        <p:sp>
          <p:nvSpPr>
            <p:cNvPr id="13" name="装饰 3"/>
            <p:cNvSpPr>
              <a:spLocks noChangeAspect="1"/>
            </p:cNvSpPr>
            <p:nvPr>
              <p:custDataLst>
                <p:tags r:id="rId3"/>
              </p:custDataLst>
            </p:nvPr>
          </p:nvSpPr>
          <p:spPr>
            <a:xfrm>
              <a:off x="8005" y="6254"/>
              <a:ext cx="490" cy="755"/>
            </a:xfrm>
            <a:custGeom>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14" name="装饰 4"/>
            <p:cNvSpPr>
              <a:spLocks noChangeAspect="1"/>
            </p:cNvSpPr>
            <p:nvPr>
              <p:custDataLst>
                <p:tags r:id="rId4"/>
              </p:custDataLst>
            </p:nvPr>
          </p:nvSpPr>
          <p:spPr>
            <a:xfrm>
              <a:off x="8645" y="6254"/>
              <a:ext cx="490" cy="755"/>
            </a:xfrm>
            <a:custGeom>
              <a:gdLst>
                <a:gd name="connsiteX0" fmla="*/ 0 w 950118"/>
                <a:gd name="connsiteY0" fmla="*/ 0 h 1464467"/>
                <a:gd name="connsiteX1" fmla="*/ 950118 w 950118"/>
                <a:gd name="connsiteY1" fmla="*/ 0 h 1464467"/>
                <a:gd name="connsiteX2" fmla="*/ 950118 w 950118"/>
                <a:gd name="connsiteY2" fmla="*/ 950118 h 1464467"/>
                <a:gd name="connsiteX3" fmla="*/ 945895 w 950118"/>
                <a:gd name="connsiteY3" fmla="*/ 1007193 h 1464467"/>
                <a:gd name="connsiteX4" fmla="*/ 534143 w 950118"/>
                <a:gd name="connsiteY4" fmla="*/ 1464467 h 1464467"/>
                <a:gd name="connsiteX5" fmla="*/ 525809 w 950118"/>
                <a:gd name="connsiteY5" fmla="*/ 1463322 h 1464467"/>
                <a:gd name="connsiteX6" fmla="*/ 525809 w 950118"/>
                <a:gd name="connsiteY6" fmla="*/ 950118 h 1464467"/>
                <a:gd name="connsiteX7" fmla="*/ 0 w 950118"/>
                <a:gd name="connsiteY7" fmla="*/ 950118 h 1464467"/>
                <a:gd name="connsiteX0-1" fmla="*/ 0 w 950118"/>
                <a:gd name="connsiteY0-2" fmla="*/ 0 h 1464467"/>
                <a:gd name="connsiteX1-3" fmla="*/ 950118 w 950118"/>
                <a:gd name="connsiteY1-4" fmla="*/ 0 h 1464467"/>
                <a:gd name="connsiteX2-5" fmla="*/ 950118 w 950118"/>
                <a:gd name="connsiteY2-6" fmla="*/ 950118 h 1464467"/>
                <a:gd name="connsiteX3-7" fmla="*/ 534143 w 950118"/>
                <a:gd name="connsiteY3-8" fmla="*/ 1464467 h 1464467"/>
                <a:gd name="connsiteX4-9" fmla="*/ 525809 w 950118"/>
                <a:gd name="connsiteY4-10" fmla="*/ 1463322 h 1464467"/>
                <a:gd name="connsiteX5-11" fmla="*/ 525809 w 950118"/>
                <a:gd name="connsiteY5-12" fmla="*/ 950118 h 1464467"/>
                <a:gd name="connsiteX6-13" fmla="*/ 0 w 950118"/>
                <a:gd name="connsiteY6-14" fmla="*/ 950118 h 1464467"/>
                <a:gd name="connsiteX7-15" fmla="*/ 0 w 950118"/>
                <a:gd name="connsiteY7-16" fmla="*/ 0 h 1464467"/>
                <a:gd name="connsiteX0-17" fmla="*/ 0 w 950118"/>
                <a:gd name="connsiteY0-18" fmla="*/ 0 h 1464467"/>
                <a:gd name="connsiteX1-19" fmla="*/ 950118 w 950118"/>
                <a:gd name="connsiteY1-20" fmla="*/ 0 h 1464467"/>
                <a:gd name="connsiteX2-21" fmla="*/ 950118 w 950118"/>
                <a:gd name="connsiteY2-22" fmla="*/ 950118 h 1464467"/>
                <a:gd name="connsiteX3-23" fmla="*/ 534143 w 950118"/>
                <a:gd name="connsiteY3-24" fmla="*/ 1464467 h 1464467"/>
                <a:gd name="connsiteX4-25" fmla="*/ 525809 w 950118"/>
                <a:gd name="connsiteY4-26" fmla="*/ 1463322 h 1464467"/>
                <a:gd name="connsiteX5-27" fmla="*/ 525809 w 950118"/>
                <a:gd name="connsiteY5-28" fmla="*/ 950118 h 1464467"/>
                <a:gd name="connsiteX6-29" fmla="*/ 0 w 950118"/>
                <a:gd name="connsiteY6-30" fmla="*/ 950118 h 1464467"/>
                <a:gd name="connsiteX7-31" fmla="*/ 0 w 950118"/>
                <a:gd name="connsiteY7-32" fmla="*/ 0 h 1464467"/>
                <a:gd name="connsiteX0-33" fmla="*/ 0 w 950118"/>
                <a:gd name="connsiteY0-34" fmla="*/ 0 h 1463322"/>
                <a:gd name="connsiteX1-35" fmla="*/ 950118 w 950118"/>
                <a:gd name="connsiteY1-36" fmla="*/ 0 h 1463322"/>
                <a:gd name="connsiteX2-37" fmla="*/ 950118 w 950118"/>
                <a:gd name="connsiteY2-38" fmla="*/ 950118 h 1463322"/>
                <a:gd name="connsiteX3-39" fmla="*/ 525809 w 950118"/>
                <a:gd name="connsiteY3-40" fmla="*/ 1463322 h 1463322"/>
                <a:gd name="connsiteX4-41" fmla="*/ 525809 w 950118"/>
                <a:gd name="connsiteY4-42" fmla="*/ 950118 h 1463322"/>
                <a:gd name="connsiteX5-43" fmla="*/ 0 w 950118"/>
                <a:gd name="connsiteY5-44" fmla="*/ 950118 h 1463322"/>
                <a:gd name="connsiteX6-45" fmla="*/ 0 w 950118"/>
                <a:gd name="connsiteY6-46" fmla="*/ 0 h 1463322"/>
                <a:gd name="connsiteX0-47" fmla="*/ 0 w 950118"/>
                <a:gd name="connsiteY0-48" fmla="*/ 0 h 1463322"/>
                <a:gd name="connsiteX1-49" fmla="*/ 950118 w 950118"/>
                <a:gd name="connsiteY1-50" fmla="*/ 0 h 1463322"/>
                <a:gd name="connsiteX2-51" fmla="*/ 950118 w 950118"/>
                <a:gd name="connsiteY2-52" fmla="*/ 950118 h 1463322"/>
                <a:gd name="connsiteX3-53" fmla="*/ 525809 w 950118"/>
                <a:gd name="connsiteY3-54" fmla="*/ 1463322 h 1463322"/>
                <a:gd name="connsiteX4-55" fmla="*/ 525809 w 950118"/>
                <a:gd name="connsiteY4-56" fmla="*/ 950118 h 1463322"/>
                <a:gd name="connsiteX5-57" fmla="*/ 0 w 950118"/>
                <a:gd name="connsiteY5-58" fmla="*/ 950118 h 1463322"/>
                <a:gd name="connsiteX6-59" fmla="*/ 0 w 950118"/>
                <a:gd name="connsiteY6-60" fmla="*/ 0 h 1463322"/>
                <a:gd name="connsiteX0-61" fmla="*/ 0 w 950118"/>
                <a:gd name="connsiteY0-62" fmla="*/ 0 h 1463322"/>
                <a:gd name="connsiteX1-63" fmla="*/ 950118 w 950118"/>
                <a:gd name="connsiteY1-64" fmla="*/ 0 h 1463322"/>
                <a:gd name="connsiteX2-65" fmla="*/ 950118 w 950118"/>
                <a:gd name="connsiteY2-66" fmla="*/ 923925 h 1463322"/>
                <a:gd name="connsiteX3-67" fmla="*/ 525809 w 950118"/>
                <a:gd name="connsiteY3-68" fmla="*/ 1463322 h 1463322"/>
                <a:gd name="connsiteX4-69" fmla="*/ 525809 w 950118"/>
                <a:gd name="connsiteY4-70" fmla="*/ 950118 h 1463322"/>
                <a:gd name="connsiteX5-71" fmla="*/ 0 w 950118"/>
                <a:gd name="connsiteY5-72" fmla="*/ 950118 h 1463322"/>
                <a:gd name="connsiteX6-73" fmla="*/ 0 w 950118"/>
                <a:gd name="connsiteY6-74" fmla="*/ 0 h 1463322"/>
                <a:gd name="connsiteX0-75" fmla="*/ 0 w 950118"/>
                <a:gd name="connsiteY0-76" fmla="*/ 0 h 1463322"/>
                <a:gd name="connsiteX1-77" fmla="*/ 950118 w 950118"/>
                <a:gd name="connsiteY1-78" fmla="*/ 0 h 1463322"/>
                <a:gd name="connsiteX2-79" fmla="*/ 950118 w 950118"/>
                <a:gd name="connsiteY2-80" fmla="*/ 923925 h 1463322"/>
                <a:gd name="connsiteX3-81" fmla="*/ 525809 w 950118"/>
                <a:gd name="connsiteY3-82" fmla="*/ 1463322 h 1463322"/>
                <a:gd name="connsiteX4-83" fmla="*/ 525809 w 950118"/>
                <a:gd name="connsiteY4-84" fmla="*/ 950118 h 1463322"/>
                <a:gd name="connsiteX5-85" fmla="*/ 0 w 950118"/>
                <a:gd name="connsiteY5-86" fmla="*/ 950118 h 1463322"/>
                <a:gd name="connsiteX6-87" fmla="*/ 0 w 950118"/>
                <a:gd name="connsiteY6-88" fmla="*/ 0 h 1463322"/>
                <a:gd name="connsiteX0-89" fmla="*/ 0 w 950118"/>
                <a:gd name="connsiteY0-90" fmla="*/ 0 h 1463322"/>
                <a:gd name="connsiteX1-91" fmla="*/ 950118 w 950118"/>
                <a:gd name="connsiteY1-92" fmla="*/ 0 h 1463322"/>
                <a:gd name="connsiteX2-93" fmla="*/ 950118 w 950118"/>
                <a:gd name="connsiteY2-94" fmla="*/ 923925 h 1463322"/>
                <a:gd name="connsiteX3-95" fmla="*/ 525809 w 950118"/>
                <a:gd name="connsiteY3-96" fmla="*/ 1463322 h 1463322"/>
                <a:gd name="connsiteX4-97" fmla="*/ 525809 w 950118"/>
                <a:gd name="connsiteY4-98" fmla="*/ 950118 h 1463322"/>
                <a:gd name="connsiteX5-99" fmla="*/ 0 w 950118"/>
                <a:gd name="connsiteY5-100" fmla="*/ 950118 h 1463322"/>
                <a:gd name="connsiteX6-101" fmla="*/ 0 w 950118"/>
                <a:gd name="connsiteY6-102" fmla="*/ 0 h 1463322"/>
                <a:gd name="connsiteX0-103" fmla="*/ 0 w 950118"/>
                <a:gd name="connsiteY0-104" fmla="*/ 0 h 1463322"/>
                <a:gd name="connsiteX1-105" fmla="*/ 950118 w 950118"/>
                <a:gd name="connsiteY1-106" fmla="*/ 0 h 1463322"/>
                <a:gd name="connsiteX2-107" fmla="*/ 950118 w 950118"/>
                <a:gd name="connsiteY2-108" fmla="*/ 923925 h 1463322"/>
                <a:gd name="connsiteX3-109" fmla="*/ 525809 w 950118"/>
                <a:gd name="connsiteY3-110" fmla="*/ 1463322 h 1463322"/>
                <a:gd name="connsiteX4-111" fmla="*/ 525809 w 950118"/>
                <a:gd name="connsiteY4-112" fmla="*/ 950118 h 1463322"/>
                <a:gd name="connsiteX5-113" fmla="*/ 0 w 950118"/>
                <a:gd name="connsiteY5-114" fmla="*/ 950118 h 1463322"/>
                <a:gd name="connsiteX6-115" fmla="*/ 0 w 950118"/>
                <a:gd name="connsiteY6-116" fmla="*/ 0 h 1463322"/>
              </a:gd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0118" h="1463322">
                  <a:moveTo>
                    <a:pt x="0" y="0"/>
                  </a:moveTo>
                  <a:lnTo>
                    <a:pt x="950118" y="0"/>
                  </a:lnTo>
                  <a:lnTo>
                    <a:pt x="950118" y="923925"/>
                  </a:lnTo>
                  <a:cubicBezTo>
                    <a:pt x="946074" y="1377362"/>
                    <a:pt x="596527" y="1463322"/>
                    <a:pt x="525809" y="1463322"/>
                  </a:cubicBezTo>
                  <a:lnTo>
                    <a:pt x="525809" y="950118"/>
                  </a:lnTo>
                  <a:lnTo>
                    <a:pt x="0" y="950118"/>
                  </a:lnTo>
                  <a:lnTo>
                    <a:pt x="0" y="0"/>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20000"/>
                </a:lnSpc>
                <a:spcBef>
                  <a:spcPct val="0"/>
                </a:spcBef>
                <a:spcAft>
                  <a:spcPct val="0"/>
                </a:spcAft>
                <a:buClrTx/>
                <a:buSzTx/>
                <a:buFontTx/>
                <a:buNone/>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grpSp>
      <p:sp>
        <p:nvSpPr>
          <p:cNvPr id="15" name="文本框 14"/>
          <p:cNvSpPr txBox="1"/>
          <p:nvPr>
            <p:custDataLst>
              <p:tags r:id="rId5"/>
            </p:custDataLst>
          </p:nvPr>
        </p:nvSpPr>
        <p:spPr>
          <a:xfrm>
            <a:off x="609605" y="609600"/>
            <a:ext cx="9448864" cy="762000"/>
          </a:xfrm>
          <a:prstGeom prst="rect">
            <a:avLst/>
          </a:prstGeom>
          <a:noFill/>
        </p:spPr>
        <p:txBody>
          <a:bodyPr wrap="square" lIns="63500" tIns="25400" rIns="63500" bIns="25400" rtlCol="0" anchor="ctr" anchorCtr="0">
            <a:normAutofit lnSpcReduction="10000"/>
          </a:bodyPr>
          <a:lstStyle/>
          <a:p>
            <a:pPr marL="0" indent="0" algn="l">
              <a:lnSpc>
                <a:spcPct val="100000"/>
              </a:lnSpc>
              <a:spcBef>
                <a:spcPct val="0"/>
              </a:spcBef>
              <a:spcAft>
                <a:spcPct val="0"/>
              </a:spcAft>
              <a:buSzTx/>
              <a:buNone/>
            </a:pPr>
            <a:r>
              <a:rPr lang="zh-CN" altLang="en-US" sz="4400" b="1" spc="280">
                <a:solidFill>
                  <a:schemeClr val="accent1"/>
                </a:solidFill>
                <a:latin typeface="微软雅黑" panose="020b0503020204020204" charset="-122"/>
                <a:ea typeface="微软雅黑" panose="020b0503020204020204" charset="-122"/>
              </a:rPr>
              <a:t>一、知识链接：乐府诗</a:t>
            </a:r>
            <a:endParaRPr lang="zh-CN" altLang="en-US" sz="4400" b="1" spc="280">
              <a:solidFill>
                <a:schemeClr val="accent1"/>
              </a:solidFill>
              <a:latin typeface="微软雅黑" panose="020b0503020204020204" charset="-122"/>
              <a:ea typeface="微软雅黑" panose="020b0503020204020204" charset="-122"/>
            </a:endParaRPr>
          </a:p>
        </p:txBody>
      </p:sp>
      <p:sp>
        <p:nvSpPr>
          <p:cNvPr id="11" name="装饰3"/>
          <p:cNvSpPr/>
          <p:nvPr>
            <p:custDataLst>
              <p:tags r:id="rId6"/>
            </p:custDataLst>
          </p:nvPr>
        </p:nvSpPr>
        <p:spPr>
          <a:xfrm>
            <a:off x="609605" y="1674756"/>
            <a:ext cx="10972888" cy="4573761"/>
          </a:xfrm>
          <a:prstGeom prst="rect">
            <a:avLst/>
          </a:prstGeom>
          <a:solidFill>
            <a:schemeClr val="lt2"/>
          </a:solidFill>
          <a:ln>
            <a:noFill/>
          </a:ln>
          <a:effectLst>
            <a:outerShdw blurRad="165100" algn="ctr" rotWithShape="0">
              <a:schemeClr val="dk1">
                <a:lumMod val="95000"/>
                <a:lumOff val="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20000"/>
              </a:lnSpc>
              <a:buClrTx/>
              <a:buSzTx/>
              <a:buFontTx/>
            </a:pPr>
            <a:endParaRPr kumimoji="1" lang="zh-CN" altLang="en-US" sz="1600" b="1">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7"/>
            </p:custDataLst>
          </p:nvPr>
        </p:nvSpPr>
        <p:spPr>
          <a:xfrm>
            <a:off x="1082675" y="1675130"/>
            <a:ext cx="10058400" cy="411607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81000" lvl="0" indent="-381000" algn="l" fontAlgn="ctr">
              <a:lnSpc>
                <a:spcPct val="120000"/>
              </a:lnSpc>
              <a:spcBef>
                <a:spcPct val="0"/>
              </a:spcBef>
              <a:spcAft>
                <a:spcPts val="800"/>
              </a:spcAft>
              <a:buSzTx/>
              <a:buFont typeface="+mj-ea"/>
              <a:buAutoNum type="arabicPeriod"/>
            </a:pPr>
            <a:r>
              <a:rPr lang="zh-CN" altLang="en-US" sz="2400" b="1" spc="14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乐府</a:t>
            </a:r>
            <a:r>
              <a:rPr lang="zh-CN" altLang="en-US" sz="24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2400" b="1" spc="14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汉武帝</a:t>
            </a:r>
            <a:r>
              <a:rPr lang="zh-CN" altLang="en-US" sz="24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首设的古代</a:t>
            </a:r>
            <a:r>
              <a:rPr lang="zh-CN" altLang="en-US" sz="2400" b="1" spc="14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官署</a:t>
            </a:r>
            <a:r>
              <a:rPr lang="zh-CN" altLang="en-US" sz="24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，专门收集民歌和文人创作的诗歌 </a:t>
            </a:r>
            <a:r>
              <a:rPr lang="zh-CN" altLang="en-US" sz="2400" b="1" spc="140">
                <a:ln w="3175">
                  <a:noFill/>
                  <a:prstDash val="dash"/>
                </a:ln>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en-US" sz="2400" b="1">
                <a:solidFill>
                  <a:schemeClr val="tx1">
                    <a:lumMod val="75000"/>
                    <a:lumOff val="25000"/>
                  </a:schemeClr>
                </a:solidFill>
                <a:latin typeface="Times New Roman" panose="02020603050405020304" pitchFamily="18" charset="0"/>
                <a:sym typeface="+mn-ea"/>
              </a:rPr>
              <a:t>以备朝廷祭祀或宴会时演奏之用</a:t>
            </a:r>
            <a:r>
              <a:rPr lang="zh-CN" altLang="en-US" sz="2400" b="1" spc="140">
                <a:ln w="3175">
                  <a:noFill/>
                  <a:prstDash val="dash"/>
                </a:ln>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a:t>
            </a:r>
            <a:endParaRPr lang="zh-CN" altLang="en-US" sz="2400" b="1" spc="140">
              <a:ln w="3175">
                <a:noFill/>
                <a:prstDash val="dash"/>
              </a:ln>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marL="381000" lvl="0" indent="-381000" algn="l" fontAlgn="ctr">
              <a:lnSpc>
                <a:spcPct val="120000"/>
              </a:lnSpc>
              <a:spcBef>
                <a:spcPct val="0"/>
              </a:spcBef>
              <a:spcAft>
                <a:spcPts val="800"/>
              </a:spcAft>
              <a:buSzTx/>
              <a:buFont typeface="+mj-ea"/>
              <a:buAutoNum type="arabicPeriod"/>
            </a:pPr>
            <a:r>
              <a:rPr lang="zh-CN" altLang="en-US" sz="2400" b="1" spc="14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乐府诗</a:t>
            </a:r>
            <a:r>
              <a:rPr lang="zh-CN" altLang="en-US" sz="24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：体裁以五言为主，兼有七言和杂言，语言通俗易懂，琅琅上口，有浓厚生活气息。</a:t>
            </a:r>
            <a:endParaRPr lang="zh-CN" altLang="en-US" sz="24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81000" lvl="0" indent="-381000" algn="l" fontAlgn="ctr">
              <a:lnSpc>
                <a:spcPct val="120000"/>
              </a:lnSpc>
              <a:spcBef>
                <a:spcPct val="0"/>
              </a:spcBef>
              <a:spcAft>
                <a:spcPts val="800"/>
              </a:spcAft>
              <a:buSzTx/>
              <a:buFont typeface="+mj-ea"/>
              <a:buAutoNum type="arabicPeriod"/>
            </a:pPr>
            <a:r>
              <a:rPr lang="zh-CN" altLang="zh-CN" sz="24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a:t>
            </a:r>
            <a:r>
              <a:rPr lang="zh-CN" altLang="zh-CN" sz="2400" b="1" spc="14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乐府双璧</a:t>
            </a:r>
            <a:r>
              <a:rPr lang="zh-CN" altLang="zh-CN" sz="24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”：南朝的《孔雀东南飞》</a:t>
            </a:r>
            <a:r>
              <a:rPr altLang="zh-CN" sz="2400" b="1"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北朝的《木兰辞》</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81000" lvl="0" indent="-381000" algn="l" fontAlgn="ctr">
              <a:lnSpc>
                <a:spcPct val="120000"/>
              </a:lnSpc>
              <a:spcBef>
                <a:spcPct val="0"/>
              </a:spcBef>
              <a:spcAft>
                <a:spcPts val="800"/>
              </a:spcAft>
              <a:buSzTx/>
              <a:buFont typeface="+mj-ea"/>
              <a:buAutoNum type="arabicPeriod"/>
            </a:pPr>
            <a:r>
              <a:rPr lang="zh-CN" altLang="zh-CN"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《孔雀东南飞》</a:t>
            </a:r>
            <a:r>
              <a:rPr lang="zh-CN" alt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：我国古代</a:t>
            </a:r>
            <a:r>
              <a:rPr lang="zh-CN" altLang="zh-CN"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最早</a:t>
            </a:r>
            <a:r>
              <a:rPr lang="zh-CN" alt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的一首长篇叙事诗，也是古乐府民歌的代表作之一，也是我国文学史上现实主义诗歌发展中的重要标志。</a:t>
            </a:r>
            <a:endParaRPr lang="zh-CN" alt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81000" lvl="0" indent="-381000" algn="l" fontAlgn="ctr">
              <a:lnSpc>
                <a:spcPct val="120000"/>
              </a:lnSpc>
              <a:spcBef>
                <a:spcPct val="0"/>
              </a:spcBef>
              <a:spcAft>
                <a:spcPts val="800"/>
              </a:spcAft>
              <a:buSzTx/>
              <a:buFont typeface="+mj-ea"/>
              <a:buAutoNum type="arabicPeriod"/>
            </a:pPr>
            <a:r>
              <a:rPr lang="zh-CN" altLang="en-US" sz="2400" b="1" spc="100">
                <a:ln w="3175">
                  <a:noFill/>
                  <a:prstDash val="dash"/>
                </a:ln>
                <a:solidFill>
                  <a:srgbClr val="FF0000"/>
                </a:solidFill>
                <a:latin typeface="微软雅黑" panose="020b0503020204020204" charset="-122"/>
                <a:ea typeface="微软雅黑" panose="020b0503020204020204" charset="-122"/>
                <a:cs typeface="微软雅黑" panose="020b0503020204020204" charset="-122"/>
              </a:rPr>
              <a:t>乐府诗的手法</a:t>
            </a: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：赋、比、兴。</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custDataLst>
              <p:tags r:id="rId2"/>
            </p:custDataLst>
          </p:nvPr>
        </p:nvSpPr>
        <p:spPr>
          <a:xfrm>
            <a:off x="2899135" y="3548790"/>
            <a:ext cx="2941781" cy="19063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3"/>
            </p:custDataLst>
          </p:nvPr>
        </p:nvSpPr>
        <p:spPr>
          <a:xfrm>
            <a:off x="488377" y="1206622"/>
            <a:ext cx="1335013" cy="10679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custDataLst>
              <p:tags r:id="rId5"/>
            </p:custDataLst>
          </p:nvPr>
        </p:nvPicPr>
        <p:blipFill>
          <a:blip r:embed="rId4"/>
          <a:stretch>
            <a:fillRect/>
          </a:stretch>
        </p:blipFill>
        <p:spPr>
          <a:xfrm>
            <a:off x="558165" y="1385570"/>
            <a:ext cx="4999355" cy="3874770"/>
          </a:xfrm>
          <a:custGeom>
            <a:gdLst>
              <a:gd name="connsiteX0" fmla="*/ 0 w 4260201"/>
              <a:gd name="connsiteY0" fmla="*/ 0 h 3177190"/>
              <a:gd name="connsiteX1" fmla="*/ 4260201 w 4260201"/>
              <a:gd name="connsiteY1" fmla="*/ 0 h 3177190"/>
              <a:gd name="connsiteX2" fmla="*/ 4260201 w 4260201"/>
              <a:gd name="connsiteY2" fmla="*/ 3177190 h 3177190"/>
              <a:gd name="connsiteX3" fmla="*/ 0 w 4260201"/>
              <a:gd name="connsiteY3" fmla="*/ 3177190 h 3177190"/>
            </a:gdLst>
            <a:cxnLst>
              <a:cxn ang="0">
                <a:pos x="connsiteX0" y="connsiteY0"/>
              </a:cxn>
              <a:cxn ang="0">
                <a:pos x="connsiteX1" y="connsiteY1"/>
              </a:cxn>
              <a:cxn ang="0">
                <a:pos x="connsiteX2" y="connsiteY2"/>
              </a:cxn>
              <a:cxn ang="0">
                <a:pos x="connsiteX3" y="connsiteY3"/>
              </a:cxn>
            </a:cxnLst>
            <a:rect l="l" t="t" r="r" b="b"/>
            <a:pathLst>
              <a:path w="4260201" h="3177190">
                <a:moveTo>
                  <a:pt x="0" y="0"/>
                </a:moveTo>
                <a:lnTo>
                  <a:pt x="4260201" y="0"/>
                </a:lnTo>
                <a:lnTo>
                  <a:pt x="4260201" y="3177190"/>
                </a:lnTo>
                <a:lnTo>
                  <a:pt x="0" y="3177190"/>
                </a:lnTo>
                <a:close/>
              </a:path>
            </a:pathLst>
          </a:custGeom>
        </p:spPr>
      </p:pic>
      <p:sp>
        <p:nvSpPr>
          <p:cNvPr id="6" name="文本框 5"/>
          <p:cNvSpPr txBox="1"/>
          <p:nvPr>
            <p:custDataLst>
              <p:tags r:id="rId6"/>
            </p:custDataLst>
          </p:nvPr>
        </p:nvSpPr>
        <p:spPr>
          <a:xfrm>
            <a:off x="6353172" y="873105"/>
            <a:ext cx="5124450" cy="149352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altLang="en-US" sz="4000" b="1" spc="240">
                <a:solidFill>
                  <a:schemeClr val="accent1"/>
                </a:solidFill>
                <a:latin typeface="微软雅黑" panose="020b0503020204020204" charset="-122"/>
                <a:ea typeface="微软雅黑" panose="020b0503020204020204" charset="-122"/>
              </a:rPr>
              <a:t>一、自读全诗，解决以下问题</a:t>
            </a:r>
            <a:endParaRPr lang="zh-CN" altLang="en-US" sz="4000" b="1" spc="240">
              <a:solidFill>
                <a:schemeClr val="accent1"/>
              </a:solidFill>
              <a:latin typeface="微软雅黑" panose="020b0503020204020204" charset="-122"/>
              <a:ea typeface="微软雅黑" panose="020b0503020204020204" charset="-122"/>
            </a:endParaRPr>
          </a:p>
        </p:txBody>
      </p:sp>
      <p:sp>
        <p:nvSpPr>
          <p:cNvPr id="11" name="Title 6"/>
          <p:cNvSpPr txBox="1"/>
          <p:nvPr>
            <p:custDataLst>
              <p:tags r:id="rId7"/>
            </p:custDataLst>
          </p:nvPr>
        </p:nvSpPr>
        <p:spPr>
          <a:xfrm>
            <a:off x="6014085" y="2568575"/>
            <a:ext cx="5801995" cy="269113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55600" lvl="0" indent="-355600" algn="l" fontAlgn="ctr">
              <a:lnSpc>
                <a:spcPct val="120000"/>
              </a:lnSpc>
              <a:spcBef>
                <a:spcPct val="0"/>
              </a:spcBef>
              <a:spcAft>
                <a:spcPts val="800"/>
              </a:spcAft>
              <a:buSzTx/>
              <a:buFont typeface="+mj-ea"/>
              <a:buAutoNum type="ea1JpnChsDbPeriod"/>
            </a:pPr>
            <a:r>
              <a:rPr lang="en-US" alt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给文中生字词注</a:t>
            </a: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音</a:t>
            </a:r>
            <a:r>
              <a:rPr lang="en-US" alt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，理解词义</a:t>
            </a:r>
            <a:endParaRPr lang="en-US" alt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SzTx/>
              <a:buFont typeface="+mj-ea"/>
              <a:buAutoNum type="ea1JpnChsDbPeriod"/>
            </a:pPr>
            <a:r>
              <a:rPr lang="en-US" alt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找出文中所有的“相”，归纳用法</a:t>
            </a:r>
            <a:endParaRPr lang="en-US" alt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SzTx/>
              <a:buFont typeface="+mj-ea"/>
              <a:buAutoNum type="ea1JpnChsDbPeriod"/>
            </a:pPr>
            <a:r>
              <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归纳文中的一词多义、古今异义、特殊句式和偏义复词。</a:t>
            </a:r>
            <a:endParaRPr lang="zh-CN" altLang="en-US"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55600" lvl="0" indent="-355600" algn="l" fontAlgn="ctr">
              <a:lnSpc>
                <a:spcPct val="120000"/>
              </a:lnSpc>
              <a:spcBef>
                <a:spcPct val="0"/>
              </a:spcBef>
              <a:spcAft>
                <a:spcPts val="800"/>
              </a:spcAft>
              <a:buSzTx/>
              <a:buFont typeface="+mj-ea"/>
              <a:buAutoNum type="ea1JpnChsDbPeriod"/>
            </a:pPr>
            <a:r>
              <a:rPr lang="en-US" alt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本文可分为几个部分，用四字概括每节基本情节</a:t>
            </a:r>
            <a:endParaRPr lang="en-US" altLang="zh-CN" sz="2400" b="1" spc="12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矩形 17"/>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23" name="Title 6"/>
          <p:cNvSpPr txBox="1"/>
          <p:nvPr>
            <p:custDataLst>
              <p:tags r:id="rId3"/>
            </p:custDataLst>
          </p:nvPr>
        </p:nvSpPr>
        <p:spPr>
          <a:xfrm>
            <a:off x="937260" y="996950"/>
            <a:ext cx="4343400" cy="53263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0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玳瑁</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indent="0" algn="l" fontAlgn="ctr">
              <a:lnSpc>
                <a:spcPct val="100000"/>
              </a:lnSpc>
              <a:spcBef>
                <a:spcPct val="0"/>
              </a:spcBef>
              <a:spcAft>
                <a:spcPts val="800"/>
              </a:spcAft>
              <a:buSzTx/>
              <a:buFont typeface="Wingdings" panose="05000000000000000000" charset="0"/>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0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纨素                </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0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磐石                </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0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拊 掌               </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0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踯躅                </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0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青骢马</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0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赍钱</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0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鲑珍</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0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晻晻              </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0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幡                  </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0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珰           </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24" name="Title 6"/>
          <p:cNvSpPr txBox="1"/>
          <p:nvPr>
            <p:custDataLst>
              <p:tags r:id="rId4"/>
            </p:custDataLst>
          </p:nvPr>
        </p:nvSpPr>
        <p:spPr>
          <a:xfrm>
            <a:off x="2630170" y="883920"/>
            <a:ext cx="8978900" cy="55530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330200" lvl="0" indent="-330200" algn="l" fontAlgn="ctr">
              <a:lnSpc>
                <a:spcPct val="100000"/>
              </a:lnSpc>
              <a:spcBef>
                <a:spcPct val="0"/>
              </a:spcBef>
              <a:spcAft>
                <a:spcPts val="800"/>
              </a:spcAft>
              <a:buSzTx/>
              <a:buFont typeface="Wingdings" panose="05000000000000000000" charset="0"/>
              <a:buChar char="l"/>
            </a:pP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(dài  mào)属爬行纲，海龟科的海洋动物的甲壳。亦指用其甲壳制成的装饰品。</a:t>
            </a:r>
            <a:endPar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00000"/>
              </a:lnSpc>
              <a:spcBef>
                <a:spcPct val="0"/>
              </a:spcBef>
              <a:spcAft>
                <a:spcPts val="800"/>
              </a:spcAft>
              <a:buSzTx/>
              <a:buFont typeface="Wingdings" panose="05000000000000000000" charset="0"/>
              <a:buChar char="l"/>
            </a:pP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(wán)洁白的绸子</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。素：</a:t>
            </a: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没有染色的丝绸</a:t>
            </a:r>
            <a:endPar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00000"/>
              </a:lnSpc>
              <a:spcBef>
                <a:spcPct val="0"/>
              </a:spcBef>
              <a:spcAft>
                <a:spcPts val="800"/>
              </a:spcAft>
              <a:buSzTx/>
              <a:buFont typeface="Wingdings" panose="05000000000000000000" charset="0"/>
              <a:buChar char="l"/>
            </a:pP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(pán)巨大的石头</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。风雨如磐：</a:t>
            </a: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形容风雨极大。</a:t>
            </a:r>
            <a:endPar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00000"/>
              </a:lnSpc>
              <a:spcBef>
                <a:spcPct val="0"/>
              </a:spcBef>
              <a:spcAft>
                <a:spcPts val="800"/>
              </a:spcAft>
              <a:buSzTx/>
              <a:buFont typeface="Wingdings" panose="05000000000000000000" charset="0"/>
              <a:buChar char="l"/>
            </a:pP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(fǔ)拍、敲</a:t>
            </a:r>
            <a:endPar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00000"/>
              </a:lnSpc>
              <a:spcBef>
                <a:spcPct val="0"/>
              </a:spcBef>
              <a:spcAft>
                <a:spcPts val="800"/>
              </a:spcAft>
              <a:buSzTx/>
              <a:buFont typeface="Wingdings" panose="05000000000000000000" charset="0"/>
              <a:buChar char="l"/>
            </a:pP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(zhí zhú)徘徊不前，这里是缓慢地行走</a:t>
            </a:r>
            <a:endPar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00000"/>
              </a:lnSpc>
              <a:spcBef>
                <a:spcPct val="0"/>
              </a:spcBef>
              <a:spcAft>
                <a:spcPts val="800"/>
              </a:spcAft>
              <a:buSzTx/>
              <a:buFont typeface="Wingdings" panose="05000000000000000000" charset="0"/>
              <a:buChar char="l"/>
            </a:pP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(cōng)青白杂毛的马</a:t>
            </a:r>
            <a:endPar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00000"/>
              </a:lnSpc>
              <a:spcBef>
                <a:spcPct val="0"/>
              </a:spcBef>
              <a:spcAft>
                <a:spcPts val="800"/>
              </a:spcAft>
              <a:buSzTx/>
              <a:buFont typeface="Wingdings" panose="05000000000000000000" charset="0"/>
              <a:buChar char="l"/>
            </a:pP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（jī)赠送</a:t>
            </a:r>
            <a:endPar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00000"/>
              </a:lnSpc>
              <a:spcBef>
                <a:spcPct val="0"/>
              </a:spcBef>
              <a:spcAft>
                <a:spcPts val="800"/>
              </a:spcAft>
              <a:buSzTx/>
              <a:buFont typeface="Wingdings" panose="05000000000000000000" charset="0"/>
              <a:buChar char="l"/>
            </a:pP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（xié）鱼类菜肴的总称</a:t>
            </a:r>
            <a:r>
              <a:rPr lang="zh-CN" altLang="en-US"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guī</a:t>
            </a:r>
            <a:endPar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00000"/>
              </a:lnSpc>
              <a:spcBef>
                <a:spcPct val="0"/>
              </a:spcBef>
              <a:spcAft>
                <a:spcPts val="800"/>
              </a:spcAft>
              <a:buSzTx/>
              <a:buFont typeface="Wingdings" panose="05000000000000000000" charset="0"/>
              <a:buChar char="l"/>
            </a:pP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 yăn)阴沉沉的</a:t>
            </a:r>
            <a:endPar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00000"/>
              </a:lnSpc>
              <a:spcBef>
                <a:spcPct val="0"/>
              </a:spcBef>
              <a:spcAft>
                <a:spcPts val="800"/>
              </a:spcAft>
              <a:buSzTx/>
              <a:buFont typeface="Wingdings" panose="05000000000000000000" charset="0"/>
              <a:buChar char="l"/>
            </a:pP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（fān）旗帜</a:t>
            </a:r>
            <a:endPar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330200" lvl="0" indent="-330200" algn="l" fontAlgn="ctr">
              <a:lnSpc>
                <a:spcPct val="100000"/>
              </a:lnSpc>
              <a:spcBef>
                <a:spcPct val="0"/>
              </a:spcBef>
              <a:spcAft>
                <a:spcPts val="800"/>
              </a:spcAft>
              <a:buSzTx/>
              <a:buFont typeface="Wingdings" panose="05000000000000000000" charset="0"/>
              <a:buChar char="l"/>
            </a:pPr>
            <a:r>
              <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Dāng耳饰</a:t>
            </a:r>
            <a:endParaRPr lang="en-US"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71525" y="198120"/>
            <a:ext cx="3596640" cy="645160"/>
          </a:xfrm>
          <a:prstGeom prst="rect">
            <a:avLst/>
          </a:prstGeom>
          <a:noFill/>
        </p:spPr>
        <p:txBody>
          <a:bodyPr wrap="none" rtlCol="0" anchor="t">
            <a:spAutoFit/>
          </a:bodyPr>
          <a:lstStyle/>
          <a:p>
            <a:r>
              <a:rPr lang="zh-CN" altLang="en-US" sz="3600" b="1" spc="240">
                <a:solidFill>
                  <a:schemeClr val="accent1"/>
                </a:solidFill>
                <a:latin typeface="微软雅黑" panose="020b0503020204020204" charset="-122"/>
                <a:ea typeface="微软雅黑" panose="020b0503020204020204" charset="-122"/>
                <a:sym typeface="+mn-ea"/>
              </a:rPr>
              <a:t>（一）读准字音</a:t>
            </a:r>
            <a:endParaRPr lang="zh-CN" altLang="en-US" sz="3600" b="1" spc="240">
              <a:solidFill>
                <a:schemeClr val="accent1"/>
              </a:solidFill>
              <a:latin typeface="微软雅黑" panose="020b0503020204020204" charset="-122"/>
              <a:ea typeface="微软雅黑" panose="020b0503020204020204" charset="-122"/>
              <a:sym typeface="+mn-ea"/>
            </a:endParaRPr>
          </a:p>
        </p:txBody>
      </p:sp>
      <p:sp>
        <p:nvSpPr>
          <p:cNvPr id="3" name="文本框 2"/>
          <p:cNvSpPr txBox="1"/>
          <p:nvPr/>
        </p:nvSpPr>
        <p:spPr>
          <a:xfrm>
            <a:off x="8123555" y="4111625"/>
            <a:ext cx="3165475" cy="1938020"/>
          </a:xfrm>
          <a:prstGeom prst="rect">
            <a:avLst/>
          </a:prstGeom>
          <a:noFill/>
        </p:spPr>
        <p:txBody>
          <a:bodyPr wrap="square" rtlCol="0" anchor="t">
            <a:spAutoFit/>
          </a:bodyPr>
          <a:lstStyle/>
          <a:p>
            <a:r>
              <a:rPr lang="zh-CN" altLang="en-US" sz="2400" b="1"/>
              <a:t>灵台无计逃神矢，</a:t>
            </a:r>
            <a:endParaRPr lang="zh-CN" altLang="en-US" sz="2400" b="1"/>
          </a:p>
          <a:p>
            <a:r>
              <a:rPr lang="zh-CN" altLang="en-US" sz="2400" b="1">
                <a:solidFill>
                  <a:srgbClr val="FF0000"/>
                </a:solidFill>
              </a:rPr>
              <a:t>风雨如磐</a:t>
            </a:r>
            <a:r>
              <a:rPr lang="zh-CN" altLang="en-US" sz="2400" b="1"/>
              <a:t>暗故园。</a:t>
            </a:r>
            <a:endParaRPr lang="zh-CN" altLang="en-US" sz="2400" b="1"/>
          </a:p>
          <a:p>
            <a:r>
              <a:rPr lang="zh-CN" altLang="en-US" sz="2400" b="1"/>
              <a:t>寄意寒星荃不察，</a:t>
            </a:r>
            <a:endParaRPr lang="zh-CN" altLang="en-US" sz="2400" b="1"/>
          </a:p>
          <a:p>
            <a:r>
              <a:rPr lang="zh-CN" altLang="en-US" sz="2400" b="1"/>
              <a:t>我以我血荐轩辕。</a:t>
            </a:r>
            <a:endParaRPr lang="zh-CN" altLang="en-US" sz="2400" b="1"/>
          </a:p>
          <a:p>
            <a:r>
              <a:rPr lang="zh-CN" altLang="en-US" sz="2400" b="1"/>
              <a:t> </a:t>
            </a:r>
            <a:r>
              <a:rPr lang="en-US" altLang="zh-CN" sz="2400" b="1"/>
              <a:t>          —</a:t>
            </a:r>
            <a:r>
              <a:rPr lang="zh-CN" altLang="en-US" sz="2400" b="1"/>
              <a:t>自题小像</a:t>
            </a:r>
            <a:endParaRPr lang="zh-CN" altLang="en-US" sz="2400" b="1"/>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 name="矩形 17"/>
          <p:cNvSpPr/>
          <p:nvPr userDrawn="1">
            <p:custDataLst>
              <p:tags r:id="rId2"/>
            </p:custDataLst>
          </p:nvPr>
        </p:nvSpPr>
        <p:spPr>
          <a:xfrm>
            <a:off x="292800" y="304200"/>
            <a:ext cx="11606400" cy="6249600"/>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charset="-122"/>
              <a:ea typeface="微软雅黑" panose="020b0503020204020204" charset="-122"/>
            </a:endParaRPr>
          </a:p>
        </p:txBody>
      </p:sp>
      <p:sp>
        <p:nvSpPr>
          <p:cNvPr id="19" name="Title 6"/>
          <p:cNvSpPr txBox="1"/>
          <p:nvPr>
            <p:custDataLst>
              <p:tags r:id="rId3"/>
            </p:custDataLst>
          </p:nvPr>
        </p:nvSpPr>
        <p:spPr>
          <a:xfrm>
            <a:off x="827405" y="1335405"/>
            <a:ext cx="5147310" cy="418719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否泰</a:t>
            </a: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公姥                           </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槌床</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伶俜               </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绣腰襦             </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葳蕤 </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遗施</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285750" lvl="0" indent="-285750" algn="l" fontAlgn="ctr">
              <a:lnSpc>
                <a:spcPct val="13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蹑丝履</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20" name="Title 6"/>
          <p:cNvSpPr txBox="1"/>
          <p:nvPr>
            <p:custDataLst>
              <p:tags r:id="rId4"/>
            </p:custDataLst>
          </p:nvPr>
        </p:nvSpPr>
        <p:spPr>
          <a:xfrm>
            <a:off x="2604770" y="1069340"/>
            <a:ext cx="8861425" cy="498411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00000"/>
              </a:lnSpc>
              <a:spcBef>
                <a:spcPts val="1000"/>
              </a:spcBef>
              <a:spcAft>
                <a:spcPct val="0"/>
              </a:spcAft>
              <a:buSzTx/>
              <a:buFont typeface="Wingdings" panose="05000000000000000000" charset="0"/>
              <a:buChar char="l"/>
            </a:pPr>
            <a:r>
              <a:rPr altLang="zh-CN" sz="2400" b="1"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(pǐ)《易》的两个卦名。天地交，万物通谓之“泰”；不交闭塞谓之“否”。后常以指世事的盛衰，命运的顺逆。</a:t>
            </a:r>
            <a:endParaRPr lang="en-US" altLang="zh-CN"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00000"/>
              </a:lnSpc>
              <a:spcBef>
                <a:spcPts val="1000"/>
              </a:spcBef>
              <a:spcAft>
                <a:spcPct val="0"/>
              </a:spcAft>
              <a:buSzTx/>
              <a:buFont typeface="Wingdings" panose="05000000000000000000" charset="0"/>
              <a:buChar char="l"/>
            </a:pPr>
            <a:r>
              <a:rPr lang="en-US" altLang="zh-CN"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mǔ</a:t>
            </a:r>
            <a:r>
              <a:rPr lang="zh-CN" altLang="en-US"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老年妇女的俗称</a:t>
            </a:r>
            <a:r>
              <a:rPr lang="en-US" altLang="zh-CN"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lang="zh-CN" altLang="en-US"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也可指</a:t>
            </a:r>
            <a:r>
              <a:rPr lang="en-US" altLang="zh-CN"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丈夫的母亲</a:t>
            </a:r>
            <a:r>
              <a:rPr lang="zh-CN" altLang="en-US"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mǔ姥姥(称年老女仆) lǎo姥姥(外祖母;对年老妇人的尊称)</a:t>
            </a:r>
            <a:endParaRPr lang="en-US" altLang="zh-CN"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00000"/>
              </a:lnSpc>
              <a:spcBef>
                <a:spcPts val="1000"/>
              </a:spcBef>
              <a:spcAft>
                <a:spcPct val="0"/>
              </a:spcAft>
              <a:buSzTx/>
              <a:buFont typeface="Wingdings" panose="05000000000000000000" charset="0"/>
              <a:buChar char="l"/>
            </a:pPr>
            <a:r>
              <a:rPr lang="en-US" altLang="zh-CN"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（chuí）1.敲打用具：～儿。棒～。2.古同“捶”，敲打。</a:t>
            </a:r>
            <a:endParaRPr lang="en-US" altLang="zh-CN"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00000"/>
              </a:lnSpc>
              <a:spcBef>
                <a:spcPts val="1000"/>
              </a:spcBef>
              <a:spcAft>
                <a:spcPct val="0"/>
              </a:spcAft>
              <a:buSzTx/>
              <a:buFont typeface="Wingdings" panose="05000000000000000000" charset="0"/>
              <a:buChar char="l"/>
            </a:pPr>
            <a:r>
              <a:rPr lang="en-US" altLang="zh-CN"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líng  pīng孤单的样子</a:t>
            </a:r>
            <a:endParaRPr lang="en-US" altLang="zh-CN"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00000"/>
              </a:lnSpc>
              <a:spcBef>
                <a:spcPts val="1000"/>
              </a:spcBef>
              <a:spcAft>
                <a:spcPct val="0"/>
              </a:spcAft>
              <a:buSzTx/>
              <a:buFont typeface="Wingdings" panose="05000000000000000000" charset="0"/>
              <a:buChar char="l"/>
            </a:pPr>
            <a:r>
              <a:rPr lang="en-US" altLang="zh-CN"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(rú)短袄</a:t>
            </a:r>
            <a:endParaRPr lang="en-US" altLang="zh-CN"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00000"/>
              </a:lnSpc>
              <a:spcBef>
                <a:spcPts val="1000"/>
              </a:spcBef>
              <a:spcAft>
                <a:spcPct val="0"/>
              </a:spcAft>
              <a:buSzTx/>
              <a:buFont typeface="Wingdings" panose="05000000000000000000" charset="0"/>
              <a:buChar char="l"/>
            </a:pPr>
            <a:r>
              <a:rPr lang="en-US" altLang="zh-CN"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(wēi  ruí)繁盛貌</a:t>
            </a:r>
            <a:endParaRPr lang="en-US" altLang="zh-CN"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00000"/>
              </a:lnSpc>
              <a:spcBef>
                <a:spcPts val="1000"/>
              </a:spcBef>
              <a:spcAft>
                <a:spcPct val="0"/>
              </a:spcAft>
              <a:buSzTx/>
              <a:buFont typeface="Wingdings" panose="05000000000000000000" charset="0"/>
              <a:buChar char="l"/>
            </a:pPr>
            <a:r>
              <a:rPr lang="en-US" altLang="zh-CN"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（wèi）赠送</a:t>
            </a:r>
            <a:endParaRPr lang="en-US" altLang="zh-CN" sz="2400" b="1" spc="100" err="1">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00000"/>
              </a:lnSpc>
              <a:spcBef>
                <a:spcPts val="1000"/>
              </a:spcBef>
              <a:spcAft>
                <a:spcPct val="0"/>
              </a:spcAft>
              <a:buSzTx/>
              <a:buFont typeface="Wingdings" panose="05000000000000000000" charset="0"/>
              <a:buChar char="l"/>
            </a:pPr>
            <a:r>
              <a:rPr lang="en-US" alt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(niè)1.踩，踏：～足。2.追踪，跟随，轻步行走</a:t>
            </a:r>
            <a:endParaRPr lang="en-US" altLang="zh-CN"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marL="285750" lvl="0" indent="-285750" algn="l" fontAlgn="ctr">
              <a:lnSpc>
                <a:spcPct val="100000"/>
              </a:lnSpc>
              <a:spcBef>
                <a:spcPts val="1000"/>
              </a:spcBef>
              <a:spcAft>
                <a:spcPct val="0"/>
              </a:spcAft>
              <a:buSzTx/>
              <a:buFont typeface="Wingdings" panose="05000000000000000000" charset="0"/>
              <a:buChar char="l"/>
            </a:pPr>
            <a:r>
              <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的样子：蹑踪，～手～脚。</a:t>
            </a:r>
            <a:endParaRPr lang="zh-CN" altLang="en-US" sz="24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矩形 13"/>
          <p:cNvSpPr/>
          <p:nvPr>
            <p:custDataLst>
              <p:tags r:id="rId2"/>
            </p:custDataLst>
          </p:nvPr>
        </p:nvSpPr>
        <p:spPr>
          <a:xfrm>
            <a:off x="6248400" y="1767840"/>
            <a:ext cx="5181600" cy="427482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7" name="矩形 12"/>
          <p:cNvSpPr/>
          <p:nvPr>
            <p:custDataLst>
              <p:tags r:id="rId3"/>
            </p:custDataLst>
          </p:nvPr>
        </p:nvSpPr>
        <p:spPr>
          <a:xfrm>
            <a:off x="609600" y="1767840"/>
            <a:ext cx="5181600" cy="427482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charset="-122"/>
              <a:ea typeface="微软雅黑" panose="020b0503020204020204" charset="-122"/>
              <a:sym typeface="+mn-ea"/>
            </a:endParaRPr>
          </a:p>
        </p:txBody>
      </p:sp>
      <p:sp>
        <p:nvSpPr>
          <p:cNvPr id="18" name="矩形 14"/>
          <p:cNvSpPr/>
          <p:nvPr>
            <p:custDataLst>
              <p:tags r:id="rId4"/>
            </p:custDataLst>
          </p:nvPr>
        </p:nvSpPr>
        <p:spPr>
          <a:xfrm>
            <a:off x="762000" y="1920240"/>
            <a:ext cx="5181600" cy="427482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19" name="矩形 18"/>
          <p:cNvSpPr/>
          <p:nvPr>
            <p:custDataLst>
              <p:tags r:id="rId5"/>
            </p:custDataLst>
          </p:nvPr>
        </p:nvSpPr>
        <p:spPr>
          <a:xfrm>
            <a:off x="6400800" y="1920240"/>
            <a:ext cx="5181600" cy="4274820"/>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charset="-122"/>
              <a:ea typeface="微软雅黑" panose="020b0503020204020204" charset="-122"/>
              <a:sym typeface="+mn-ea"/>
            </a:endParaRPr>
          </a:p>
        </p:txBody>
      </p:sp>
      <p:sp>
        <p:nvSpPr>
          <p:cNvPr id="20" name="文本框 19"/>
          <p:cNvSpPr txBox="1"/>
          <p:nvPr>
            <p:custDataLst>
              <p:tags r:id="rId6"/>
            </p:custDataLst>
          </p:nvPr>
        </p:nvSpPr>
        <p:spPr>
          <a:xfrm>
            <a:off x="609600" y="707643"/>
            <a:ext cx="10972800" cy="702944"/>
          </a:xfrm>
          <a:prstGeom prst="rect">
            <a:avLst/>
          </a:prstGeom>
          <a:noFill/>
        </p:spPr>
        <p:txBody>
          <a:bodyPr wrap="square" lIns="63500" tIns="25400" rIns="63500" bIns="25400" rtlCol="0" anchor="t" anchorCtr="0">
            <a:normAutofit/>
          </a:bodyPr>
          <a:lstStyle/>
          <a:p>
            <a:pPr marL="0" indent="0" algn="l">
              <a:lnSpc>
                <a:spcPct val="100000"/>
              </a:lnSpc>
              <a:spcBef>
                <a:spcPct val="0"/>
              </a:spcBef>
              <a:spcAft>
                <a:spcPct val="0"/>
              </a:spcAft>
              <a:buSzTx/>
              <a:buNone/>
            </a:pPr>
            <a:r>
              <a:rPr lang="zh-CN" altLang="en-US" sz="3800" b="1" spc="220">
                <a:solidFill>
                  <a:schemeClr val="accent1"/>
                </a:solidFill>
                <a:latin typeface="微软雅黑" panose="020b0503020204020204" charset="-122"/>
                <a:ea typeface="微软雅黑" panose="020b0503020204020204" charset="-122"/>
              </a:rPr>
              <a:t>（二）通假字</a:t>
            </a:r>
            <a:endParaRPr lang="zh-CN" altLang="en-US" sz="3800" b="1" spc="220">
              <a:solidFill>
                <a:schemeClr val="accent1"/>
              </a:solidFill>
              <a:latin typeface="微软雅黑" panose="020b0503020204020204" charset="-122"/>
              <a:ea typeface="微软雅黑" panose="020b0503020204020204" charset="-122"/>
            </a:endParaRPr>
          </a:p>
        </p:txBody>
      </p:sp>
      <p:sp>
        <p:nvSpPr>
          <p:cNvPr id="21" name="Title 6"/>
          <p:cNvSpPr txBox="1"/>
          <p:nvPr>
            <p:custDataLst>
              <p:tags r:id="rId7"/>
            </p:custDataLst>
          </p:nvPr>
        </p:nvSpPr>
        <p:spPr>
          <a:xfrm>
            <a:off x="6705600" y="2270760"/>
            <a:ext cx="4572000" cy="37719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6400" lvl="0" indent="-406400" algn="l" fontAlgn="ctr">
              <a:lnSpc>
                <a:spcPct val="12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通“娶”。</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06400" lvl="0" indent="-406400" algn="l" fontAlgn="ctr">
              <a:lnSpc>
                <a:spcPct val="12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也写做“叮咛”，嘱咐。</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06400" lvl="0" indent="-406400" algn="l" fontAlgn="ctr">
              <a:lnSpc>
                <a:spcPct val="12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同“脏”，脏腑。</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06400" lvl="0" indent="-406400" algn="l" fontAlgn="ctr">
              <a:lnSpc>
                <a:spcPct val="12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通“韧”，柔软而结实。</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06400" lvl="0" indent="-406400" algn="l" fontAlgn="ctr">
              <a:lnSpc>
                <a:spcPct val="12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通“捶”，捶打</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06400" lvl="0" indent="-406400" algn="l" fontAlgn="ctr">
              <a:lnSpc>
                <a:spcPct val="12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通“奁”  lián</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06400" lvl="0" indent="-406400" algn="l" fontAlgn="ctr">
              <a:lnSpc>
                <a:spcPct val="12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通“旁”</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22" name="Title 6"/>
          <p:cNvSpPr txBox="1"/>
          <p:nvPr>
            <p:custDataLst>
              <p:tags r:id="rId8"/>
            </p:custDataLst>
          </p:nvPr>
        </p:nvSpPr>
        <p:spPr>
          <a:xfrm>
            <a:off x="1066800" y="2171700"/>
            <a:ext cx="4572000" cy="37719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6400" lvl="0" indent="-406400" algn="l" fontAlgn="ctr">
              <a:lnSpc>
                <a:spcPct val="12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终 老 不 复 取</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06400" lvl="0" indent="-406400" algn="l" fontAlgn="ctr">
              <a:lnSpc>
                <a:spcPct val="12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府 吏 见 丁 宁</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06400" lvl="0" indent="-406400" algn="l" fontAlgn="ctr">
              <a:lnSpc>
                <a:spcPct val="12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摧 藏 马 悲 哀</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06400" lvl="0" indent="-406400" algn="l" fontAlgn="ctr">
              <a:lnSpc>
                <a:spcPct val="12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蒲 苇 纫 如 丝</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06400" lvl="0" indent="-406400" algn="l" fontAlgn="ctr">
              <a:lnSpc>
                <a:spcPct val="12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槌 床 便 大 怒</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06400" lvl="0" indent="-406400" algn="l" fontAlgn="ctr">
              <a:lnSpc>
                <a:spcPct val="12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箱 帘 六 七 十</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406400" lvl="0" indent="-406400" algn="l" fontAlgn="ctr">
              <a:lnSpc>
                <a:spcPct val="120000"/>
              </a:lnSpc>
              <a:spcBef>
                <a:spcPct val="0"/>
              </a:spcBef>
              <a:spcAft>
                <a:spcPts val="800"/>
              </a:spcAft>
              <a:buSzTx/>
              <a:buFont typeface="Wingdings" panose="05000000000000000000" charset="0"/>
              <a:buChar char="l"/>
            </a:pPr>
            <a:r>
              <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合葬华山傍</a:t>
            </a:r>
            <a:endParaRPr lang="zh-CN" altLang="en-US" sz="24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1" grpId="0"/>
    </p:bldLst>
  </p:timing>
</p:sld>
</file>

<file path=ppt/tags/tag1.xml><?xml version="1.0" encoding="utf-8"?>
<p:tagLst xmlns:p="http://schemas.openxmlformats.org/presentationml/2006/main">
  <p:tag name="KSO_WM_BEAUTIFY_FLAG" val="#wm#"/>
  <p:tag name="KSO_WM_TAG_VERSION" val="1.0"/>
  <p:tag name="KSO_WM_TEMPLATE_CATEGORY" val="diagram"/>
  <p:tag name="KSO_WM_TEMPLATE_INDEX" val="20182480"/>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82480_1*i*1"/>
  <p:tag name="KSO_WM_UNIT_INDEX" val="1"/>
  <p:tag name="KSO_WM_UNIT_LAYERLEVEL" val="1"/>
  <p:tag name="KSO_WM_UNIT_TEXT_FILL_FORE_SCHEMECOLOR_INDEX" val="13"/>
  <p:tag name="KSO_WM_UNIT_TEXT_FILL_FORE_SCHEMECOLOR_INDEX_BRIGHTNESS" val="0"/>
  <p:tag name="KSO_WM_UNIT_TEXT_FILL_TYPE" val="1"/>
  <p:tag name="KSO_WM_UNIT_TYPE" val="i"/>
</p:tagLst>
</file>

<file path=ppt/tags/tag10.xml><?xml version="1.0" encoding="utf-8"?>
<p:tagLst xmlns:p="http://schemas.openxmlformats.org/presentationml/2006/main">
  <p:tag name="KSO_WM_ASSEMBLE_CHIP_INDEX" val="0ee5e7d9e17e4969b8ea57f45f88e47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fc4054ed1e2fb801da"/>
  <p:tag name="KSO_WM_TEMPLATE_ASSEMBLE_XID" val="60656efc4054ed1e2fb801da"/>
  <p:tag name="KSO_WM_TEMPLATE_CATEGORY" val="diagram"/>
  <p:tag name="KSO_WM_TEMPLATE_INDEX" val="20211374"/>
  <p:tag name="KSO_WM_UNIT_COMPATIBLE" val="1"/>
  <p:tag name="KSO_WM_UNIT_DEC_AREA_ID" val="97fd8866b81745108ba451203109650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374_1*d*1"/>
  <p:tag name="KSO_WM_UNIT_INDEX" val="1"/>
  <p:tag name="KSO_WM_UNIT_LAYERLEVEL" val="1"/>
  <p:tag name="KSO_WM_UNIT_PICTURE_CLIP_FLAG" val="0"/>
  <p:tag name="KSO_WM_UNIT_SM_LIMIT_TYPE" val="2"/>
  <p:tag name="KSO_WM_UNIT_TYPE" val="d"/>
  <p:tag name="KSO_WM_UNIT_VALUE" val="1734*1523"/>
</p:tagLst>
</file>

<file path=ppt/tags/tag100.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5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101.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1ec00d51da804f2f8d0a0b39bdadf0e0"/>
  <p:tag name="KSO_WM_UNIT_DECORATE_INFO" val="{&quot;DecorateInfoH&quot;:{&quot;IsAbs&quot;:false},&quot;DecorateInfoW&quot;:{&quot;IsAbs&quot;:false},&quot;DecorateInfoX&quot;:{&quot;IsAbs&quot;:true,&quot;Pos&quot;:1},&quot;DecorateInfoY&quot;:{&quot;IsAbs&quot;:true,&quot;Pos&quot;:1},&quot;ReferentInfo&quot;:{&quot;Id&quot;:&quot;1b6f58c11e3147619d6be6e88592b919&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5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102.xml><?xml version="1.0" encoding="utf-8"?>
<p:tagLst xmlns:p="http://schemas.openxmlformats.org/presentationml/2006/main">
  <p:tag name="KSO_WM_ASSEMBLE_CHIP_INDEX" val="c5344d6846c8409e9c0afa8e8ee9c135"/>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d659ce57ee5a4e9f9804139732b3bec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103.xml><?xml version="1.0" encoding="utf-8"?>
<p:tagLst xmlns:p="http://schemas.openxmlformats.org/presentationml/2006/main">
  <p:tag name="KSO_WM_ASSEMBLE_CHIP_INDEX" val="c6d5f2a253be4ca780a41177b8c26c23"/>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5_1*f*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144"/>
</p:tagLst>
</file>

<file path=ppt/tags/tag104.xml><?xml version="1.0" encoding="utf-8"?>
<p:tagLst xmlns:p="http://schemas.openxmlformats.org/presentationml/2006/main">
  <p:tag name="KSO_WM_ASSEMBLE_CHIP_INDEX" val="3db2d7c201894a5eb16a7cbbdc679616"/>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1b6f58c11e3147619d6be6e88592b91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5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144"/>
</p:tagLst>
</file>

<file path=ppt/tags/tag105.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SLIDE_BACKGROUND" val="[&quot;general&quot;]"/>
  <p:tag name="KSO_WM_SLIDE_BACKGROUND_TYPE" val="general"/>
  <p:tag name="KSO_WM_SLIDE_BK_DARK_LIGHT" val="2"/>
  <p:tag name="KSO_WM_SLIDE_CAN_ADD_NAVIGATION" val="1"/>
  <p:tag name="KSO_WM_SLIDE_ID" val="diagram20217195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6:17:45&quot;,&quot;maxSize&quot;:{&quot;size1&quot;:26.699999999999999},&quot;minSize&quot;:{&quot;size1&quot;:20},&quot;normalSize&quot;:{&quot;size1&quot;:20.711111111111112},&quot;subLayout&quot;:[{&quot;id&quot;:&quot;2021-04-01T16:17:45&quot;,&quot;margin&quot;:{&quot;bottom&quot;:0.026000002399086952,&quot;left&quot;:1.6929999589920044,&quot;right&quot;:1.6929999589920044,&quot;top&quot;:1.6929999589920044},&quot;type&quot;:0},{&quot;direction&quot;:1,&quot;id&quot;:&quot;2021-04-01T16:17:45&quot;,&quot;maxSize&quot;:{&quot;size1&quot;:62.5},&quot;minSize&quot;:{&quot;size1&quot;:30},&quot;normalSize&quot;:{&quot;size1&quot;:59.424999999999997},&quot;subLayout&quot;:[{&quot;id&quot;:&quot;2021-04-01T16:17:45&quot;,&quot;margin&quot;:{&quot;bottom&quot;:2.5399999618530273,&quot;left&quot;:2.9630000591278076,&quot;right&quot;:0.026000002399086952,&quot;top&quot;:2.0899999141693115},&quot;type&quot;:0},{&quot;id&quot;:&quot;2021-04-01T16:17:45&quot;,&quot;margin&quot;:{&quot;bottom&quot;:2.5399999618530273,&quot;left&quot;:2.9630000591278076,&quot;right&quot;:2.5399999618530273,&quot;top&quot;:2.1170001029968262},&quot;type&quot;:0}],&quot;type&quot;:0}],&quot;type&quot;:0}"/>
  <p:tag name="KSO_WM_SLIDE_POSITION" val="48*72"/>
  <p:tag name="KSO_WM_SLIDE_RATIO" val="1.777778"/>
  <p:tag name="KSO_WM_SLIDE_SIZE" val="864*384"/>
  <p:tag name="KSO_WM_SLIDE_SUBTYPE" val="pureTxt"/>
  <p:tag name="KSO_WM_SLIDE_SUPPORT_FEATURE_TYPE" val="0"/>
  <p:tag name="KSO_WM_SLIDE_TYPE" val="text"/>
  <p:tag name="KSO_WM_SPECIAL_SOURCE" val="bdnull"/>
  <p:tag name="KSO_WM_TAG_VERSION" val="1.0"/>
  <p:tag name="KSO_WM_TEMPLATE_ASSEMBLE_GROUPID" val="606570734054ed1e2fb8155f"/>
  <p:tag name="KSO_WM_TEMPLATE_ASSEMBLE_XID" val="606570734054ed1e2fb8155f"/>
  <p:tag name="KSO_WM_TEMPLATE_CATEGORY" val="diagram"/>
  <p:tag name="KSO_WM_TEMPLATE_COLOR_TYPE" val="1"/>
  <p:tag name="KSO_WM_TEMPLATE_INDEX" val="20217195"/>
  <p:tag name="KSO_WM_TEMPLATE_MASTER_TYPE" val="0"/>
  <p:tag name="KSO_WM_TEMPLATE_SUBCATEGORY" val="21"/>
</p:tagLst>
</file>

<file path=ppt/tags/tag106.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57e87a9a3e40406481c111dfac461af8"/>
  <p:tag name="KSO_WM_UNIT_DECORATE_INFO" val="{&quot;DecorateInfoH&quot;:{&quot;IsAbs&quot;:false},&quot;DecorateInfoW&quot;:{&quot;IsAbs&quot;:false},&quot;DecorateInfoX&quot;:{&quot;IsAbs&quot;:true,&quot;Pos&quot;:2},&quot;DecorateInfoY&quot;:{&quot;IsAbs&quot;:true,&quot;Pos&quot;:2},&quot;ReferentInfo&quot;:{&quot;Id&quot;:&quot;1ec00d51da804f2f8d0a0b39bdadf0e0&quot;,&quot;X&quot;:{&quot;Pos&quot;:2},&quot;Y&quot;:{&quot;Pos&quot;:2}},&quot;whChangeMode&quot;:1}"/>
  <p:tag name="KSO_WM_UNIT_DIAGRAM_ISNUMVISUAL" val="0"/>
  <p:tag name="KSO_WM_UNIT_DIAGRAM_ISREFERUNIT" val="0"/>
  <p:tag name="KSO_WM_UNIT_HIGHLIGHT" val="0"/>
  <p:tag name="KSO_WM_UNIT_ID" val="diagram20217195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107.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UNIT_DIAGRAM_ISNUMVISUAL" val="0"/>
  <p:tag name="KSO_WM_UNIT_DIAGRAM_ISREFERUNIT" val="0"/>
  <p:tag name="KSO_WM_UNIT_HIGHLIGHT" val="0"/>
  <p:tag name="KSO_WM_UNIT_ID" val="diagram20217195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108.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5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109.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1ec00d51da804f2f8d0a0b39bdadf0e0"/>
  <p:tag name="KSO_WM_UNIT_DECORATE_INFO" val="{&quot;DecorateInfoH&quot;:{&quot;IsAbs&quot;:false},&quot;DecorateInfoW&quot;:{&quot;IsAbs&quot;:false},&quot;DecorateInfoX&quot;:{&quot;IsAbs&quot;:true,&quot;Pos&quot;:1},&quot;DecorateInfoY&quot;:{&quot;IsAbs&quot;:true,&quot;Pos&quot;:1},&quot;ReferentInfo&quot;:{&quot;Id&quot;:&quot;1b6f58c11e3147619d6be6e88592b919&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5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11.xml><?xml version="1.0" encoding="utf-8"?>
<p:tagLst xmlns:p="http://schemas.openxmlformats.org/presentationml/2006/main">
  <p:tag name="KSO_WM_ASSEMBLE_CHIP_INDEX" val="599ba15c18c148f1aad4389c87beee3e"/>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fc4054ed1e2fb801da"/>
  <p:tag name="KSO_WM_TEMPLATE_ASSEMBLE_XID" val="60656efc4054ed1e2fb801da"/>
  <p:tag name="KSO_WM_TEMPLATE_CATEGORY" val="diagram"/>
  <p:tag name="KSO_WM_TEMPLATE_INDEX" val="20211374"/>
  <p:tag name="KSO_WM_UNIT_BLOCK" val="0"/>
  <p:tag name="KSO_WM_UNIT_COMPATIBLE" val="0"/>
  <p:tag name="KSO_WM_UNIT_DEC_AREA_ID" val="d72eef5654c444c8986001a0cf6edb7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374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VALUE" val="84"/>
</p:tagLst>
</file>

<file path=ppt/tags/tag110.xml><?xml version="1.0" encoding="utf-8"?>
<p:tagLst xmlns:p="http://schemas.openxmlformats.org/presentationml/2006/main">
  <p:tag name="KSO_WM_ASSEMBLE_CHIP_INDEX" val="c5344d6846c8409e9c0afa8e8ee9c135"/>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d659ce57ee5a4e9f9804139732b3bec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111.xml><?xml version="1.0" encoding="utf-8"?>
<p:tagLst xmlns:p="http://schemas.openxmlformats.org/presentationml/2006/main">
  <p:tag name="KSO_WM_ASSEMBLE_CHIP_INDEX" val="c6d5f2a253be4ca780a41177b8c26c23"/>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5_1*f*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144"/>
</p:tagLst>
</file>

<file path=ppt/tags/tag112.xml><?xml version="1.0" encoding="utf-8"?>
<p:tagLst xmlns:p="http://schemas.openxmlformats.org/presentationml/2006/main">
  <p:tag name="KSO_WM_ASSEMBLE_CHIP_INDEX" val="3db2d7c201894a5eb16a7cbbdc679616"/>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1b6f58c11e3147619d6be6e88592b91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5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144"/>
</p:tagLst>
</file>

<file path=ppt/tags/tag113.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SLIDE_BACKGROUND" val="[&quot;general&quot;]"/>
  <p:tag name="KSO_WM_SLIDE_BACKGROUND_TYPE" val="general"/>
  <p:tag name="KSO_WM_SLIDE_BK_DARK_LIGHT" val="2"/>
  <p:tag name="KSO_WM_SLIDE_CAN_ADD_NAVIGATION" val="1"/>
  <p:tag name="KSO_WM_SLIDE_ID" val="diagram20217195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6:17:45&quot;,&quot;maxSize&quot;:{&quot;size1&quot;:26.699999999999999},&quot;minSize&quot;:{&quot;size1&quot;:20},&quot;normalSize&quot;:{&quot;size1&quot;:20.711111111111112},&quot;subLayout&quot;:[{&quot;id&quot;:&quot;2021-04-01T16:17:45&quot;,&quot;margin&quot;:{&quot;bottom&quot;:0.026000002399086952,&quot;left&quot;:1.6929999589920044,&quot;right&quot;:1.6929999589920044,&quot;top&quot;:1.6929999589920044},&quot;type&quot;:0},{&quot;direction&quot;:1,&quot;id&quot;:&quot;2021-04-01T16:17:45&quot;,&quot;maxSize&quot;:{&quot;size1&quot;:62.5},&quot;minSize&quot;:{&quot;size1&quot;:30},&quot;normalSize&quot;:{&quot;size1&quot;:44.11249999999999},&quot;subLayout&quot;:[{&quot;id&quot;:&quot;2021-04-01T16:17:45&quot;,&quot;margin&quot;:{&quot;bottom&quot;:2.5399999618530273,&quot;left&quot;:2.9630000591278076,&quot;right&quot;:0.026000002399086952,&quot;top&quot;:2.0899999141693115},&quot;type&quot;:0},{&quot;id&quot;:&quot;2021-04-01T16:17:45&quot;,&quot;margin&quot;:{&quot;bottom&quot;:2.5399999618530273,&quot;left&quot;:2.9630000591278076,&quot;right&quot;:2.5399999618530273,&quot;top&quot;:2.1170001029968262},&quot;type&quot;:0}],&quot;type&quot;:0}],&quot;type&quot;:0}"/>
  <p:tag name="KSO_WM_SLIDE_POSITION" val="48*72"/>
  <p:tag name="KSO_WM_SLIDE_RATIO" val="1.777778"/>
  <p:tag name="KSO_WM_SLIDE_SIZE" val="864*384"/>
  <p:tag name="KSO_WM_SLIDE_SUBTYPE" val="pureTxt"/>
  <p:tag name="KSO_WM_SLIDE_SUPPORT_FEATURE_TYPE" val="0"/>
  <p:tag name="KSO_WM_SLIDE_TYPE" val="text"/>
  <p:tag name="KSO_WM_SPECIAL_SOURCE" val="bdnull"/>
  <p:tag name="KSO_WM_TAG_VERSION" val="1.0"/>
  <p:tag name="KSO_WM_TEMPLATE_ASSEMBLE_GROUPID" val="606570734054ed1e2fb8155f"/>
  <p:tag name="KSO_WM_TEMPLATE_ASSEMBLE_XID" val="606570734054ed1e2fb8155f"/>
  <p:tag name="KSO_WM_TEMPLATE_CATEGORY" val="diagram"/>
  <p:tag name="KSO_WM_TEMPLATE_COLOR_TYPE" val="1"/>
  <p:tag name="KSO_WM_TEMPLATE_INDEX" val="20217195"/>
  <p:tag name="KSO_WM_TEMPLATE_MASTER_TYPE" val="0"/>
  <p:tag name="KSO_WM_TEMPLATE_SUBCATEGORY" val="21"/>
</p:tagLst>
</file>

<file path=ppt/tags/tag114.xml><?xml version="1.0" encoding="utf-8"?>
<p:tagLst xmlns:p="http://schemas.openxmlformats.org/presentationml/2006/main">
  <p:tag name="KSO_WM_SPECIAL_SOURCE" val="bdnull"/>
</p:tagLst>
</file>

<file path=ppt/tags/tag115.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634054ed1e2fb7f79a"/>
  <p:tag name="KSO_WM_TEMPLATE_ASSEMBLE_XID" val="60656e634054ed1e2fb7f79a"/>
  <p:tag name="KSO_WM_TEMPLATE_CATEGORY" val="diagram"/>
  <p:tag name="KSO_WM_TEMPLATE_INDEX" val="20207363"/>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363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116.xml><?xml version="1.0" encoding="utf-8"?>
<p:tagLst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60656e634054ed1e2fb7f79a"/>
  <p:tag name="KSO_WM_TEMPLATE_ASSEMBLE_XID" val="60656e634054ed1e2fb7f79a"/>
  <p:tag name="KSO_WM_TEMPLATE_CATEGORY" val="diagram"/>
  <p:tag name="KSO_WM_TEMPLATE_INDEX" val="20207363"/>
  <p:tag name="KSO_WM_UNIT_BLOCK" val="0"/>
  <p:tag name="KSO_WM_UNIT_COMPATIBLE" val="0"/>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7363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59"/>
</p:tagLst>
</file>

<file path=ppt/tags/tag117.xml><?xml version="1.0" encoding="utf-8"?>
<p:tagLst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60656e634054ed1e2fb7f79a"/>
  <p:tag name="KSO_WM_TEMPLATE_ASSEMBLE_XID" val="60656e634054ed1e2fb7f79a"/>
  <p:tag name="KSO_WM_TEMPLATE_CATEGORY" val="diagram"/>
  <p:tag name="KSO_WM_TEMPLATE_INDEX" val="20207363"/>
  <p:tag name="KSO_WM_UNIT_BLOCK" val="0"/>
  <p:tag name="KSO_WM_UNIT_COMPATIBLE" val="0"/>
  <p:tag name="KSO_WM_UNIT_DEC_AREA_ID" val="e234715be475460ba709e86c3b3f230a"/>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7363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08"/>
</p:tagLst>
</file>

<file path=ppt/tags/tag118.xml><?xml version="1.0" encoding="utf-8"?>
<p:tagLst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60656e634054ed1e2fb7f79a"/>
  <p:tag name="KSO_WM_TEMPLATE_ASSEMBLE_XID" val="60656e634054ed1e2fb7f79a"/>
  <p:tag name="KSO_WM_TEMPLATE_CATEGORY" val="diagram"/>
  <p:tag name="KSO_WM_TEMPLATE_INDEX" val="20207363"/>
  <p:tag name="KSO_WM_UNIT_BLOCK" val="0"/>
  <p:tag name="KSO_WM_UNIT_COMPATIBLE" val="0"/>
  <p:tag name="KSO_WM_UNIT_DEC_AREA_ID" val="e79b668f68264ebfa5f2091afbaecc30"/>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363_1*i*4"/>
  <p:tag name="KSO_WM_UNIT_INDEX" val="4"/>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1"/>
</p:tagLst>
</file>

<file path=ppt/tags/tag119.xml><?xml version="1.0" encoding="utf-8"?>
<p:tagLst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60656e634054ed1e2fb7f79a"/>
  <p:tag name="KSO_WM_TEMPLATE_ASSEMBLE_XID" val="60656e634054ed1e2fb7f79a"/>
  <p:tag name="KSO_WM_TEMPLATE_CATEGORY" val="diagram"/>
  <p:tag name="KSO_WM_TEMPLATE_INDEX" val="20207363"/>
  <p:tag name="KSO_WM_UNIT_BLOCK" val="0"/>
  <p:tag name="KSO_WM_UNIT_COMPATIBLE" val="0"/>
  <p:tag name="KSO_WM_UNIT_DEC_AREA_ID" val="4a521c1095434fab976326e194ac8a94"/>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36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1"/>
</p:tagLst>
</file>

<file path=ppt/tags/tag12.xml><?xml version="1.0" encoding="utf-8"?>
<p:tagLst xmlns:p="http://schemas.openxmlformats.org/presentationml/2006/main">
  <p:tag name="KSO_WM_BEAUTIFY_FLAG" val="#wm#"/>
  <p:tag name="KSO_WM_CHIP_GROUPID" val="5f6db1f49c98c299aacce6af"/>
  <p:tag name="KSO_WM_CHIP_XID" val="5f6db1f49c98c299aacce6b0"/>
  <p:tag name="KSO_WM_TAG_VERSION" val="1.0"/>
  <p:tag name="KSO_WM_TEMPLATE_ASSEMBLE_GROUPID" val="60656efc4054ed1e2fb801da"/>
  <p:tag name="KSO_WM_TEMPLATE_ASSEMBLE_XID" val="60656efc4054ed1e2fb801da"/>
  <p:tag name="KSO_WM_TEMPLATE_CATEGORY" val="diagram"/>
  <p:tag name="KSO_WM_TEMPLATE_INDEX" val="20211374"/>
  <p:tag name="KSO_WM_UNIT_BLOCK" val="0"/>
  <p:tag name="KSO_WM_UNIT_COMPATIBLE" val="0"/>
  <p:tag name="KSO_WM_UNIT_DEC_AREA_ID" val="a70ddfdcb3c64a239e5702c6dc41047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374_1*i*1"/>
  <p:tag name="KSO_WM_UNIT_INDEX" val="1"/>
  <p:tag name="KSO_WM_UNIT_LAYERLEVEL" val="1"/>
  <p:tag name="KSO_WM_UNIT_LINE_FILL_TYPE" val="2"/>
  <p:tag name="KSO_WM_UNIT_LINE_FORE_SCHEMECOLOR_INDEX" val="13"/>
  <p:tag name="KSO_WM_UNIT_LINE_FORE_SCHEMECOLOR_INDEX_BRIGHTNESS" val="0"/>
  <p:tag name="KSO_WM_UNIT_SM_LIMIT_TYPE" val="2"/>
  <p:tag name="KSO_WM_UNIT_TYPE" val="i"/>
</p:tagLst>
</file>

<file path=ppt/tags/tag120.xml><?xml version="1.0" encoding="utf-8"?>
<p:tagLst xmlns:p="http://schemas.openxmlformats.org/presentationml/2006/main">
  <p:tag name="KSO_WM_ASSEMBLE_CHIP_INDEX" val="260bc837098541e1abbae05f0ac0242d"/>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634054ed1e2fb7f79a"/>
  <p:tag name="KSO_WM_TEMPLATE_ASSEMBLE_XID" val="60656e634054ed1e2fb7f79a"/>
  <p:tag name="KSO_WM_TEMPLATE_CATEGORY" val="diagram"/>
  <p:tag name="KSO_WM_TEMPLATE_INDEX" val="20207363"/>
  <p:tag name="KSO_WM_UNIT_BLOCK" val="0"/>
  <p:tag name="KSO_WM_UNIT_COMPATIBLE" val="0"/>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36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121.xml><?xml version="1.0" encoding="utf-8"?>
<p:tagLst xmlns:p="http://schemas.openxmlformats.org/presentationml/2006/main">
  <p:tag name="KSO_WM_ASSEMBLE_CHIP_INDEX" val="5eec44ee99e84d68ae2fbe799ff00a7c"/>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634054ed1e2fb7f79a"/>
  <p:tag name="KSO_WM_TEMPLATE_ASSEMBLE_XID" val="60656e634054ed1e2fb7f79a"/>
  <p:tag name="KSO_WM_TEMPLATE_CATEGORY" val="diagram"/>
  <p:tag name="KSO_WM_TEMPLATE_INDEX" val="20207363"/>
  <p:tag name="KSO_WM_UNIT_BLOCK" val="0"/>
  <p:tag name="KSO_WM_UNIT_COMPATIBLE" val="0"/>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363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VALUE" val="310"/>
</p:tagLst>
</file>

<file path=ppt/tags/tag12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GROUPID" val="5e6ef8ed605d5daf04fe5f5f"/>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SLIDE_BACKGROUND" val="[&quot;general&quot;,&quot;navigation&quot;]"/>
  <p:tag name="KSO_WM_SLIDE_BACKGROUND_TYPE" val="navigation"/>
  <p:tag name="KSO_WM_SLIDE_BK_DARK_LIGHT" val="2"/>
  <p:tag name="KSO_WM_SLIDE_CAN_ADD_NAVIGATION" val="1"/>
  <p:tag name="KSO_WM_SLIDE_ID" val="diagram20207363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POSITION" val="0*0"/>
  <p:tag name="KSO_WM_SLIDE_RATIO" val="1.777778"/>
  <p:tag name="KSO_WM_SLIDE_SIZE" val="959*468"/>
  <p:tag name="KSO_WM_SLIDE_SUBTYPE" val="pureTxt"/>
  <p:tag name="KSO_WM_SLIDE_SUPPORT_FEATURE_TYPE" val="0"/>
  <p:tag name="KSO_WM_SLIDE_TYPE" val="text"/>
  <p:tag name="KSO_WM_SPECIAL_SOURCE" val="bdnull"/>
  <p:tag name="KSO_WM_TAG_VERSION" val="1.0"/>
  <p:tag name="KSO_WM_TEMPLATE_ASSEMBLE_GROUPID" val="60656e634054ed1e2fb7f79a"/>
  <p:tag name="KSO_WM_TEMPLATE_ASSEMBLE_XID" val="60656e634054ed1e2fb7f79a"/>
  <p:tag name="KSO_WM_TEMPLATE_CATEGORY" val="diagram"/>
  <p:tag name="KSO_WM_TEMPLATE_COLOR_TYPE" val="1"/>
  <p:tag name="KSO_WM_TEMPLATE_INDEX" val="20207363"/>
  <p:tag name="KSO_WM_TEMPLATE_MASTER_TYPE" val="0"/>
  <p:tag name="KSO_WM_TEMPLATE_SUBCATEGORY" val="21"/>
</p:tagLst>
</file>

<file path=ppt/tags/tag123.xml><?xml version="1.0" encoding="utf-8"?>
<p:tagLst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60656f434054ed1e2fb80687"/>
  <p:tag name="KSO_WM_TEMPLATE_ASSEMBLE_XID" val="60656f434054ed1e2fb80687"/>
  <p:tag name="KSO_WM_TEMPLATE_CATEGORY" val="diagram"/>
  <p:tag name="KSO_WM_TEMPLATE_INDEX" val="20213550"/>
  <p:tag name="KSO_WM_UNIT_BLOCK" val="0"/>
  <p:tag name="KSO_WM_UNIT_COMPATIBLE" val="0"/>
  <p:tag name="KSO_WM_UNIT_DEC_AREA_ID" val="d6b7b97a08cd45318ddbc29e28f79a68"/>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550_1*i*1"/>
  <p:tag name="KSO_WM_UNIT_INDEX" val="1"/>
  <p:tag name="KSO_WM_UNIT_LAYERLEVEL" val="1"/>
  <p:tag name="KSO_WM_UNIT_LINE_FILL_TYPE" val="2"/>
  <p:tag name="KSO_WM_UNIT_LINE_FORE_SCHEMECOLOR_INDEX" val="14"/>
  <p:tag name="KSO_WM_UNIT_LINE_FORE_SCHEMECOLOR_INDEX_BRIGHTNESS" val="-0.25"/>
  <p:tag name="KSO_WM_UNIT_SM_LIMIT_TYPE" val="2"/>
  <p:tag name="KSO_WM_UNIT_TYPE" val="i"/>
  <p:tag name="PA" val="v5.2.11"/>
</p:tagLst>
</file>

<file path=ppt/tags/tag124.xml><?xml version="1.0" encoding="utf-8"?>
<p:tagLst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60656f434054ed1e2fb80687"/>
  <p:tag name="KSO_WM_TEMPLATE_ASSEMBLE_XID" val="60656f434054ed1e2fb80687"/>
  <p:tag name="KSO_WM_TEMPLATE_CATEGORY" val="diagram"/>
  <p:tag name="KSO_WM_TEMPLATE_INDEX" val="20213550"/>
  <p:tag name="KSO_WM_UNIT_BLOCK" val="0"/>
  <p:tag name="KSO_WM_UNIT_COMPATIBLE" val="0"/>
  <p:tag name="KSO_WM_UNIT_DEC_AREA_ID" val="09af2422ee32446883a82694180d26fd"/>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3550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72"/>
</p:tagLst>
</file>

<file path=ppt/tags/tag125.xml><?xml version="1.0" encoding="utf-8"?>
<p:tagLst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60656f434054ed1e2fb80687"/>
  <p:tag name="KSO_WM_TEMPLATE_ASSEMBLE_XID" val="60656f434054ed1e2fb80687"/>
  <p:tag name="KSO_WM_TEMPLATE_CATEGORY" val="diagram"/>
  <p:tag name="KSO_WM_TEMPLATE_INDEX" val="20213550"/>
  <p:tag name="KSO_WM_UNIT_BLOCK" val="0"/>
  <p:tag name="KSO_WM_UNIT_COMPATIBLE" val="0"/>
  <p:tag name="KSO_WM_UNIT_DEC_AREA_ID" val="d5b40817ac0b46399ce6168549b75b5b"/>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3550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0"/>
  <p:tag name="PA" val="v5.2.11"/>
</p:tagLst>
</file>

<file path=ppt/tags/tag126.xml><?xml version="1.0" encoding="utf-8"?>
<p:tagLst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60656f434054ed1e2fb80687"/>
  <p:tag name="KSO_WM_TEMPLATE_ASSEMBLE_XID" val="60656f434054ed1e2fb80687"/>
  <p:tag name="KSO_WM_TEMPLATE_CATEGORY" val="diagram"/>
  <p:tag name="KSO_WM_TEMPLATE_INDEX" val="20213550"/>
  <p:tag name="KSO_WM_UNIT_BLOCK" val="0"/>
  <p:tag name="KSO_WM_UNIT_COMPATIBLE" val="0"/>
  <p:tag name="KSO_WM_UNIT_DEC_AREA_ID" val="bf73e0fa95254115a65380345b4aa9dc"/>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550_1*i*4"/>
  <p:tag name="KSO_WM_UNIT_INDEX" val="4"/>
  <p:tag name="KSO_WM_UNIT_LAYERLEVEL" val="1"/>
  <p:tag name="KSO_WM_UNIT_LINE_FILL_TYPE" val="2"/>
  <p:tag name="KSO_WM_UNIT_LINE_FORE_SCHEMECOLOR_INDEX" val="14"/>
  <p:tag name="KSO_WM_UNIT_LINE_FORE_SCHEMECOLOR_INDEX_BRIGHTNESS" val="-0.25"/>
  <p:tag name="KSO_WM_UNIT_SM_LIMIT_TYPE" val="2"/>
  <p:tag name="KSO_WM_UNIT_TYPE" val="i"/>
  <p:tag name="PA" val="v5.2.11"/>
</p:tagLst>
</file>

<file path=ppt/tags/tag127.xml><?xml version="1.0" encoding="utf-8"?>
<p:tagLst xmlns:p="http://schemas.openxmlformats.org/presentationml/2006/main">
  <p:tag name="KSO_WM_ASSEMBLE_CHIP_INDEX" val="0439eeda57a64da4894f55c4d016b9b6"/>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60656f434054ed1e2fb80687"/>
  <p:tag name="KSO_WM_TEMPLATE_ASSEMBLE_XID" val="60656f434054ed1e2fb80687"/>
  <p:tag name="KSO_WM_TEMPLATE_CATEGORY" val="diagram"/>
  <p:tag name="KSO_WM_TEMPLATE_INDEX" val="20213550"/>
  <p:tag name="KSO_WM_UNIT_BLOCK" val="0"/>
  <p:tag name="KSO_WM_UNIT_COMPATIBLE" val="0"/>
  <p:tag name="KSO_WM_UNIT_DEC_AREA_ID" val="f139e14b1e39486da7140564d901668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55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128.xml><?xml version="1.0" encoding="utf-8"?>
<p:tagLst xmlns:p="http://schemas.openxmlformats.org/presentationml/2006/main">
  <p:tag name="KSO_WM_ASSEMBLE_CHIP_INDEX" val="a8ba5ca2741f4e36a2045bff4ad70628"/>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434054ed1e2fb80687"/>
  <p:tag name="KSO_WM_TEMPLATE_ASSEMBLE_XID" val="60656f434054ed1e2fb80687"/>
  <p:tag name="KSO_WM_TEMPLATE_CATEGORY" val="diagram"/>
  <p:tag name="KSO_WM_TEMPLATE_INDEX" val="20213550"/>
  <p:tag name="KSO_WM_UNIT_BLOCK" val="0"/>
  <p:tag name="KSO_WM_UNIT_COMPATIBLE" val="0"/>
  <p:tag name="KSO_WM_UNIT_DEC_AREA_ID" val="7cac9eb14d5b496c9f6c6630ba265d8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550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VALUE" val="242"/>
</p:tagLst>
</file>

<file path=ppt/tags/tag129.xml><?xml version="1.0" encoding="utf-8"?>
<p:tagLst xmlns:p="http://schemas.openxmlformats.org/presentationml/2006/main">
  <p:tag name="KSO_WM_BEAUTIFY_FLAG" val="#wm#"/>
  <p:tag name="KSO_WM_CHIP_DECFILLPROP" val="[]"/>
  <p:tag name="KSO_WM_CHIP_FILLPROP" val="[[{&quot;text_align&quot;:&quot;ct&quot;,&quot;text_direction&quot;:&quot;horizontal&quot;,&quot;support_big_font&quot;:false,&quot;fill_id&quot;:&quot;ddcf2610c0ac4b45bec7e29ab0ab1f83&quot;,&quot;fill_align&quot;:&quot;ct&quot;,&quot;chip_types&quot;:[&quot;header&quot;]},{&quot;text_align&quot;:&quot;lm&quot;,&quot;text_direction&quot;:&quot;horizontal&quot;,&quot;support_features&quot;:[&quot;collage&quot;,&quot;carousel&quot;],&quot;support_big_font&quot;:false,&quot;fill_id&quot;:&quot;f2ad6f8ec5eb4c60ab8a9b497fa44351&quot;,&quot;fill_align&quot;:&quot;cm&quot;,&quot;chip_types&quot;:[&quot;diagram&quot;,&quot;pictext&quot;,&quot;text&quot;,&quot;picture&quot;,&quot;chart&quot;,&quot;table&quot;,&quot;video&quot;]}]]"/>
  <p:tag name="KSO_WM_CHIP_GROUPID" val="5e757e3269be4861f5f8614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07145688f7a6c7bea32a6"/>
  <p:tag name="KSO_WM_SLIDE_BACKGROUND_TYPE" val="general"/>
  <p:tag name="KSO_WM_SLIDE_BK_DARK_LIGHT" val="2"/>
  <p:tag name="KSO_WM_SLIDE_CAN_ADD_NAVIGATION" val="1"/>
  <p:tag name="KSO_WM_SLIDE_ID" val="diagram20213550_1"/>
  <p:tag name="KSO_WM_SLIDE_INDEX" val="1"/>
  <p:tag name="KSO_WM_SLIDE_ITEM_CNT" val="0"/>
  <p:tag name="KSO_WM_SLIDE_LAYOUT" val="a_f"/>
  <p:tag name="KSO_WM_SLIDE_LAYOUT_CNT" val="1_1"/>
  <p:tag name="KSO_WM_SLIDE_LAYOUT_INFO" val="{&quot;id&quot;:&quot;2021-04-01T15:36:38&quot;,&quot;maxSize&quot;:{&quot;size1&quot;:30.100000000000001},&quot;minSize&quot;:{&quot;size1&quot;:20.100000000000001},&quot;normalSize&quot;:{&quot;size1&quot;:25.699999999999999},&quot;subLayout&quot;:[{&quot;id&quot;:&quot;2021-04-01T15:36:38&quot;,&quot;margin&quot;:{&quot;bottom&quot;:0.026000002399086952,&quot;left&quot;:1.6929999589920044,&quot;right&quot;:1.6929999589920044,&quot;top&quot;:2.752000093460083},&quot;type&quot;:0},{&quot;id&quot;:&quot;2021-04-01T15:36:38&quot;,&quot;margin&quot;:{&quot;bottom&quot;:1.7280000448226929,&quot;left&quot;:1.6929999589920044,&quot;right&quot;:1.6929999589920044,&quot;top&quot;:0.60900002717971802},&quot;type&quot;:0}],&quot;type&quot;:0}"/>
  <p:tag name="KSO_WM_SLIDE_POSITION" val="0*0"/>
  <p:tag name="KSO_WM_SLIDE_RATIO" val="1.777778"/>
  <p:tag name="KSO_WM_SLIDE_SIZE" val="959*542"/>
  <p:tag name="KSO_WM_SLIDE_SUBTYPE" val="pureTxt"/>
  <p:tag name="KSO_WM_SLIDE_SUPPORT_FEATURE_TYPE" val="0"/>
  <p:tag name="KSO_WM_SLIDE_TYPE" val="text"/>
  <p:tag name="KSO_WM_SPECIAL_SOURCE" val="bdnull"/>
  <p:tag name="KSO_WM_TAG_VERSION" val="1.0"/>
  <p:tag name="KSO_WM_TEMPLATE_ASSEMBLE_GROUPID" val="60656f434054ed1e2fb80687"/>
  <p:tag name="KSO_WM_TEMPLATE_ASSEMBLE_XID" val="60656f434054ed1e2fb80687"/>
  <p:tag name="KSO_WM_TEMPLATE_CATEGORY" val="diagram"/>
  <p:tag name="KSO_WM_TEMPLATE_COLOR_TYPE" val="1"/>
  <p:tag name="KSO_WM_TEMPLATE_INDEX" val="20213550"/>
  <p:tag name="KSO_WM_TEMPLATE_MASTER_TYPE" val="0"/>
  <p:tag name="KSO_WM_TEMPLATE_SUBCATEGORY" val="21"/>
</p:tagLst>
</file>

<file path=ppt/tags/tag13.xml><?xml version="1.0" encoding="utf-8"?>
<p:tagLst xmlns:p="http://schemas.openxmlformats.org/presentationml/2006/main">
  <p:tag name="KSO_WM_BEAUTIFY_FLAG" val="#wm#"/>
  <p:tag name="KSO_WM_CHIP_GROUPID" val="5f6db1f49c98c299aacce6af"/>
  <p:tag name="KSO_WM_CHIP_XID" val="5f6db1f49c98c299aacce6b0"/>
  <p:tag name="KSO_WM_TAG_VERSION" val="1.0"/>
  <p:tag name="KSO_WM_TEMPLATE_ASSEMBLE_GROUPID" val="60656efc4054ed1e2fb801da"/>
  <p:tag name="KSO_WM_TEMPLATE_ASSEMBLE_XID" val="60656efc4054ed1e2fb801da"/>
  <p:tag name="KSO_WM_TEMPLATE_CATEGORY" val="diagram"/>
  <p:tag name="KSO_WM_TEMPLATE_INDEX" val="20211374"/>
  <p:tag name="KSO_WM_UNIT_BLOCK" val="0"/>
  <p:tag name="KSO_WM_UNIT_COMPATIBLE" val="0"/>
  <p:tag name="KSO_WM_UNIT_DEC_AREA_ID" val="f1d05f5920ab4faa98c6ac4ec217b8e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374_1*i*2"/>
  <p:tag name="KSO_WM_UNIT_INDEX" val="2"/>
  <p:tag name="KSO_WM_UNIT_LAYERLEVEL" val="1"/>
  <p:tag name="KSO_WM_UNIT_LINE_FILL_TYPE" val="2"/>
  <p:tag name="KSO_WM_UNIT_LINE_FORE_SCHEMECOLOR_INDEX" val="13"/>
  <p:tag name="KSO_WM_UNIT_LINE_FORE_SCHEMECOLOR_INDEX_BRIGHTNESS" val="0"/>
  <p:tag name="KSO_WM_UNIT_SM_LIMIT_TYPE" val="2"/>
  <p:tag name="KSO_WM_UNIT_TYPE" val="i"/>
</p:tagLst>
</file>

<file path=ppt/tags/tag130.xml><?xml version="1.0" encoding="utf-8"?>
<p:tagLst xmlns:p="http://schemas.openxmlformats.org/presentationml/2006/main">
  <p:tag name="KSO_WM_BEAUTIFY_FLAG" val="#wm#"/>
  <p:tag name="KSO_WM_CHIP_GROUPID" val="5f708c7a747e3ea6e292a7fb"/>
  <p:tag name="KSO_WM_CHIP_XID" val="5f708c7a747e3ea6e292a7fc"/>
  <p:tag name="KSO_WM_TAG_VERSION" val="1.0"/>
  <p:tag name="KSO_WM_TEMPLATE_ASSEMBLE_GROUPID" val="60656f644054ed1e2fb80932"/>
  <p:tag name="KSO_WM_TEMPLATE_ASSEMBLE_XID" val="60656f644054ed1e2fb80932"/>
  <p:tag name="KSO_WM_TEMPLATE_CATEGORY" val="diagram"/>
  <p:tag name="KSO_WM_TEMPLATE_INDEX" val="20212844"/>
  <p:tag name="KSO_WM_UNIT_BLOCK" val="0"/>
  <p:tag name="KSO_WM_UNIT_COMPATIBLE" val="0"/>
  <p:tag name="KSO_WM_UNIT_DEC_AREA_ID" val="d791f056102d4a719cb3b67f3f8c1cd5"/>
  <p:tag name="KSO_WM_UNIT_DECORATE_INFO" val="{&quot;DecorateInfoH&quot;:{&quot;IsAbs&quot;:false},&quot;DecorateInfoW&quot;:{&quot;IsAbs&quot;:false},&quot;DecorateInfoX&quot;:{&quot;IsAbs&quot;:false,&quot;Pos&quot;:1},&quot;DecorateInfoY&quot;:{&quot;IsAbs&quot;:false,&quot;Pos&quot;:1},&quot;ReferentInfo&quot;:{&quot;Id&quot;:&quot;33e9d616fd7b4c5abbce5c68ad90d775&quot;,&quot;X&quot;:{&quot;Pos&quot;:1},&quot;Y&quot;:{&quot;Pos&quot;:1}},&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844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24"/>
</p:tagLst>
</file>

<file path=ppt/tags/tag131.xml><?xml version="1.0" encoding="utf-8"?>
<p:tagLst xmlns:p="http://schemas.openxmlformats.org/presentationml/2006/main">
  <p:tag name="KSO_WM_ASSEMBLE_CHIP_INDEX" val="8f21ea55c32344f08bbc95e8a30e2cef"/>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VERSION" val="1.0"/>
  <p:tag name="KSO_WM_TEMPLATE_ASSEMBLE_GROUPID" val="60656f644054ed1e2fb80932"/>
  <p:tag name="KSO_WM_TEMPLATE_ASSEMBLE_XID" val="60656f644054ed1e2fb80932"/>
  <p:tag name="KSO_WM_TEMPLATE_CATEGORY" val="diagram"/>
  <p:tag name="KSO_WM_TEMPLATE_INDEX" val="20212844"/>
  <p:tag name="KSO_WM_UNIT_BLOCK" val="0"/>
  <p:tag name="KSO_WM_UNIT_COMPATIBLE" val="0"/>
  <p:tag name="KSO_WM_UNIT_DEC_AREA_ID" val="c4f862be61c545fdabdb2271a1450308"/>
  <p:tag name="KSO_WM_UNIT_DEFAULT_FONT" val="24;44;4"/>
  <p:tag name="KSO_WM_UNIT_DIAGRAM_ISNUMVISUAL" val="0"/>
  <p:tag name="KSO_WM_UNIT_DIAGRAM_ISREFERUNIT" val="0"/>
  <p:tag name="KSO_WM_UNIT_HIGHLIGHT" val="0"/>
  <p:tag name="KSO_WM_UNIT_ID" val="diagram2021284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0"/>
</p:tagLst>
</file>

<file path=ppt/tags/tag132.xml><?xml version="1.0" encoding="utf-8"?>
<p:tagLst xmlns:p="http://schemas.openxmlformats.org/presentationml/2006/main">
  <p:tag name="KSO_WM_ASSEMBLE_CHIP_INDEX" val="8f21ea55c32344f08bbc95e8a30e2cef"/>
  <p:tag name="KSO_WM_CHIP_FILLAREA_FILL_RULE" val="{&quot;fill_align&quot;:&quot;lt&quot;,&quot;fill_mode&quot;:&quot;full&quot;,&quot;sacle_strategy&quot;:&quot;smart&quot;}"/>
  <p:tag name="KSO_WM_CHIP_GROUPID" val="5f0681562c9c209bb8bb14eb"/>
  <p:tag name="KSO_WM_CHIP_XID" val="5f0681562c9c209bb8bb14ec"/>
  <p:tag name="KSO_WM_TAG_VERSION" val="1.0"/>
  <p:tag name="KSO_WM_TEMPLATE_ASSEMBLE_GROUPID" val="60656f644054ed1e2fb80932"/>
  <p:tag name="KSO_WM_TEMPLATE_ASSEMBLE_XID" val="60656f644054ed1e2fb80932"/>
  <p:tag name="KSO_WM_TEMPLATE_CATEGORY" val="diagram"/>
  <p:tag name="KSO_WM_TEMPLATE_INDEX" val="20212844"/>
  <p:tag name="KSO_WM_UNIT_BLOCK" val="0"/>
  <p:tag name="KSO_WM_UNIT_COMPATIBLE" val="0"/>
  <p:tag name="KSO_WM_UNIT_DEC_AREA_ID" val="79f04bebe64b423a9f863252e58a0482"/>
  <p:tag name="KSO_WM_UNIT_DEFAULT_FONT" val="18;24;2"/>
  <p:tag name="KSO_WM_UNIT_DIAGRAM_ISNUMVISUAL" val="0"/>
  <p:tag name="KSO_WM_UNIT_DIAGRAM_ISREFERUNIT" val="0"/>
  <p:tag name="KSO_WM_UNIT_HIGHLIGHT" val="0"/>
  <p:tag name="KSO_WM_UNIT_ID" val="diagram20212844_1*b*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VALUE" val="44"/>
</p:tagLst>
</file>

<file path=ppt/tags/tag133.xml><?xml version="1.0" encoding="utf-8"?>
<p:tagLst xmlns:p="http://schemas.openxmlformats.org/presentationml/2006/main">
  <p:tag name="KSO_WM_ASSEMBLE_CHIP_INDEX" val="92e54f6b7c92400e8e367cc405e10dce"/>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644054ed1e2fb80932"/>
  <p:tag name="KSO_WM_TEMPLATE_ASSEMBLE_XID" val="60656f644054ed1e2fb80932"/>
  <p:tag name="KSO_WM_TEMPLATE_CATEGORY" val="diagram"/>
  <p:tag name="KSO_WM_TEMPLATE_INDEX" val="20212844"/>
  <p:tag name="KSO_WM_UNIT_BLOCK" val="0"/>
  <p:tag name="KSO_WM_UNIT_COMPATIBLE" val="0"/>
  <p:tag name="KSO_WM_UNIT_DEC_AREA_ID" val="33e9d616fd7b4c5abbce5c68ad90d77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844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VALUE" val="360"/>
</p:tagLst>
</file>

<file path=ppt/tags/tag134.xml><?xml version="1.0" encoding="utf-8"?>
<p:tagLst xmlns:p="http://schemas.openxmlformats.org/presentationml/2006/main">
  <p:tag name="KSO_WM_BEAUTIFY_FLAG" val="#wm#"/>
  <p:tag name="KSO_WM_CHIP_GROUPID" val="5f708c7a747e3ea6e292a7fb"/>
  <p:tag name="KSO_WM_CHIP_XID" val="5f708c7a747e3ea6e292a7fc"/>
  <p:tag name="KSO_WM_TAG_VERSION" val="1.0"/>
  <p:tag name="KSO_WM_TEMPLATE_ASSEMBLE_GROUPID" val="60656f644054ed1e2fb80932"/>
  <p:tag name="KSO_WM_TEMPLATE_ASSEMBLE_XID" val="60656f644054ed1e2fb80932"/>
  <p:tag name="KSO_WM_TEMPLATE_CATEGORY" val="diagram"/>
  <p:tag name="KSO_WM_TEMPLATE_INDEX" val="20212844"/>
  <p:tag name="KSO_WM_UNIT_BLOCK" val="0"/>
  <p:tag name="KSO_WM_UNIT_COMPATIBLE" val="0"/>
  <p:tag name="KSO_WM_UNIT_DEC_AREA_ID" val="ab9e3ede4f02433781ee8c4bc865c2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844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135.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577fb6fb92184a2fb8c769fd05bb9d24&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ca3f0f9c0eb4416e9bcff006547ecf8f&quot;,&quot;fill_align&quot;:&quot;cm&quot;,&quot;chip_types&quot;:[&quot;diagram&quot;,&quot;text&quot;,&quot;picture&quot;,&quot;chart&quot;,&quot;table&quot;,&quot;video&quot;]}]]"/>
  <p:tag name="KSO_WM_CHIP_GROUPID" val="5f708c7a747e3ea6e292a7f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8c7a747e3ea6e292a7fc"/>
  <p:tag name="KSO_WM_SLIDE_BACKGROUND" val="[&quot;general&quot;]"/>
  <p:tag name="KSO_WM_SLIDE_BACKGROUND_TYPE" val="general"/>
  <p:tag name="KSO_WM_SLIDE_BK_DARK_LIGHT" val="2"/>
  <p:tag name="KSO_WM_SLIDE_CAN_ADD_NAVIGATION" val="1"/>
  <p:tag name="KSO_WM_SLIDE_ID" val="diagram20212844_1"/>
  <p:tag name="KSO_WM_SLIDE_INDEX" val="1"/>
  <p:tag name="KSO_WM_SLIDE_ITEM_CNT" val="0"/>
  <p:tag name="KSO_WM_SLIDE_LAYOUT" val="a_b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43:55&quot;,&quot;maxSize&quot;:{&quot;size1&quot;:26.699999999999999},&quot;minSize&quot;:{&quot;size1&quot;:17.899999999999999},&quot;normalSize&quot;:{&quot;size1&quot;:26.699814814814815},&quot;subLayout&quot;:[{&quot;id&quot;:&quot;2021-04-01T15:43:55&quot;,&quot;margin&quot;:{&quot;bottom&quot;:0.026000002399086952,&quot;left&quot;:2.9630000591278076,&quot;right&quot;:2.5399999618530273,&quot;top&quot;:1.6929999589920044},&quot;type&quot;:0},{&quot;id&quot;:&quot;2021-04-01T15:43:55&quot;,&quot;margin&quot;:{&quot;bottom&quot;:2.5399999618530273,&quot;left&quot;:2.5399999618530273,&quot;right&quot;:2.5399999618530273,&quot;top&quot;:1.6670000553131104},&quot;type&quot;:0}],&quot;type&quot;:0}"/>
  <p:tag name="KSO_WM_SLIDE_POSITION" val="47*48"/>
  <p:tag name="KSO_WM_SLIDE_RATIO" val="1.777778"/>
  <p:tag name="KSO_WM_SLIDE_SIZE" val="864*444"/>
  <p:tag name="KSO_WM_SLIDE_SUBTYPE" val="pureTxt"/>
  <p:tag name="KSO_WM_SLIDE_SUPPORT_FEATURE_TYPE" val="0"/>
  <p:tag name="KSO_WM_SLIDE_TYPE" val="text"/>
  <p:tag name="KSO_WM_SPECIAL_SOURCE" val="bdnull"/>
  <p:tag name="KSO_WM_TAG_VERSION" val="1.0"/>
  <p:tag name="KSO_WM_TEMPLATE_ASSEMBLE_GROUPID" val="60656f644054ed1e2fb80932"/>
  <p:tag name="KSO_WM_TEMPLATE_ASSEMBLE_XID" val="60656f644054ed1e2fb80932"/>
  <p:tag name="KSO_WM_TEMPLATE_CATEGORY" val="diagram"/>
  <p:tag name="KSO_WM_TEMPLATE_COLOR_TYPE" val="1"/>
  <p:tag name="KSO_WM_TEMPLATE_INDEX" val="20212844"/>
  <p:tag name="KSO_WM_TEMPLATE_MASTER_TYPE" val="0"/>
  <p:tag name="KSO_WM_TEMPLATE_SUBCATEGORY" val="21"/>
</p:tagLst>
</file>

<file path=ppt/tags/tag136.xml><?xml version="1.0" encoding="utf-8"?>
<p:tagLst xmlns:p="http://schemas.openxmlformats.org/presentationml/2006/main">
  <p:tag name="KSO_WM_BEAUTIFY_FLAG" val="#wm#"/>
  <p:tag name="KSO_WM_CHIP_GROUPID" val="5f708c7a747e3ea6e292a7fb"/>
  <p:tag name="KSO_WM_CHIP_XID" val="5f708c7a747e3ea6e292a7fc"/>
  <p:tag name="KSO_WM_TAG_VERSION" val="1.0"/>
  <p:tag name="KSO_WM_TEMPLATE_ASSEMBLE_GROUPID" val="60656f644054ed1e2fb80930"/>
  <p:tag name="KSO_WM_TEMPLATE_ASSEMBLE_XID" val="60656f644054ed1e2fb80930"/>
  <p:tag name="KSO_WM_TEMPLATE_CATEGORY" val="diagram"/>
  <p:tag name="KSO_WM_TEMPLATE_INDEX" val="20212713"/>
  <p:tag name="KSO_WM_UNIT_BLOCK" val="0"/>
  <p:tag name="KSO_WM_UNIT_COMPATIBLE" val="0"/>
  <p:tag name="KSO_WM_UNIT_DEC_AREA_ID" val="6c938ff465544c81b53780745e718009"/>
  <p:tag name="KSO_WM_UNIT_DECORATE_INFO" val="{&quot;DecorateInfoH&quot;:{&quot;IsAbs&quot;:false},&quot;DecorateInfoW&quot;:{&quot;IsAbs&quot;:false},&quot;DecorateInfoX&quot;:{&quot;IsAbs&quot;:false,&quot;Pos&quot;:1},&quot;DecorateInfoY&quot;:{&quot;IsAbs&quot;:false,&quot;Pos&quot;:1},&quot;ReferentInfo&quot;:{&quot;Id&quot;:&quot;84a6c56b6ff04b3385062ce2c276b31c&quot;,&quot;X&quot;:{&quot;Pos&quot;:1},&quot;Y&quot;:{&quot;Pos&quot;:1}},&quot;whChangeMode&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713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816"/>
</p:tagLst>
</file>

<file path=ppt/tags/tag137.xml><?xml version="1.0" encoding="utf-8"?>
<p:tagLst xmlns:p="http://schemas.openxmlformats.org/presentationml/2006/main">
  <p:tag name="KSO_WM_ASSEMBLE_CHIP_INDEX" val="fba21aa6e7b04473ad95be895e1428b6"/>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f644054ed1e2fb80930"/>
  <p:tag name="KSO_WM_TEMPLATE_ASSEMBLE_XID" val="60656f644054ed1e2fb80930"/>
  <p:tag name="KSO_WM_TEMPLATE_CATEGORY" val="diagram"/>
  <p:tag name="KSO_WM_TEMPLATE_INDEX" val="20212713"/>
  <p:tag name="KSO_WM_UNIT_BLOCK" val="0"/>
  <p:tag name="KSO_WM_UNIT_COMPATIBLE" val="0"/>
  <p:tag name="KSO_WM_UNIT_DEC_AREA_ID" val="8813dededcd94f83be1334e61bb4760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1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8"/>
</p:tagLst>
</file>

<file path=ppt/tags/tag138.xml><?xml version="1.0" encoding="utf-8"?>
<p:tagLst xmlns:p="http://schemas.openxmlformats.org/presentationml/2006/main">
  <p:tag name="KSO_WM_ASSEMBLE_CHIP_INDEX" val="a95d889fcf624743b8b9a892c7ba4fc1"/>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644054ed1e2fb80930"/>
  <p:tag name="KSO_WM_TEMPLATE_ASSEMBLE_XID" val="60656f644054ed1e2fb80930"/>
  <p:tag name="KSO_WM_TEMPLATE_CATEGORY" val="diagram"/>
  <p:tag name="KSO_WM_TEMPLATE_INDEX" val="20212713"/>
  <p:tag name="KSO_WM_UNIT_BLOCK" val="0"/>
  <p:tag name="KSO_WM_UNIT_COMPATIBLE" val="0"/>
  <p:tag name="KSO_WM_UNIT_DEC_AREA_ID" val="84a6c56b6ff04b3385062ce2c276b31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713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VALUE" val="440"/>
</p:tagLst>
</file>

<file path=ppt/tags/tag139.xml><?xml version="1.0" encoding="utf-8"?>
<p:tagLst xmlns:p="http://schemas.openxmlformats.org/presentationml/2006/main">
  <p:tag name="KSO_WM_BEAUTIFY_FLAG" val="#wm#"/>
  <p:tag name="KSO_WM_CHIP_GROUPID" val="5f708c7a747e3ea6e292a7fb"/>
  <p:tag name="KSO_WM_CHIP_XID" val="5f708c7a747e3ea6e292a7fc"/>
  <p:tag name="KSO_WM_TAG_VERSION" val="1.0"/>
  <p:tag name="KSO_WM_TEMPLATE_ASSEMBLE_GROUPID" val="60656f644054ed1e2fb80930"/>
  <p:tag name="KSO_WM_TEMPLATE_ASSEMBLE_XID" val="60656f644054ed1e2fb80930"/>
  <p:tag name="KSO_WM_TEMPLATE_CATEGORY" val="diagram"/>
  <p:tag name="KSO_WM_TEMPLATE_INDEX" val="20212713"/>
  <p:tag name="KSO_WM_UNIT_BLOCK" val="0"/>
  <p:tag name="KSO_WM_UNIT_COMPATIBLE" val="0"/>
  <p:tag name="KSO_WM_UNIT_DEC_AREA_ID" val="ab9e3ede4f02433781ee8c4bc865c25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713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14.xml><?xml version="1.0" encoding="utf-8"?>
<p:tagLst xmlns:p="http://schemas.openxmlformats.org/presentationml/2006/main">
  <p:tag name="KSO_WM_BEAUTIFY_FLAG" val="#wm#"/>
  <p:tag name="KSO_WM_CHIP_GROUPID" val="5f6db1f49c98c299aacce6af"/>
  <p:tag name="KSO_WM_CHIP_XID" val="5f6db1f49c98c299aacce6b0"/>
  <p:tag name="KSO_WM_TAG_VERSION" val="1.0"/>
  <p:tag name="KSO_WM_TEMPLATE_ASSEMBLE_GROUPID" val="60656efc4054ed1e2fb801da"/>
  <p:tag name="KSO_WM_TEMPLATE_ASSEMBLE_XID" val="60656efc4054ed1e2fb801da"/>
  <p:tag name="KSO_WM_TEMPLATE_CATEGORY" val="diagram"/>
  <p:tag name="KSO_WM_TEMPLATE_INDEX" val="20211374"/>
  <p:tag name="KSO_WM_UNIT_BLOCK" val="0"/>
  <p:tag name="KSO_WM_UNIT_COMPATIBLE" val="0"/>
  <p:tag name="KSO_WM_UNIT_DEC_AREA_ID" val="7507b5e27a4f4e699ba58557b5cab2e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374_1*i*3"/>
  <p:tag name="KSO_WM_UNIT_INDEX" val="3"/>
  <p:tag name="KSO_WM_UNIT_LAYERLEVEL" val="1"/>
  <p:tag name="KSO_WM_UNIT_LINE_FILL_TYPE" val="2"/>
  <p:tag name="KSO_WM_UNIT_LINE_FORE_SCHEMECOLOR_INDEX" val="13"/>
  <p:tag name="KSO_WM_UNIT_LINE_FORE_SCHEMECOLOR_INDEX_BRIGHTNESS" val="0"/>
  <p:tag name="KSO_WM_UNIT_SM_LIMIT_TYPE" val="2"/>
  <p:tag name="KSO_WM_UNIT_TYPE" val="i"/>
</p:tagLst>
</file>

<file path=ppt/tags/tag140.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577fb6fb92184a2fb8c769fd05bb9d24&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ca3f0f9c0eb4416e9bcff006547ecf8f&quot;,&quot;fill_align&quot;:&quot;cm&quot;,&quot;chip_types&quot;:[&quot;diagram&quot;,&quot;text&quot;,&quot;picture&quot;,&quot;chart&quot;,&quot;table&quot;,&quot;video&quot;]}]]"/>
  <p:tag name="KSO_WM_CHIP_GROUPID" val="5f708c7a747e3ea6e292a7fb"/>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8c7a747e3ea6e292a7fc"/>
  <p:tag name="KSO_WM_SLIDE_BACKGROUND" val="[&quot;general&quot;]"/>
  <p:tag name="KSO_WM_SLIDE_BACKGROUND_TYPE" val="general"/>
  <p:tag name="KSO_WM_SLIDE_BK_DARK_LIGHT" val="2"/>
  <p:tag name="KSO_WM_SLIDE_CAN_ADD_NAVIGATION" val="1"/>
  <p:tag name="KSO_WM_SLIDE_ID" val="diagram20212713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43:53&quot;,&quot;maxSize&quot;:{&quot;size1&quot;:26.699999999999999},&quot;minSize&quot;:{&quot;size1&quot;:17.899999999999999},&quot;normalSize&quot;:{&quot;size1&quot;:23.233333333333334},&quot;subLayout&quot;:[{&quot;id&quot;:&quot;2021-04-01T15:43:53&quot;,&quot;margin&quot;:{&quot;bottom&quot;:0.026000002399086952,&quot;left&quot;:2.9630000591278076,&quot;right&quot;:2.5399999618530273,&quot;top&quot;:1.6929999589920044},&quot;type&quot;:0},{&quot;id&quot;:&quot;2021-04-01T15:43:53&quot;,&quot;margin&quot;:{&quot;bottom&quot;:2.5399999618530273,&quot;left&quot;:2.5399999618530273,&quot;right&quot;:2.5399999618530273,&quot;top&quot;:1.6670000553131104},&quot;type&quot;:0}],&quot;type&quot;:0}"/>
  <p:tag name="KSO_WM_SLIDE_POSITION" val="47*48"/>
  <p:tag name="KSO_WM_SLIDE_RATIO" val="1.777778"/>
  <p:tag name="KSO_WM_SLIDE_SIZE" val="864*444"/>
  <p:tag name="KSO_WM_SLIDE_SUBTYPE" val="pureTxt"/>
  <p:tag name="KSO_WM_SLIDE_SUPPORT_FEATURE_TYPE" val="0"/>
  <p:tag name="KSO_WM_SLIDE_TYPE" val="text"/>
  <p:tag name="KSO_WM_SPECIAL_SOURCE" val="bdnull"/>
  <p:tag name="KSO_WM_TAG_VERSION" val="1.0"/>
  <p:tag name="KSO_WM_TEMPLATE_ASSEMBLE_GROUPID" val="60656f644054ed1e2fb80930"/>
  <p:tag name="KSO_WM_TEMPLATE_ASSEMBLE_XID" val="60656f644054ed1e2fb80930"/>
  <p:tag name="KSO_WM_TEMPLATE_CATEGORY" val="diagram"/>
  <p:tag name="KSO_WM_TEMPLATE_COLOR_TYPE" val="1"/>
  <p:tag name="KSO_WM_TEMPLATE_INDEX" val="20212713"/>
  <p:tag name="KSO_WM_TEMPLATE_MASTER_TYPE" val="0"/>
  <p:tag name="KSO_WM_TEMPLATE_SUBCATEGORY" val="21"/>
</p:tagLst>
</file>

<file path=ppt/tags/tag141.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60656f514054ed1e2fb807b2"/>
  <p:tag name="KSO_WM_TEMPLATE_ASSEMBLE_XID" val="60656f514054ed1e2fb807b2"/>
  <p:tag name="KSO_WM_TEMPLATE_CATEGORY" val="diagram"/>
  <p:tag name="KSO_WM_TEMPLATE_INDEX" val="20212645"/>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645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42.xml><?xml version="1.0" encoding="utf-8"?>
<p:tagLst xmlns:p="http://schemas.openxmlformats.org/presentationml/2006/main">
  <p:tag name="KSO_WM_ASSEMBLE_CHIP_INDEX" val="a1b8d362b8974d5aa0e99571d01defee"/>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f514054ed1e2fb807b2"/>
  <p:tag name="KSO_WM_TEMPLATE_ASSEMBLE_XID" val="60656f514054ed1e2fb807b2"/>
  <p:tag name="KSO_WM_TEMPLATE_CATEGORY" val="diagram"/>
  <p:tag name="KSO_WM_TEMPLATE_INDEX" val="20212645"/>
  <p:tag name="KSO_WM_UNIT_BLOCK" val="0"/>
  <p:tag name="KSO_WM_UNIT_COMPATIBLE" val="0"/>
  <p:tag name="KSO_WM_UNIT_DEC_AREA_ID" val="b6b39df81e38446da897721cdd2a329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645_1*f*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64"/>
</p:tagLst>
</file>

<file path=ppt/tags/tag143.xml><?xml version="1.0" encoding="utf-8"?>
<p:tagLst xmlns:p="http://schemas.openxmlformats.org/presentationml/2006/main">
  <p:tag name="KSO_WM_BEAUTIFY_FLAG" val="#wm#"/>
  <p:tag name="KSO_WM_CHIP_GROUPID" val="5e6effd1605d5daf04fe5f9d"/>
  <p:tag name="KSO_WM_CHIP_XID" val="5e6effd1605d5daf04fe5f9e"/>
  <p:tag name="KSO_WM_TAG_VERSION" val="1.0"/>
  <p:tag name="KSO_WM_TEMPLATE_ASSEMBLE_GROUPID" val="60656f514054ed1e2fb807b2"/>
  <p:tag name="KSO_WM_TEMPLATE_ASSEMBLE_XID" val="60656f514054ed1e2fb807b2"/>
  <p:tag name="KSO_WM_TEMPLATE_CATEGORY" val="diagram"/>
  <p:tag name="KSO_WM_TEMPLATE_INDEX" val="20212645"/>
  <p:tag name="KSO_WM_UNIT_BLOCK" val="0"/>
  <p:tag name="KSO_WM_UNIT_COMPATIBLE" val="0"/>
  <p:tag name="KSO_WM_UNIT_DEC_AREA_ID" val="048b1570465242f39166aec647b487b0"/>
  <p:tag name="KSO_WM_UNIT_DECORATE_INFO" val="{&quot;DecorateInfoH&quot;:{&quot;IsAbs&quot;:true},&quot;DecorateInfoW&quot;:{&quot;IsAbs&quot;:true},&quot;DecorateInfoX&quot;:{&quot;IsAbs&quot;:true,&quot;Pos&quot;:1},&quot;DecorateInfoY&quot;:{&quot;IsAbs&quot;:true,&quot;Pos&quot;:1},&quot;ReferentInfo&quot;:{&quot;Id&quot;:&quot;82295de0c9904d8397a6e503f12afad1&quot;,&quot;X&quot;:{&quot;Pos&quot;:1},&quot;Y&quot;:{&quot;Pos&quot;:1}},&quot;whChangeMode&quot;:0}"/>
  <p:tag name="KSO_WM_UNIT_DIAGRAM_ISNUMVISUAL" val="0"/>
  <p:tag name="KSO_WM_UNIT_DIAGRAM_ISREFERUNIT" val="0"/>
  <p:tag name="KSO_WM_UNIT_HIGHLIGHT" val="0"/>
  <p:tag name="KSO_WM_UNIT_ID" val="diagram20212645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35"/>
</p:tagLst>
</file>

<file path=ppt/tags/tag144.xml><?xml version="1.0" encoding="utf-8"?>
<p:tagLst xmlns:p="http://schemas.openxmlformats.org/presentationml/2006/main">
  <p:tag name="KSO_WM_BEAUTIFY_FLAG" val="#wm#"/>
  <p:tag name="KSO_WM_CHIP_FILLPROP" val="[[{&quot;text_align&quot;:&quot;lm&quot;,&quot;text_direction&quot;:&quot;horizontal&quot;,&quot;support_big_font&quot;:false,&quot;fill_id&quot;:&quot;b1ca9882ea204a398455f26abcade545&quot;,&quot;fill_align&quot;:&quot;lm&quot;,&quot;chip_types&quot;:[&quot;text&quot;,&quot;header&quot;]},{&quot;text_align&quot;:&quot;lm&quot;,&quot;text_direction&quot;:&quot;horizontal&quot;,&quot;support_big_font&quot;:false,&quot;fill_id&quot;:&quot;a5cde0e7e9ca4a5fabf022e041870535&quot;,&quot;fill_align&quot;:&quot;cm&quot;,&quot;chip_types&quot;:[&quot;text&quot;,&quot;picture&quot;,&quot;video&quot;]}]]"/>
  <p:tag name="KSO_WM_CHIP_GROUPID" val="5e6effd1605d5daf04fe5f9d"/>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fd1605d5daf04fe5f9e"/>
  <p:tag name="KSO_WM_SLIDE_BACKGROUND" val="[&quot;general&quot;,&quot;frame&quot;]"/>
  <p:tag name="KSO_WM_SLIDE_BACKGROUND_TYPE" val="frame"/>
  <p:tag name="KSO_WM_SLIDE_BK_DARK_LIGHT" val="2"/>
  <p:tag name="KSO_WM_SLIDE_CAN_ADD_NAVIGATION" val="1"/>
  <p:tag name="KSO_WM_SLIDE_ID" val="diagram20212645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39:45&quot;,&quot;maxSize&quot;:{&quot;size1&quot;:60},&quot;minSize&quot;:{&quot;size1&quot;:48.799999999999997},&quot;normalSize&quot;:{&quot;size1&quot;:48.800104166666664},&quot;subLayout&quot;:[{&quot;id&quot;:&quot;2021-04-01T15:39:45&quot;,&quot;margin&quot;:{&quot;bottom&quot;:2.5399999618530273,&quot;left&quot;:2.5399999618530273,&quot;right&quot;:0.84700000286102295,&quot;top&quot;:2.5399999618530273},&quot;type&quot;:0},{&quot;id&quot;:&quot;2021-04-01T15:39:45&quot;,&quot;margin&quot;:{&quot;bottom&quot;:4.6570000648498535,&quot;left&quot;:1.2699999809265137,&quot;right&quot;:1.6929999589920044,&quot;top&quot;:4.6570000648498535},&quot;type&quot;:0}],&quot;type&quot;:0}"/>
  <p:tag name="KSO_WM_SLIDE_POSITION" val="47*108"/>
  <p:tag name="KSO_WM_SLIDE_RATIO" val="1.777778"/>
  <p:tag name="KSO_WM_SLIDE_SIZE" val="865*324"/>
  <p:tag name="KSO_WM_SLIDE_SUBTYPE" val="picTxt"/>
  <p:tag name="KSO_WM_SLIDE_SUPPORT_FEATURE_TYPE" val="0"/>
  <p:tag name="KSO_WM_SLIDE_TYPE" val="text"/>
  <p:tag name="KSO_WM_SPECIAL_SOURCE" val="bdnull"/>
  <p:tag name="KSO_WM_TAG_VERSION" val="1.0"/>
  <p:tag name="KSO_WM_TEMPLATE_ASSEMBLE_GROUPID" val="60656f514054ed1e2fb807b2"/>
  <p:tag name="KSO_WM_TEMPLATE_ASSEMBLE_XID" val="60656f514054ed1e2fb807b2"/>
  <p:tag name="KSO_WM_TEMPLATE_CATEGORY" val="diagram"/>
  <p:tag name="KSO_WM_TEMPLATE_COLOR_TYPE" val="1"/>
  <p:tag name="KSO_WM_TEMPLATE_INDEX" val="20212645"/>
  <p:tag name="KSO_WM_TEMPLATE_MASTER_TYPE" val="0"/>
  <p:tag name="KSO_WM_TEMPLATE_SUBCATEGORY" val="21"/>
</p:tagLst>
</file>

<file path=ppt/tags/tag145.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57e87a9a3e40406481c111dfac461af8"/>
  <p:tag name="KSO_WM_UNIT_DECORATE_INFO" val="{&quot;DecorateInfoH&quot;:{&quot;IsAbs&quot;:false},&quot;DecorateInfoW&quot;:{&quot;IsAbs&quot;:false},&quot;DecorateInfoX&quot;:{&quot;IsAbs&quot;:true,&quot;Pos&quot;:2},&quot;DecorateInfoY&quot;:{&quot;IsAbs&quot;:true,&quot;Pos&quot;:2},&quot;ReferentInfo&quot;:{&quot;Id&quot;:&quot;1ec00d51da804f2f8d0a0b39bdadf0e0&quot;,&quot;X&quot;:{&quot;Pos&quot;:2},&quot;Y&quot;:{&quot;Pos&quot;:2}},&quot;whChangeMode&quot;:1}"/>
  <p:tag name="KSO_WM_UNIT_DIAGRAM_ISNUMVISUAL" val="0"/>
  <p:tag name="KSO_WM_UNIT_DIAGRAM_ISREFERUNIT" val="0"/>
  <p:tag name="KSO_WM_UNIT_HIGHLIGHT" val="0"/>
  <p:tag name="KSO_WM_UNIT_ID" val="diagram20217195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146.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UNIT_DIAGRAM_ISNUMVISUAL" val="0"/>
  <p:tag name="KSO_WM_UNIT_DIAGRAM_ISREFERUNIT" val="0"/>
  <p:tag name="KSO_WM_UNIT_HIGHLIGHT" val="0"/>
  <p:tag name="KSO_WM_UNIT_ID" val="diagram20217195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147.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5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148.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1ec00d51da804f2f8d0a0b39bdadf0e0"/>
  <p:tag name="KSO_WM_UNIT_DECORATE_INFO" val="{&quot;DecorateInfoH&quot;:{&quot;IsAbs&quot;:false},&quot;DecorateInfoW&quot;:{&quot;IsAbs&quot;:false},&quot;DecorateInfoX&quot;:{&quot;IsAbs&quot;:true,&quot;Pos&quot;:1},&quot;DecorateInfoY&quot;:{&quot;IsAbs&quot;:true,&quot;Pos&quot;:1},&quot;ReferentInfo&quot;:{&quot;Id&quot;:&quot;1b6f58c11e3147619d6be6e88592b919&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5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149.xml><?xml version="1.0" encoding="utf-8"?>
<p:tagLst xmlns:p="http://schemas.openxmlformats.org/presentationml/2006/main">
  <p:tag name="KSO_WM_ASSEMBLE_CHIP_INDEX" val="c5344d6846c8409e9c0afa8e8ee9c135"/>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d659ce57ee5a4e9f9804139732b3bec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15.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fill_id&quot;:&quot;3677946713be46388f666fab032183a9&quot;,&quot;fill_align&quot;:&quot;cm&quot;,&quot;chip_types&quot;:[&quot;picture&quot;]},{&quot;text_align&quot;:&quot;lm&quot;,&quot;text_direction&quot;:&quot;horizontal&quot;,&quot;support_big_font&quot;:true,&quot;fill_id&quot;:&quot;10ac3afb38e2416bb2cc8a531c8cc6a2&quot;,&quot;fill_align&quot;:&quot;cm&quot;,&quot;chip_types&quot;:[&quot;text&quot;,&quot;header&quot;]}],[{&quot;text_align&quot;:&quot;cm&quot;,&quot;text_direction&quot;:&quot;horizontal&quot;,&quot;support_features&quot;:[&quot;collage&quot;,&quot;carousel&quot;],&quot;support_big_font&quot;:false,&quot;fill_id&quot;:&quot;3677946713be46388f666fab032183a9&quot;,&quot;fill_align&quot;:&quot;cm&quot;,&quot;chip_types&quot;:[&quot;picture&quot;]},{&quot;text_align&quot;:&quot;cm&quot;,&quot;text_direction&quot;:&quot;horizontal&quot;,&quot;support_big_font&quot;:true,&quot;fill_id&quot;:&quot;10ac3afb38e2416bb2cc8a531c8cc6a2&quot;,&quot;fill_align&quot;:&quot;cm&quot;,&quot;chip_types&quot;:[&quot;text&quot;,&quot;header&quot;]}]]"/>
  <p:tag name="KSO_WM_CHIP_GROUPID" val="5f6db1f49c98c299aacce6af"/>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db1f49c98c299aacce6b0"/>
  <p:tag name="KSO_WM_SLIDE_BACKGROUND" val="[&quot;general&quot;]"/>
  <p:tag name="KSO_WM_SLIDE_BACKGROUND_TYPE" val="general"/>
  <p:tag name="KSO_WM_SLIDE_BK_DARK_LIGHT" val="2"/>
  <p:tag name="KSO_WM_SLIDE_CAN_ADD_NAVIGATION" val="1"/>
  <p:tag name="KSO_WM_SLIDE_ID" val="diagram20211374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24:07&quot;,&quot;maxSize&quot;:{&quot;size1&quot;:60},&quot;minSize&quot;:{&quot;size1&quot;:47.700000000000003},&quot;normalSize&quot;:{&quot;size1&quot;:51.137500000000003},&quot;subLayout&quot;:[{&quot;id&quot;:&quot;2021-04-01T15:24:07&quot;,&quot;margin&quot;:{&quot;bottom&quot;:0.82499998807907104,&quot;left&quot;:0.86799997091293335,&quot;right&quot;:0.026000002399086952,&quot;top&quot;:0.86799997091293335},&quot;type&quot;:0},{&quot;id&quot;:&quot;2021-04-01T15:24:07&quot;,&quot;margin&quot;:{&quot;bottom&quot;:4.2329998016357422,&quot;left&quot;:1.6460000276565552,&quot;right&quot;:2.5399999618530273,&quot;top&quot;:4.2329998016357422},&quot;type&quot;:0}],&quot;type&quot;:0}"/>
  <p:tag name="KSO_WM_SLIDE_POSITION" val="24*24"/>
  <p:tag name="KSO_WM_SLIDE_RATIO" val="1.777778"/>
  <p:tag name="KSO_WM_SLIDE_SIZE" val="912*492"/>
  <p:tag name="KSO_WM_SLIDE_SUBTYPE" val="picTxt"/>
  <p:tag name="KSO_WM_SLIDE_SUPPORT_FEATURE_TYPE" val="3"/>
  <p:tag name="KSO_WM_SLIDE_TYPE" val="text"/>
  <p:tag name="KSO_WM_SPECIAL_SOURCE" val="bdnull"/>
  <p:tag name="KSO_WM_TAG_VERSION" val="1.0"/>
  <p:tag name="KSO_WM_TEMPLATE_ASSEMBLE_GROUPID" val="60656efc4054ed1e2fb801da"/>
  <p:tag name="KSO_WM_TEMPLATE_ASSEMBLE_XID" val="60656efc4054ed1e2fb801da"/>
  <p:tag name="KSO_WM_TEMPLATE_CATEGORY" val="diagram"/>
  <p:tag name="KSO_WM_TEMPLATE_COLOR_TYPE" val="1"/>
  <p:tag name="KSO_WM_TEMPLATE_INDEX" val="20211374"/>
  <p:tag name="KSO_WM_TEMPLATE_MASTER_TYPE" val="0"/>
  <p:tag name="KSO_WM_TEMPLATE_SUBCATEGORY" val="21"/>
</p:tagLst>
</file>

<file path=ppt/tags/tag150.xml><?xml version="1.0" encoding="utf-8"?>
<p:tagLst xmlns:p="http://schemas.openxmlformats.org/presentationml/2006/main">
  <p:tag name="KSO_WM_ASSEMBLE_CHIP_INDEX" val="c6d5f2a253be4ca780a41177b8c26c23"/>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5_1*f*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144"/>
</p:tagLst>
</file>

<file path=ppt/tags/tag151.xml><?xml version="1.0" encoding="utf-8"?>
<p:tagLst xmlns:p="http://schemas.openxmlformats.org/presentationml/2006/main">
  <p:tag name="KSO_WM_ASSEMBLE_CHIP_INDEX" val="3db2d7c201894a5eb16a7cbbdc679616"/>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1b6f58c11e3147619d6be6e88592b91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5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144"/>
</p:tagLst>
</file>

<file path=ppt/tags/tag152.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SLIDE_BACKGROUND" val="[&quot;general&quot;]"/>
  <p:tag name="KSO_WM_SLIDE_BACKGROUND_TYPE" val="general"/>
  <p:tag name="KSO_WM_SLIDE_BK_DARK_LIGHT" val="2"/>
  <p:tag name="KSO_WM_SLIDE_CAN_ADD_NAVIGATION" val="1"/>
  <p:tag name="KSO_WM_SLIDE_ID" val="diagram20217195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6:17:45&quot;,&quot;maxSize&quot;:{&quot;size1&quot;:26.699999999999999},&quot;minSize&quot;:{&quot;size1&quot;:20},&quot;normalSize&quot;:{&quot;size1&quot;:26.699999999999999},&quot;subLayout&quot;:[{&quot;id&quot;:&quot;2021-04-01T16:17:45&quot;,&quot;margin&quot;:{&quot;bottom&quot;:0.026000002399086952,&quot;left&quot;:1.6929999589920044,&quot;right&quot;:1.6929999589920044,&quot;top&quot;:1.6929999589920044},&quot;type&quot;:0},{&quot;direction&quot;:1,&quot;id&quot;:&quot;2021-04-01T16:17:45&quot;,&quot;maxSize&quot;:{&quot;size1&quot;:62.5},&quot;minSize&quot;:{&quot;size1&quot;:30},&quot;normalSize&quot;:{&quot;size1&quot;:62.499895833333333},&quot;subLayout&quot;:[{&quot;id&quot;:&quot;2021-04-01T16:17:45&quot;,&quot;margin&quot;:{&quot;bottom&quot;:2.5399999618530273,&quot;left&quot;:2.9630000591278076,&quot;right&quot;:0.026000002399086952,&quot;top&quot;:2.0899999141693115},&quot;type&quot;:0},{&quot;id&quot;:&quot;2021-04-01T16:17:45&quot;,&quot;margin&quot;:{&quot;bottom&quot;:2.5399999618530273,&quot;left&quot;:2.9630000591278076,&quot;right&quot;:2.5399999618530273,&quot;top&quot;:2.1170001029968262},&quot;type&quot;:0}],&quot;type&quot;:0}],&quot;type&quot;:0}"/>
  <p:tag name="KSO_WM_SLIDE_POSITION" val="48*72"/>
  <p:tag name="KSO_WM_SLIDE_RATIO" val="1.777778"/>
  <p:tag name="KSO_WM_SLIDE_SIZE" val="864*384"/>
  <p:tag name="KSO_WM_SLIDE_SUBTYPE" val="pureTxt"/>
  <p:tag name="KSO_WM_SLIDE_SUPPORT_FEATURE_TYPE" val="0"/>
  <p:tag name="KSO_WM_SLIDE_TYPE" val="text"/>
  <p:tag name="KSO_WM_SPECIAL_SOURCE" val="bdnull"/>
  <p:tag name="KSO_WM_TAG_VERSION" val="1.0"/>
  <p:tag name="KSO_WM_TEMPLATE_ASSEMBLE_GROUPID" val="606570734054ed1e2fb8155f"/>
  <p:tag name="KSO_WM_TEMPLATE_ASSEMBLE_XID" val="606570734054ed1e2fb8155f"/>
  <p:tag name="KSO_WM_TEMPLATE_CATEGORY" val="diagram"/>
  <p:tag name="KSO_WM_TEMPLATE_COLOR_TYPE" val="1"/>
  <p:tag name="KSO_WM_TEMPLATE_INDEX" val="20217195"/>
  <p:tag name="KSO_WM_TEMPLATE_MASTER_TYPE" val="0"/>
  <p:tag name="KSO_WM_TEMPLATE_SUBCATEGORY" val="21"/>
</p:tagLst>
</file>

<file path=ppt/tags/tag153.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60656ec34054ed1e2fb7ff20"/>
  <p:tag name="KSO_WM_TEMPLATE_ASSEMBLE_XID" val="60656ec34054ed1e2fb7ff20"/>
  <p:tag name="KSO_WM_TEMPLATE_CATEGORY" val="diagram"/>
  <p:tag name="KSO_WM_TEMPLATE_INDEX" val="20213702"/>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3702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154.xml><?xml version="1.0" encoding="utf-8"?>
<p:tagLst xmlns:p="http://schemas.openxmlformats.org/presentationml/2006/main">
  <p:tag name="KSO_WM_ASSEMBLE_CHIP_INDEX" val="1e14f7afb19243d993c5e6b491eedb03"/>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ec34054ed1e2fb7ff20"/>
  <p:tag name="KSO_WM_TEMPLATE_ASSEMBLE_XID" val="60656ec34054ed1e2fb7ff20"/>
  <p:tag name="KSO_WM_TEMPLATE_CATEGORY" val="diagram"/>
  <p:tag name="KSO_WM_TEMPLATE_INDEX" val="20213702"/>
  <p:tag name="KSO_WM_UNIT_BLOCK" val="0"/>
  <p:tag name="KSO_WM_UNIT_COMPATIBLE" val="0"/>
  <p:tag name="KSO_WM_UNIT_DEC_AREA_ID" val="277f8a70bb264b41be9aed673603159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70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155.xml><?xml version="1.0" encoding="utf-8"?>
<p:tagLst xmlns:p="http://schemas.openxmlformats.org/presentationml/2006/main">
  <p:tag name="KSO_WM_ASSEMBLE_CHIP_INDEX" val="e9eff643c0464fc79143df37c69bbf95"/>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c34054ed1e2fb7ff20"/>
  <p:tag name="KSO_WM_TEMPLATE_ASSEMBLE_XID" val="60656ec34054ed1e2fb7ff20"/>
  <p:tag name="KSO_WM_TEMPLATE_CATEGORY" val="diagram"/>
  <p:tag name="KSO_WM_TEMPLATE_INDEX" val="20213702"/>
  <p:tag name="KSO_WM_UNIT_COMPATIBLE" val="0"/>
  <p:tag name="KSO_WM_UNIT_DEC_AREA_ID" val="290b9735d1e34242bafefac31e6e9f9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702_1*d*1"/>
  <p:tag name="KSO_WM_UNIT_INDEX" val="1"/>
  <p:tag name="KSO_WM_UNIT_LAYERLEVEL" val="1"/>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184*1607"/>
</p:tagLst>
</file>

<file path=ppt/tags/tag156.xml><?xml version="1.0" encoding="utf-8"?>
<p:tagLst xmlns:p="http://schemas.openxmlformats.org/presentationml/2006/main">
  <p:tag name="KSO_WM_ASSEMBLE_CHIP_INDEX" val="5cd95826a1174011ad526846a2473c9b"/>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c34054ed1e2fb7ff20"/>
  <p:tag name="KSO_WM_TEMPLATE_ASSEMBLE_XID" val="60656ec34054ed1e2fb7ff20"/>
  <p:tag name="KSO_WM_TEMPLATE_CATEGORY" val="diagram"/>
  <p:tag name="KSO_WM_TEMPLATE_INDEX" val="20213702"/>
  <p:tag name="KSO_WM_UNIT_BLOCK" val="0"/>
  <p:tag name="KSO_WM_UNIT_COMPATIBLE" val="0"/>
  <p:tag name="KSO_WM_UNIT_DEC_AREA_ID" val="8967f7b936944671b8bf3336d00434f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702_1*f*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95"/>
</p:tagLst>
</file>

<file path=ppt/tags/tag157.xml><?xml version="1.0" encoding="utf-8"?>
<p:tagLst xmlns:p="http://schemas.openxmlformats.org/presentationml/2006/main">
  <p:tag name="KSO_WM_ASSEMBLE_CHIP_INDEX" val="37358d1823a24fccad65a4c5bea2a0e8"/>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c34054ed1e2fb7ff20"/>
  <p:tag name="KSO_WM_TEMPLATE_ASSEMBLE_XID" val="60656ec34054ed1e2fb7ff20"/>
  <p:tag name="KSO_WM_TEMPLATE_CATEGORY" val="diagram"/>
  <p:tag name="KSO_WM_TEMPLATE_INDEX" val="20213702"/>
  <p:tag name="KSO_WM_UNIT_BLOCK" val="0"/>
  <p:tag name="KSO_WM_UNIT_COMPATIBLE" val="0"/>
  <p:tag name="KSO_WM_UNIT_DEC_AREA_ID" val="1debfbcf8c584cd48fd70a1aafbcaf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702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114"/>
</p:tagLst>
</file>

<file path=ppt/tags/tag158.xml><?xml version="1.0" encoding="utf-8"?>
<p:tagLst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2b1f815f281e4b2a90caa86d76115ec6&quot;,&quot;fill_align&quot;:&quot;lt&quot;,&quot;chip_types&quot;:[&quot;header&quot;]},{&quot;text_align&quot;:&quot;lm&quot;,&quot;text_direction&quot;:&quot;horizontal&quot;,&quot;support_features&quot;:[&quot;collage&quot;,&quot;carousel&quot;],&quot;support_big_font&quot;:false,&quot;fill_id&quot;:&quot;42ea1e0400894401bb2610c3c0153f6d&quot;,&quot;fill_align&quot;:&quot;lm&quot;,&quot;chip_types&quot;:[&quot;diagram&quot;,&quot;pictext&quot;,&quot;picture&quot;,&quot;chart&quot;,&quot;table&quot;,&quot;video&quot;]},{&quot;text_align&quot;:&quot;lm&quot;,&quot;text_direction&quot;:&quot;horizontal&quot;,&quot;support_features&quot;:[&quot;collage&quot;],&quot;support_big_font&quot;:false,&quot;fill_id&quot;:&quot;0f96301dc40a41638ebb6f5376cdb38a&quot;,&quot;fill_align&quot;:&quot;lm&quot;,&quot;chip_types&quot;:[&quot;text&quot;,&quot;picture&quot;]},{&quot;text_align&quot;:&quot;lm&quot;,&quot;text_direction&quot;:&quot;horizontal&quot;,&quot;support_features&quot;:[&quot;collage&quot;],&quot;support_big_font&quot;:false,&quot;fill_id&quot;:&quot;329e105782db409784b57bdaff302d5c&quot;,&quot;fill_align&quot;:&quot;lm&quot;,&quot;chip_types&quot;:[&quot;text&quot;,&quot;picture&quot;]}],[{&quot;text_align&quot;:&quot;lt&quot;,&quot;text_direction&quot;:&quot;horizontal&quot;,&quot;support_big_font&quot;:false,&quot;fill_id&quot;:&quot;2b1f815f281e4b2a90caa86d76115ec6&quot;,&quot;fill_align&quot;:&quot;lt&quot;,&quot;chip_types&quot;:[&quot;header&quot;]},{&quot;text_align&quot;:&quot;lm&quot;,&quot;text_direction&quot;:&quot;horizontal&quot;,&quot;support_big_font&quot;:false,&quot;fill_id&quot;:&quot;42ea1e0400894401bb2610c3c0153f6d&quot;,&quot;fill_align&quot;:&quot;lm&quot;,&quot;chip_types&quot;:[&quot;text&quot;]},{&quot;text_align&quot;:&quot;lm&quot;,&quot;text_direction&quot;:&quot;horizontal&quot;,&quot;support_features&quot;:[&quot;collage&quot;],&quot;support_big_font&quot;:false,&quot;fill_id&quot;:&quot;0f96301dc40a41638ebb6f5376cdb38a&quot;,&quot;fill_align&quot;:&quot;lm&quot;,&quot;chip_types&quot;:[&quot;picture&quot;]},{&quot;text_align&quot;:&quot;lm&quot;,&quot;text_direction&quot;:&quot;horizontal&quot;,&quot;support_features&quot;:[&quot;collage&quot;],&quot;support_big_font&quot;:false,&quot;fill_id&quot;:&quot;329e105782db409784b57bdaff302d5c&quot;,&quot;fill_align&quot;:&quot;lm&quot;,&quot;chip_types&quot;:[&quot;picture&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b553136823a5e618e"/>
  <p:tag name="KSO_WM_SLIDE_BACKGROUND" val="[&quot;general&quot;,&quot;frame&quot;]"/>
  <p:tag name="KSO_WM_SLIDE_BACKGROUND_TYPE" val="frame"/>
  <p:tag name="KSO_WM_SLIDE_BK_DARK_LIGHT" val="2"/>
  <p:tag name="KSO_WM_SLIDE_ID" val="diagram20213702_1"/>
  <p:tag name="KSO_WM_SLIDE_INDEX" val="1"/>
  <p:tag name="KSO_WM_SLIDE_ITEM_CNT" val="0"/>
  <p:tag name="KSO_WM_SLIDE_LAYOUT" val="a_d_f"/>
  <p:tag name="KSO_WM_SLIDE_LAYOUT_CNT" val="1_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4-01T15:16:37&quot;,&quot;maxSize&quot;:{&quot;size1&quot;:26.699999999999999},&quot;minSize&quot;:{&quot;size1&quot;:22.199999999999999},&quot;normalSize&quot;:{&quot;size1&quot;:22.199999999999999},&quot;subLayout&quot;:[{&quot;id&quot;:&quot;2021-04-01T15:16:37&quot;,&quot;margin&quot;:{&quot;bottom&quot;:0,&quot;left&quot;:1.6929999589920044,&quot;right&quot;:1.6929999589920044,&quot;top&quot;:1.6929999589920044},&quot;type&quot;:0},{&quot;direction&quot;:1,&quot;id&quot;:&quot;2021-04-01T15:16:37&quot;,&quot;maxSize&quot;:{&quot;size1&quot;:66.199606130004398},&quot;minSize&quot;:{&quot;size1&quot;:52.599606130004396},&quot;normalSize&quot;:{&quot;size1&quot;:62.912106130004396},&quot;subLayout&quot;:[{&quot;id&quot;:&quot;2021-04-01T15:16:37&quot;,&quot;margin&quot;:{&quot;bottom&quot;:2.5399999618530273,&quot;left&quot;:1.6929999589920044,&quot;right&quot;:0.026000002399086952,&quot;top&quot;:0.42300000786781311},&quot;type&quot;:0},{&quot;id&quot;:&quot;2021-04-01T15:16:37&quot;,&quot;maxSize&quot;:{&quot;size1&quot;:54.299999999999997},&quot;minSize&quot;:{&quot;size1&quot;:25.699999999999999},&quot;normalSize&quot;:{&quot;size1&quot;:30.444815766923732},&quot;subLayout&quot;:[{&quot;id&quot;:&quot;2021-04-01T15:16:37&quot;,&quot;margin&quot;:{&quot;bottom&quot;:0.026000002399086952,&quot;left&quot;:0.81999999284744263,&quot;right&quot;:1.6929999589920044,&quot;top&quot;:0.42300000786781311},&quot;type&quot;:0},{&quot;id&quot;:&quot;2021-04-01T15:16:37&quot;,&quot;margin&quot;:{&quot;bottom&quot;:2.5399999618530273,&quot;left&quot;:0.81999999284744263,&quot;right&quot;:1.6929999589920044,&quot;top&quot;:0.81999999284744263},&quot;type&quot;:0}],&quot;type&quot;:0}],&quot;type&quot;:0}],&quot;type&quot;:0}"/>
  <p:tag name="KSO_WM_SLIDE_POSITION" val="48*48"/>
  <p:tag name="KSO_WM_SLIDE_RATIO" val="1.777778"/>
  <p:tag name="KSO_WM_SLIDE_SIZE" val="864*420"/>
  <p:tag name="KSO_WM_SLIDE_SUBTYPE" val="picTxt"/>
  <p:tag name="KSO_WM_SLIDE_SUPPORT_FEATURE_TYPE" val="3"/>
  <p:tag name="KSO_WM_SLIDE_TYPE" val="text"/>
  <p:tag name="KSO_WM_SPECIAL_SOURCE" val="bdnull"/>
  <p:tag name="KSO_WM_TAG_VERSION" val="1.0"/>
  <p:tag name="KSO_WM_TEMPLATE_ASSEMBLE_GROUPID" val="60656ec34054ed1e2fb7ff20"/>
  <p:tag name="KSO_WM_TEMPLATE_ASSEMBLE_XID" val="60656ec34054ed1e2fb7ff20"/>
  <p:tag name="KSO_WM_TEMPLATE_CATEGORY" val="diagram"/>
  <p:tag name="KSO_WM_TEMPLATE_COLOR_TYPE" val="1"/>
  <p:tag name="KSO_WM_TEMPLATE_INDEX" val="20213702"/>
  <p:tag name="KSO_WM_TEMPLATE_MASTER_TYPE" val="0"/>
  <p:tag name="KSO_WM_TEMPLATE_SUBCATEGORY" val="21"/>
</p:tagLst>
</file>

<file path=ppt/tags/tag159.xml><?xml version="1.0" encoding="utf-8"?>
<p:tagLst xmlns:p="http://schemas.openxmlformats.org/presentationml/2006/main">
  <p:tag name="KSO_WM_ASSEMBLE_CHIP_INDEX" val="cb75ab1854554ce1b4f35158b54f7333"/>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b37919134acb4a51bbcb8f9b669509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67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16.xml><?xml version="1.0" encoding="utf-8"?>
<p:tagLst xmlns:p="http://schemas.openxmlformats.org/presentationml/2006/main">
  <p:tag name="KSO_WM_ASSEMBLE_CHIP_INDEX" val="9509509527864a24ab0a52274e73a281"/>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eb54054ed1e2fb7fe8b"/>
  <p:tag name="KSO_WM_TEMPLATE_ASSEMBLE_XID" val="60656eb54054ed1e2fb7fe8b"/>
  <p:tag name="KSO_WM_TEMPLATE_CATEGORY" val="diagram"/>
  <p:tag name="KSO_WM_TEMPLATE_INDEX" val="20213676"/>
  <p:tag name="KSO_WM_UNIT_BLOCK" val="0"/>
  <p:tag name="KSO_WM_UNIT_COMPATIBLE" val="0"/>
  <p:tag name="KSO_WM_UNIT_DEC_AREA_ID" val="2e5b988c84af4405be32d43fbd0526b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67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160.xml><?xml version="1.0" encoding="utf-8"?>
<p:tagLst xmlns:p="http://schemas.openxmlformats.org/presentationml/2006/main">
  <p:tag name="KSO_WM_ASSEMBLE_CHIP_INDEX" val="e2b0899fbad14fb9990a409e9b2989d8"/>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c5974a3a47a7438db28ffdaeb587b99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673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2"/>
  <p:tag name="KSO_WM_UNIT_SUBTYPE" val="a"/>
  <p:tag name="KSO_WM_UNIT_SUPPORT_UNIT_TYPE" val="[&quot;d&quot;,&quot;β&quot;,&quot;θ&quot;]"/>
  <p:tag name="KSO_WM_UNIT_TEXT_FILL_FORE_SCHEMECOLOR_INDEX" val="13"/>
  <p:tag name="KSO_WM_UNIT_TEXT_FILL_FORE_SCHEMECOLOR_INDEX_BRIGHTNESS" val="0.25"/>
  <p:tag name="KSO_WM_UNIT_TEXT_FILL_TYPE" val="1"/>
  <p:tag name="KSO_WM_UNIT_TEXT_SUBTYPE" val="a"/>
  <p:tag name="KSO_WM_UNIT_VALUE" val="225"/>
</p:tagLst>
</file>

<file path=ppt/tags/tag161.xml><?xml version="1.0" encoding="utf-8"?>
<p:tagLst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77a68b76df7a44bd8803cebad9e0ff01"/>
  <p:tag name="KSO_WM_UNIT_DECORATE_INFO" val="{&quot;DecorateInfoH&quot;:{&quot;IsAbs&quot;:false},&quot;DecorateInfoW&quot;:{&quot;IsAbs&quot;:false},&quot;DecorateInfoX&quot;:{&quot;IsAbs&quot;:false,&quot;Pos&quot;:1},&quot;DecorateInfoY&quot;:{&quot;IsAbs&quot;:false,&quot;Pos&quot;:1},&quot;ReferentInfo&quot;:{&quot;Id&quot;:&quot;c5974a3a47a7438db28ffdaeb587b99c&quot;,&quot;X&quot;:{&quot;Pos&quot;:1},&quot;Y&quot;:{&quot;Pos&quot;:1}},&quot;whChangeMode&quot;:1}"/>
  <p:tag name="KSO_WM_UNIT_DIAGRAM_ISNUMVISUAL" val="0"/>
  <p:tag name="KSO_WM_UNIT_DIAGRAM_ISREFERUNIT" val="0"/>
  <p:tag name="KSO_WM_UNIT_HIGHLIGHT" val="0"/>
  <p:tag name="KSO_WM_UNIT_ID" val="diagram20213673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50"/>
</p:tagLst>
</file>

<file path=ppt/tags/tag162.xml><?xml version="1.0" encoding="utf-8"?>
<p:tagLst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f8361c95c6a14706b337364fb1f6f01e"/>
  <p:tag name="KSO_WM_UNIT_DECORATE_INFO" val="{&quot;DecorateInfoH&quot;:{&quot;IsAbs&quot;:true},&quot;DecorateInfoW&quot;:{&quot;IsAbs&quot;:true},&quot;DecorateInfoX&quot;:{&quot;IsAbs&quot;:true,&quot;Pos&quot;:0},&quot;DecorateInfoY&quot;:{&quot;IsAbs&quot;:true,&quot;Pos&quot;:0},&quot;ReferentInfo&quot;:{&quot;Id&quot;:&quot;c5974a3a47a7438db28ffdaeb587b99c&quot;,&quot;X&quot;:{&quot;Pos&quot;:2},&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67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4"/>
</p:tagLst>
</file>

<file path=ppt/tags/tag163.xml><?xml version="1.0" encoding="utf-8"?>
<p:tagLst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78eaa76c012f411782417439eb047a85"/>
  <p:tag name="KSO_WM_UNIT_DECORATE_INFO" val="{&quot;DecorateInfoH&quot;:{&quot;IsAbs&quot;:true},&quot;DecorateInfoW&quot;:{&quot;IsAbs&quot;:true},&quot;DecorateInfoX&quot;:{&quot;IsAbs&quot;:true,&quot;Pos&quot;:2},&quot;DecorateInfoY&quot;:{&quot;IsAbs&quot;:true,&quot;Pos&quot;:2},&quot;ReferentInfo&quot;:{&quot;Id&quot;:&quot;c5974a3a47a7438db28ffdaeb587b99c&quot;,&quot;X&quot;:{&quot;Pos&quot;:0},&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673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
</p:tagLst>
</file>

<file path=ppt/tags/tag164.xml><?xml version="1.0" encoding="utf-8"?>
<p:tagLst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picture_toward&quot;:0,&quot;picture_dockside&quot;:[],&quot;fill_id&quot;:&quot;f4e552a498f24ec88a7a49012f3332fe&quot;,&quot;fill_align&quot;:&quot;ct&quot;,&quot;chip_types&quot;:[&quot;header&quot;]},{&quot;text_align&quot;:&quot;lm&quot;,&quot;text_direction&quot;:&quot;horizontal&quot;,&quot;support_features&quot;:[&quot;collage&quot;],&quot;support_big_font&quot;:false,&quot;picture_toward&quot;:0,&quot;picture_dockside&quot;:[],&quot;fill_id&quot;:&quot;174da224636a4d3fbb0d51f2ce0d7c1d&quot;,&quot;fill_align&quot;:&quot;cm&quot;,&quot;chip_types&quot;:[&quot;pictext&quot;,&quot;text&quot;,&quot;picture&quot;,&quot;table&quot;,&quot;video&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b553136823a5e61e2"/>
  <p:tag name="KSO_WM_SLIDE_BACKGROUND" val="[&quot;general&quot;]"/>
  <p:tag name="KSO_WM_SLIDE_BACKGROUND_TYPE" val="general"/>
  <p:tag name="KSO_WM_SLIDE_BK_DARK_LIGHT" val="2"/>
  <p:tag name="KSO_WM_SLIDE_CAN_ADD_NAVIGATION" val="1"/>
  <p:tag name="KSO_WM_SLIDE_ID" val="diagram20213673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14:58&quot;,&quot;maxSize&quot;:{&quot;size1&quot;:31.100000000000001},&quot;minSize&quot;:{&quot;size1&quot;:20},&quot;normalSize&quot;:{&quot;size1&quot;:20.000185185185181},&quot;subLayout&quot;:[{&quot;id&quot;:&quot;2021-04-01T15:14:58&quot;,&quot;margin&quot;:{&quot;bottom&quot;:0.21199998259544373,&quot;left&quot;:1.6929999589920044,&quot;right&quot;:1.6929999589920044,&quot;top&quot;:1.6929999589920044},&quot;type&quot;:0},{&quot;id&quot;:&quot;2021-04-01T15:14:58&quot;,&quot;margin&quot;:{&quot;bottom&quot;:2.1170001029968262,&quot;left&quot;:5.5029997825622559,&quot;right&quot;:5.5029997825622559,&quot;top&quot;:1.6929999589920044},&quot;type&quot;:0}],&quot;type&quot;:0}"/>
  <p:tag name="KSO_WM_SLIDE_POSITION" val="47*48"/>
  <p:tag name="KSO_WM_SLIDE_RATIO" val="1.777778"/>
  <p:tag name="KSO_WM_SLIDE_SIZE" val="864*420"/>
  <p:tag name="KSO_WM_SLIDE_SUBTYPE" val="pureTxt"/>
  <p:tag name="KSO_WM_SLIDE_SUPPORT_FEATURE_TYPE" val="0"/>
  <p:tag name="KSO_WM_SLIDE_TYPE" val="text"/>
  <p:tag name="KSO_WM_SPECIAL_SOURCE" val="bdnull"/>
  <p:tag name="KSO_WM_TAG_VERSION" val="1.0"/>
  <p:tag name="KSO_WM_TEMPLATE_ASSEMBLE_GROUPID" val="60656eb54054ed1e2fb7fe8f"/>
  <p:tag name="KSO_WM_TEMPLATE_ASSEMBLE_XID" val="60656eb54054ed1e2fb7fe8f"/>
  <p:tag name="KSO_WM_TEMPLATE_CATEGORY" val="diagram"/>
  <p:tag name="KSO_WM_TEMPLATE_COLOR_TYPE" val="1"/>
  <p:tag name="KSO_WM_TEMPLATE_INDEX" val="20213673"/>
  <p:tag name="KSO_WM_TEMPLATE_MASTER_TYPE" val="0"/>
  <p:tag name="KSO_WM_TEMPLATE_SUBCATEGORY" val="21"/>
  <p:tag name="KSO_WM_TEMPLATE_THUMBS_INDEX" val="1、4、7、12、13、14、15、16、17、18、20、24、25、28、33、36、40、43、44"/>
</p:tagLst>
</file>

<file path=ppt/tags/tag165.xml><?xml version="1.0" encoding="utf-8"?>
<p:tagLst xmlns:p="http://schemas.openxmlformats.org/presentationml/2006/main">
  <p:tag name="KSO_WM_BEAUTIFY_FLAG" val="#wm#"/>
  <p:tag name="KSO_WM_CHIP_GROUPID" val="5ed745afafe44fab1839bd05"/>
  <p:tag name="KSO_WM_CHIP_XID" val="5ed21bffdaf2e53b70be3ec4"/>
  <p:tag name="KSO_WM_TAG_VERSION" val="1.0"/>
  <p:tag name="KSO_WM_TEMPLATE_ASSEMBLE_GROUPID" val="60656e6e4054ed1e2fb7f896"/>
  <p:tag name="KSO_WM_TEMPLATE_ASSEMBLE_XID" val="60656e6e4054ed1e2fb7f896"/>
  <p:tag name="KSO_WM_TEMPLATE_CATEGORY" val="diagram"/>
  <p:tag name="KSO_WM_TEMPLATE_INDEX" val="20207574"/>
  <p:tag name="KSO_WM_UNIT_BLOCK" val="0"/>
  <p:tag name="KSO_WM_UNIT_COMPATIBLE" val="0"/>
  <p:tag name="KSO_WM_UNIT_DEC_AREA_ID" val="4888bd01fbb84a2a8c58278df8578006"/>
  <p:tag name="KSO_WM_UNIT_DECORATE_INFO" val="{&quot;DecorateInfoH&quot;:{&quot;IsAbs&quot;:true},&quot;DecorateInfoW&quot;:{&quot;IsAbs&quot;:true},&quot;DecorateInfoX&quot;:{&quot;IsAbs&quot;:true,&quot;Pos&quot;:1},&quot;DecorateInfoY&quot;:{&quot;IsAbs&quot;:true,&quot;Pos&quot;:0},&quot;ReferentInfo&quot;:{&quot;Id&quot;:&quot;9ac5351bde294d52a1a9e6ad08e6a601&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574_1*i*1"/>
  <p:tag name="KSO_WM_UNIT_INDEX" val="1"/>
  <p:tag name="KSO_WM_UNIT_LAYERLEVEL" val="1"/>
  <p:tag name="KSO_WM_UNIT_SM_LIMIT_TYPE" val="0"/>
  <p:tag name="KSO_WM_UNIT_TEXT_FILL_FORE_SCHEMECOLOR_INDEX" val="13"/>
  <p:tag name="KSO_WM_UNIT_TEXT_FILL_FORE_SCHEMECOLOR_INDEX_BRIGHTNESS" val="0.15"/>
  <p:tag name="KSO_WM_UNIT_TEXT_FILL_TYPE" val="1"/>
  <p:tag name="KSO_WM_UNIT_TYPE" val="i"/>
  <p:tag name="KSO_WM_UNIT_VALUE" val="10"/>
</p:tagLst>
</file>

<file path=ppt/tags/tag166.xml><?xml version="1.0" encoding="utf-8"?>
<p:tagLst xmlns:p="http://schemas.openxmlformats.org/presentationml/2006/main">
  <p:tag name="KSO_WM_BEAUTIFY_FLAG" val="#wm#"/>
  <p:tag name="KSO_WM_CHIP_GROUPID" val="5ed745afafe44fab1839bd05"/>
  <p:tag name="KSO_WM_CHIP_XID" val="5ed21bffdaf2e53b70be3ec4"/>
  <p:tag name="KSO_WM_TAG_VERSION" val="1.0"/>
  <p:tag name="KSO_WM_TEMPLATE_ASSEMBLE_GROUPID" val="60656e6e4054ed1e2fb7f896"/>
  <p:tag name="KSO_WM_TEMPLATE_ASSEMBLE_XID" val="60656e6e4054ed1e2fb7f896"/>
  <p:tag name="KSO_WM_TEMPLATE_CATEGORY" val="diagram"/>
  <p:tag name="KSO_WM_TEMPLATE_INDEX" val="20207574"/>
  <p:tag name="KSO_WM_UNIT_BLOCK" val="0"/>
  <p:tag name="KSO_WM_UNIT_COMPATIBLE" val="0"/>
  <p:tag name="KSO_WM_UNIT_DEC_AREA_ID" val="51fc2a00958e4110a7400cf7c5fb9b10"/>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74_1*i*2"/>
  <p:tag name="KSO_WM_UNIT_INDEX" val="2"/>
  <p:tag name="KSO_WM_UNIT_LAYERLEVEL" val="1"/>
  <p:tag name="KSO_WM_UNIT_LINE_FILL_TYPE" val="2"/>
  <p:tag name="KSO_WM_UNIT_LINE_FORE_SCHEMECOLOR_INDEX" val="14"/>
  <p:tag name="KSO_WM_UNIT_LINE_FORE_SCHEMECOLOR_INDEX_BRIGHTNESS" val="-0.15"/>
  <p:tag name="KSO_WM_UNIT_SM_LIMIT_TYPE" val="2"/>
  <p:tag name="KSO_WM_UNIT_TYPE" val="i"/>
  <p:tag name="KSO_WM_UNIT_VALUE" val="738"/>
</p:tagLst>
</file>

<file path=ppt/tags/tag167.xml><?xml version="1.0" encoding="utf-8"?>
<p:tagLst xmlns:p="http://schemas.openxmlformats.org/presentationml/2006/main">
  <p:tag name="KSO_WM_ASSEMBLE_CHIP_INDEX" val="c1f69a0caef54bf784214254c4100a3a"/>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60656e6e4054ed1e2fb7f896"/>
  <p:tag name="KSO_WM_TEMPLATE_ASSEMBLE_XID" val="60656e6e4054ed1e2fb7f896"/>
  <p:tag name="KSO_WM_TEMPLATE_CATEGORY" val="diagram"/>
  <p:tag name="KSO_WM_TEMPLATE_INDEX" val="20207574"/>
  <p:tag name="KSO_WM_UNIT_BLOCK" val="0"/>
  <p:tag name="KSO_WM_UNIT_COMPATIBLE" val="0"/>
  <p:tag name="KSO_WM_UNIT_DEC_AREA_ID" val="9ac5351bde294d52a1a9e6ad08e6a60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57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0"/>
</p:tagLst>
</file>

<file path=ppt/tags/tag168.xml><?xml version="1.0" encoding="utf-8"?>
<p:tagLst xmlns:p="http://schemas.openxmlformats.org/presentationml/2006/main">
  <p:tag name="KSO_WM_ASSEMBLE_CHIP_INDEX" val="b3287027075e4569b877af43d959f318"/>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6e4054ed1e2fb7f896"/>
  <p:tag name="KSO_WM_TEMPLATE_ASSEMBLE_XID" val="60656e6e4054ed1e2fb7f896"/>
  <p:tag name="KSO_WM_TEMPLATE_CATEGORY" val="diagram"/>
  <p:tag name="KSO_WM_TEMPLATE_INDEX" val="20207574"/>
  <p:tag name="KSO_WM_UNIT_BLOCK" val="0"/>
  <p:tag name="KSO_WM_UNIT_COMPATIBLE" val="0"/>
  <p:tag name="KSO_WM_UNIT_DEC_AREA_ID" val="3e2be86fb4a64c0e9d1715b8bc40bc8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574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VALUE" val="95"/>
</p:tagLst>
</file>

<file path=ppt/tags/tag169.xml><?xml version="1.0" encoding="utf-8"?>
<p:tagLst xmlns:p="http://schemas.openxmlformats.org/presentationml/2006/main">
  <p:tag name="KSO_WM_BEAUTIFY_FLAG" val="#wm#"/>
  <p:tag name="KSO_WM_CHIP_FILLPROP" val="[[{&quot;fill_id&quot;:&quot;9a355c80c5954ee09524de9ebc4c51fa&quot;,&quot;fill_align&quot;:&quot;cm&quot;,&quot;text_align&quot;:&quot;cm&quot;,&quot;text_direction&quot;:&quot;horizontal&quot;,&quot;chip_types&quot;:[&quot;header&quot;]},{&quot;fill_id&quot;:&quot;d54c11053c694c528a73c81ffd135bd4&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745afafe44fab1839bd05"/>
  <p:tag name="KSO_WM_CHIP_INFOS" val="{&quot;layout_type&quot;:&quot;leftright&quot;,&quot;layout_feature&quot;:1,&quot;tags&quot;:{&quot;style&quot;:[&quot;商务&quot;,&quot;简约&quot;,&quot;文艺清新&quot;,&quot;卡通&quot;,&quot;欧美风&quot;,&quot;黑板风&quot;,&quot;渐变风&quot;]},&quot;slide_type&quot;:[&quot;text&quot;],&quot;aspect_ratio&quot;:&quot;16:9&quot;,&quot;diagram&quot;:{&quot;type&quot;:[],&quot;direction&quot;:0,&quot;isSupportDecBetweenItems&quot;:false}}"/>
  <p:tag name="KSO_WM_CHIP_XID" val="5ed21bffdaf2e53b70be3ec4"/>
  <p:tag name="KSO_WM_SLIDE_BACKGROUND_TYPE" val="general"/>
  <p:tag name="KSO_WM_SLIDE_BK_DARK_LIGHT" val="2"/>
  <p:tag name="KSO_WM_SLIDE_ID" val="diagram20207574_1"/>
  <p:tag name="KSO_WM_SLIDE_INDEX" val="1"/>
  <p:tag name="KSO_WM_SLIDE_ITEM_CNT" val="0"/>
  <p:tag name="KSO_WM_SLIDE_LAYOUT" val="a_f"/>
  <p:tag name="KSO_WM_SLIDE_LAYOUT_CNT" val="1_1"/>
  <p:tag name="KSO_WM_SLIDE_LAYOUT_INFO" val="{&quot;direction&quot;:1,&quot;id&quot;:&quot;2021-04-01T14:58:30&quot;,&quot;maxSize&quot;:{&quot;size1&quot;:32.5},&quot;minSize&quot;:{&quot;size1&quot;:32.5},&quot;normalSize&quot;:{&quot;size1&quot;:32.5},&quot;subLayout&quot;:[{&quot;id&quot;:&quot;2021-04-01T14:58:30&quot;,&quot;margin&quot;:{&quot;bottom&quot;:6.7729997634887695,&quot;left&quot;:1.6929999589920044,&quot;right&quot;:2.1170001029968262,&quot;top&quot;:5.9270000457763672},&quot;type&quot;:0},{&quot;id&quot;:&quot;2021-04-01T14:58:30&quot;,&quot;margin&quot;:{&quot;bottom&quot;:4.2329998016357422,&quot;left&quot;:0.42300000786781311,&quot;right&quot;:4.6570000648498535,&quot;top&quot;:4.2329998016357422},&quot;type&quot;:0}],&quot;type&quot;:0}"/>
  <p:tag name="KSO_WM_SLIDE_POSITION" val="48*71"/>
  <p:tag name="KSO_WM_SLIDE_RATIO" val="1.777778"/>
  <p:tag name="KSO_WM_SLIDE_SIZE" val="840*396"/>
  <p:tag name="KSO_WM_SLIDE_SUBTYPE" val="pureTxt"/>
  <p:tag name="KSO_WM_SLIDE_SUPPORT_FEATURE_TYPE" val="0"/>
  <p:tag name="KSO_WM_SLIDE_TYPE" val="text"/>
  <p:tag name="KSO_WM_SPECIAL_SOURCE" val="bdnull"/>
  <p:tag name="KSO_WM_TAG_VERSION" val="1.0"/>
  <p:tag name="KSO_WM_TEMPLATE_ASSEMBLE_GROUPID" val="60656e6e4054ed1e2fb7f896"/>
  <p:tag name="KSO_WM_TEMPLATE_ASSEMBLE_XID" val="60656e6e4054ed1e2fb7f896"/>
  <p:tag name="KSO_WM_TEMPLATE_CATEGORY" val="diagram"/>
  <p:tag name="KSO_WM_TEMPLATE_COLOR_TYPE" val="1"/>
  <p:tag name="KSO_WM_TEMPLATE_INDEX" val="20207574"/>
  <p:tag name="KSO_WM_TEMPLATE_MASTER_TYPE" val="0"/>
  <p:tag name="KSO_WM_TEMPLATE_SUBCATEGORY" val="21"/>
</p:tagLst>
</file>

<file path=ppt/tags/tag17.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8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5685_3*l_h_i*1_1_1"/>
  <p:tag name="KSO_WM_UNIT_INDEX" val="1_1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170.xml><?xml version="1.0" encoding="utf-8"?>
<p:tagLst xmlns:p="http://schemas.openxmlformats.org/presentationml/2006/main">
  <p:tag name="KSO_WM_BEAUTIFY_FLAG" val="#wm#"/>
  <p:tag name="KSO_WM_SLIDE_BACKGROUND_TYPE" val="navigation"/>
  <p:tag name="KSO_WM_SLIDE_BK_DARK_LIGHT" val="2"/>
  <p:tag name="KSO_WM_TAG_VERSION" val="1.0"/>
  <p:tag name="KSO_WM_TEMPLATE_ASSEMBLE_GROUPID" val="60656e634054ed1e2fb7f79a"/>
  <p:tag name="KSO_WM_TEMPLATE_ASSEMBLE_XID" val="60656e634054ed1e2fb7f79a"/>
  <p:tag name="KSO_WM_TEMPLATE_CATEGORY" val="diagram"/>
  <p:tag name="KSO_WM_TEMPLATE_INDEX" val="20207363"/>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7363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59"/>
</p:tagLst>
</file>

<file path=ppt/tags/tag171.xml><?xml version="1.0" encoding="utf-8"?>
<p:tagLst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60656e634054ed1e2fb7f79a"/>
  <p:tag name="KSO_WM_TEMPLATE_ASSEMBLE_XID" val="60656e634054ed1e2fb7f79a"/>
  <p:tag name="KSO_WM_TEMPLATE_CATEGORY" val="diagram"/>
  <p:tag name="KSO_WM_TEMPLATE_INDEX" val="20207363"/>
  <p:tag name="KSO_WM_UNIT_BLOCK" val="0"/>
  <p:tag name="KSO_WM_UNIT_COMPATIBLE" val="0"/>
  <p:tag name="KSO_WM_UNIT_DEC_AREA_ID" val="b4843e389b524881b8e0be3cf38814b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7363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59"/>
</p:tagLst>
</file>

<file path=ppt/tags/tag172.xml><?xml version="1.0" encoding="utf-8"?>
<p:tagLst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60656e634054ed1e2fb7f79a"/>
  <p:tag name="KSO_WM_TEMPLATE_ASSEMBLE_XID" val="60656e634054ed1e2fb7f79a"/>
  <p:tag name="KSO_WM_TEMPLATE_CATEGORY" val="diagram"/>
  <p:tag name="KSO_WM_TEMPLATE_INDEX" val="20207363"/>
  <p:tag name="KSO_WM_UNIT_BLOCK" val="0"/>
  <p:tag name="KSO_WM_UNIT_COMPATIBLE" val="0"/>
  <p:tag name="KSO_WM_UNIT_DEC_AREA_ID" val="e234715be475460ba709e86c3b3f230a"/>
  <p:tag name="KSO_WM_UNIT_DECORATE_INFO" val="{&quot;DecorateInfoH&quot;:{&quot;IsAbs&quot;:true},&quot;DecorateInfoW&quot;:{&quot;IsAbs&quot;:true},&quot;DecorateInfoX&quot;:{&quot;IsAbs&quot;:true,&quot;Pos&quot;:1},&quot;DecorateInfoY&quot;:{&quot;IsAbs&quot;:true,&quot;Pos&quot;:1},&quot;ReferentInfo&quot;:{&quot;Id&quot;:&quot;68abe3f3250242f5b4d06c8bb2ded4e0&quot;,&quot;X&quot;:{&quot;Pos&quot;:1},&quot;Y&quot;:{&quot;Pos&quot;:1}},&quot;whChangeMode&quot;: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7363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08"/>
</p:tagLst>
</file>

<file path=ppt/tags/tag173.xml><?xml version="1.0" encoding="utf-8"?>
<p:tagLst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60656e634054ed1e2fb7f79a"/>
  <p:tag name="KSO_WM_TEMPLATE_ASSEMBLE_XID" val="60656e634054ed1e2fb7f79a"/>
  <p:tag name="KSO_WM_TEMPLATE_CATEGORY" val="diagram"/>
  <p:tag name="KSO_WM_TEMPLATE_INDEX" val="20207363"/>
  <p:tag name="KSO_WM_UNIT_BLOCK" val="0"/>
  <p:tag name="KSO_WM_UNIT_COMPATIBLE" val="0"/>
  <p:tag name="KSO_WM_UNIT_DEC_AREA_ID" val="e79b668f68264ebfa5f2091afbaecc30"/>
  <p:tag name="KSO_WM_UNIT_DECORATE_INFO" val="{&quot;DecorateInfoH&quot;:{&quot;IsAbs&quot;:true},&quot;DecorateInfoW&quot;:{&quot;IsAbs&quot;:true},&quot;DecorateInfoX&quot;:{&quot;IsAbs&quot;:true,&quot;Pos&quot;:2},&quot;DecorateInfoY&quot;:{&quot;IsAbs&quot;:true,&quot;Pos&quot;:2},&quot;ReferentInfo&quot;:{&quot;Id&quot;:&quot;e234715be475460ba709e86c3b3f230a&quot;,&quot;X&quot;:{&quot;Pos&quot;:2},&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363_1*i*4"/>
  <p:tag name="KSO_WM_UNIT_INDEX" val="4"/>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1"/>
</p:tagLst>
</file>

<file path=ppt/tags/tag174.xml><?xml version="1.0" encoding="utf-8"?>
<p:tagLst xmlns:p="http://schemas.openxmlformats.org/presentationml/2006/main">
  <p:tag name="KSO_WM_BEAUTIFY_FLAG" val="#wm#"/>
  <p:tag name="KSO_WM_CHIP_GROUPID" val="5e6ef8ed605d5daf04fe5f5f"/>
  <p:tag name="KSO_WM_CHIP_XID" val="5e6ef8ed605d5daf04fe5f60"/>
  <p:tag name="KSO_WM_TAG_VERSION" val="1.0"/>
  <p:tag name="KSO_WM_TEMPLATE_ASSEMBLE_GROUPID" val="60656e634054ed1e2fb7f79a"/>
  <p:tag name="KSO_WM_TEMPLATE_ASSEMBLE_XID" val="60656e634054ed1e2fb7f79a"/>
  <p:tag name="KSO_WM_TEMPLATE_CATEGORY" val="diagram"/>
  <p:tag name="KSO_WM_TEMPLATE_INDEX" val="20207363"/>
  <p:tag name="KSO_WM_UNIT_BLOCK" val="0"/>
  <p:tag name="KSO_WM_UNIT_COMPATIBLE" val="0"/>
  <p:tag name="KSO_WM_UNIT_DEC_AREA_ID" val="4a521c1095434fab976326e194ac8a94"/>
  <p:tag name="KSO_WM_UNIT_DECORATE_INFO" val="{&quot;DecorateInfoH&quot;:{&quot;IsAbs&quot;:true},&quot;DecorateInfoW&quot;:{&quot;IsAbs&quot;:true},&quot;DecorateInfoX&quot;:{&quot;IsAbs&quot;:true,&quot;Pos&quot;:0},&quot;DecorateInfoY&quot;:{&quot;IsAbs&quot;:true,&quot;Pos&quot;:0},&quot;ReferentInfo&quot;:{&quot;Id&quot;:&quot;e234715be475460ba709e86c3b3f230a&quot;,&quot;X&quot;:{&quot;Pos&quot;:0},&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363_1*i*5"/>
  <p:tag name="KSO_WM_UNIT_INDEX" val="5"/>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11"/>
</p:tagLst>
</file>

<file path=ppt/tags/tag175.xml><?xml version="1.0" encoding="utf-8"?>
<p:tagLst xmlns:p="http://schemas.openxmlformats.org/presentationml/2006/main">
  <p:tag name="KSO_WM_ASSEMBLE_CHIP_INDEX" val="260bc837098541e1abbae05f0ac0242d"/>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634054ed1e2fb7f79a"/>
  <p:tag name="KSO_WM_TEMPLATE_ASSEMBLE_XID" val="60656e634054ed1e2fb7f79a"/>
  <p:tag name="KSO_WM_TEMPLATE_CATEGORY" val="diagram"/>
  <p:tag name="KSO_WM_TEMPLATE_INDEX" val="20207363"/>
  <p:tag name="KSO_WM_UNIT_BLOCK" val="0"/>
  <p:tag name="KSO_WM_UNIT_COMPATIBLE" val="0"/>
  <p:tag name="KSO_WM_UNIT_DEC_AREA_ID" val="cb7ef0d261f345a7ac7068b49df63f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36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176.xml><?xml version="1.0" encoding="utf-8"?>
<p:tagLst xmlns:p="http://schemas.openxmlformats.org/presentationml/2006/main">
  <p:tag name="KSO_WM_ASSEMBLE_CHIP_INDEX" val="5eec44ee99e84d68ae2fbe799ff00a7c"/>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634054ed1e2fb7f79a"/>
  <p:tag name="KSO_WM_TEMPLATE_ASSEMBLE_XID" val="60656e634054ed1e2fb7f79a"/>
  <p:tag name="KSO_WM_TEMPLATE_CATEGORY" val="diagram"/>
  <p:tag name="KSO_WM_TEMPLATE_INDEX" val="20207363"/>
  <p:tag name="KSO_WM_UNIT_BLOCK" val="0"/>
  <p:tag name="KSO_WM_UNIT_COMPATIBLE" val="0"/>
  <p:tag name="KSO_WM_UNIT_DEC_AREA_ID" val="68abe3f3250242f5b4d06c8bb2ded4e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363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VALUE" val="310"/>
</p:tagLst>
</file>

<file path=ppt/tags/tag177.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carousel&quot;],&quot;support_big_font&quot;:false,&quot;picture_toward&quot;:0,&quot;picture_dockside&quot;:[],&quot;fill_id&quot;:&quot;537f454074a24564a7dd15a2992bf40d&quot;,&quot;fill_align&quot;:&quot;cm&quot;,&quot;chip_types&quot;:[&quot;pictext&quot;,&quot;text&quot;,&quot;picture&quot;,&quot;chart&quot;,&quot;table&quot;,&quot;video&quot;]}]]"/>
  <p:tag name="KSO_WM_CHIP_GROUPID" val="5e6ef8ed605d5daf04fe5f5f"/>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6ef8ed605d5daf04fe5f60"/>
  <p:tag name="KSO_WM_SLIDE_BACKGROUND" val="[&quot;general&quot;,&quot;navigation&quot;]"/>
  <p:tag name="KSO_WM_SLIDE_BACKGROUND_TYPE" val="navigation"/>
  <p:tag name="KSO_WM_SLIDE_BK_DARK_LIGHT" val="2"/>
  <p:tag name="KSO_WM_SLIDE_CAN_ADD_NAVIGATION" val="1"/>
  <p:tag name="KSO_WM_SLIDE_ID" val="diagram20207363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4:55:4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4:55:43&quot;,&quot;margin&quot;:{&quot;bottom&quot;:0.42300000786781311,&quot;left&quot;:1.2699999809265137,&quot;right&quot;:1.2699999809265137,&quot;top&quot;:0.42300000786781311},&quot;type&quot;:0},{&quot;id&quot;:&quot;2021-04-01T14:55:43&quot;,&quot;margin&quot;:{&quot;bottom&quot;:2.5399999618530273,&quot;left&quot;:2.5399999618530273,&quot;right&quot;:2.5399999618530273,&quot;top&quot;:1.6929999589920044},&quot;type&quot;:0}],&quot;type&quot;:0}"/>
  <p:tag name="KSO_WM_SLIDE_POSITION" val="0*0"/>
  <p:tag name="KSO_WM_SLIDE_RATIO" val="1.777778"/>
  <p:tag name="KSO_WM_SLIDE_SIZE" val="959*468"/>
  <p:tag name="KSO_WM_SLIDE_SUBTYPE" val="pureTxt"/>
  <p:tag name="KSO_WM_SLIDE_SUPPORT_FEATURE_TYPE" val="0"/>
  <p:tag name="KSO_WM_SLIDE_TYPE" val="text"/>
  <p:tag name="KSO_WM_SPECIAL_SOURCE" val="bdnull"/>
  <p:tag name="KSO_WM_TAG_VERSION" val="1.0"/>
  <p:tag name="KSO_WM_TEMPLATE_ASSEMBLE_GROUPID" val="60656e634054ed1e2fb7f79a"/>
  <p:tag name="KSO_WM_TEMPLATE_ASSEMBLE_XID" val="60656e634054ed1e2fb7f79a"/>
  <p:tag name="KSO_WM_TEMPLATE_CATEGORY" val="diagram"/>
  <p:tag name="KSO_WM_TEMPLATE_COLOR_TYPE" val="1"/>
  <p:tag name="KSO_WM_TEMPLATE_INDEX" val="20207363"/>
  <p:tag name="KSO_WM_TEMPLATE_MASTER_TYPE" val="0"/>
  <p:tag name="KSO_WM_TEMPLATE_SUBCATEGORY" val="21"/>
</p:tagLst>
</file>

<file path=ppt/tags/tag178.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6"/>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179.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194755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18.xml><?xml version="1.0" encoding="utf-8"?>
<p:tagLst xmlns:p="http://schemas.openxmlformats.org/presentationml/2006/main">
  <p:tag name="KSO_WM_DIAGRAM_GROUP_CODE" val="l1-1"/>
  <p:tag name="KSO_WM_TAG_VERSION" val="1.0"/>
  <p:tag name="KSO_WM_TEMPLATE_CATEGORY" val="diagram"/>
  <p:tag name="KSO_WM_TEMPLATE_INDEX" val="20215685"/>
  <p:tag name="KSO_WM_UNIT_COMPATIBLE" val="0"/>
  <p:tag name="KSO_WM_UNIT_DIAGRAM_ISNUMVISUAL" val="0"/>
  <p:tag name="KSO_WM_UNIT_DIAGRAM_ISREFERUNIT" val="0"/>
  <p:tag name="KSO_WM_UNIT_HIGHLIGHT" val="0"/>
  <p:tag name="KSO_WM_UNIT_ID" val="diagram20215685_3*l_h_f*1_1_1"/>
  <p:tag name="KSO_WM_UNIT_LAYERLEVEL" val="1_1_1"/>
  <p:tag name="KSO_WM_UNIT_NOCLEAR" val="0"/>
  <p:tag name="KSO_WM_UNIT_PRESET_TEXT" val="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USESOURCEFORMAT_APPLY" val="1"/>
</p:tagLst>
</file>

<file path=ppt/tags/tag180.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35"/>
  <p:tag name="KSO_WM_UNIT_COMPATIBLE" val="0"/>
  <p:tag name="KSO_WM_UNIT_DECOLORIZATION" val="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5"/>
  <p:tag name="KSO_WM_UNIT_INDEX" val="5"/>
  <p:tag name="KSO_WM_UNIT_LAYERLEVEL" val="1"/>
  <p:tag name="KSO_WM_UNIT_TEXT_FILL_FORE_SCHEMECOLOR_INDEX" val="2"/>
  <p:tag name="KSO_WM_UNIT_TEXT_FILL_FORE_SCHEMECOLOR_INDEX_BRIGHTNESS" val="0"/>
  <p:tag name="KSO_WM_UNIT_TEXT_FILL_TYPE" val="1"/>
  <p:tag name="KSO_WM_UNIT_TYPE" val="i"/>
</p:tagLst>
</file>

<file path=ppt/tags/tag181.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182.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5"/>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4755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183.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2"/>
  <p:tag name="KSO_WM_UNIT_COMPATIBLE" val="0"/>
  <p:tag name="KSO_WM_UNIT_DIAGRAM_ISNUMVISUAL" val="0"/>
  <p:tag name="KSO_WM_UNIT_DIAGRAM_ISREFERUNIT" val="0"/>
  <p:tag name="KSO_WM_UNIT_HIGHLIGHT" val="0"/>
  <p:tag name="KSO_WM_UNIT_ID" val="diagram20194755_1*i*3"/>
  <p:tag name="KSO_WM_UNIT_INDEX" val="3"/>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184.xml><?xml version="1.0" encoding="utf-8"?>
<p:tagLst xmlns:p="http://schemas.openxmlformats.org/presentationml/2006/main">
  <p:tag name="KSO_WM_BEAUTIFY_FLAG" val="#wm#"/>
  <p:tag name="KSO_WM_TAG_VERSION" val="1.0"/>
  <p:tag name="KSO_WM_TEMPLATE_CATEGORY" val="diagram"/>
  <p:tag name="KSO_WM_TEMPLATE_INDEX" val="20194755"/>
  <p:tag name="KSO_WM_UNIT_COLOR_SCHEME_PARENT_PAGE" val="0_1"/>
  <p:tag name="KSO_WM_UNIT_COLOR_SCHEME_SHAPE_ID" val="13"/>
  <p:tag name="KSO_WM_UNIT_COMPATIBLE" val="0"/>
  <p:tag name="KSO_WM_UNIT_DIAGRAM_ISNUMVISUAL" val="0"/>
  <p:tag name="KSO_WM_UNIT_DIAGRAM_ISREFERUNIT" val="0"/>
  <p:tag name="KSO_WM_UNIT_HIGHLIGHT" val="0"/>
  <p:tag name="KSO_WM_UNIT_ID" val="diagram20194755_1*i*7"/>
  <p:tag name="KSO_WM_UNIT_INDEX" val="7"/>
  <p:tag name="KSO_WM_UNIT_LAYERLEVEL" val="1"/>
  <p:tag name="KSO_WM_UNIT_LINE_FILL_TYPE" val="2"/>
  <p:tag name="KSO_WM_UNIT_LINE_FORE_SCHEMECOLOR_INDEX" val="5"/>
  <p:tag name="KSO_WM_UNIT_LINE_FORE_SCHEMECOLOR_INDEX_BRIGHTNESS" val="0"/>
  <p:tag name="KSO_WM_UNIT_TEXT_FILL_FORE_SCHEMECOLOR_INDEX" val="2"/>
  <p:tag name="KSO_WM_UNIT_TEXT_FILL_FORE_SCHEMECOLOR_INDEX_BRIGHTNESS" val="0"/>
  <p:tag name="KSO_WM_UNIT_TEXT_FILL_TYPE" val="1"/>
  <p:tag name="KSO_WM_UNIT_TYPE" val="i"/>
</p:tagLst>
</file>

<file path=ppt/tags/tag185.xml><?xml version="1.0" encoding="utf-8"?>
<p:tagLst xmlns:p="http://schemas.openxmlformats.org/presentationml/2006/main">
  <p:tag name="KSO_WM_TAG_VERSION" val="1.0"/>
  <p:tag name="KSO_WM_TEMPLATE_CATEGORY" val="diagram"/>
  <p:tag name="KSO_WM_TEMPLATE_INDEX" val="20194755"/>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4755_1*f*1"/>
  <p:tag name="KSO_WM_UNIT_LAYERLEVEL" val="1"/>
  <p:tag name="KSO_WM_UNIT_NOCLEAR" val="1"/>
  <p:tag name="KSO_WM_UNIT_PRESET_TEXT" val="单击此处添加小标题：&#13;点击此处添加正文，文字是您思想的提炼，为了最终演示发布的良好效果，请尽量言简意赅的阐述观点；根据需要可酌情增减文字，以便观者可以准确理解您所传达的信息。您的正文已经简明扼要，字字珠玑，但信息却千丝万缕、错综复杂，需要用更多的文字来表述；但请您尽可能提炼思想的精髓，恰如其分的表达观点，往往可以事半功倍。&#13;我们为您  标注了最  适合的位  置您输入  的文字到  这里时就  是最佳视&#13;为了能让  您有更直  观的字数  感受并进  一步方便    &#13;单击此处添加小标题：&#13;点击此处添加正文，文字是您思想的提炼，为了最终演示发布的良好效果，请尽量言简意赅。"/>
  <p:tag name="KSO_WM_UNIT_SUBTYPE" val="a"/>
  <p:tag name="KSO_WM_UNIT_TEXT_FILL_FORE_SCHEMECOLOR_INDEX" val="13"/>
  <p:tag name="KSO_WM_UNIT_TEXT_FILL_FORE_SCHEMECOLOR_INDEX_BRIGHTNESS" val="0.25"/>
  <p:tag name="KSO_WM_UNIT_TEXT_FILL_TYPE" val="1"/>
  <p:tag name="KSO_WM_UNIT_TEXT_PART_ID_V2" val="d-4-2"/>
  <p:tag name="KSO_WM_UNIT_VALUE" val="468"/>
</p:tagLst>
</file>

<file path=ppt/tags/tag186.xml><?xml version="1.0" encoding="utf-8"?>
<p:tagLst xmlns:p="http://schemas.openxmlformats.org/presentationml/2006/main">
  <p:tag name="KSO_WM_BEAUTIFY_FLAG" val="#wm#"/>
  <p:tag name="KSO_WM_SLIDE_COLORSCHEME_VERSION" val="3.2"/>
  <p:tag name="KSO_WM_SLIDE_ID" val="diagram20194755_1"/>
  <p:tag name="KSO_WM_SLIDE_INDEX" val="1"/>
  <p:tag name="KSO_WM_SLIDE_ITEM_CNT" val="0"/>
  <p:tag name="KSO_WM_SLIDE_LAYOUT" val="a_f"/>
  <p:tag name="KSO_WM_SLIDE_LAYOUT_CNT" val="1_1"/>
  <p:tag name="KSO_WM_SLIDE_POSITION" val="26*50"/>
  <p:tag name="KSO_WM_SLIDE_SIZE" val="919*458"/>
  <p:tag name="KSO_WM_SLIDE_SUBTYPE" val="pureTxt"/>
  <p:tag name="KSO_WM_SLIDE_TYPE" val="text"/>
  <p:tag name="KSO_WM_SPECIAL_SOURCE" val="bdnull"/>
  <p:tag name="KSO_WM_TAG_VERSION" val="1.0"/>
  <p:tag name="KSO_WM_TEMPLATE_CATEGORY" val="diagram"/>
  <p:tag name="KSO_WM_TEMPLATE_COLOR_TYPE" val="1"/>
  <p:tag name="KSO_WM_TEMPLATE_INDEX" val="20194755"/>
  <p:tag name="KSO_WM_TEMPLATE_MASTER_TYPE" val="0"/>
  <p:tag name="KSO_WM_TEMPLATE_SUBCATEGORY" val="0"/>
</p:tagLst>
</file>

<file path=ppt/tags/tag187.xml><?xml version="1.0" encoding="utf-8"?>
<p:tagLst xmlns:p="http://schemas.openxmlformats.org/presentationml/2006/main">
  <p:tag name="KSO_WM_ASSEMBLE_CHIP_INDEX" val="4ec9cdcd764d4c1585e589b981c01f00"/>
  <p:tag name="KSO_WM_CHIP_FILLAREA_FILL_RULE" val="{&quot;fill_align&quot;:&quot;lb&quot;,&quot;fill_mode&quot;:&quot;full&quot;,&quot;sacle_strategy&quot;:&quot;smart&quot;}"/>
  <p:tag name="KSO_WM_CHIP_GROUPID" val="5e6b05596848fb12bee65ac8"/>
  <p:tag name="KSO_WM_CHIP_XID" val="5e6b05596848fb12bee65aca"/>
  <p:tag name="KSO_WM_TAG_VERSION" val="1.0"/>
  <p:tag name="KSO_WM_TEMPLATE_ASSEMBLE_GROUPID" val="6065707c4054ed1e2fb8162e"/>
  <p:tag name="KSO_WM_TEMPLATE_ASSEMBLE_XID" val="6065707c4054ed1e2fb8162e"/>
  <p:tag name="KSO_WM_TEMPLATE_CATEGORY" val="diagram"/>
  <p:tag name="KSO_WM_TEMPLATE_INDEX" val="20217319"/>
  <p:tag name="KSO_WM_UNIT_BLOCK" val="0"/>
  <p:tag name="KSO_WM_UNIT_COMPATIBLE" val="0"/>
  <p:tag name="KSO_WM_UNIT_DEC_AREA_ID" val="aa8d0b375c2a455eab2425ea4719d7d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319_1*f*2"/>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56"/>
</p:tagLst>
</file>

<file path=ppt/tags/tag188.xml><?xml version="1.0" encoding="utf-8"?>
<p:tagLst xmlns:p="http://schemas.openxmlformats.org/presentationml/2006/main">
  <p:tag name="KSO_WM_ASSEMBLE_CHIP_INDEX" val="2cb7aa68158c41df97b381fc5d828731"/>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7c4054ed1e2fb8162e"/>
  <p:tag name="KSO_WM_TEMPLATE_ASSEMBLE_XID" val="6065707c4054ed1e2fb8162e"/>
  <p:tag name="KSO_WM_TEMPLATE_CATEGORY" val="diagram"/>
  <p:tag name="KSO_WM_TEMPLATE_INDEX" val="20217319"/>
  <p:tag name="KSO_WM_UNIT_BLOCK" val="0"/>
  <p:tag name="KSO_WM_UNIT_COMPATIBLE" val="0"/>
  <p:tag name="KSO_WM_UNIT_DEC_AREA_ID" val="ec9c4fbc8fb94f4f9f460e6f799712c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319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VALUE" val="196"/>
</p:tagLst>
</file>

<file path=ppt/tags/tag189.xml><?xml version="1.0" encoding="utf-8"?>
<p:tagLst xmlns:p="http://schemas.openxmlformats.org/presentationml/2006/main">
  <p:tag name="KSO_WM_BEAUTIFY_FLAG" val="#wm#"/>
  <p:tag name="KSO_WM_CHIP_GROUPID" val="5fd06e271fa9d42129da2b1f"/>
  <p:tag name="KSO_WM_CHIP_XID" val="5fd06e271fa9d42129da2b20"/>
  <p:tag name="KSO_WM_TAG_VERSION" val="1.0"/>
  <p:tag name="KSO_WM_TEMPLATE_ASSEMBLE_GROUPID" val="6065707c4054ed1e2fb8162e"/>
  <p:tag name="KSO_WM_TEMPLATE_ASSEMBLE_XID" val="6065707c4054ed1e2fb8162e"/>
  <p:tag name="KSO_WM_TEMPLATE_CATEGORY" val="diagram"/>
  <p:tag name="KSO_WM_TEMPLATE_INDEX" val="20217319"/>
  <p:tag name="KSO_WM_UNIT_BLOCK" val="0"/>
  <p:tag name="KSO_WM_UNIT_COMPATIBLE" val="0"/>
  <p:tag name="KSO_WM_UNIT_DEC_AREA_ID" val="89366aef16d547de8b4d9212421a9d0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7319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4"/>
</p:tagLst>
</file>

<file path=ppt/tags/tag19.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85"/>
  <p:tag name="KSO_WM_UNIT_COMPATIBLE" val="0"/>
  <p:tag name="KSO_WM_UNIT_DIAGRAM_ISNUMVISUAL" val="0"/>
  <p:tag name="KSO_WM_UNIT_DIAGRAM_ISREFERUNIT" val="0"/>
  <p:tag name="KSO_WM_UNIT_HIGHLIGHT" val="0"/>
  <p:tag name="KSO_WM_UNIT_ID" val="diagram20215685_3*l_h_i*1_1_2"/>
  <p:tag name="KSO_WM_UNIT_INDEX" val="1_1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Lst>
</file>

<file path=ppt/tags/tag190.xml><?xml version="1.0" encoding="utf-8"?>
<p:tagLst xmlns:p="http://schemas.openxmlformats.org/presentationml/2006/main">
  <p:tag name="KSO_WM_BEAUTIFY_FLAG" val="#wm#"/>
  <p:tag name="KSO_WM_CHIP_GROUPID" val="5fd06e271fa9d42129da2b1f"/>
  <p:tag name="KSO_WM_CHIP_XID" val="5fd06e271fa9d42129da2b20"/>
  <p:tag name="KSO_WM_TAG_VERSION" val="1.0"/>
  <p:tag name="KSO_WM_TEMPLATE_ASSEMBLE_GROUPID" val="6065707c4054ed1e2fb8162e"/>
  <p:tag name="KSO_WM_TEMPLATE_ASSEMBLE_XID" val="6065707c4054ed1e2fb8162e"/>
  <p:tag name="KSO_WM_TEMPLATE_CATEGORY" val="diagram"/>
  <p:tag name="KSO_WM_TEMPLATE_INDEX" val="20217319"/>
  <p:tag name="KSO_WM_UNIT_BLOCK" val="0"/>
  <p:tag name="KSO_WM_UNIT_COMPATIBLE" val="0"/>
  <p:tag name="KSO_WM_UNIT_DEC_AREA_ID" val="0362168c89e44694b8ca25d6f7288891"/>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319_1*i*2"/>
  <p:tag name="KSO_WM_UNIT_INDEX" val="2"/>
  <p:tag name="KSO_WM_UNIT_LAYERLEVEL" val="1"/>
  <p:tag name="KSO_WM_UNIT_SM_LIMIT_TYPE" val="2"/>
  <p:tag name="KSO_WM_UNIT_TYPE" val="i"/>
</p:tagLst>
</file>

<file path=ppt/tags/tag191.xml><?xml version="1.0" encoding="utf-8"?>
<p:tagLst xmlns:p="http://schemas.openxmlformats.org/presentationml/2006/main">
  <p:tag name="KSO_WM_BEAUTIFY_FLAG" val="#wm#"/>
  <p:tag name="KSO_WM_CHIP_GROUPID" val="5fd06e271fa9d42129da2b1f"/>
  <p:tag name="KSO_WM_CHIP_XID" val="5fd06e271fa9d42129da2b20"/>
  <p:tag name="KSO_WM_TAG_VERSION" val="1.0"/>
  <p:tag name="KSO_WM_TEMPLATE_ASSEMBLE_GROUPID" val="6065707c4054ed1e2fb8162e"/>
  <p:tag name="KSO_WM_TEMPLATE_ASSEMBLE_XID" val="6065707c4054ed1e2fb8162e"/>
  <p:tag name="KSO_WM_TEMPLATE_CATEGORY" val="diagram"/>
  <p:tag name="KSO_WM_TEMPLATE_INDEX" val="20217319"/>
  <p:tag name="KSO_WM_UNIT_COMPATIBLE" val="0"/>
  <p:tag name="KSO_WM_UNIT_DIAGRAM_ISNUMVISUAL" val="0"/>
  <p:tag name="KSO_WM_UNIT_DIAGRAM_ISREFERUNIT" val="0"/>
  <p:tag name="KSO_WM_UNIT_HIGHLIGHT" val="0"/>
  <p:tag name="KSO_WM_UNIT_ID" val="diagram20217319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92.xml><?xml version="1.0" encoding="utf-8"?>
<p:tagLst xmlns:p="http://schemas.openxmlformats.org/presentationml/2006/main">
  <p:tag name="KSO_WM_BEAUTIFY_FLAG" val="#wm#"/>
  <p:tag name="KSO_WM_CHIP_GROUPID" val="5fd06e271fa9d42129da2b1f"/>
  <p:tag name="KSO_WM_CHIP_XID" val="5fd06e271fa9d42129da2b20"/>
  <p:tag name="KSO_WM_TAG_VERSION" val="1.0"/>
  <p:tag name="KSO_WM_TEMPLATE_ASSEMBLE_GROUPID" val="6065707c4054ed1e2fb8162e"/>
  <p:tag name="KSO_WM_TEMPLATE_ASSEMBLE_XID" val="6065707c4054ed1e2fb8162e"/>
  <p:tag name="KSO_WM_TEMPLATE_CATEGORY" val="diagram"/>
  <p:tag name="KSO_WM_TEMPLATE_INDEX" val="20217319"/>
  <p:tag name="KSO_WM_UNIT_COMPATIBLE" val="0"/>
  <p:tag name="KSO_WM_UNIT_DIAGRAM_ISNUMVISUAL" val="0"/>
  <p:tag name="KSO_WM_UNIT_DIAGRAM_ISREFERUNIT" val="0"/>
  <p:tag name="KSO_WM_UNIT_HIGHLIGHT" val="0"/>
  <p:tag name="KSO_WM_UNIT_ID" val="diagram20217319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93.xml><?xml version="1.0" encoding="utf-8"?>
<p:tagLst xmlns:p="http://schemas.openxmlformats.org/presentationml/2006/main">
  <p:tag name="KSO_WM_BEAUTIFY_FLAG" val="#wm#"/>
  <p:tag name="KSO_WM_CHIP_GROUPID" val="5fd06e271fa9d42129da2b1f"/>
  <p:tag name="KSO_WM_CHIP_XID" val="5fd06e271fa9d42129da2b20"/>
  <p:tag name="KSO_WM_TAG_VERSION" val="1.0"/>
  <p:tag name="KSO_WM_TEMPLATE_ASSEMBLE_GROUPID" val="6065707c4054ed1e2fb8162e"/>
  <p:tag name="KSO_WM_TEMPLATE_ASSEMBLE_XID" val="6065707c4054ed1e2fb8162e"/>
  <p:tag name="KSO_WM_TEMPLATE_CATEGORY" val="diagram"/>
  <p:tag name="KSO_WM_TEMPLATE_INDEX" val="20217319"/>
  <p:tag name="KSO_WM_UNIT_BLOCK" val="0"/>
  <p:tag name="KSO_WM_UNIT_COMPATIBLE" val="0"/>
  <p:tag name="KSO_WM_UNIT_DEC_AREA_ID" val="dd0457fd0af0429ab9fc253a7f863e7e"/>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7319_1*i*5"/>
  <p:tag name="KSO_WM_UNIT_INDEX" val="5"/>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194.xml><?xml version="1.0" encoding="utf-8"?>
<p:tagLst xmlns:p="http://schemas.openxmlformats.org/presentationml/2006/main">
  <p:tag name="KSO_WM_BEAUTIFY_FLAG" val="#wm#"/>
  <p:tag name="KSO_WM_CHIP_GROUPID" val="5fd06e271fa9d42129da2b1f"/>
  <p:tag name="KSO_WM_CHIP_XID" val="5fd06e271fa9d42129da2b20"/>
  <p:tag name="KSO_WM_TAG_VERSION" val="1.0"/>
  <p:tag name="KSO_WM_TEMPLATE_ASSEMBLE_GROUPID" val="6065707c4054ed1e2fb8162e"/>
  <p:tag name="KSO_WM_TEMPLATE_ASSEMBLE_XID" val="6065707c4054ed1e2fb8162e"/>
  <p:tag name="KSO_WM_TEMPLATE_CATEGORY" val="diagram"/>
  <p:tag name="KSO_WM_TEMPLATE_INDEX" val="20217319"/>
  <p:tag name="KSO_WM_UNIT_BLOCK" val="0"/>
  <p:tag name="KSO_WM_UNIT_COMPATIBLE" val="0"/>
  <p:tag name="KSO_WM_UNIT_DEC_AREA_ID" val="7ffb76a27ffe4864a48378f5fbe09631"/>
  <p:tag name="KSO_WM_UNIT_DECORATE_INFO" val="{&quot;DecorateInfoH&quot;:{&quot;IsAbs&quot;:true},&quot;DecorateInfoW&quot;:{&quot;IsAbs&quot;:true},&quot;DecorateInfoX&quot;:{&quot;IsAbs&quot;:true,&quot;Pos&quot;:1},&quot;DecorateInfoY&quot;:{&quot;IsAbs&quot;:true,&quot;Pos&quot;:0},&quot;ReferentInfo&quot;:{&quot;Id&quot;:&quot;aa8d0b375c2a455eab2425ea4719d7d5&quot;,&quot;X&quot;:{&quot;Pos&quot;:1},&quot;Y&quot;:{&quot;Pos&quot;:2}},&quot;whChangeMode&quot;:0}"/>
  <p:tag name="KSO_WM_UNIT_DIAGRAM_ISNUMVISUAL" val="0"/>
  <p:tag name="KSO_WM_UNIT_DIAGRAM_ISREFERUNIT" val="0"/>
  <p:tag name="KSO_WM_UNIT_HIGHLIGHT" val="0"/>
  <p:tag name="KSO_WM_UNIT_ID" val="diagram20217319_1*i*6"/>
  <p:tag name="KSO_WM_UNIT_INDEX" val="6"/>
  <p:tag name="KSO_WM_UNIT_LAYERLEVEL" val="1"/>
  <p:tag name="KSO_WM_UNIT_LINE_FILL_TYPE" val="2"/>
  <p:tag name="KSO_WM_UNIT_LINE_FORE_SCHEMECOLOR_INDEX" val="13"/>
  <p:tag name="KSO_WM_UNIT_LINE_FORE_SCHEMECOLOR_INDEX_BRIGHTNESS" val="0"/>
  <p:tag name="KSO_WM_UNIT_SM_LIMIT_TYPE" val="2"/>
  <p:tag name="KSO_WM_UNIT_TYPE" val="i"/>
</p:tagLst>
</file>

<file path=ppt/tags/tag195.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picture_toward&quot;:0,&quot;picture_dockside&quot;:[],&quot;fill_id&quot;:&quot;d689204f4de345a4982605551024dd38&quot;,&quot;fill_align&quot;:&quot;lb&quot;,&quot;chip_types&quot;:[&quot;text&quot;,&quot;header&quot;]},{&quot;text_align&quot;:&quot;lt&quot;,&quot;text_direction&quot;:&quot;horizontal&quot;,&quot;support_big_font&quot;:true,&quot;picture_toward&quot;:0,&quot;picture_dockside&quot;:[],&quot;fill_id&quot;:&quot;85fe55258c1643f296a379467dde860b&quot;,&quot;fill_align&quot;:&quot;lt&quot;,&quot;chip_types&quot;:[&quot;text&quot;,&quot;header&quot;]}],[{&quot;text_align&quot;:&quot;cb&quot;,&quot;text_direction&quot;:&quot;horizontal&quot;,&quot;support_big_font&quot;:false,&quot;picture_toward&quot;:0,&quot;picture_dockside&quot;:[],&quot;fill_id&quot;:&quot;d689204f4de345a4982605551024dd38&quot;,&quot;fill_align&quot;:&quot;cb&quot;,&quot;chip_types&quot;:[&quot;text&quot;,&quot;header&quot;]},{&quot;text_align&quot;:&quot;ct&quot;,&quot;text_direction&quot;:&quot;horizontal&quot;,&quot;support_big_font&quot;:true,&quot;picture_toward&quot;:0,&quot;picture_dockside&quot;:[],&quot;fill_id&quot;:&quot;85fe55258c1643f296a379467dde860b&quot;,&quot;fill_align&quot;:&quot;ct&quot;,&quot;chip_types&quot;:[&quot;text&quot;,&quot;header&quot;]}]]"/>
  <p:tag name="KSO_WM_CHIP_GROUPID" val="5fd06e271fa9d42129da2b1f"/>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d06e271fa9d42129da2b20"/>
  <p:tag name="KSO_WM_SLIDE_BACKGROUND" val="[&quot;general&quot;]"/>
  <p:tag name="KSO_WM_SLIDE_BACKGROUND_TYPE" val="general"/>
  <p:tag name="KSO_WM_SLIDE_BK_DARK_LIGHT" val="2"/>
  <p:tag name="KSO_WM_SLIDE_ID" val="diagram20217319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id&quot;:&quot;2021-04-01T16:19:58&quot;,&quot;maxSize&quot;:{&quot;size1&quot;:53.633314503563774},&quot;minSize&quot;:{&quot;size1&quot;:34.433314503563771},&quot;normalSize&quot;:{&quot;size1&quot;:41.033314503563773},&quot;subLayout&quot;:[{&quot;id&quot;:&quot;2021-04-01T16:19:58&quot;,&quot;margin&quot;:{&quot;bottom&quot;:0.8479999303817749,&quot;left&quot;:5.5029997825622559,&quot;right&quot;:5.5029997825622559,&quot;top&quot;:3.3870000839233398},&quot;type&quot;:0},{&quot;id&quot;:&quot;2021-04-01T16:19:58&quot;,&quot;margin&quot;:{&quot;bottom&quot;:3.3870000839233398,&quot;left&quot;:5.5029997825622559,&quot;right&quot;:5.5029997825622559,&quot;top&quot;:0.026000002399086952},&quot;type&quot;:0}],&quot;type&quot;:0}"/>
  <p:tag name="KSO_WM_SLIDE_POSITION" val="58*47"/>
  <p:tag name="KSO_WM_SLIDE_RATIO" val="1.777778"/>
  <p:tag name="KSO_WM_SLIDE_SIZE" val="840*472"/>
  <p:tag name="KSO_WM_SLIDE_SUBTYPE" val="pureTxt"/>
  <p:tag name="KSO_WM_SLIDE_SUPPORT_FEATURE_TYPE" val="0"/>
  <p:tag name="KSO_WM_SLIDE_TYPE" val="text"/>
  <p:tag name="KSO_WM_SPECIAL_SOURCE" val="bdnull"/>
  <p:tag name="KSO_WM_TAG_VERSION" val="1.0"/>
  <p:tag name="KSO_WM_TEMPLATE_ASSEMBLE_GROUPID" val="6065707c4054ed1e2fb8162e"/>
  <p:tag name="KSO_WM_TEMPLATE_ASSEMBLE_XID" val="6065707c4054ed1e2fb8162e"/>
  <p:tag name="KSO_WM_TEMPLATE_CATEGORY" val="diagram"/>
  <p:tag name="KSO_WM_TEMPLATE_COLOR_TYPE" val="1"/>
  <p:tag name="KSO_WM_TEMPLATE_INDEX" val="20217319"/>
  <p:tag name="KSO_WM_TEMPLATE_MASTER_TYPE" val="0"/>
  <p:tag name="KSO_WM_TEMPLATE_SUBCATEGORY" val="21"/>
  <p:tag name="KSO_WM_TEMPLATE_THUMBS_INDEX" val="1、4、7、12、13、14、15、16、17、18、20、24、25、28、33、36、40、43、44"/>
</p:tagLst>
</file>

<file path=ppt/tags/tag196.xml><?xml version="1.0" encoding="utf-8"?>
<p:tagLst xmlns:p="http://schemas.openxmlformats.org/presentationml/2006/main">
  <p:tag name="KSO_WM_ASSEMBLE_CHIP_INDEX" val="d59d3a68cee74e99aa4f71d55fa90962"/>
  <p:tag name="KSO_WM_CHIP_FILLAREA_FILL_RULE" val="{&quot;fill_align&quot;:&quot;lt&quot;,&quot;fill_mode&quot;:&quot;full&quot;,&quot;sacle_strategy&quot;:&quot;smart&quot;}"/>
  <p:tag name="KSO_WM_CHIP_GROUPID" val="5f0681562c9c209bb8bb14eb"/>
  <p:tag name="KSO_WM_CHIP_XID" val="5f0681562c9c209bb8bb14ec"/>
  <p:tag name="KSO_WM_TAG_VERSION" val="1.0"/>
  <p:tag name="KSO_WM_TEMPLATE_ASSEMBLE_GROUPID" val="60656ece4054ed1e2fb7fffb"/>
  <p:tag name="KSO_WM_TEMPLATE_ASSEMBLE_XID" val="60656ece4054ed1e2fb7fffb"/>
  <p:tag name="KSO_WM_TEMPLATE_CATEGORY" val="diagram"/>
  <p:tag name="KSO_WM_TEMPLATE_INDEX" val="20213380"/>
  <p:tag name="KSO_WM_UNIT_BLOCK" val="0"/>
  <p:tag name="KSO_WM_UNIT_COMPATIBLE" val="0"/>
  <p:tag name="KSO_WM_UNIT_DEC_AREA_ID" val="7a721150f55f45a0b6898ae1a9ac3370"/>
  <p:tag name="KSO_WM_UNIT_DEFAULT_FONT" val="24;44;4"/>
  <p:tag name="KSO_WM_UNIT_DIAGRAM_ISNUMVISUAL" val="0"/>
  <p:tag name="KSO_WM_UNIT_DIAGRAM_ISREFERUNIT" val="0"/>
  <p:tag name="KSO_WM_UNIT_HIGHLIGHT" val="0"/>
  <p:tag name="KSO_WM_UNIT_ID" val="diagram20213380_1*a*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VALUE" val="21"/>
</p:tagLst>
</file>

<file path=ppt/tags/tag197.xml><?xml version="1.0" encoding="utf-8"?>
<p:tagLst xmlns:p="http://schemas.openxmlformats.org/presentationml/2006/main">
  <p:tag name="KSO_WM_ASSEMBLE_CHIP_INDEX" val="d59d3a68cee74e99aa4f71d55fa90962"/>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VERSION" val="1.0"/>
  <p:tag name="KSO_WM_TEMPLATE_ASSEMBLE_GROUPID" val="60656ece4054ed1e2fb7fffb"/>
  <p:tag name="KSO_WM_TEMPLATE_ASSEMBLE_XID" val="60656ece4054ed1e2fb7fffb"/>
  <p:tag name="KSO_WM_TEMPLATE_CATEGORY" val="diagram"/>
  <p:tag name="KSO_WM_TEMPLATE_INDEX" val="20213380"/>
  <p:tag name="KSO_WM_UNIT_BLOCK" val="0"/>
  <p:tag name="KSO_WM_UNIT_COMPATIBLE" val="0"/>
  <p:tag name="KSO_WM_UNIT_DEC_AREA_ID" val="d8cc4c00da2f42bab553b617d4743079"/>
  <p:tag name="KSO_WM_UNIT_DEFAULT_FONT" val="18;24;2"/>
  <p:tag name="KSO_WM_UNIT_DIAGRAM_ISNUMVISUAL" val="0"/>
  <p:tag name="KSO_WM_UNIT_DIAGRAM_ISREFERUNIT" val="0"/>
  <p:tag name="KSO_WM_UNIT_HIGHLIGHT" val="0"/>
  <p:tag name="KSO_WM_UNIT_ID" val="diagram20213380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8"/>
</p:tagLst>
</file>

<file path=ppt/tags/tag198.xml><?xml version="1.0" encoding="utf-8"?>
<p:tagLst xmlns:p="http://schemas.openxmlformats.org/presentationml/2006/main">
  <p:tag name="KSO_WM_ASSEMBLE_CHIP_INDEX" val="9a203f5efec6477ab9ef8eb02a306ba8"/>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ce4054ed1e2fb7fffb"/>
  <p:tag name="KSO_WM_TEMPLATE_ASSEMBLE_XID" val="60656ece4054ed1e2fb7fffb"/>
  <p:tag name="KSO_WM_TEMPLATE_CATEGORY" val="diagram"/>
  <p:tag name="KSO_WM_TEMPLATE_INDEX" val="20213380"/>
  <p:tag name="KSO_WM_UNIT_COMPATIBLE" val="1"/>
  <p:tag name="KSO_WM_UNIT_DEC_AREA_ID" val="aa3384091973430a8d7470c33f0695f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380_1*d*1"/>
  <p:tag name="KSO_WM_UNIT_INDEX" val="1"/>
  <p:tag name="KSO_WM_UNIT_LAYERLEVEL" val="1"/>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056*1718"/>
</p:tagLst>
</file>

<file path=ppt/tags/tag199.xml><?xml version="1.0" encoding="utf-8"?>
<p:tagLst xmlns:p="http://schemas.openxmlformats.org/presentationml/2006/main">
  <p:tag name="KSO_WM_ASSEMBLE_CHIP_INDEX" val="f6861c20c83c4a93a1d01a856f4b3bae"/>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ce4054ed1e2fb7fffb"/>
  <p:tag name="KSO_WM_TEMPLATE_ASSEMBLE_XID" val="60656ece4054ed1e2fb7fffb"/>
  <p:tag name="KSO_WM_TEMPLATE_CATEGORY" val="diagram"/>
  <p:tag name="KSO_WM_TEMPLATE_INDEX" val="20213380"/>
  <p:tag name="KSO_WM_UNIT_BLOCK" val="0"/>
  <p:tag name="KSO_WM_UNIT_COMPATIBLE" val="0"/>
  <p:tag name="KSO_WM_UNIT_DEC_AREA_ID" val="88bfe1cb701c49b58b1186210f61bff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380_1*f*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2"/>
  <p:tag name="KSO_WM_UNIT_SUBTYPE" val="a"/>
  <p:tag name="KSO_WM_UNIT_SUPPORT_BIG_FONT" val="1"/>
  <p:tag name="KSO_WM_UNIT_SUPPORT_UNIT_TYPE" val="[&quot;β&quot;]"/>
  <p:tag name="KSO_WM_UNIT_TEXT_FILL_FORE_SCHEMECOLOR_INDEX" val="13"/>
  <p:tag name="KSO_WM_UNIT_TEXT_FILL_FORE_SCHEMECOLOR_INDEX_BRIGHTNESS" val="0.25"/>
  <p:tag name="KSO_WM_UNIT_TEXT_FILL_TYPE" val="1"/>
  <p:tag name="KSO_WM_UNIT_TEXT_SUBTYPE" val="a"/>
  <p:tag name="KSO_WM_UNIT_VALUE" val="68"/>
</p:tagLst>
</file>

<file path=ppt/tags/tag2.xml><?xml version="1.0" encoding="utf-8"?>
<p:tagLst xmlns:p="http://schemas.openxmlformats.org/presentationml/2006/main">
  <p:tag name="KSO_WM_BEAUTIFY_FLAG" val="#wm#"/>
  <p:tag name="KSO_WM_TAG_VERSION" val="1.0"/>
  <p:tag name="KSO_WM_TEMPLATE_CATEGORY" val="diagram"/>
  <p:tag name="KSO_WM_TEMPLATE_INDEX" val="20182480"/>
  <p:tag name="KSO_WM_UNIT_COMPATIBLE" val="0"/>
  <p:tag name="KSO_WM_UNIT_DIAGRAM_ISNUMVISUAL" val="0"/>
  <p:tag name="KSO_WM_UNIT_DIAGRAM_ISREFERUNIT" val="0"/>
  <p:tag name="KSO_WM_UNIT_HIGHLIGHT" val="0"/>
  <p:tag name="KSO_WM_UNIT_ID" val="diagram20182480_1*i*2"/>
  <p:tag name="KSO_WM_UNIT_INDEX" val="2"/>
  <p:tag name="KSO_WM_UNIT_LAYERLEVEL" val="1"/>
  <p:tag name="KSO_WM_UNIT_LINE_FILL_TYPE" val="2"/>
  <p:tag name="KSO_WM_UNIT_LINE_FORE_SCHEMECOLOR_INDEX" val="10"/>
  <p:tag name="KSO_WM_UNIT_LINE_FORE_SCHEMECOLOR_INDEX_BRIGHTNESS" val="0"/>
  <p:tag name="KSO_WM_UNIT_TEXT_FILL_FORE_SCHEMECOLOR_INDEX" val="13"/>
  <p:tag name="KSO_WM_UNIT_TEXT_FILL_FORE_SCHEMECOLOR_INDEX_BRIGHTNESS" val="0"/>
  <p:tag name="KSO_WM_UNIT_TEXT_FILL_TYPE" val="1"/>
  <p:tag name="KSO_WM_UNIT_TYPE" val="i"/>
</p:tagLst>
</file>

<file path=ppt/tags/tag20.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85"/>
  <p:tag name="KSO_WM_UNIT_COMPATIBLE" val="0"/>
  <p:tag name="KSO_WM_UNIT_DIAGRAM_ISNUMVISUAL" val="0"/>
  <p:tag name="KSO_WM_UNIT_DIAGRAM_ISREFERUNIT" val="0"/>
  <p:tag name="KSO_WM_UNIT_FILL_FORE_SCHEMECOLOR_INDEX" val="6"/>
  <p:tag name="KSO_WM_UNIT_FILL_FORE_SCHEMECOLOR_INDEX_BRIGHTNESS" val="0"/>
  <p:tag name="KSO_WM_UNIT_FILL_TYPE" val="1"/>
  <p:tag name="KSO_WM_UNIT_HIGHLIGHT" val="0"/>
  <p:tag name="KSO_WM_UNIT_ID" val="diagram20215685_3*l_h_i*1_2_1"/>
  <p:tag name="KSO_WM_UNIT_INDEX" val="1_2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00.xml><?xml version="1.0" encoding="utf-8"?>
<p:tagLst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13764482d0b94c3797cd92679777cb6d&quot;,&quot;fill_align&quot;:&quot;lt&quot;,&quot;chip_types&quot;:[&quot;header&quot;]},{&quot;text_align&quot;:&quot;lm&quot;,&quot;text_direction&quot;:&quot;horizontal&quot;,&quot;support_features&quot;:[&quot;collage&quot;,&quot;carousel&quot;],&quot;support_big_font&quot;:false,&quot;fill_id&quot;:&quot;0c7aeec11ac7457eb4d583c52a0ae3d5&quot;,&quot;fill_align&quot;:&quot;lm&quot;,&quot;chip_types&quot;:[&quot;diagram&quot;,&quot;pictext&quot;,&quot;picture&quot;,&quot;chart&quot;,&quot;table&quot;,&quot;video&quot;]},{&quot;text_align&quot;:&quot;lm&quot;,&quot;text_direction&quot;:&quot;horizontal&quot;,&quot;support_big_font&quot;:true,&quot;fill_id&quot;:&quot;95d2289085634f659fb9ea746d7af990&quot;,&quot;fill_align&quot;:&quot;lm&quot;,&quot;chip_types&quot;:[&quot;text&quot;,&quot;table&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a553136823a5e617e"/>
  <p:tag name="KSO_WM_SLIDE_BACKGROUND" val="[&quot;general&quot;]"/>
  <p:tag name="KSO_WM_SLIDE_BACKGROUND_TYPE" val="general"/>
  <p:tag name="KSO_WM_SLIDE_BK_DARK_LIGHT" val="2"/>
  <p:tag name="KSO_WM_SLIDE_CAN_ADD_NAVIGATION" val="1"/>
  <p:tag name="KSO_WM_SLIDE_ID" val="diagram20213380_1"/>
  <p:tag name="KSO_WM_SLIDE_INDEX" val="1"/>
  <p:tag name="KSO_WM_SLIDE_ITEM_CNT" val="0"/>
  <p:tag name="KSO_WM_SLIDE_LAYOUT" val="a_b_d_f"/>
  <p:tag name="KSO_WM_SLIDE_LAYOUT_CNT" val="1_1_1_1"/>
  <p:tag name="KSO_WM_SLIDE_LAYOUT_INFO" val="{&quot;backgroundInfo&quot;:[{&quot;bottom&quot;:0,&quot;bottomAbs&quot;:false,&quot;left&quot;:0,&quot;leftAbs&quot;:false,&quot;right&quot;:0,&quot;rightAbs&quot;:false,&quot;top&quot;:0,&quot;topAbs&quot;:false,&quot;type&quot;:&quot;general&quot;}],&quot;id&quot;:&quot;2021-04-01T15:18:55&quot;,&quot;maxSize&quot;:{&quot;size1&quot;:26.699999999999999},&quot;minSize&quot;:{&quot;size1&quot;:17.800000000000001},&quot;normalSize&quot;:{&quot;size1&quot;:25.729814814814816},&quot;subLayout&quot;:[{&quot;id&quot;:&quot;2021-04-01T15:18:55&quot;,&quot;margin&quot;:{&quot;bottom&quot;:0,&quot;left&quot;:1.6929999589920044,&quot;right&quot;:1.6929999589920044,&quot;top&quot;:1.6929999589920044},&quot;type&quot;:0},{&quot;direction&quot;:1,&quot;id&quot;:&quot;2021-04-01T15:18:55&quot;,&quot;maxSize&quot;:{&quot;size1&quot;:61.199655540471703},&quot;minSize&quot;:{&quot;size1&quot;:49.9996555404717},&quot;normalSize&quot;:{&quot;size1&quot;:49.999655540471714},&quot;subLayout&quot;:[{&quot;id&quot;:&quot;2021-04-01T15:18:55&quot;,&quot;margin&quot;:{&quot;bottom&quot;:1.6929999589920044,&quot;left&quot;:1.6929999589920044,&quot;right&quot;:1.2439998388290405,&quot;top&quot;:0.84700000286102295},&quot;type&quot;:0},{&quot;id&quot;:&quot;2021-04-01T15:18:55&quot;,&quot;margin&quot;:{&quot;bottom&quot;:2.5399999618530273,&quot;left&quot;:0.026000002399086952,&quot;right&quot;:1.6929999589920044,&quot;top&quot;:0.84700000286102295},&quot;type&quot;:0}],&quot;type&quot;:0}],&quot;type&quot;:0}"/>
  <p:tag name="KSO_WM_SLIDE_POSITION" val="48*48"/>
  <p:tag name="KSO_WM_SLIDE_RATIO" val="1.777778"/>
  <p:tag name="KSO_WM_SLIDE_SIZE" val="864*420"/>
  <p:tag name="KSO_WM_SLIDE_SUBTYPE" val="picTxt"/>
  <p:tag name="KSO_WM_SLIDE_SUPPORT_FEATURE_TYPE" val="3"/>
  <p:tag name="KSO_WM_SLIDE_TYPE" val="text"/>
  <p:tag name="KSO_WM_SPECIAL_SOURCE" val="bdnull"/>
  <p:tag name="KSO_WM_TAG_VERSION" val="1.0"/>
  <p:tag name="KSO_WM_TEMPLATE_ASSEMBLE_GROUPID" val="60656ece4054ed1e2fb7fffb"/>
  <p:tag name="KSO_WM_TEMPLATE_ASSEMBLE_XID" val="60656ece4054ed1e2fb7fffb"/>
  <p:tag name="KSO_WM_TEMPLATE_CATEGORY" val="diagram"/>
  <p:tag name="KSO_WM_TEMPLATE_COLOR_TYPE" val="1"/>
  <p:tag name="KSO_WM_TEMPLATE_INDEX" val="20213380"/>
  <p:tag name="KSO_WM_TEMPLATE_MASTER_TYPE" val="0"/>
  <p:tag name="KSO_WM_TEMPLATE_SUBCATEGORY" val="21"/>
</p:tagLst>
</file>

<file path=ppt/tags/tag201.xml><?xml version="1.0" encoding="utf-8"?>
<p:tagLst xmlns:p="http://schemas.openxmlformats.org/presentationml/2006/main">
  <p:tag name="KSO_WM_ASSEMBLE_CHIP_INDEX" val="7cb0c46466ce441fb0b47d0c372ef067"/>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ece4054ed1e2fb7fff9"/>
  <p:tag name="KSO_WM_TEMPLATE_ASSEMBLE_XID" val="60656ece4054ed1e2fb7fff9"/>
  <p:tag name="KSO_WM_TEMPLATE_CATEGORY" val="diagram"/>
  <p:tag name="KSO_WM_TEMPLATE_INDEX" val="20213341"/>
  <p:tag name="KSO_WM_UNIT_BLOCK" val="0"/>
  <p:tag name="KSO_WM_UNIT_COMPATIBLE" val="0"/>
  <p:tag name="KSO_WM_UNIT_DEC_AREA_ID" val="814826f8060e41138ca1c58bc16e86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34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202.xml><?xml version="1.0" encoding="utf-8"?>
<p:tagLst xmlns:p="http://schemas.openxmlformats.org/presentationml/2006/main">
  <p:tag name="KSO_WM_ASSEMBLE_CHIP_INDEX" val="2bcaac3ac5e2482196498b5d8fb47f26"/>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ce4054ed1e2fb7fff9"/>
  <p:tag name="KSO_WM_TEMPLATE_ASSEMBLE_XID" val="60656ece4054ed1e2fb7fff9"/>
  <p:tag name="KSO_WM_TEMPLATE_CATEGORY" val="diagram"/>
  <p:tag name="KSO_WM_TEMPLATE_INDEX" val="20213341"/>
  <p:tag name="KSO_WM_UNIT_COMPATIBLE" val="1"/>
  <p:tag name="KSO_WM_UNIT_DEC_AREA_ID" val="48728ba5738e4ba88aa7e13940ad8c2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341_1*d*1"/>
  <p:tag name="KSO_WM_UNIT_INDEX" val="1"/>
  <p:tag name="KSO_WM_UNIT_LAYERLEVEL" val="1"/>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142*1777"/>
</p:tagLst>
</file>

<file path=ppt/tags/tag203.xml><?xml version="1.0" encoding="utf-8"?>
<p:tagLst xmlns:p="http://schemas.openxmlformats.org/presentationml/2006/main">
  <p:tag name="KSO_WM_ASSEMBLE_CHIP_INDEX" val="5dd19e8c1bcc468c8309be4e06d5dcd0"/>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ce4054ed1e2fb7fff9"/>
  <p:tag name="KSO_WM_TEMPLATE_ASSEMBLE_XID" val="60656ece4054ed1e2fb7fff9"/>
  <p:tag name="KSO_WM_TEMPLATE_CATEGORY" val="diagram"/>
  <p:tag name="KSO_WM_TEMPLATE_INDEX" val="20213341"/>
  <p:tag name="KSO_WM_UNIT_BLOCK" val="0"/>
  <p:tag name="KSO_WM_UNIT_COMPATIBLE" val="0"/>
  <p:tag name="KSO_WM_UNIT_DEC_AREA_ID" val="5fa1eb2e343e45e0aa7eaaf5a4637eb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341_1*f*1"/>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2"/>
  <p:tag name="KSO_WM_UNIT_SUBTYPE" val="a"/>
  <p:tag name="KSO_WM_UNIT_SUPPORT_BIG_FONT" val="1"/>
  <p:tag name="KSO_WM_UNIT_SUPPORT_UNIT_TYPE" val="[&quot;β&quot;]"/>
  <p:tag name="KSO_WM_UNIT_TEXT_FILL_FORE_SCHEMECOLOR_INDEX" val="13"/>
  <p:tag name="KSO_WM_UNIT_TEXT_FILL_FORE_SCHEMECOLOR_INDEX_BRIGHTNESS" val="0.25"/>
  <p:tag name="KSO_WM_UNIT_TEXT_FILL_TYPE" val="1"/>
  <p:tag name="KSO_WM_UNIT_TEXT_SUBTYPE" val="a"/>
  <p:tag name="KSO_WM_UNIT_VALUE" val="64"/>
</p:tagLst>
</file>

<file path=ppt/tags/tag204.xml><?xml version="1.0" encoding="utf-8"?>
<p:tagLst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13764482d0b94c3797cd92679777cb6d&quot;,&quot;fill_align&quot;:&quot;lt&quot;,&quot;chip_types&quot;:[&quot;header&quot;]},{&quot;text_align&quot;:&quot;lm&quot;,&quot;text_direction&quot;:&quot;horizontal&quot;,&quot;support_features&quot;:[&quot;collage&quot;,&quot;carousel&quot;],&quot;support_big_font&quot;:false,&quot;fill_id&quot;:&quot;0c7aeec11ac7457eb4d583c52a0ae3d5&quot;,&quot;fill_align&quot;:&quot;lm&quot;,&quot;chip_types&quot;:[&quot;diagram&quot;,&quot;pictext&quot;,&quot;picture&quot;,&quot;chart&quot;,&quot;table&quot;,&quot;video&quot;]},{&quot;text_align&quot;:&quot;lm&quot;,&quot;text_direction&quot;:&quot;horizontal&quot;,&quot;support_big_font&quot;:true,&quot;fill_id&quot;:&quot;95d2289085634f659fb9ea746d7af990&quot;,&quot;fill_align&quot;:&quot;lm&quot;,&quot;chip_types&quot;:[&quot;text&quot;,&quot;table&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a553136823a5e617e"/>
  <p:tag name="KSO_WM_SLIDE_BACKGROUND" val="[&quot;general&quot;]"/>
  <p:tag name="KSO_WM_SLIDE_BACKGROUND_TYPE" val="general"/>
  <p:tag name="KSO_WM_SLIDE_BK_DARK_LIGHT" val="2"/>
  <p:tag name="KSO_WM_SLIDE_CAN_ADD_NAVIGATION" val="1"/>
  <p:tag name="KSO_WM_SLIDE_ID" val="diagram2021334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18:54&quot;,&quot;maxSize&quot;:{&quot;size1&quot;:26.699999999999999},&quot;minSize&quot;:{&quot;size1&quot;:17.800000000000001},&quot;normalSize&quot;:{&quot;size1&quot;:17.800185185185185},&quot;subLayout&quot;:[{&quot;id&quot;:&quot;2021-04-01T15:18:54&quot;,&quot;margin&quot;:{&quot;bottom&quot;:0,&quot;left&quot;:1.6929999589920044,&quot;right&quot;:1.6929999589920044,&quot;top&quot;:1.6929999589920044},&quot;type&quot;:0},{&quot;direction&quot;:1,&quot;id&quot;:&quot;2021-04-01T15:18:54&quot;,&quot;maxSize&quot;:{&quot;size1&quot;:61.199651511510218},&quot;minSize&quot;:{&quot;size1&quot;:49.999651511510216},&quot;normalSize&quot;:{&quot;size1&quot;:56.043401511510218},&quot;subLayout&quot;:[{&quot;id&quot;:&quot;2021-04-01T15:18:54&quot;,&quot;margin&quot;:{&quot;bottom&quot;:1.6929999589920044,&quot;left&quot;:1.6929999589920044,&quot;right&quot;:1.2439998388290405,&quot;top&quot;:0.84700000286102295},&quot;type&quot;:0},{&quot;id&quot;:&quot;2021-04-01T15:18:54&quot;,&quot;margin&quot;:{&quot;bottom&quot;:2.5399999618530273,&quot;left&quot;:0.026000002399086952,&quot;right&quot;:1.6929999589920044,&quot;top&quot;:0.84700000286102295},&quot;type&quot;:0}],&quot;type&quot;:0}],&quot;type&quot;:0}"/>
  <p:tag name="KSO_WM_SLIDE_POSITION" val="48*48"/>
  <p:tag name="KSO_WM_SLIDE_RATIO" val="1.777778"/>
  <p:tag name="KSO_WM_SLIDE_SIZE" val="864*420"/>
  <p:tag name="KSO_WM_SLIDE_SUBTYPE" val="picTxt"/>
  <p:tag name="KSO_WM_SLIDE_SUPPORT_FEATURE_TYPE" val="3"/>
  <p:tag name="KSO_WM_SLIDE_TYPE" val="text"/>
  <p:tag name="KSO_WM_SPECIAL_SOURCE" val="bdnull"/>
  <p:tag name="KSO_WM_TAG_VERSION" val="1.0"/>
  <p:tag name="KSO_WM_TEMPLATE_ASSEMBLE_GROUPID" val="60656ece4054ed1e2fb7fff9"/>
  <p:tag name="KSO_WM_TEMPLATE_ASSEMBLE_XID" val="60656ece4054ed1e2fb7fff9"/>
  <p:tag name="KSO_WM_TEMPLATE_CATEGORY" val="diagram"/>
  <p:tag name="KSO_WM_TEMPLATE_COLOR_TYPE" val="1"/>
  <p:tag name="KSO_WM_TEMPLATE_INDEX" val="20213341"/>
  <p:tag name="KSO_WM_TEMPLATE_MASTER_TYPE" val="0"/>
  <p:tag name="KSO_WM_TEMPLATE_SUBCATEGORY" val="21"/>
</p:tagLst>
</file>

<file path=ppt/tags/tag205.xml><?xml version="1.0" encoding="utf-8"?>
<p:tagLst xmlns:p="http://schemas.openxmlformats.org/presentationml/2006/main">
  <p:tag name="KSO_WM_ASSEMBLE_CHIP_INDEX" val="7cb0c46466ce441fb0b47d0c372ef067"/>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ece4054ed1e2fb7fff9"/>
  <p:tag name="KSO_WM_TEMPLATE_ASSEMBLE_XID" val="60656ece4054ed1e2fb7fff9"/>
  <p:tag name="KSO_WM_TEMPLATE_CATEGORY" val="diagram"/>
  <p:tag name="KSO_WM_TEMPLATE_INDEX" val="20213341"/>
  <p:tag name="KSO_WM_UNIT_BLOCK" val="0"/>
  <p:tag name="KSO_WM_UNIT_COMPATIBLE" val="0"/>
  <p:tag name="KSO_WM_UNIT_DEC_AREA_ID" val="814826f8060e41138ca1c58bc16e86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341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206.xml><?xml version="1.0" encoding="utf-8"?>
<p:tagLst xmlns:p="http://schemas.openxmlformats.org/presentationml/2006/main">
  <p:tag name="KSO_WM_ASSEMBLE_CHIP_INDEX" val="2bcaac3ac5e2482196498b5d8fb47f26"/>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ce4054ed1e2fb7fff9"/>
  <p:tag name="KSO_WM_TEMPLATE_ASSEMBLE_XID" val="60656ece4054ed1e2fb7fff9"/>
  <p:tag name="KSO_WM_TEMPLATE_CATEGORY" val="diagram"/>
  <p:tag name="KSO_WM_TEMPLATE_INDEX" val="20213341"/>
  <p:tag name="KSO_WM_UNIT_COMPATIBLE" val="1"/>
  <p:tag name="KSO_WM_UNIT_DEC_AREA_ID" val="48728ba5738e4ba88aa7e13940ad8c2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341_1*d*1"/>
  <p:tag name="KSO_WM_UNIT_INDEX" val="1"/>
  <p:tag name="KSO_WM_UNIT_LAYERLEVEL" val="1"/>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142*1777"/>
</p:tagLst>
</file>

<file path=ppt/tags/tag207.xml><?xml version="1.0" encoding="utf-8"?>
<p:tagLst xmlns:p="http://schemas.openxmlformats.org/presentationml/2006/main">
  <p:tag name="KSO_WM_ASSEMBLE_CHIP_INDEX" val="5dd19e8c1bcc468c8309be4e06d5dcd0"/>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ce4054ed1e2fb7fff9"/>
  <p:tag name="KSO_WM_TEMPLATE_ASSEMBLE_XID" val="60656ece4054ed1e2fb7fff9"/>
  <p:tag name="KSO_WM_TEMPLATE_CATEGORY" val="diagram"/>
  <p:tag name="KSO_WM_TEMPLATE_INDEX" val="20213341"/>
  <p:tag name="KSO_WM_UNIT_BLOCK" val="0"/>
  <p:tag name="KSO_WM_UNIT_COMPATIBLE" val="0"/>
  <p:tag name="KSO_WM_UNIT_DEC_AREA_ID" val="5fa1eb2e343e45e0aa7eaaf5a4637eb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341_1*f*1"/>
  <p:tag name="KSO_WM_UNIT_LAYERLEVEL" val="1"/>
  <p:tag name="KSO_WM_UNIT_NOCLEAR" val="0"/>
  <p:tag name="KSO_WM_UNIT_PRESET_TEXT" val="单击此处添加正文，文字是您思想的提炼，为了演示发布的良好效果，请言简意赅的阐述您的观点。您的内容已经简明扼要。"/>
  <p:tag name="KSO_WM_UNIT_SHOW_EDIT_AREA_INDICATION" val="1"/>
  <p:tag name="KSO_WM_UNIT_SM_LIMIT_TYPE" val="2"/>
  <p:tag name="KSO_WM_UNIT_SUBTYPE" val="a"/>
  <p:tag name="KSO_WM_UNIT_SUPPORT_BIG_FONT" val="1"/>
  <p:tag name="KSO_WM_UNIT_SUPPORT_UNIT_TYPE" val="[&quot;β&quot;]"/>
  <p:tag name="KSO_WM_UNIT_TEXT_FILL_FORE_SCHEMECOLOR_INDEX" val="13"/>
  <p:tag name="KSO_WM_UNIT_TEXT_FILL_FORE_SCHEMECOLOR_INDEX_BRIGHTNESS" val="0.25"/>
  <p:tag name="KSO_WM_UNIT_TEXT_FILL_TYPE" val="1"/>
  <p:tag name="KSO_WM_UNIT_TEXT_SUBTYPE" val="a"/>
  <p:tag name="KSO_WM_UNIT_VALUE" val="64"/>
</p:tagLst>
</file>

<file path=ppt/tags/tag208.xml><?xml version="1.0" encoding="utf-8"?>
<p:tagLst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13764482d0b94c3797cd92679777cb6d&quot;,&quot;fill_align&quot;:&quot;lt&quot;,&quot;chip_types&quot;:[&quot;header&quot;]},{&quot;text_align&quot;:&quot;lm&quot;,&quot;text_direction&quot;:&quot;horizontal&quot;,&quot;support_features&quot;:[&quot;collage&quot;,&quot;carousel&quot;],&quot;support_big_font&quot;:false,&quot;fill_id&quot;:&quot;0c7aeec11ac7457eb4d583c52a0ae3d5&quot;,&quot;fill_align&quot;:&quot;lm&quot;,&quot;chip_types&quot;:[&quot;diagram&quot;,&quot;pictext&quot;,&quot;picture&quot;,&quot;chart&quot;,&quot;table&quot;,&quot;video&quot;]},{&quot;text_align&quot;:&quot;lm&quot;,&quot;text_direction&quot;:&quot;horizontal&quot;,&quot;support_big_font&quot;:true,&quot;fill_id&quot;:&quot;95d2289085634f659fb9ea746d7af990&quot;,&quot;fill_align&quot;:&quot;lm&quot;,&quot;chip_types&quot;:[&quot;text&quot;,&quot;table&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a553136823a5e617e"/>
  <p:tag name="KSO_WM_SLIDE_BACKGROUND" val="[&quot;general&quot;]"/>
  <p:tag name="KSO_WM_SLIDE_BACKGROUND_TYPE" val="general"/>
  <p:tag name="KSO_WM_SLIDE_BK_DARK_LIGHT" val="2"/>
  <p:tag name="KSO_WM_SLIDE_CAN_ADD_NAVIGATION" val="1"/>
  <p:tag name="KSO_WM_SLIDE_ID" val="diagram2021334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18:54&quot;,&quot;maxSize&quot;:{&quot;size1&quot;:26.699999999999999},&quot;minSize&quot;:{&quot;size1&quot;:17.800000000000001},&quot;normalSize&quot;:{&quot;size1&quot;:17.800185185185185},&quot;subLayout&quot;:[{&quot;id&quot;:&quot;2021-04-01T15:18:54&quot;,&quot;margin&quot;:{&quot;bottom&quot;:0,&quot;left&quot;:1.6929999589920044,&quot;right&quot;:1.6929999589920044,&quot;top&quot;:1.6929999589920044},&quot;type&quot;:0},{&quot;direction&quot;:1,&quot;id&quot;:&quot;2021-04-01T15:18:54&quot;,&quot;maxSize&quot;:{&quot;size1&quot;:61.199651511510218},&quot;minSize&quot;:{&quot;size1&quot;:49.999651511510216},&quot;normalSize&quot;:{&quot;size1&quot;:50.887151511510218},&quot;subLayout&quot;:[{&quot;id&quot;:&quot;2021-04-01T15:18:54&quot;,&quot;margin&quot;:{&quot;bottom&quot;:1.6929999589920044,&quot;left&quot;:1.6929999589920044,&quot;right&quot;:1.2439998388290405,&quot;top&quot;:0.84700000286102295},&quot;type&quot;:0},{&quot;id&quot;:&quot;2021-04-01T15:18:54&quot;,&quot;margin&quot;:{&quot;bottom&quot;:2.5399999618530273,&quot;left&quot;:0.026000002399086952,&quot;right&quot;:1.6929999589920044,&quot;top&quot;:0.84700000286102295},&quot;type&quot;:0}],&quot;type&quot;:0}],&quot;type&quot;:0}"/>
  <p:tag name="KSO_WM_SLIDE_POSITION" val="48*48"/>
  <p:tag name="KSO_WM_SLIDE_RATIO" val="1.777778"/>
  <p:tag name="KSO_WM_SLIDE_SIZE" val="864*420"/>
  <p:tag name="KSO_WM_SLIDE_SUBTYPE" val="picTxt"/>
  <p:tag name="KSO_WM_SLIDE_SUPPORT_FEATURE_TYPE" val="3"/>
  <p:tag name="KSO_WM_SLIDE_TYPE" val="text"/>
  <p:tag name="KSO_WM_SPECIAL_SOURCE" val="bdnull"/>
  <p:tag name="KSO_WM_TAG_VERSION" val="1.0"/>
  <p:tag name="KSO_WM_TEMPLATE_ASSEMBLE_GROUPID" val="60656ece4054ed1e2fb7fff9"/>
  <p:tag name="KSO_WM_TEMPLATE_ASSEMBLE_XID" val="60656ece4054ed1e2fb7fff9"/>
  <p:tag name="KSO_WM_TEMPLATE_CATEGORY" val="diagram"/>
  <p:tag name="KSO_WM_TEMPLATE_COLOR_TYPE" val="1"/>
  <p:tag name="KSO_WM_TEMPLATE_INDEX" val="20213341"/>
  <p:tag name="KSO_WM_TEMPLATE_MASTER_TYPE" val="0"/>
  <p:tag name="KSO_WM_TEMPLATE_SUBCATEGORY" val="21"/>
</p:tagLst>
</file>

<file path=ppt/tags/tag209.xml><?xml version="1.0" encoding="utf-8"?>
<p:tagLst xmlns:p="http://schemas.openxmlformats.org/presentationml/2006/main">
  <p:tag name="KSO_WM_ASSEMBLE_CHIP_INDEX" val="cb75ab1854554ce1b4f35158b54f7333"/>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b37919134acb4a51bbcb8f9b669509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67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21.xml><?xml version="1.0" encoding="utf-8"?>
<p:tagLst xmlns:p="http://schemas.openxmlformats.org/presentationml/2006/main">
  <p:tag name="KSO_WM_DIAGRAM_GROUP_CODE" val="l1-1"/>
  <p:tag name="KSO_WM_TAG_VERSION" val="1.0"/>
  <p:tag name="KSO_WM_TEMPLATE_CATEGORY" val="diagram"/>
  <p:tag name="KSO_WM_TEMPLATE_INDEX" val="20215685"/>
  <p:tag name="KSO_WM_UNIT_COMPATIBLE" val="0"/>
  <p:tag name="KSO_WM_UNIT_DIAGRAM_ISNUMVISUAL" val="0"/>
  <p:tag name="KSO_WM_UNIT_DIAGRAM_ISREFERUNIT" val="0"/>
  <p:tag name="KSO_WM_UNIT_HIGHLIGHT" val="0"/>
  <p:tag name="KSO_WM_UNIT_ID" val="diagram20215685_3*l_h_f*1_2_1"/>
  <p:tag name="KSO_WM_UNIT_LAYERLEVEL" val="1_1_1"/>
  <p:tag name="KSO_WM_UNIT_NOCLEAR" val="0"/>
  <p:tag name="KSO_WM_UNIT_PRESET_TEXT" val="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USESOURCEFORMAT_APPLY" val="1"/>
</p:tagLst>
</file>

<file path=ppt/tags/tag210.xml><?xml version="1.0" encoding="utf-8"?>
<p:tagLst xmlns:p="http://schemas.openxmlformats.org/presentationml/2006/main">
  <p:tag name="KSO_WM_ASSEMBLE_CHIP_INDEX" val="e2b0899fbad14fb9990a409e9b2989d8"/>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c5974a3a47a7438db28ffdaeb587b99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673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2"/>
  <p:tag name="KSO_WM_UNIT_SUBTYPE" val="a"/>
  <p:tag name="KSO_WM_UNIT_SUPPORT_UNIT_TYPE" val="[&quot;d&quot;,&quot;β&quot;,&quot;θ&quot;]"/>
  <p:tag name="KSO_WM_UNIT_TEXT_FILL_FORE_SCHEMECOLOR_INDEX" val="13"/>
  <p:tag name="KSO_WM_UNIT_TEXT_FILL_FORE_SCHEMECOLOR_INDEX_BRIGHTNESS" val="0.25"/>
  <p:tag name="KSO_WM_UNIT_TEXT_FILL_TYPE" val="1"/>
  <p:tag name="KSO_WM_UNIT_TEXT_SUBTYPE" val="a"/>
  <p:tag name="KSO_WM_UNIT_VALUE" val="225"/>
</p:tagLst>
</file>

<file path=ppt/tags/tag211.xml><?xml version="1.0" encoding="utf-8"?>
<p:tagLst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77a68b76df7a44bd8803cebad9e0ff01"/>
  <p:tag name="KSO_WM_UNIT_DECORATE_INFO" val="{&quot;DecorateInfoH&quot;:{&quot;IsAbs&quot;:false},&quot;DecorateInfoW&quot;:{&quot;IsAbs&quot;:false},&quot;DecorateInfoX&quot;:{&quot;IsAbs&quot;:false,&quot;Pos&quot;:1},&quot;DecorateInfoY&quot;:{&quot;IsAbs&quot;:false,&quot;Pos&quot;:1},&quot;ReferentInfo&quot;:{&quot;Id&quot;:&quot;c5974a3a47a7438db28ffdaeb587b99c&quot;,&quot;X&quot;:{&quot;Pos&quot;:1},&quot;Y&quot;:{&quot;Pos&quot;:1}},&quot;whChangeMode&quot;:1}"/>
  <p:tag name="KSO_WM_UNIT_DIAGRAM_ISNUMVISUAL" val="0"/>
  <p:tag name="KSO_WM_UNIT_DIAGRAM_ISREFERUNIT" val="0"/>
  <p:tag name="KSO_WM_UNIT_HIGHLIGHT" val="0"/>
  <p:tag name="KSO_WM_UNIT_ID" val="diagram20213673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50"/>
</p:tagLst>
</file>

<file path=ppt/tags/tag212.xml><?xml version="1.0" encoding="utf-8"?>
<p:tagLst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f8361c95c6a14706b337364fb1f6f01e"/>
  <p:tag name="KSO_WM_UNIT_DECORATE_INFO" val="{&quot;DecorateInfoH&quot;:{&quot;IsAbs&quot;:true},&quot;DecorateInfoW&quot;:{&quot;IsAbs&quot;:true},&quot;DecorateInfoX&quot;:{&quot;IsAbs&quot;:true,&quot;Pos&quot;:0},&quot;DecorateInfoY&quot;:{&quot;IsAbs&quot;:true,&quot;Pos&quot;:0},&quot;ReferentInfo&quot;:{&quot;Id&quot;:&quot;c5974a3a47a7438db28ffdaeb587b99c&quot;,&quot;X&quot;:{&quot;Pos&quot;:2},&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67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4"/>
</p:tagLst>
</file>

<file path=ppt/tags/tag213.xml><?xml version="1.0" encoding="utf-8"?>
<p:tagLst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78eaa76c012f411782417439eb047a85"/>
  <p:tag name="KSO_WM_UNIT_DECORATE_INFO" val="{&quot;DecorateInfoH&quot;:{&quot;IsAbs&quot;:true},&quot;DecorateInfoW&quot;:{&quot;IsAbs&quot;:true},&quot;DecorateInfoX&quot;:{&quot;IsAbs&quot;:true,&quot;Pos&quot;:2},&quot;DecorateInfoY&quot;:{&quot;IsAbs&quot;:true,&quot;Pos&quot;:2},&quot;ReferentInfo&quot;:{&quot;Id&quot;:&quot;c5974a3a47a7438db28ffdaeb587b99c&quot;,&quot;X&quot;:{&quot;Pos&quot;:0},&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673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
</p:tagLst>
</file>

<file path=ppt/tags/tag214.xml><?xml version="1.0" encoding="utf-8"?>
<p:tagLst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picture_toward&quot;:0,&quot;picture_dockside&quot;:[],&quot;fill_id&quot;:&quot;f4e552a498f24ec88a7a49012f3332fe&quot;,&quot;fill_align&quot;:&quot;ct&quot;,&quot;chip_types&quot;:[&quot;header&quot;]},{&quot;text_align&quot;:&quot;lm&quot;,&quot;text_direction&quot;:&quot;horizontal&quot;,&quot;support_features&quot;:[&quot;collage&quot;],&quot;support_big_font&quot;:false,&quot;picture_toward&quot;:0,&quot;picture_dockside&quot;:[],&quot;fill_id&quot;:&quot;174da224636a4d3fbb0d51f2ce0d7c1d&quot;,&quot;fill_align&quot;:&quot;cm&quot;,&quot;chip_types&quot;:[&quot;pictext&quot;,&quot;text&quot;,&quot;picture&quot;,&quot;table&quot;,&quot;video&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b553136823a5e61e2"/>
  <p:tag name="KSO_WM_SLIDE_BACKGROUND" val="[&quot;general&quot;]"/>
  <p:tag name="KSO_WM_SLIDE_BACKGROUND_TYPE" val="general"/>
  <p:tag name="KSO_WM_SLIDE_BK_DARK_LIGHT" val="2"/>
  <p:tag name="KSO_WM_SLIDE_CAN_ADD_NAVIGATION" val="1"/>
  <p:tag name="KSO_WM_SLIDE_ID" val="diagram20213673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14:58&quot;,&quot;maxSize&quot;:{&quot;size1&quot;:31.100000000000001},&quot;minSize&quot;:{&quot;size1&quot;:20},&quot;normalSize&quot;:{&quot;size1&quot;:20.000185185185181},&quot;subLayout&quot;:[{&quot;id&quot;:&quot;2021-04-01T15:14:58&quot;,&quot;margin&quot;:{&quot;bottom&quot;:0.21199998259544373,&quot;left&quot;:1.6929999589920044,&quot;right&quot;:1.6929999589920044,&quot;top&quot;:1.6929999589920044},&quot;type&quot;:0},{&quot;id&quot;:&quot;2021-04-01T15:14:58&quot;,&quot;margin&quot;:{&quot;bottom&quot;:2.1170001029968262,&quot;left&quot;:5.5029997825622559,&quot;right&quot;:5.5029997825622559,&quot;top&quot;:1.6929999589920044},&quot;type&quot;:0}],&quot;type&quot;:0}"/>
  <p:tag name="KSO_WM_SLIDE_POSITION" val="47*48"/>
  <p:tag name="KSO_WM_SLIDE_RATIO" val="1.777778"/>
  <p:tag name="KSO_WM_SLIDE_SIZE" val="864*420"/>
  <p:tag name="KSO_WM_SLIDE_SUBTYPE" val="pureTxt"/>
  <p:tag name="KSO_WM_SLIDE_SUPPORT_FEATURE_TYPE" val="0"/>
  <p:tag name="KSO_WM_SLIDE_TYPE" val="text"/>
  <p:tag name="KSO_WM_SPECIAL_SOURCE" val="bdnull"/>
  <p:tag name="KSO_WM_TAG_VERSION" val="1.0"/>
  <p:tag name="KSO_WM_TEMPLATE_ASSEMBLE_GROUPID" val="60656eb54054ed1e2fb7fe8f"/>
  <p:tag name="KSO_WM_TEMPLATE_ASSEMBLE_XID" val="60656eb54054ed1e2fb7fe8f"/>
  <p:tag name="KSO_WM_TEMPLATE_CATEGORY" val="diagram"/>
  <p:tag name="KSO_WM_TEMPLATE_COLOR_TYPE" val="1"/>
  <p:tag name="KSO_WM_TEMPLATE_INDEX" val="20213673"/>
  <p:tag name="KSO_WM_TEMPLATE_MASTER_TYPE" val="0"/>
  <p:tag name="KSO_WM_TEMPLATE_SUBCATEGORY" val="21"/>
  <p:tag name="KSO_WM_TEMPLATE_THUMBS_INDEX" val="1、4、7、12、13、14、15、16、17、18、20、24、25、28、33、36、40、43、44"/>
</p:tagLst>
</file>

<file path=ppt/tags/tag215.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57e87a9a3e40406481c111dfac461af8"/>
  <p:tag name="KSO_WM_UNIT_DECORATE_INFO" val="{&quot;DecorateInfoH&quot;:{&quot;IsAbs&quot;:false},&quot;DecorateInfoW&quot;:{&quot;IsAbs&quot;:false},&quot;DecorateInfoX&quot;:{&quot;IsAbs&quot;:true,&quot;Pos&quot;:2},&quot;DecorateInfoY&quot;:{&quot;IsAbs&quot;:true,&quot;Pos&quot;:2},&quot;ReferentInfo&quot;:{&quot;Id&quot;:&quot;1ec00d51da804f2f8d0a0b39bdadf0e0&quot;,&quot;X&quot;:{&quot;Pos&quot;:2},&quot;Y&quot;:{&quot;Pos&quot;:2}},&quot;whChangeMode&quot;:1}"/>
  <p:tag name="KSO_WM_UNIT_DIAGRAM_ISNUMVISUAL" val="0"/>
  <p:tag name="KSO_WM_UNIT_DIAGRAM_ISREFERUNIT" val="0"/>
  <p:tag name="KSO_WM_UNIT_HIGHLIGHT" val="0"/>
  <p:tag name="KSO_WM_UNIT_ID" val="diagram20217195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216.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UNIT_DIAGRAM_ISNUMVISUAL" val="0"/>
  <p:tag name="KSO_WM_UNIT_DIAGRAM_ISREFERUNIT" val="0"/>
  <p:tag name="KSO_WM_UNIT_HIGHLIGHT" val="0"/>
  <p:tag name="KSO_WM_UNIT_ID" val="diagram20217195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217.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5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218.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1ec00d51da804f2f8d0a0b39bdadf0e0"/>
  <p:tag name="KSO_WM_UNIT_DECORATE_INFO" val="{&quot;DecorateInfoH&quot;:{&quot;IsAbs&quot;:false},&quot;DecorateInfoW&quot;:{&quot;IsAbs&quot;:false},&quot;DecorateInfoX&quot;:{&quot;IsAbs&quot;:true,&quot;Pos&quot;:1},&quot;DecorateInfoY&quot;:{&quot;IsAbs&quot;:true,&quot;Pos&quot;:1},&quot;ReferentInfo&quot;:{&quot;Id&quot;:&quot;1b6f58c11e3147619d6be6e88592b919&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5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219.xml><?xml version="1.0" encoding="utf-8"?>
<p:tagLst xmlns:p="http://schemas.openxmlformats.org/presentationml/2006/main">
  <p:tag name="KSO_WM_ASSEMBLE_CHIP_INDEX" val="c5344d6846c8409e9c0afa8e8ee9c135"/>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d659ce57ee5a4e9f9804139732b3bec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2.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85"/>
  <p:tag name="KSO_WM_UNIT_COMPATIBLE" val="0"/>
  <p:tag name="KSO_WM_UNIT_DIAGRAM_ISNUMVISUAL" val="0"/>
  <p:tag name="KSO_WM_UNIT_DIAGRAM_ISREFERUNIT" val="0"/>
  <p:tag name="KSO_WM_UNIT_HIGHLIGHT" val="0"/>
  <p:tag name="KSO_WM_UNIT_ID" val="diagram20215685_3*l_h_i*1_2_2"/>
  <p:tag name="KSO_WM_UNIT_INDEX" val="1_2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Lst>
</file>

<file path=ppt/tags/tag220.xml><?xml version="1.0" encoding="utf-8"?>
<p:tagLst xmlns:p="http://schemas.openxmlformats.org/presentationml/2006/main">
  <p:tag name="KSO_WM_ASSEMBLE_CHIP_INDEX" val="c6d5f2a253be4ca780a41177b8c26c23"/>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5_1*f*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144"/>
</p:tagLst>
</file>

<file path=ppt/tags/tag221.xml><?xml version="1.0" encoding="utf-8"?>
<p:tagLst xmlns:p="http://schemas.openxmlformats.org/presentationml/2006/main">
  <p:tag name="KSO_WM_ASSEMBLE_CHIP_INDEX" val="3db2d7c201894a5eb16a7cbbdc679616"/>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1b6f58c11e3147619d6be6e88592b91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5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144"/>
</p:tagLst>
</file>

<file path=ppt/tags/tag222.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SLIDE_BACKGROUND" val="[&quot;general&quot;]"/>
  <p:tag name="KSO_WM_SLIDE_BACKGROUND_TYPE" val="general"/>
  <p:tag name="KSO_WM_SLIDE_BK_DARK_LIGHT" val="2"/>
  <p:tag name="KSO_WM_SLIDE_CAN_ADD_NAVIGATION" val="1"/>
  <p:tag name="KSO_WM_SLIDE_ID" val="diagram20217195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6:17:45&quot;,&quot;maxSize&quot;:{&quot;size1&quot;:26.699999999999999},&quot;minSize&quot;:{&quot;size1&quot;:20},&quot;normalSize&quot;:{&quot;size1&quot;:20.711111111111112},&quot;subLayout&quot;:[{&quot;id&quot;:&quot;2021-04-01T16:17:45&quot;,&quot;margin&quot;:{&quot;bottom&quot;:0.026000002399086952,&quot;left&quot;:1.6929999589920044,&quot;right&quot;:1.6929999589920044,&quot;top&quot;:1.6929999589920044},&quot;type&quot;:0},{&quot;direction&quot;:1,&quot;id&quot;:&quot;2021-04-01T16:17:45&quot;,&quot;maxSize&quot;:{&quot;size1&quot;:62.5},&quot;minSize&quot;:{&quot;size1&quot;:30},&quot;normalSize&quot;:{&quot;size1&quot;:30.987499999999997},&quot;subLayout&quot;:[{&quot;id&quot;:&quot;2021-04-01T16:17:45&quot;,&quot;margin&quot;:{&quot;bottom&quot;:2.5399999618530273,&quot;left&quot;:2.9630000591278076,&quot;right&quot;:0.026000002399086952,&quot;top&quot;:2.0899999141693115},&quot;type&quot;:0},{&quot;id&quot;:&quot;2021-04-01T16:17:45&quot;,&quot;margin&quot;:{&quot;bottom&quot;:2.5399999618530273,&quot;left&quot;:2.9630000591278076,&quot;right&quot;:2.5399999618530273,&quot;top&quot;:2.1170001029968262},&quot;type&quot;:0}],&quot;type&quot;:0}],&quot;type&quot;:0}"/>
  <p:tag name="KSO_WM_SLIDE_POSITION" val="48*72"/>
  <p:tag name="KSO_WM_SLIDE_RATIO" val="1.777778"/>
  <p:tag name="KSO_WM_SLIDE_SIZE" val="864*384"/>
  <p:tag name="KSO_WM_SLIDE_SUBTYPE" val="pureTxt"/>
  <p:tag name="KSO_WM_SLIDE_SUPPORT_FEATURE_TYPE" val="0"/>
  <p:tag name="KSO_WM_SLIDE_TYPE" val="text"/>
  <p:tag name="KSO_WM_SPECIAL_SOURCE" val="bdnull"/>
  <p:tag name="KSO_WM_TAG_VERSION" val="1.0"/>
  <p:tag name="KSO_WM_TEMPLATE_ASSEMBLE_GROUPID" val="606570734054ed1e2fb8155f"/>
  <p:tag name="KSO_WM_TEMPLATE_ASSEMBLE_XID" val="606570734054ed1e2fb8155f"/>
  <p:tag name="KSO_WM_TEMPLATE_CATEGORY" val="diagram"/>
  <p:tag name="KSO_WM_TEMPLATE_COLOR_TYPE" val="1"/>
  <p:tag name="KSO_WM_TEMPLATE_INDEX" val="20217195"/>
  <p:tag name="KSO_WM_TEMPLATE_MASTER_TYPE" val="0"/>
  <p:tag name="KSO_WM_TEMPLATE_SUBCATEGORY" val="21"/>
</p:tagLst>
</file>

<file path=ppt/tags/tag223.xml><?xml version="1.0" encoding="utf-8"?>
<p:tagLst xmlns:p="http://schemas.openxmlformats.org/presentationml/2006/main">
  <p:tag name="KSO_WM_UNIT_TABLE_BEAUTIFY" val="smartTable{9274f0b0-4821-4180-b868-3e9cb1b6361c}"/>
  <p:tag name="TABLE_ENDDRAG_ORIGIN_RECT" val="864*373"/>
  <p:tag name="TABLE_ENDDRAG_RECT" val="42*98*864*373"/>
</p:tagLst>
</file>

<file path=ppt/tags/tag224.xml><?xml version="1.0" encoding="utf-8"?>
<p:tagLst xmlns:p="http://schemas.openxmlformats.org/presentationml/2006/main">
  <p:tag name="KSO_WM_SPECIAL_SOURCE" val="bdnull"/>
</p:tagLst>
</file>

<file path=ppt/tags/tag225.xml><?xml version="1.0" encoding="utf-8"?>
<p:tagLst xmlns:p="http://schemas.openxmlformats.org/presentationml/2006/main">
  <p:tag name="KSO_WM_UNIT_TABLE_BEAUTIFY" val="smartTable{d12233b7-6bf6-43c2-b671-328ca29ca7b9}"/>
  <p:tag name="TABLE_ENDDRAG_ORIGIN_RECT" val="834*347"/>
  <p:tag name="TABLE_ENDDRAG_RECT" val="45*100*834*347"/>
</p:tagLst>
</file>

<file path=ppt/tags/tag226.xml><?xml version="1.0" encoding="utf-8"?>
<p:tagLst xmlns:p="http://schemas.openxmlformats.org/presentationml/2006/main">
  <p:tag name="KSO_WM_SPECIAL_SOURCE" val="bdnull"/>
</p:tagLst>
</file>

<file path=ppt/tags/tag227.xml><?xml version="1.0" encoding="utf-8"?>
<p:tagLst xmlns:p="http://schemas.openxmlformats.org/presentationml/2006/main">
  <p:tag name="AS_OS" val="Unix 3.10 unknown"/>
  <p:tag name="AS_RELEASE_DATE" val="2020.11.30"/>
  <p:tag name="AS_TITLE" val="Aspose.Slides for Java"/>
  <p:tag name="AS_VERSION" val="20.11"/>
  <p:tag name="KSO_DOCER_TEMPLATE_OPEN_ONCE_MARK" val="1"/>
</p:tagLst>
</file>

<file path=ppt/tags/tag23.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85"/>
  <p:tag name="KSO_WM_UNIT_COMPATIBLE" val="0"/>
  <p:tag name="KSO_WM_UNIT_DIAGRAM_ISNUMVISUAL" val="0"/>
  <p:tag name="KSO_WM_UNIT_DIAGRAM_ISREFERUNIT" val="0"/>
  <p:tag name="KSO_WM_UNIT_FILL_FORE_SCHEMECOLOR_INDEX" val="8"/>
  <p:tag name="KSO_WM_UNIT_FILL_FORE_SCHEMECOLOR_INDEX_BRIGHTNESS" val="0"/>
  <p:tag name="KSO_WM_UNIT_FILL_TYPE" val="1"/>
  <p:tag name="KSO_WM_UNIT_HIGHLIGHT" val="0"/>
  <p:tag name="KSO_WM_UNIT_ID" val="diagram20215685_3*l_h_i*1_3_1"/>
  <p:tag name="KSO_WM_UNIT_INDEX" val="1_3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4.xml><?xml version="1.0" encoding="utf-8"?>
<p:tagLst xmlns:p="http://schemas.openxmlformats.org/presentationml/2006/main">
  <p:tag name="KSO_WM_DIAGRAM_GROUP_CODE" val="l1-1"/>
  <p:tag name="KSO_WM_TAG_VERSION" val="1.0"/>
  <p:tag name="KSO_WM_TEMPLATE_CATEGORY" val="diagram"/>
  <p:tag name="KSO_WM_TEMPLATE_INDEX" val="20215685"/>
  <p:tag name="KSO_WM_UNIT_COMPATIBLE" val="0"/>
  <p:tag name="KSO_WM_UNIT_DIAGRAM_ISNUMVISUAL" val="0"/>
  <p:tag name="KSO_WM_UNIT_DIAGRAM_ISREFERUNIT" val="0"/>
  <p:tag name="KSO_WM_UNIT_HIGHLIGHT" val="0"/>
  <p:tag name="KSO_WM_UNIT_ID" val="diagram20215685_3*l_h_f*1_3_1"/>
  <p:tag name="KSO_WM_UNIT_LAYERLEVEL" val="1_1_1"/>
  <p:tag name="KSO_WM_UNIT_NOCLEAR" val="0"/>
  <p:tag name="KSO_WM_UNIT_PRESET_TEXT" val="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USESOURCEFORMAT_APPLY" val="1"/>
</p:tagLst>
</file>

<file path=ppt/tags/tag25.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85"/>
  <p:tag name="KSO_WM_UNIT_COMPATIBLE" val="0"/>
  <p:tag name="KSO_WM_UNIT_DIAGRAM_ISNUMVISUAL" val="0"/>
  <p:tag name="KSO_WM_UNIT_DIAGRAM_ISREFERUNIT" val="0"/>
  <p:tag name="KSO_WM_UNIT_HIGHLIGHT" val="0"/>
  <p:tag name="KSO_WM_UNIT_ID" val="diagram20215685_3*l_h_i*1_3_2"/>
  <p:tag name="KSO_WM_UNIT_INDEX" val="1_3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Lst>
</file>

<file path=ppt/tags/tag26.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85"/>
  <p:tag name="KSO_WM_UNIT_COMPATIBLE" val="0"/>
  <p:tag name="KSO_WM_UNIT_DIAGRAM_ISNUMVISUAL" val="0"/>
  <p:tag name="KSO_WM_UNIT_DIAGRAM_ISREFERUNIT" val="0"/>
  <p:tag name="KSO_WM_UNIT_FILL_FORE_SCHEMECOLOR_INDEX" val="9"/>
  <p:tag name="KSO_WM_UNIT_FILL_FORE_SCHEMECOLOR_INDEX_BRIGHTNESS" val="0"/>
  <p:tag name="KSO_WM_UNIT_FILL_TYPE" val="1"/>
  <p:tag name="KSO_WM_UNIT_HIGHLIGHT" val="0"/>
  <p:tag name="KSO_WM_UNIT_ID" val="diagram20215685_3*l_h_i*1_4_1"/>
  <p:tag name="KSO_WM_UNIT_INDEX" val="1_4_1"/>
  <p:tag name="KSO_WM_UNIT_LAYERLEVEL" val="1_1_1"/>
  <p:tag name="KSO_WM_UNIT_TEXT_FILL_FORE_SCHEMECOLOR_INDEX" val="2"/>
  <p:tag name="KSO_WM_UNIT_TEXT_FILL_FORE_SCHEMECOLOR_INDEX_BRIGHTNESS" val="0"/>
  <p:tag name="KSO_WM_UNIT_TEXT_FILL_TYPE" val="1"/>
  <p:tag name="KSO_WM_UNIT_TYPE" val="l_h_i"/>
  <p:tag name="KSO_WM_UNIT_USESOURCEFORMAT_APPLY" val="1"/>
</p:tagLst>
</file>

<file path=ppt/tags/tag27.xml><?xml version="1.0" encoding="utf-8"?>
<p:tagLst xmlns:p="http://schemas.openxmlformats.org/presentationml/2006/main">
  <p:tag name="KSO_WM_DIAGRAM_GROUP_CODE" val="l1-1"/>
  <p:tag name="KSO_WM_TAG_VERSION" val="1.0"/>
  <p:tag name="KSO_WM_TEMPLATE_CATEGORY" val="diagram"/>
  <p:tag name="KSO_WM_TEMPLATE_INDEX" val="20215685"/>
  <p:tag name="KSO_WM_UNIT_COMPATIBLE" val="0"/>
  <p:tag name="KSO_WM_UNIT_DIAGRAM_ISNUMVISUAL" val="0"/>
  <p:tag name="KSO_WM_UNIT_DIAGRAM_ISREFERUNIT" val="0"/>
  <p:tag name="KSO_WM_UNIT_HIGHLIGHT" val="0"/>
  <p:tag name="KSO_WM_UNIT_ID" val="diagram20215685_3*l_h_f*1_4_1"/>
  <p:tag name="KSO_WM_UNIT_LAYERLEVEL" val="1_1_1"/>
  <p:tag name="KSO_WM_UNIT_NOCLEAR" val="0"/>
  <p:tag name="KSO_WM_UNIT_PRESET_TEXT" val="单击此处添加文本具体内容，简明扼要的阐述您的观点。"/>
  <p:tag name="KSO_WM_UNIT_SUBTYPE" val="a"/>
  <p:tag name="KSO_WM_UNIT_TEXT_FILL_FORE_SCHEMECOLOR_INDEX" val="13"/>
  <p:tag name="KSO_WM_UNIT_TEXT_FILL_FORE_SCHEMECOLOR_INDEX_BRIGHTNESS" val="0.25"/>
  <p:tag name="KSO_WM_UNIT_TEXT_FILL_TYPE" val="1"/>
  <p:tag name="KSO_WM_UNIT_USESOURCEFORMAT_APPLY" val="1"/>
</p:tagLst>
</file>

<file path=ppt/tags/tag28.xml><?xml version="1.0" encoding="utf-8"?>
<p:tagLst xmlns:p="http://schemas.openxmlformats.org/presentationml/2006/main">
  <p:tag name="KSO_WM_BEAUTIFY_FLAG" val="#wm#"/>
  <p:tag name="KSO_WM_DIAGRAM_GROUP_CODE" val="l1-1"/>
  <p:tag name="KSO_WM_TAG_VERSION" val="1.0"/>
  <p:tag name="KSO_WM_TEMPLATE_CATEGORY" val="diagram"/>
  <p:tag name="KSO_WM_TEMPLATE_INDEX" val="20215685"/>
  <p:tag name="KSO_WM_UNIT_COMPATIBLE" val="0"/>
  <p:tag name="KSO_WM_UNIT_DIAGRAM_ISNUMVISUAL" val="0"/>
  <p:tag name="KSO_WM_UNIT_DIAGRAM_ISREFERUNIT" val="0"/>
  <p:tag name="KSO_WM_UNIT_HIGHLIGHT" val="0"/>
  <p:tag name="KSO_WM_UNIT_ID" val="diagram20215685_3*l_h_i*1_4_2"/>
  <p:tag name="KSO_WM_UNIT_INDEX" val="1_4_2"/>
  <p:tag name="KSO_WM_UNIT_LAYERLEVEL" val="1_1_1"/>
  <p:tag name="KSO_WM_UNIT_SUBTYPE" val="d"/>
  <p:tag name="KSO_WM_UNIT_TEXT_FILL_FORE_SCHEMECOLOR_INDEX" val="14"/>
  <p:tag name="KSO_WM_UNIT_TEXT_FILL_FORE_SCHEMECOLOR_INDEX_BRIGHTNESS" val="0"/>
  <p:tag name="KSO_WM_UNIT_TEXT_FILL_TYPE" val="1"/>
  <p:tag name="KSO_WM_UNIT_TYPE" val="l_h_i"/>
  <p:tag name="KSO_WM_UNIT_USESOURCEFORMAT_APPLY" val="1"/>
</p:tagLst>
</file>

<file path=ppt/tags/tag29.xml><?xml version="1.0" encoding="utf-8"?>
<p:tagLst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fill_id&quot;:&quot;fbc1d1c81b9c4bca8f09873cfc4ac6db&quot;,&quot;fill_align&quot;:&quot;lt&quot;,&quot;chip_types&quot;:[&quot;header&quot;]},{&quot;text_align&quot;:&quot;lt&quot;,&quot;text_direction&quot;:&quot;horizontal&quot;,&quot;support_big_font&quot;:false,&quot;fill_id&quot;:&quot;736496b0653343f1bfd4c6dc9c47e1b4&quot;,&quot;fill_align&quot;:&quot;lt&quot;,&quot;chip_types&quot;:[&quot;text&quot;]}],[{&quot;text_align&quot;:&quot;lt&quot;,&quot;text_direction&quot;:&quot;horizontal&quot;,&quot;support_big_font&quot;:false,&quot;fill_id&quot;:&quot;fbc1d1c81b9c4bca8f09873cfc4ac6db&quot;,&quot;fill_align&quot;:&quot;lt&quot;,&quot;chip_types&quot;:[&quot;header&quot;]},{&quot;text_align&quot;:&quot;lm&quot;,&quot;text_direction&quot;:&quot;horizontal&quot;,&quot;support_features&quot;:[&quot;collage&quot;,&quot;carousel&quot;],&quot;support_big_font&quot;:false,&quot;fill_id&quot;:&quot;736496b0653343f1bfd4c6dc9c47e1b4&quot;,&quot;fill_align&quot;:&quot;cm&quot;,&quot;chip_types&quot;:[&quot;diagram&quot;,&quot;pictext&quot;,&quot;picture&quot;,&quot;chart&quot;,&quot;table&quot;,&quot;video&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9553136823a5e6172"/>
  <p:tag name="KSO_WM_SLIDE_BACKGROUND" val="[&quot;general&quot;]"/>
  <p:tag name="KSO_WM_SLIDE_BACKGROUND_TYPE" val="general"/>
  <p:tag name="KSO_WM_SLIDE_BK_DARK_LIGHT" val="2"/>
  <p:tag name="KSO_WM_SLIDE_CAN_ADD_NAVIGATION" val="1"/>
  <p:tag name="KSO_WM_SLIDE_ID" val="diagram20213676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14:56&quot;,&quot;maxSize&quot;:{&quot;size1&quot;:26.699999999999999},&quot;minSize&quot;:{&quot;size1&quot;:17.800000000000001},&quot;normalSize&quot;:{&quot;size1&quot;:17.800000000000001},&quot;subLayout&quot;:[{&quot;id&quot;:&quot;2021-04-01T15:14:56&quot;,&quot;margin&quot;:{&quot;bottom&quot;:0,&quot;left&quot;:1.6929999589920044,&quot;right&quot;:1.6929999589920044,&quot;top&quot;:1.6929999589920044},&quot;type&quot;:0},{&quot;id&quot;:&quot;2021-04-01T15:14:56&quot;,&quot;margin&quot;:{&quot;bottom&quot;:1.6929999589920044,&quot;left&quot;:1.6929999589920044,&quot;right&quot;:1.6929999589920044,&quot;top&quot;:0.84700000286102295},&quot;type&quot;:0}],&quot;type&quot;:0}"/>
  <p:tag name="KSO_WM_SLIDE_POSITION" val="48*48"/>
  <p:tag name="KSO_WM_SLIDE_RATIO" val="1.777778"/>
  <p:tag name="KSO_WM_SLIDE_SIZE" val="864*396"/>
  <p:tag name="KSO_WM_SLIDE_SUBTYPE" val="picTxt"/>
  <p:tag name="KSO_WM_SLIDE_SUPPORT_FEATURE_TYPE" val="3"/>
  <p:tag name="KSO_WM_SLIDE_TYPE" val="text"/>
  <p:tag name="KSO_WM_SPECIAL_SOURCE" val="bdnull"/>
  <p:tag name="KSO_WM_TAG_VERSION" val="1.0"/>
  <p:tag name="KSO_WM_TEMPLATE_ASSEMBLE_GROUPID" val="60656eb54054ed1e2fb7fe8b"/>
  <p:tag name="KSO_WM_TEMPLATE_ASSEMBLE_XID" val="60656eb54054ed1e2fb7fe8b"/>
  <p:tag name="KSO_WM_TEMPLATE_CATEGORY" val="diagram"/>
  <p:tag name="KSO_WM_TEMPLATE_COLOR_TYPE" val="1"/>
  <p:tag name="KSO_WM_TEMPLATE_INDEX" val="20213676"/>
  <p:tag name="KSO_WM_TEMPLATE_MASTER_TYPE" val="0"/>
  <p:tag name="KSO_WM_TEMPLATE_SUBCATEGORY" val="21"/>
</p:tagLst>
</file>

<file path=ppt/tags/tag3.xml><?xml version="1.0" encoding="utf-8"?>
<p:tagLst xmlns:p="http://schemas.openxmlformats.org/presentationml/2006/main">
  <p:tag name="KSO_WM_BEAUTIFY_FLAG" val="#wm#"/>
  <p:tag name="KSO_WM_TAG_VERSION" val="1.0"/>
  <p:tag name="KSO_WM_TEMPLATE_CATEGORY" val="diagram"/>
  <p:tag name="KSO_WM_TEMPLATE_INDEX" val="20182480"/>
  <p:tag name="KSO_WM_UNIT_COMPATIBLE" val="0"/>
  <p:tag name="KSO_WM_UNIT_DIAGRAM_ISNUMVISUAL" val="0"/>
  <p:tag name="KSO_WM_UNIT_DIAGRAM_ISREFERUNIT" val="0"/>
  <p:tag name="KSO_WM_UNIT_HIGHLIGHT" val="0"/>
  <p:tag name="KSO_WM_UNIT_ID" val="diagram20182480_1*d*1"/>
  <p:tag name="KSO_WM_UNIT_INDEX" val="1"/>
  <p:tag name="KSO_WM_UNIT_LAYERLEVEL" val="1"/>
  <p:tag name="KSO_WM_UNIT_PLACING_PICTURE_INFO" val="{&quot;code&quot;:&quot;[1]&quot;,&quot;full_picture&quot;:false,&quot;last_crop_picture&quot;:&quot;[1]&quot;,&quot;scheme&quot;:&quot;1-1&quot;,&quot;spacing&quot;:5}"/>
  <p:tag name="KSO_WM_UNIT_SUPPORT_UNIT_TYPE" val="[&quot;d&quot;]"/>
  <p:tag name="KSO_WM_UNIT_TYPE" val="d"/>
  <p:tag name="KSO_WM_UNIT_VALUE" val="1225*3187"/>
</p:tagLst>
</file>

<file path=ppt/tags/tag30.xml><?xml version="1.0" encoding="utf-8"?>
<p:tagLst xmlns:p="http://schemas.openxmlformats.org/presentationml/2006/main">
  <p:tag name="KSO_WM_BEAUTIFY_FLAG" val="#wm#"/>
  <p:tag name="KSO_WM_CHIP_GROUPID" val="5ef20a5ea491bb0086638ac1"/>
  <p:tag name="KSO_WM_CHIP_XID" val="5ef20a5ea491bb0086638ac2"/>
  <p:tag name="KSO_WM_TAG_VERSION" val="1.0"/>
  <p:tag name="KSO_WM_TEMPLATE_ASSEMBLE_GROUPID" val="60656f524054ed1e2fb807c3"/>
  <p:tag name="KSO_WM_TEMPLATE_ASSEMBLE_XID" val="60656f524054ed1e2fb807c3"/>
  <p:tag name="KSO_WM_TEMPLATE_CATEGORY" val="diagram"/>
  <p:tag name="KSO_WM_TEMPLATE_INDEX" val="20212507"/>
  <p:tag name="KSO_WM_UNIT_BLOCK" val="0"/>
  <p:tag name="KSO_WM_UNIT_COMPATIBLE" val="0"/>
  <p:tag name="KSO_WM_UNIT_DEC_AREA_ID" val="35eb58c266794e9c92660c525c4ec180"/>
  <p:tag name="KSO_WM_UNIT_DIAGRAM_ISNUMVISUAL" val="0"/>
  <p:tag name="KSO_WM_UNIT_DIAGRAM_ISREFERUNIT" val="0"/>
  <p:tag name="KSO_WM_UNIT_HIGHLIGHT" val="0"/>
  <p:tag name="KSO_WM_UNIT_ID" val="diagram20212507_1**"/>
  <p:tag name="KSO_WM_UNIT_LAYERLEVEL" val="1"/>
  <p:tag name="KSO_WM_UNIT_SM_LIMIT_TYPE" val="0"/>
</p:tagLst>
</file>

<file path=ppt/tags/tag31.xml><?xml version="1.0" encoding="utf-8"?>
<p:tagLst xmlns:p="http://schemas.openxmlformats.org/presentationml/2006/main">
  <p:tag name="KSO_WM_BEAUTIFY_FLAG" val="#wm#"/>
  <p:tag name="KSO_WM_CHIP_GROUPID" val="5ef20a5ea491bb0086638ac1"/>
  <p:tag name="KSO_WM_CHIP_XID" val="5ef20a5ea491bb0086638ac2"/>
  <p:tag name="KSO_WM_TAG_VERSION" val="1.0"/>
  <p:tag name="KSO_WM_TEMPLATE_ASSEMBLE_GROUPID" val="60656f524054ed1e2fb807c3"/>
  <p:tag name="KSO_WM_TEMPLATE_ASSEMBLE_XID" val="60656f524054ed1e2fb807c3"/>
  <p:tag name="KSO_WM_TEMPLATE_CATEGORY" val="diagram"/>
  <p:tag name="KSO_WM_TEMPLATE_INDEX" val="20212507"/>
  <p:tag name="KSO_WM_UNIT_BLOCK" val="0"/>
  <p:tag name="KSO_WM_UNIT_COLOR_SCHEME_PARENT_PAGE" val="0_1"/>
  <p:tag name="KSO_WM_UNIT_COLOR_SCHEME_SHAPE_ID" val="8"/>
  <p:tag name="KSO_WM_UNIT_COMPATIBLE" val="0"/>
  <p:tag name="KSO_WM_UNIT_DEC_AREA_ID" val="41671fd2bac94011bc43e1c0357fd0b2"/>
  <p:tag name="KSO_WM_UNIT_DECOLORIZATION" val="1"/>
  <p:tag name="KSO_WM_UNIT_DECORATE_INFO" val="{&quot;ReferentInfo&quot;:{&quot;Id&quot;:&quot;e921d90287c24a3b9cfced2e449325fd&quot;,&quot;X&quot;:{&quot;Pos&quot;:2},&quot;Y&quot;:{&quot;Pos&quot;:2}},&quot;DecorateInfoX&quot;:{&quot;Pos&quot;:2,&quot;IsAbs&quot;:true},&quot;DecorateInfoY&quot;:{&quot;Pos&quot;:0,&quot;IsAbs&quot;:tru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507_1*i*1"/>
  <p:tag name="KSO_WM_UNIT_INDEX" val="1"/>
  <p:tag name="KSO_WM_UNIT_LAYERLEVEL" val="1"/>
  <p:tag name="KSO_WM_UNIT_SM_LIMIT_TYPE" val="0"/>
  <p:tag name="KSO_WM_UNIT_TYPE" val="i"/>
  <p:tag name="KSO_WM_UNIT_VALUE" val="1"/>
</p:tagLst>
</file>

<file path=ppt/tags/tag32.xml><?xml version="1.0" encoding="utf-8"?>
<p:tagLst xmlns:p="http://schemas.openxmlformats.org/presentationml/2006/main">
  <p:tag name="KSO_WM_BEAUTIFY_FLAG" val="#wm#"/>
  <p:tag name="KSO_WM_CHIP_GROUPID" val="5ef20a5ea491bb0086638ac1"/>
  <p:tag name="KSO_WM_CHIP_XID" val="5ef20a5ea491bb0086638ac2"/>
  <p:tag name="KSO_WM_TAG_VERSION" val="1.0"/>
  <p:tag name="KSO_WM_TEMPLATE_ASSEMBLE_GROUPID" val="60656f524054ed1e2fb807c3"/>
  <p:tag name="KSO_WM_TEMPLATE_ASSEMBLE_XID" val="60656f524054ed1e2fb807c3"/>
  <p:tag name="KSO_WM_TEMPLATE_CATEGORY" val="diagram"/>
  <p:tag name="KSO_WM_TEMPLATE_INDEX" val="20212507"/>
  <p:tag name="KSO_WM_UNIT_BLOCK" val="0"/>
  <p:tag name="KSO_WM_UNIT_COLOR_SCHEME_PARENT_PAGE" val="0_1"/>
  <p:tag name="KSO_WM_UNIT_COLOR_SCHEME_SHAPE_ID" val="9"/>
  <p:tag name="KSO_WM_UNIT_COMPATIBLE" val="0"/>
  <p:tag name="KSO_WM_UNIT_DEC_AREA_ID" val="6c32adebec5d4a6ba863174d46b3cb02"/>
  <p:tag name="KSO_WM_UNIT_DECOLORIZATION" val="1"/>
  <p:tag name="KSO_WM_UNIT_DECORATE_INFO" val="{&quot;ReferentInfo&quot;:{&quot;Id&quot;:&quot;e921d90287c24a3b9cfced2e449325fd&quot;,&quot;X&quot;:{&quot;Pos&quot;:2},&quot;Y&quot;:{&quot;Pos&quot;:2}},&quot;DecorateInfoX&quot;:{&quot;Pos&quot;:2,&quot;IsAbs&quot;:true},&quot;DecorateInfoY&quot;:{&quot;Pos&quot;:0,&quot;IsAbs&quot;:true},&quot;DecorateInfoW&quot;:{&quot;IsAbs&quot;:true},&quot;DecorateInfoH&quot;:{&quot;IsAbs&quot;:true}}"/>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507_1*i*2"/>
  <p:tag name="KSO_WM_UNIT_INDEX" val="2"/>
  <p:tag name="KSO_WM_UNIT_LAYERLEVEL" val="1"/>
  <p:tag name="KSO_WM_UNIT_SM_LIMIT_TYPE" val="0"/>
  <p:tag name="KSO_WM_UNIT_TYPE" val="i"/>
  <p:tag name="KSO_WM_UNIT_VALUE" val="1"/>
</p:tagLst>
</file>

<file path=ppt/tags/tag33.xml><?xml version="1.0" encoding="utf-8"?>
<p:tagLst xmlns:p="http://schemas.openxmlformats.org/presentationml/2006/main">
  <p:tag name="KSO_WM_ASSEMBLE_CHIP_INDEX" val="b92a4865fe4945ebb559c04cb78823fc"/>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f524054ed1e2fb807c3"/>
  <p:tag name="KSO_WM_TEMPLATE_ASSEMBLE_XID" val="60656f524054ed1e2fb807c3"/>
  <p:tag name="KSO_WM_TEMPLATE_CATEGORY" val="diagram"/>
  <p:tag name="KSO_WM_TEMPLATE_INDEX" val="20212507"/>
  <p:tag name="KSO_WM_UNIT_BLOCK" val="0"/>
  <p:tag name="KSO_WM_UNIT_COMPATIBLE" val="0"/>
  <p:tag name="KSO_WM_UNIT_DEC_AREA_ID" val="12b82f817c1144cf8fb2badad04f6f4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50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0"/>
</p:tagLst>
</file>

<file path=ppt/tags/tag34.xml><?xml version="1.0" encoding="utf-8"?>
<p:tagLst xmlns:p="http://schemas.openxmlformats.org/presentationml/2006/main">
  <p:tag name="KSO_WM_BEAUTIFY_FLAG" val="#wm#"/>
  <p:tag name="KSO_WM_CHIP_GROUPID" val="5ef20a5ea491bb0086638ac1"/>
  <p:tag name="KSO_WM_CHIP_XID" val="5ef20a5ea491bb0086638ac2"/>
  <p:tag name="KSO_WM_TAG_VERSION" val="1.0"/>
  <p:tag name="KSO_WM_TEMPLATE_ASSEMBLE_GROUPID" val="60656f524054ed1e2fb807c3"/>
  <p:tag name="KSO_WM_TEMPLATE_ASSEMBLE_XID" val="60656f524054ed1e2fb807c3"/>
  <p:tag name="KSO_WM_TEMPLATE_CATEGORY" val="diagram"/>
  <p:tag name="KSO_WM_TEMPLATE_INDEX" val="20212507"/>
  <p:tag name="KSO_WM_UNIT_BLOCK" val="0"/>
  <p:tag name="KSO_WM_UNIT_COMPATIBLE" val="0"/>
  <p:tag name="KSO_WM_UNIT_DEC_AREA_ID" val="3ac37e8207c4485eaefb596595510223"/>
  <p:tag name="KSO_WM_UNIT_DECORATE_INFO" val="{&quot;DecorateInfoH&quot;:{&quot;IsAbs&quot;:true},&quot;DecorateInfoW&quot;:{&quot;IsAbs&quot;:true},&quot;DecorateInfoX&quot;:{&quot;IsAbs&quot;:true,&quot;Pos&quot;:1},&quot;DecorateInfoY&quot;:{&quot;IsAbs&quot;:true,&quot;Pos&quot;:1},&quot;ReferentInfo&quot;:{&quot;Id&quot;:&quot;8c0ef71bea6d4e4eb990608816f3d91f&quot;,&quot;X&quot;:{&quot;Pos&quot;:1},&quot;Y&quot;:{&quot;Pos&quot;:1}},&quot;whChangeMode&quot;: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2507_1*i*3"/>
  <p:tag name="KSO_WM_UNIT_INDEX" val="3"/>
  <p:tag name="KSO_WM_UNIT_LAYERLEVEL" val="1"/>
  <p:tag name="KSO_WM_UNIT_SHADOW_SCHEMECOLOR_INDEX" val="13"/>
  <p:tag name="KSO_WM_UNIT_SHADOW_SCHEMECOLOR_INDEX_BRIGHTNESS" val="0.05"/>
  <p:tag name="KSO_WM_UNIT_SM_LIMIT_TYPE" val="2"/>
  <p:tag name="KSO_WM_UNIT_TEXT_FILL_FORE_SCHEMECOLOR_INDEX" val="14"/>
  <p:tag name="KSO_WM_UNIT_TEXT_FILL_FORE_SCHEMECOLOR_INDEX_BRIGHTNESS" val="0"/>
  <p:tag name="KSO_WM_UNIT_TEXT_FILL_TYPE" val="1"/>
  <p:tag name="KSO_WM_UNIT_TYPE" val="i"/>
  <p:tag name="KSO_WM_UNIT_VALUE" val="756"/>
</p:tagLst>
</file>

<file path=ppt/tags/tag35.xml><?xml version="1.0" encoding="utf-8"?>
<p:tagLst xmlns:p="http://schemas.openxmlformats.org/presentationml/2006/main">
  <p:tag name="KSO_WM_ASSEMBLE_CHIP_INDEX" val="200cb2322cf646c387b36c01e461d36d"/>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524054ed1e2fb807c3"/>
  <p:tag name="KSO_WM_TEMPLATE_ASSEMBLE_XID" val="60656f524054ed1e2fb807c3"/>
  <p:tag name="KSO_WM_TEMPLATE_CATEGORY" val="diagram"/>
  <p:tag name="KSO_WM_TEMPLATE_INDEX" val="20212507"/>
  <p:tag name="KSO_WM_UNIT_BLOCK" val="0"/>
  <p:tag name="KSO_WM_UNIT_COMPATIBLE" val="0"/>
  <p:tag name="KSO_WM_UNIT_DEC_AREA_ID" val="8c0ef71bea6d4e4eb990608816f3d91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07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351"/>
</p:tagLst>
</file>

<file path=ppt/tags/tag3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lm&quot;,&quot;text_direction&quot;:&quot;horizontal&quot;,&quot;support_big_font&quot;:false,&quot;picture_toward&quot;:0,&quot;picture_dockside&quot;:[],&quot;fill_id&quot;:&quot;1a64a48662ca45e7a2ef2dffb46de0df&quot;,&quot;fill_align&quot;:&quot;cm&quot;,&quot;chip_types&quot;:[&quot;text&quot;]}],[{&quot;text_align&quot;:&quot;lm&quot;,&quot;text_direction&quot;:&quot;horizontal&quot;,&quot;support_big_font&quot;:false,&quot;picture_toward&quot;:0,&quot;picture_dockside&quot;:[],&quot;fill_id&quot;:&quot;0bc3c1a022504dc18ddf2da8beea7bff&quot;,&quot;fill_align&quot;:&quot;lm&quot;,&quot;chip_types&quot;:[&quot;header&quot;]},{&quot;text_align&quot;:&quot;cm&quot;,&quot;text_direction&quot;:&quot;horizontal&quot;,&quot;support_features&quot;:[&quot;collage&quot;],&quot;support_big_font&quot;:false,&quot;picture_toward&quot;:0,&quot;picture_dockside&quot;:[],&quot;fill_id&quot;:&quot;1a64a48662ca45e7a2ef2dffb46de0df&quot;,&quot;fill_align&quot;:&quot;cm&quot;,&quot;chip_types&quot;:[&quot;diagram&quot;,&quot;pictext&quot;,&quot;picture&quot;,&quot;chart&quot;,&quot;table&quot;,&quot;video&quot;]}]]"/>
  <p:tag name="KSO_WM_CHIP_GROUPID" val="5ef20a5ea491bb0086638ac1"/>
  <p:tag name="KSO_WM_CHIP_INFOS" val="{&quot;type&quot;:0,&quot;layout_type&quot;:&quot;topbottom&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20a5ea491bb0086638ac2"/>
  <p:tag name="KSO_WM_SLIDE_BACKGROUND_TYPE" val="general"/>
  <p:tag name="KSO_WM_SLIDE_BK_DARK_LIGHT" val="2"/>
  <p:tag name="KSO_WM_SLIDE_COLORSCHEME_VERSION" val="3.2"/>
  <p:tag name="KSO_WM_SLIDE_ID" val="diagram20212507_1"/>
  <p:tag name="KSO_WM_SLIDE_INDEX" val="1"/>
  <p:tag name="KSO_WM_SLIDE_ITEM_CNT" val="0"/>
  <p:tag name="KSO_WM_SLIDE_LAYOUT" val="a_f"/>
  <p:tag name="KSO_WM_SLIDE_LAYOUT_CNT" val="1_1"/>
  <p:tag name="KSO_WM_SLIDE_LAYOUT_INFO" val="{&quot;id&quot;:&quot;2021-04-01T15:39:53&quot;,&quot;maxSize&quot;:{&quot;size1&quot;:28.899999999999999},&quot;minSize&quot;:{&quot;size1&quot;:22.199999999999999},&quot;normalSize&quot;:{&quot;size1&quot;:22.199999999999999},&quot;subLayout&quot;:[{&quot;id&quot;:&quot;2021-04-01T15:39:53&quot;,&quot;margin&quot;:{&quot;bottom&quot;:0.42300000786781311,&quot;left&quot;:1.6929999589920044,&quot;right&quot;:5.9270000457763672,&quot;top&quot;:1.6929999589920044},&quot;type&quot;:0},{&quot;id&quot;:&quot;2021-04-01T15:39:53&quot;,&quot;margin&quot;:{&quot;bottom&quot;:2.9630000591278076,&quot;left&quot;:2.9630000591278076,&quot;right&quot;:2.9630000591278076,&quot;top&quot;:1.6929999589920044},&quot;type&quot;:0}],&quot;type&quot;:0}"/>
  <p:tag name="KSO_WM_SLIDE_POSITION" val="48*60"/>
  <p:tag name="KSO_WM_SLIDE_RATIO" val="1.777778"/>
  <p:tag name="KSO_WM_SLIDE_SIZE" val="864*420"/>
  <p:tag name="KSO_WM_SLIDE_SUBTYPE" val="pureTxt"/>
  <p:tag name="KSO_WM_SLIDE_SUPPORT_FEATURE_TYPE" val="0"/>
  <p:tag name="KSO_WM_SLIDE_TYPE" val="text"/>
  <p:tag name="KSO_WM_SPECIAL_SOURCE" val="bdnull"/>
  <p:tag name="KSO_WM_TAG_VERSION" val="1.0"/>
  <p:tag name="KSO_WM_TEMPLATE_ASSEMBLE_GROUPID" val="60656f524054ed1e2fb807c3"/>
  <p:tag name="KSO_WM_TEMPLATE_ASSEMBLE_XID" val="60656f524054ed1e2fb807c3"/>
  <p:tag name="KSO_WM_TEMPLATE_CATEGORY" val="diagram"/>
  <p:tag name="KSO_WM_TEMPLATE_COLOR_TYPE" val="1"/>
  <p:tag name="KSO_WM_TEMPLATE_INDEX" val="20212507"/>
  <p:tag name="KSO_WM_TEMPLATE_MASTER_TYPE" val="0"/>
  <p:tag name="KSO_WM_TEMPLATE_SUBCATEGORY" val="21"/>
</p:tagLst>
</file>

<file path=ppt/tags/tag37.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44"/>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5244_1*ζ_h_i*1_1_1"/>
  <p:tag name="KSO_WM_UNIT_INDEX" val="1_1_1"/>
  <p:tag name="KSO_WM_UNIT_LAYERLEVEL" val="1_1_1"/>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38.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44"/>
  <p:tag name="KSO_WM_UNIT_COMPATIBLE" val="0"/>
  <p:tag name="KSO_WM_UNIT_DIAGRAM_ISNUMVISUAL" val="0"/>
  <p:tag name="KSO_WM_UNIT_DIAGRAM_ISREFERUNIT" val="0"/>
  <p:tag name="KSO_WM_UNIT_DIAGRAM_MODELTYPE" val="creativePicture"/>
  <p:tag name="KSO_WM_UNIT_FILL_FORE_SCHEMECOLOR_INDEX" val="5"/>
  <p:tag name="KSO_WM_UNIT_FILL_FORE_SCHEMECOLOR_INDEX_BRIGHTNESS" val="0"/>
  <p:tag name="KSO_WM_UNIT_FILL_TYPE" val="1"/>
  <p:tag name="KSO_WM_UNIT_HIGHLIGHT" val="0"/>
  <p:tag name="KSO_WM_UNIT_ID" val="diagram20215244_1*ζ_h_i*1_1_2"/>
  <p:tag name="KSO_WM_UNIT_INDEX" val="1_1_2"/>
  <p:tag name="KSO_WM_UNIT_LAYERLEVEL" val="1_1_1"/>
  <p:tag name="KSO_WM_UNIT_PICTURE_TOWARD" val="1"/>
  <p:tag name="KSO_WM_UNIT_TEXT_FILL_FORE_SCHEMECOLOR_INDEX" val="2"/>
  <p:tag name="KSO_WM_UNIT_TEXT_FILL_FORE_SCHEMECOLOR_INDEX_BRIGHTNESS" val="0"/>
  <p:tag name="KSO_WM_UNIT_TEXT_FILL_TYPE" val="1"/>
  <p:tag name="KSO_WM_UNIT_TYPE" val="ζ_h_i"/>
  <p:tag name="KSO_WM_UNIT_USESOURCEFORMAT_APPLY" val="1"/>
</p:tagLst>
</file>

<file path=ppt/tags/tag39.xml><?xml version="1.0" encoding="utf-8"?>
<p:tagLst xmlns:p="http://schemas.openxmlformats.org/presentationml/2006/main">
  <p:tag name="KSO_WM_BEAUTIFY_FLAG" val="#wm#"/>
  <p:tag name="KSO_WM_DIAGRAM_GROUP_CODE" val="ζ1-1"/>
  <p:tag name="KSO_WM_TAG_VERSION" val="1.0"/>
  <p:tag name="KSO_WM_TEMPLATE_CATEGORY" val="diagram"/>
  <p:tag name="KSO_WM_TEMPLATE_INDEX" val="20215244"/>
  <p:tag name="KSO_WM_UNIT_COMPATIBLE" val="0"/>
  <p:tag name="KSO_WM_UNIT_DIAGRAM_ISNUMVISUAL" val="0"/>
  <p:tag name="KSO_WM_UNIT_DIAGRAM_ISREFERUNIT" val="0"/>
  <p:tag name="KSO_WM_UNIT_DIAGRAM_MODELTYPE" val="creativePicture"/>
  <p:tag name="KSO_WM_UNIT_HIGHLIGHT" val="0"/>
  <p:tag name="KSO_WM_UNIT_ID" val="diagram20215244_1*ζ_h_d*1_1_1"/>
  <p:tag name="KSO_WM_UNIT_INDEX" val="1_1_1"/>
  <p:tag name="KSO_WM_UNIT_LAYERLEVEL" val="1_1_1"/>
  <p:tag name="KSO_WM_UNIT_PICTURE_TOWARD" val="1"/>
  <p:tag name="KSO_WM_UNIT_TYPE" val="ζ_h_d"/>
  <p:tag name="KSO_WM_UNIT_USESOURCEFORMAT_APPLY" val="1"/>
  <p:tag name="KSO_WM_UNIT_VALUE" val="882*1182"/>
</p:tagLst>
</file>

<file path=ppt/tags/tag4.xml><?xml version="1.0" encoding="utf-8"?>
<p:tagLst xmlns:p="http://schemas.openxmlformats.org/presentationml/2006/main">
  <p:tag name="KSO_WM_BEAUTIFY_FLAG" val="#wm#"/>
  <p:tag name="KSO_WM_TAG_VERSION" val="1.0"/>
  <p:tag name="KSO_WM_TEMPLATE_CATEGORY" val="diagram"/>
  <p:tag name="KSO_WM_TEMPLATE_INDEX" val="20182480"/>
  <p:tag name="KSO_WM_UNIT_COMPATIBLE" val="0"/>
  <p:tag name="KSO_WM_UNIT_DIAGRAM_ISNUMVISUAL" val="0"/>
  <p:tag name="KSO_WM_UNIT_DIAGRAM_ISREFERUNIT" val="0"/>
  <p:tag name="KSO_WM_UNIT_HIGHLIGHT" val="0"/>
  <p:tag name="KSO_WM_UNIT_ID" val="diagram20182480_1*a*1"/>
  <p:tag name="KSO_WM_UNIT_INDEX" val="1"/>
  <p:tag name="KSO_WM_UNIT_ISCONTENTSTITLE" val="0"/>
  <p:tag name="KSO_WM_UNIT_ISNUMDGMTITLE" val="0"/>
  <p:tag name="KSO_WM_UNIT_LAYERLEVEL" val="1"/>
  <p:tag name="KSO_WM_UNIT_NOCLEAR" val="0"/>
  <p:tag name="KSO_WM_UNIT_PRESET_TEXT" val="请在此输入您的标题"/>
  <p:tag name="KSO_WM_UNIT_SUPPORT_UNIT_TYPE" val="[&quot;all&quot;]"/>
  <p:tag name="KSO_WM_UNIT_TEXT_FILL_FORE_SCHEMECOLOR_INDEX" val="13"/>
  <p:tag name="KSO_WM_UNIT_TEXT_FILL_FORE_SCHEMECOLOR_INDEX_BRIGHTNESS" val="0.15"/>
  <p:tag name="KSO_WM_UNIT_TEXT_FILL_TYPE" val="1"/>
  <p:tag name="KSO_WM_UNIT_TYPE" val="a"/>
  <p:tag name="KSO_WM_UNIT_VALUE" val="30"/>
</p:tagLst>
</file>

<file path=ppt/tags/tag40.xml><?xml version="1.0" encoding="utf-8"?>
<p:tagLst xmlns:p="http://schemas.openxmlformats.org/presentationml/2006/main">
  <p:tag name="KSO_WM_ASSEMBLE_CHIP_INDEX" val="feaab78ef3944e5a8385e86db420fe8e"/>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606570484054ed1e2fb814b4"/>
  <p:tag name="KSO_WM_TEMPLATE_ASSEMBLE_XID" val="606570484054ed1e2fb814b4"/>
  <p:tag name="KSO_WM_TEMPLATE_CATEGORY" val="diagram"/>
  <p:tag name="KSO_WM_TEMPLATE_INDEX" val="20217057"/>
  <p:tag name="KSO_WM_UNIT_BLOCK" val="0"/>
  <p:tag name="KSO_WM_UNIT_COMPATIBLE" val="0"/>
  <p:tag name="KSO_WM_UNIT_DEC_AREA_ID" val="67b77358e78a412590a2ef6cdc379c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057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41.xml><?xml version="1.0" encoding="utf-8"?>
<p:tagLst xmlns:p="http://schemas.openxmlformats.org/presentationml/2006/main">
  <p:tag name="KSO_WM_ASSEMBLE_CHIP_INDEX" val="12bf8c8888c94d9d85c495c07aa8776a"/>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70484054ed1e2fb814b4"/>
  <p:tag name="KSO_WM_TEMPLATE_ASSEMBLE_XID" val="606570484054ed1e2fb814b4"/>
  <p:tag name="KSO_WM_TEMPLATE_CATEGORY" val="diagram"/>
  <p:tag name="KSO_WM_TEMPLATE_INDEX" val="20217057"/>
  <p:tag name="KSO_WM_UNIT_BLOCK" val="0"/>
  <p:tag name="KSO_WM_UNIT_COMPATIBLE" val="0"/>
  <p:tag name="KSO_WM_UNIT_DEC_AREA_ID" val="72f2a9365b3849888a9fad9747817c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057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126"/>
</p:tagLst>
</file>

<file path=ppt/tags/tag42.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reativepic&quot;],&quot;support_big_font&quot;:false,&quot;picture_toward&quot;:1,&quot;picture_dockside&quot;:[],&quot;fill_id&quot;:&quot;a412ec61b47f4bfe9e5c81c35b54a6b4&quot;,&quot;fill_align&quot;:&quot;cm&quot;,&quot;chip_types&quot;:[&quot;picture&quot;]},{&quot;text_align&quot;:&quot;lb&quot;,&quot;text_direction&quot;:&quot;horizontal&quot;,&quot;support_big_font&quot;:false,&quot;picture_toward&quot;:0,&quot;picture_dockside&quot;:[],&quot;fill_id&quot;:&quot;5cb92c8a3b8149649945ce43e7d43924&quot;,&quot;fill_align&quot;:&quot;lb&quot;,&quot;chip_types&quot;:[&quot;text&quot;,&quot;header&quot;]},{&quot;text_align&quot;:&quot;lt&quot;,&quot;text_direction&quot;:&quot;horizontal&quot;,&quot;support_big_font&quot;:false,&quot;picture_toward&quot;:0,&quot;picture_dockside&quot;:[],&quot;fill_id&quot;:&quot;619ad5830d4a44d39cb831fc54ce2e31&quot;,&quot;fill_align&quot;:&quot;lt&quot;,&quot;chip_types&quot;:[&quot;text&quot;]}]]"/>
  <p:tag name="KSO_WM_CHIP_GROUPID" val="5facfa50998712faa657a755"/>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cfa50998712faa657a756"/>
  <p:tag name="KSO_WM_SLIDE_BACKGROUND_TYPE" val="general"/>
  <p:tag name="KSO_WM_SLIDE_BK_DARK_LIGHT" val="2"/>
  <p:tag name="KSO_WM_SLIDE_ID" val="diagram20217057_1"/>
  <p:tag name="KSO_WM_SLIDE_INDEX" val="1"/>
  <p:tag name="KSO_WM_SLIDE_ITEM_CNT" val="0"/>
  <p:tag name="KSO_WM_SLIDE_LAYOUT" val="a_d_f"/>
  <p:tag name="KSO_WM_SLIDE_LAYOUT_CNT" val="1_1_1"/>
  <p:tag name="KSO_WM_SLIDE_LAYOUT_INFO" val="{&quot;direction&quot;:1,&quot;id&quot;:&quot;2021-04-01T16:15:56&quot;,&quot;maxSize&quot;:{&quot;size1&quot;:57.022888016700747},&quot;minSize&quot;:{&quot;size1&quot;:34.622888016700742},&quot;normalSize&quot;:{&quot;size1&quot;:46.341638016700735},&quot;subLayout&quot;:[{&quot;id&quot;:&quot;2021-04-01T16:15:56&quot;,&quot;margin&quot;:{&quot;bottom&quot;:1.6929999589920044,&quot;left&quot;:1.6929999589920044,&quot;right&quot;:0.026000002399086952,&quot;top&quot;:1.6929999589920044},&quot;type&quot;:0},{&quot;id&quot;:&quot;2021-04-01T16:15:56&quot;,&quot;maxSize&quot;:{&quot;size1&quot;:52.942306096591835},&quot;minSize&quot;:{&quot;size1&quot;:17.34230609659183},&quot;normalSize&quot;:{&quot;size1&quot;:45.908972763258504},&quot;subLayout&quot;:[{&quot;id&quot;:&quot;2021-04-01T16:15:56&quot;,&quot;margin&quot;:{&quot;bottom&quot;:0.026000002399086952,&quot;left&quot;:1.6909999847412109,&quot;right&quot;:2.5150001049041748,&quot;top&quot;:1.6929999589920044},&quot;type&quot;:0},{&quot;id&quot;:&quot;2021-04-01T16:15:56&quot;,&quot;margin&quot;:{&quot;bottom&quot;:1.6929999589920044,&quot;left&quot;:1.6909999847412109,&quot;right&quot;:2.5150001049041748,&quot;top&quot;:0.81999999284744263},&quot;type&quot;:0}],&quot;type&quot;:0}],&quot;type&quot;:0}"/>
  <p:tag name="KSO_WM_SLIDE_POSITION" val="72*95"/>
  <p:tag name="KSO_WM_SLIDE_RATIO" val="1.777778"/>
  <p:tag name="KSO_WM_SLIDE_SIZE" val="816*348"/>
  <p:tag name="KSO_WM_SLIDE_SUBTYPE" val="picTxt"/>
  <p:tag name="KSO_WM_SLIDE_SUPPORT_FEATURE_TYPE" val="8"/>
  <p:tag name="KSO_WM_SLIDE_TYPE" val="text"/>
  <p:tag name="KSO_WM_SPECIAL_SOURCE" val="bdnull"/>
  <p:tag name="KSO_WM_TAG_VERSION" val="1.0"/>
  <p:tag name="KSO_WM_TEMPLATE_ASSEMBLE_GROUPID" val="606570484054ed1e2fb814b4"/>
  <p:tag name="KSO_WM_TEMPLATE_ASSEMBLE_XID" val="606570484054ed1e2fb814b4"/>
  <p:tag name="KSO_WM_TEMPLATE_CATEGORY" val="diagram"/>
  <p:tag name="KSO_WM_TEMPLATE_COLOR_TYPE" val="1"/>
  <p:tag name="KSO_WM_TEMPLATE_INDEX" val="20217057"/>
  <p:tag name="KSO_WM_TEMPLATE_MASTER_TYPE" val="0"/>
  <p:tag name="KSO_WM_TEMPLATE_SUBCATEGORY" val="21"/>
</p:tagLst>
</file>

<file path=ppt/tags/tag43.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6065706f4054ed1e2fb8152c"/>
  <p:tag name="KSO_WM_TEMPLATE_ASSEMBLE_XID" val="6065706f4054ed1e2fb8152c"/>
  <p:tag name="KSO_WM_TEMPLATE_CATEGORY" val="diagram"/>
  <p:tag name="KSO_WM_TEMPLATE_INDEX" val="20217166"/>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6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44.xml><?xml version="1.0" encoding="utf-8"?>
<p:tagLst xmlns:p="http://schemas.openxmlformats.org/presentationml/2006/main">
  <p:tag name="KSO_WM_ASSEMBLE_CHIP_INDEX" val="0c72585af7b14b34980124449655933b"/>
  <p:tag name="KSO_WM_CHIP_FILLAREA_FILL_RULE" val="{&quot;fill_align&quot;:&quot;rm&quot;,&quot;fill_mode&quot;:&quot;full&quot;,&quot;sacle_strategy&quot;:&quot;smart&quot;}"/>
  <p:tag name="KSO_WM_CHIP_GROUPID" val="5e6b05596848fb12bee65ac8"/>
  <p:tag name="KSO_WM_CHIP_XID" val="5e6b05596848fb12bee65aca"/>
  <p:tag name="KSO_WM_TAG_VERSION" val="1.0"/>
  <p:tag name="KSO_WM_TEMPLATE_ASSEMBLE_GROUPID" val="60656eea4054ed1e2fb800c0"/>
  <p:tag name="KSO_WM_TEMPLATE_ASSEMBLE_XID" val="60656eea4054ed1e2fb800c0"/>
  <p:tag name="KSO_WM_TEMPLATE_CATEGORY" val="diagram"/>
  <p:tag name="KSO_WM_TEMPLATE_INDEX" val="20213108"/>
  <p:tag name="KSO_WM_UNIT_BLOCK" val="0"/>
  <p:tag name="KSO_WM_UNIT_COMPATIBLE" val="0"/>
  <p:tag name="KSO_WM_UNIT_DEC_AREA_ID" val="7b7e350777f04a1192d66cfb1568dc8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108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VALUE" val="180"/>
</p:tagLst>
</file>

<file path=ppt/tags/tag45.xml><?xml version="1.0" encoding="utf-8"?>
<p:tagLst xmlns:p="http://schemas.openxmlformats.org/presentationml/2006/main">
  <p:tag name="KSO_WM_ASSEMBLE_CHIP_INDEX" val="23678c3ec5f3449e8303f60cb1dbcdec"/>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ea4054ed1e2fb800c0"/>
  <p:tag name="KSO_WM_TEMPLATE_ASSEMBLE_XID" val="60656eea4054ed1e2fb800c0"/>
  <p:tag name="KSO_WM_TEMPLATE_CATEGORY" val="diagram"/>
  <p:tag name="KSO_WM_TEMPLATE_INDEX" val="20213108"/>
  <p:tag name="KSO_WM_UNIT_BLOCK" val="0"/>
  <p:tag name="KSO_WM_UNIT_COMPATIBLE" val="0"/>
  <p:tag name="KSO_WM_UNIT_DEC_AREA_ID" val="29307b0dae9a43acb6eb18685748e0f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108_1*f*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VALUE" val="180"/>
</p:tagLst>
</file>

<file path=ppt/tags/tag4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f56cd11dce384c67a04fddbd387da9e0&quot;,&quot;fill_align&quot;:&quot;lm&quot;,&quot;chip_types&quot;:[&quot;pictext&quot;,&quot;text&quot;,&quot;picture&quot;,&quot;header&quot;,&quot;chart&quot;,&quot;table&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text&quot;,&quot;picture&quot;,&quot;chart&quot;,&quot;table&quot;,&quot;video&quot;]}],[{&quot;text_align&quot;:&quot;lm&quot;,&quot;text_direction&quot;:&quot;horizontal&quot;,&quot;support_big_font&quot;:false,&quot;picture_toward&quot;:0,&quot;picture_dockside&quot;:[],&quot;fill_id&quot;:&quot;f56cd11dce384c67a04fddbd387da9e0&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picture&quot;,&quot;chart&quot;,&quot;table&quot;,&quot;video&quot;]}]]"/>
  <p:tag name="KSO_WM_CHIP_GROUPID" val="5e6f0058605d5daf04fe5fa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a37c25c58138ea8159524"/>
  <p:tag name="KSO_WM_SLIDE_BACKGROUND" val="[&quot;general&quot;,&quot;frame&quot;]"/>
  <p:tag name="KSO_WM_SLIDE_BACKGROUND_TYPE" val="frame"/>
  <p:tag name="KSO_WM_SLIDE_BK_DARK_LIGHT" val="2"/>
  <p:tag name="KSO_WM_SLIDE_CAN_ADD_NAVIGATION" val="1"/>
  <p:tag name="KSO_WM_SLIDE_ID" val="diagram20217166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6:17:13&quot;,&quot;maxSize&quot;:{&quot;size1&quot;:49.775004533926641},&quot;minSize&quot;:{&quot;size1&quot;:37.275004533926641},&quot;normalSize&quot;:{&quot;size1&quot;:49.570837867259975},&quot;subLayout&quot;:[{&quot;id&quot;:&quot;2021-04-01T16:17:13&quot;,&quot;margin&quot;:{&quot;bottom&quot;:1.7289999723434448,&quot;left&quot;:2.5399999618530273,&quot;right&quot;:0.81999999284744263,&quot;top&quot;:1.7289999723434448},&quot;type&quot;:0},{&quot;id&quot;:&quot;2021-04-01T16:17:13&quot;,&quot;margin&quot;:{&quot;bottom&quot;:1.6929999589920044,&quot;left&quot;:0.026000002399086952,&quot;right&quot;:2.5399999618530273,&quot;top&quot;:1.6929999589920044},&quot;type&quot;:0}],&quot;type&quot;:0}"/>
  <p:tag name="KSO_WM_SLIDE_POSITION" val="96*143"/>
  <p:tag name="KSO_WM_SLIDE_RATIO" val="1.777778"/>
  <p:tag name="KSO_WM_SLIDE_SIZE" val="768*253"/>
  <p:tag name="KSO_WM_SLIDE_SUBTYPE" val="pureTxt"/>
  <p:tag name="KSO_WM_SLIDE_SUPPORT_FEATURE_TYPE" val="0"/>
  <p:tag name="KSO_WM_SLIDE_TYPE" val="text"/>
  <p:tag name="KSO_WM_SPECIAL_SOURCE" val="bdnull"/>
  <p:tag name="KSO_WM_TAG_VERSION" val="1.0"/>
  <p:tag name="KSO_WM_TEMPLATE_ASSEMBLE_GROUPID" val="6065706f4054ed1e2fb8152c"/>
  <p:tag name="KSO_WM_TEMPLATE_ASSEMBLE_XID" val="6065706f4054ed1e2fb8152c"/>
  <p:tag name="KSO_WM_TEMPLATE_CATEGORY" val="diagram"/>
  <p:tag name="KSO_WM_TEMPLATE_COLOR_TYPE" val="1"/>
  <p:tag name="KSO_WM_TEMPLATE_INDEX" val="20217166"/>
  <p:tag name="KSO_WM_TEMPLATE_MASTER_TYPE" val="0"/>
  <p:tag name="KSO_WM_TEMPLATE_SUBCATEGORY" val="21"/>
</p:tagLst>
</file>

<file path=ppt/tags/tag47.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6065706f4054ed1e2fb8152c"/>
  <p:tag name="KSO_WM_TEMPLATE_ASSEMBLE_XID" val="6065706f4054ed1e2fb8152c"/>
  <p:tag name="KSO_WM_TEMPLATE_CATEGORY" val="diagram"/>
  <p:tag name="KSO_WM_TEMPLATE_INDEX" val="20217166"/>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6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48.xml><?xml version="1.0" encoding="utf-8"?>
<p:tagLst xmlns:p="http://schemas.openxmlformats.org/presentationml/2006/main">
  <p:tag name="KSO_WM_ASSEMBLE_CHIP_INDEX" val="141c5f99e32340a681e3b510254796c4"/>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706f4054ed1e2fb8152c"/>
  <p:tag name="KSO_WM_TEMPLATE_ASSEMBLE_XID" val="6065706f4054ed1e2fb8152c"/>
  <p:tag name="KSO_WM_TEMPLATE_CATEGORY" val="diagram"/>
  <p:tag name="KSO_WM_TEMPLATE_INDEX" val="20217166"/>
  <p:tag name="KSO_WM_UNIT_BLOCK" val="0"/>
  <p:tag name="KSO_WM_UNIT_COMPATIBLE" val="0"/>
  <p:tag name="KSO_WM_UNIT_DEC_AREA_ID" val="9b1abdaf530843228c7159f4135081d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6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49.xml><?xml version="1.0" encoding="utf-8"?>
<p:tagLst xmlns:p="http://schemas.openxmlformats.org/presentationml/2006/main">
  <p:tag name="KSO_WM_ASSEMBLE_CHIP_INDEX" val="b61c0b8caf6c4b838f59b607861b970e"/>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706f4054ed1e2fb8152c"/>
  <p:tag name="KSO_WM_TEMPLATE_ASSEMBLE_XID" val="6065706f4054ed1e2fb8152c"/>
  <p:tag name="KSO_WM_TEMPLATE_CATEGORY" val="diagram"/>
  <p:tag name="KSO_WM_TEMPLATE_INDEX" val="20217166"/>
  <p:tag name="KSO_WM_UNIT_BLOCK" val="0"/>
  <p:tag name="KSO_WM_UNIT_COMPATIBLE" val="0"/>
  <p:tag name="KSO_WM_UNIT_DEC_AREA_ID" val="def0dcdfd05741bb82babbb48fc0a6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66_1*f*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VALUE" val="270"/>
</p:tagLst>
</file>

<file path=ppt/tags/tag5.xml><?xml version="1.0" encoding="utf-8"?>
<p:tagLst xmlns:p="http://schemas.openxmlformats.org/presentationml/2006/main">
  <p:tag name="KSO_WM_BEAUTIFY_FLAG" val="#wm#"/>
  <p:tag name="KSO_WM_SLIDE_ID" val="diagram20182480_1"/>
  <p:tag name="KSO_WM_SLIDE_INDEX" val="1"/>
  <p:tag name="KSO_WM_SLIDE_ITEM_CNT" val="0"/>
  <p:tag name="KSO_WM_SLIDE_LAYOUT" val="a_d"/>
  <p:tag name="KSO_WM_SLIDE_LAYOUT_CNT" val="1_1"/>
  <p:tag name="KSO_WM_SLIDE_POSITION" val="27*32"/>
  <p:tag name="KSO_WM_SLIDE_SIZE" val="904*483"/>
  <p:tag name="KSO_WM_SLIDE_SUBTYPE" val="picTxt"/>
  <p:tag name="KSO_WM_SLIDE_TYPE" val="text"/>
  <p:tag name="KSO_WM_SPECIAL_SOURCE" val="bdnull"/>
  <p:tag name="KSO_WM_TAG_VERSION" val="1.0"/>
  <p:tag name="KSO_WM_TEMPLATE_CATEGORY" val="diagram"/>
  <p:tag name="KSO_WM_TEMPLATE_COLOR_TYPE" val="1"/>
  <p:tag name="KSO_WM_TEMPLATE_INDEX" val="20182480"/>
  <p:tag name="KSO_WM_TEMPLATE_MASTER_TYPE" val="0"/>
  <p:tag name="KSO_WM_TEMPLATE_SUBCATEGORY" val="0"/>
</p:tagLst>
</file>

<file path=ppt/tags/tag50.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f56cd11dce384c67a04fddbd387da9e0&quot;,&quot;fill_align&quot;:&quot;lm&quot;,&quot;chip_types&quot;:[&quot;pictext&quot;,&quot;text&quot;,&quot;picture&quot;,&quot;header&quot;,&quot;chart&quot;,&quot;table&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text&quot;,&quot;picture&quot;,&quot;chart&quot;,&quot;table&quot;,&quot;video&quot;]}],[{&quot;text_align&quot;:&quot;lm&quot;,&quot;text_direction&quot;:&quot;horizontal&quot;,&quot;support_big_font&quot;:false,&quot;picture_toward&quot;:0,&quot;picture_dockside&quot;:[],&quot;fill_id&quot;:&quot;f56cd11dce384c67a04fddbd387da9e0&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picture&quot;,&quot;chart&quot;,&quot;table&quot;,&quot;video&quot;]}]]"/>
  <p:tag name="KSO_WM_CHIP_GROUPID" val="5e6f0058605d5daf04fe5fa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a37c25c58138ea8159524"/>
  <p:tag name="KSO_WM_SLIDE_BACKGROUND" val="[&quot;general&quot;,&quot;frame&quot;]"/>
  <p:tag name="KSO_WM_SLIDE_BACKGROUND_TYPE" val="frame"/>
  <p:tag name="KSO_WM_SLIDE_BK_DARK_LIGHT" val="2"/>
  <p:tag name="KSO_WM_SLIDE_CAN_ADD_NAVIGATION" val="1"/>
  <p:tag name="KSO_WM_SLIDE_ID" val="diagram20217166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6:17:13&quot;,&quot;maxSize&quot;:{&quot;size1&quot;:49.775004533926641},&quot;minSize&quot;:{&quot;size1&quot;:37.275004533926641},&quot;normalSize&quot;:{&quot;size1&quot;:49.570837867259975},&quot;subLayout&quot;:[{&quot;id&quot;:&quot;2021-04-01T16:17:13&quot;,&quot;margin&quot;:{&quot;bottom&quot;:1.7289999723434448,&quot;left&quot;:2.5399999618530273,&quot;right&quot;:0.81999999284744263,&quot;top&quot;:1.7289999723434448},&quot;type&quot;:0},{&quot;id&quot;:&quot;2021-04-01T16:17:13&quot;,&quot;margin&quot;:{&quot;bottom&quot;:1.6929999589920044,&quot;left&quot;:0.026000002399086952,&quot;right&quot;:2.5399999618530273,&quot;top&quot;:1.6929999589920044},&quot;type&quot;:0}],&quot;type&quot;:0}"/>
  <p:tag name="KSO_WM_SLIDE_POSITION" val="96*143"/>
  <p:tag name="KSO_WM_SLIDE_RATIO" val="1.777778"/>
  <p:tag name="KSO_WM_SLIDE_SIZE" val="768*253"/>
  <p:tag name="KSO_WM_SLIDE_SUBTYPE" val="pureTxt"/>
  <p:tag name="KSO_WM_SLIDE_SUPPORT_FEATURE_TYPE" val="0"/>
  <p:tag name="KSO_WM_SLIDE_TYPE" val="text"/>
  <p:tag name="KSO_WM_SPECIAL_SOURCE" val="bdnull"/>
  <p:tag name="KSO_WM_TAG_VERSION" val="1.0"/>
  <p:tag name="KSO_WM_TEMPLATE_ASSEMBLE_GROUPID" val="6065706f4054ed1e2fb8152c"/>
  <p:tag name="KSO_WM_TEMPLATE_ASSEMBLE_XID" val="6065706f4054ed1e2fb8152c"/>
  <p:tag name="KSO_WM_TEMPLATE_CATEGORY" val="diagram"/>
  <p:tag name="KSO_WM_TEMPLATE_COLOR_TYPE" val="1"/>
  <p:tag name="KSO_WM_TEMPLATE_INDEX" val="20217166"/>
  <p:tag name="KSO_WM_TEMPLATE_MASTER_TYPE" val="0"/>
  <p:tag name="KSO_WM_TEMPLATE_SUBCATEGORY" val="21"/>
</p:tagLst>
</file>

<file path=ppt/tags/tag51.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57e87a9a3e40406481c111dfac461af8"/>
  <p:tag name="KSO_WM_UNIT_DECORATE_INFO" val="{&quot;DecorateInfoH&quot;:{&quot;IsAbs&quot;:false},&quot;DecorateInfoW&quot;:{&quot;IsAbs&quot;:false},&quot;DecorateInfoX&quot;:{&quot;IsAbs&quot;:true,&quot;Pos&quot;:2},&quot;DecorateInfoY&quot;:{&quot;IsAbs&quot;:true,&quot;Pos&quot;:2},&quot;ReferentInfo&quot;:{&quot;Id&quot;:&quot;1ec00d51da804f2f8d0a0b39bdadf0e0&quot;,&quot;X&quot;:{&quot;Pos&quot;:2},&quot;Y&quot;:{&quot;Pos&quot;:2}},&quot;whChangeMode&quot;:1}"/>
  <p:tag name="KSO_WM_UNIT_DIAGRAM_ISNUMVISUAL" val="0"/>
  <p:tag name="KSO_WM_UNIT_DIAGRAM_ISREFERUNIT" val="0"/>
  <p:tag name="KSO_WM_UNIT_HIGHLIGHT" val="0"/>
  <p:tag name="KSO_WM_UNIT_ID" val="diagram20217195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52.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UNIT_DIAGRAM_ISNUMVISUAL" val="0"/>
  <p:tag name="KSO_WM_UNIT_DIAGRAM_ISREFERUNIT" val="0"/>
  <p:tag name="KSO_WM_UNIT_HIGHLIGHT" val="0"/>
  <p:tag name="KSO_WM_UNIT_ID" val="diagram20217195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53.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5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54.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1ec00d51da804f2f8d0a0b39bdadf0e0"/>
  <p:tag name="KSO_WM_UNIT_DECORATE_INFO" val="{&quot;DecorateInfoH&quot;:{&quot;IsAbs&quot;:false},&quot;DecorateInfoW&quot;:{&quot;IsAbs&quot;:false},&quot;DecorateInfoX&quot;:{&quot;IsAbs&quot;:true,&quot;Pos&quot;:1},&quot;DecorateInfoY&quot;:{&quot;IsAbs&quot;:true,&quot;Pos&quot;:1},&quot;ReferentInfo&quot;:{&quot;Id&quot;:&quot;1b6f58c11e3147619d6be6e88592b919&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5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55.xml><?xml version="1.0" encoding="utf-8"?>
<p:tagLst xmlns:p="http://schemas.openxmlformats.org/presentationml/2006/main">
  <p:tag name="KSO_WM_ASSEMBLE_CHIP_INDEX" val="c5344d6846c8409e9c0afa8e8ee9c135"/>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d659ce57ee5a4e9f9804139732b3bec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56.xml><?xml version="1.0" encoding="utf-8"?>
<p:tagLst xmlns:p="http://schemas.openxmlformats.org/presentationml/2006/main">
  <p:tag name="KSO_WM_ASSEMBLE_CHIP_INDEX" val="c6d5f2a253be4ca780a41177b8c26c23"/>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5_1*f*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144"/>
</p:tagLst>
</file>

<file path=ppt/tags/tag57.xml><?xml version="1.0" encoding="utf-8"?>
<p:tagLst xmlns:p="http://schemas.openxmlformats.org/presentationml/2006/main">
  <p:tag name="KSO_WM_ASSEMBLE_CHIP_INDEX" val="3db2d7c201894a5eb16a7cbbdc679616"/>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1b6f58c11e3147619d6be6e88592b91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5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144"/>
</p:tagLst>
</file>

<file path=ppt/tags/tag58.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SLIDE_BACKGROUND" val="[&quot;general&quot;]"/>
  <p:tag name="KSO_WM_SLIDE_BACKGROUND_TYPE" val="general"/>
  <p:tag name="KSO_WM_SLIDE_BK_DARK_LIGHT" val="2"/>
  <p:tag name="KSO_WM_SLIDE_CAN_ADD_NAVIGATION" val="1"/>
  <p:tag name="KSO_WM_SLIDE_ID" val="diagram20217195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6:17:45&quot;,&quot;maxSize&quot;:{&quot;size1&quot;:26.699999999999999},&quot;minSize&quot;:{&quot;size1&quot;:20},&quot;normalSize&quot;:{&quot;size1&quot;:20.711111111111112},&quot;subLayout&quot;:[{&quot;id&quot;:&quot;2021-04-01T16:17:45&quot;,&quot;margin&quot;:{&quot;bottom&quot;:0.026000002399086952,&quot;left&quot;:1.6929999589920044,&quot;right&quot;:1.6929999589920044,&quot;top&quot;:1.6929999589920044},&quot;type&quot;:0},{&quot;direction&quot;:1,&quot;id&quot;:&quot;2021-04-01T16:17:45&quot;,&quot;maxSize&quot;:{&quot;size1&quot;:62.5},&quot;minSize&quot;:{&quot;size1&quot;:30},&quot;normalSize&quot;:{&quot;size1&quot;:46.299999999999997},&quot;subLayout&quot;:[{&quot;id&quot;:&quot;2021-04-01T16:17:45&quot;,&quot;margin&quot;:{&quot;bottom&quot;:2.5399999618530273,&quot;left&quot;:2.9630000591278076,&quot;right&quot;:0.026000002399086952,&quot;top&quot;:2.0899999141693115},&quot;type&quot;:0},{&quot;id&quot;:&quot;2021-04-01T16:17:45&quot;,&quot;margin&quot;:{&quot;bottom&quot;:2.5399999618530273,&quot;left&quot;:2.9630000591278076,&quot;right&quot;:2.5399999618530273,&quot;top&quot;:2.1170001029968262},&quot;type&quot;:0}],&quot;type&quot;:0}],&quot;type&quot;:0}"/>
  <p:tag name="KSO_WM_SLIDE_POSITION" val="48*72"/>
  <p:tag name="KSO_WM_SLIDE_RATIO" val="1.777778"/>
  <p:tag name="KSO_WM_SLIDE_SIZE" val="864*384"/>
  <p:tag name="KSO_WM_SLIDE_SUBTYPE" val="pureTxt"/>
  <p:tag name="KSO_WM_SLIDE_SUPPORT_FEATURE_TYPE" val="0"/>
  <p:tag name="KSO_WM_SLIDE_TYPE" val="text"/>
  <p:tag name="KSO_WM_SPECIAL_SOURCE" val="bdnull"/>
  <p:tag name="KSO_WM_TAG_VERSION" val="1.0"/>
  <p:tag name="KSO_WM_TEMPLATE_ASSEMBLE_GROUPID" val="606570734054ed1e2fb8155f"/>
  <p:tag name="KSO_WM_TEMPLATE_ASSEMBLE_XID" val="606570734054ed1e2fb8155f"/>
  <p:tag name="KSO_WM_TEMPLATE_CATEGORY" val="diagram"/>
  <p:tag name="KSO_WM_TEMPLATE_COLOR_TYPE" val="1"/>
  <p:tag name="KSO_WM_TEMPLATE_INDEX" val="20217195"/>
  <p:tag name="KSO_WM_TEMPLATE_MASTER_TYPE" val="0"/>
  <p:tag name="KSO_WM_TEMPLATE_SUBCATEGORY" val="21"/>
</p:tagLst>
</file>

<file path=ppt/tags/tag59.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57e87a9a3e40406481c111dfac461af8"/>
  <p:tag name="KSO_WM_UNIT_DECORATE_INFO" val="{&quot;DecorateInfoH&quot;:{&quot;IsAbs&quot;:false},&quot;DecorateInfoW&quot;:{&quot;IsAbs&quot;:false},&quot;DecorateInfoX&quot;:{&quot;IsAbs&quot;:true,&quot;Pos&quot;:2},&quot;DecorateInfoY&quot;:{&quot;IsAbs&quot;:true,&quot;Pos&quot;:2},&quot;ReferentInfo&quot;:{&quot;Id&quot;:&quot;1ec00d51da804f2f8d0a0b39bdadf0e0&quot;,&quot;X&quot;:{&quot;Pos&quot;:2},&quot;Y&quot;:{&quot;Pos&quot;:2}},&quot;whChangeMode&quot;:1}"/>
  <p:tag name="KSO_WM_UNIT_DIAGRAM_ISNUMVISUAL" val="0"/>
  <p:tag name="KSO_WM_UNIT_DIAGRAM_ISREFERUNIT" val="0"/>
  <p:tag name="KSO_WM_UNIT_HIGHLIGHT" val="0"/>
  <p:tag name="KSO_WM_UNIT_ID" val="diagram20217195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6.xml><?xml version="1.0" encoding="utf-8"?>
<p:tagLst xmlns:p="http://schemas.openxmlformats.org/presentationml/2006/main">
  <p:tag name="KSO_WM_ASSEMBLE_CHIP_INDEX" val="0c35154b00d344299561d6c90d593603"/>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6eb64054ed1e2fb7fe98"/>
  <p:tag name="KSO_WM_TEMPLATE_ASSEMBLE_XID" val="60656eb64054ed1e2fb7fe98"/>
  <p:tag name="KSO_WM_TEMPLATE_CATEGORY" val="diagram"/>
  <p:tag name="KSO_WM_TEMPLATE_INDEX" val="20213292"/>
  <p:tag name="KSO_WM_UNIT_BLOCK" val="0"/>
  <p:tag name="KSO_WM_UNIT_COMPATIBLE" val="0"/>
  <p:tag name="KSO_WM_UNIT_DEC_AREA_ID" val="1803e56c384b485f9e8211c67642e77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2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0"/>
</p:tagLst>
</file>

<file path=ppt/tags/tag60.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UNIT_DIAGRAM_ISNUMVISUAL" val="0"/>
  <p:tag name="KSO_WM_UNIT_DIAGRAM_ISREFERUNIT" val="0"/>
  <p:tag name="KSO_WM_UNIT_HIGHLIGHT" val="0"/>
  <p:tag name="KSO_WM_UNIT_ID" val="diagram20217195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61.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5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62.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1ec00d51da804f2f8d0a0b39bdadf0e0"/>
  <p:tag name="KSO_WM_UNIT_DECORATE_INFO" val="{&quot;DecorateInfoH&quot;:{&quot;IsAbs&quot;:false},&quot;DecorateInfoW&quot;:{&quot;IsAbs&quot;:false},&quot;DecorateInfoX&quot;:{&quot;IsAbs&quot;:true,&quot;Pos&quot;:1},&quot;DecorateInfoY&quot;:{&quot;IsAbs&quot;:true,&quot;Pos&quot;:1},&quot;ReferentInfo&quot;:{&quot;Id&quot;:&quot;1b6f58c11e3147619d6be6e88592b919&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5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63.xml><?xml version="1.0" encoding="utf-8"?>
<p:tagLst xmlns:p="http://schemas.openxmlformats.org/presentationml/2006/main">
  <p:tag name="KSO_WM_ASSEMBLE_CHIP_INDEX" val="c5344d6846c8409e9c0afa8e8ee9c135"/>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d659ce57ee5a4e9f9804139732b3bec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64.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SLIDE_BACKGROUND" val="[&quot;general&quot;]"/>
  <p:tag name="KSO_WM_SLIDE_BACKGROUND_TYPE" val="general"/>
  <p:tag name="KSO_WM_SLIDE_BK_DARK_LIGHT" val="2"/>
  <p:tag name="KSO_WM_SLIDE_CAN_ADD_NAVIGATION" val="1"/>
  <p:tag name="KSO_WM_SLIDE_ID" val="diagram20217195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6:17:45&quot;,&quot;maxSize&quot;:{&quot;size1&quot;:26.699999999999999},&quot;minSize&quot;:{&quot;size1&quot;:20},&quot;normalSize&quot;:{&quot;size1&quot;:20.711111111111112},&quot;subLayout&quot;:[{&quot;id&quot;:&quot;2021-04-01T16:17:45&quot;,&quot;margin&quot;:{&quot;bottom&quot;:0.026000002399086952,&quot;left&quot;:1.6929999589920044,&quot;right&quot;:1.6929999589920044,&quot;top&quot;:1.6929999589920044},&quot;type&quot;:0},{&quot;direction&quot;:1,&quot;id&quot;:&quot;2021-04-01T16:17:45&quot;,&quot;maxSize&quot;:{&quot;size1&quot;:62.5},&quot;minSize&quot;:{&quot;size1&quot;:30},&quot;normalSize&quot;:{&quot;size1&quot;:46.299999999999997},&quot;subLayout&quot;:[{&quot;id&quot;:&quot;2021-04-01T16:17:45&quot;,&quot;margin&quot;:{&quot;bottom&quot;:2.5399999618530273,&quot;left&quot;:2.9630000591278076,&quot;right&quot;:0.026000002399086952,&quot;top&quot;:2.0899999141693115},&quot;type&quot;:0},{&quot;id&quot;:&quot;2021-04-01T16:17:45&quot;,&quot;margin&quot;:{&quot;bottom&quot;:2.5399999618530273,&quot;left&quot;:2.9630000591278076,&quot;right&quot;:2.5399999618530273,&quot;top&quot;:2.1170001029968262},&quot;type&quot;:0}],&quot;type&quot;:0}],&quot;type&quot;:0}"/>
  <p:tag name="KSO_WM_SLIDE_POSITION" val="48*72"/>
  <p:tag name="KSO_WM_SLIDE_RATIO" val="1.777778"/>
  <p:tag name="KSO_WM_SLIDE_SIZE" val="864*384"/>
  <p:tag name="KSO_WM_SLIDE_SUBTYPE" val="pureTxt"/>
  <p:tag name="KSO_WM_SLIDE_SUPPORT_FEATURE_TYPE" val="0"/>
  <p:tag name="KSO_WM_SLIDE_TYPE" val="text"/>
  <p:tag name="KSO_WM_SPECIAL_SOURCE" val="bdnull"/>
  <p:tag name="KSO_WM_TAG_VERSION" val="1.0"/>
  <p:tag name="KSO_WM_TEMPLATE_ASSEMBLE_GROUPID" val="606570734054ed1e2fb8155f"/>
  <p:tag name="KSO_WM_TEMPLATE_ASSEMBLE_XID" val="606570734054ed1e2fb8155f"/>
  <p:tag name="KSO_WM_TEMPLATE_CATEGORY" val="diagram"/>
  <p:tag name="KSO_WM_TEMPLATE_COLOR_TYPE" val="1"/>
  <p:tag name="KSO_WM_TEMPLATE_INDEX" val="20217195"/>
  <p:tag name="KSO_WM_TEMPLATE_MASTER_TYPE" val="0"/>
  <p:tag name="KSO_WM_TEMPLATE_SUBCATEGORY" val="21"/>
</p:tagLst>
</file>

<file path=ppt/tags/tag65.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6065706f4054ed1e2fb8152c"/>
  <p:tag name="KSO_WM_TEMPLATE_ASSEMBLE_XID" val="6065706f4054ed1e2fb8152c"/>
  <p:tag name="KSO_WM_TEMPLATE_CATEGORY" val="diagram"/>
  <p:tag name="KSO_WM_TEMPLATE_INDEX" val="20217166"/>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66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66.xml><?xml version="1.0" encoding="utf-8"?>
<p:tagLst xmlns:p="http://schemas.openxmlformats.org/presentationml/2006/main">
  <p:tag name="KSO_WM_ASSEMBLE_CHIP_INDEX" val="141c5f99e32340a681e3b510254796c4"/>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706f4054ed1e2fb8152c"/>
  <p:tag name="KSO_WM_TEMPLATE_ASSEMBLE_XID" val="6065706f4054ed1e2fb8152c"/>
  <p:tag name="KSO_WM_TEMPLATE_CATEGORY" val="diagram"/>
  <p:tag name="KSO_WM_TEMPLATE_INDEX" val="20217166"/>
  <p:tag name="KSO_WM_UNIT_BLOCK" val="0"/>
  <p:tag name="KSO_WM_UNIT_COMPATIBLE" val="0"/>
  <p:tag name="KSO_WM_UNIT_DEC_AREA_ID" val="9b1abdaf530843228c7159f4135081d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6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67.xml><?xml version="1.0" encoding="utf-8"?>
<p:tagLst xmlns:p="http://schemas.openxmlformats.org/presentationml/2006/main">
  <p:tag name="KSO_WM_ASSEMBLE_CHIP_INDEX" val="b61c0b8caf6c4b838f59b607861b970e"/>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706f4054ed1e2fb8152c"/>
  <p:tag name="KSO_WM_TEMPLATE_ASSEMBLE_XID" val="6065706f4054ed1e2fb8152c"/>
  <p:tag name="KSO_WM_TEMPLATE_CATEGORY" val="diagram"/>
  <p:tag name="KSO_WM_TEMPLATE_INDEX" val="20217166"/>
  <p:tag name="KSO_WM_UNIT_BLOCK" val="0"/>
  <p:tag name="KSO_WM_UNIT_COMPATIBLE" val="0"/>
  <p:tag name="KSO_WM_UNIT_DEC_AREA_ID" val="def0dcdfd05741bb82babbb48fc0a69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66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70"/>
</p:tagLst>
</file>

<file path=ppt/tags/tag68.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picture_toward&quot;:0,&quot;picture_dockside&quot;:[],&quot;fill_id&quot;:&quot;f56cd11dce384c67a04fddbd387da9e0&quot;,&quot;fill_align&quot;:&quot;lm&quot;,&quot;chip_types&quot;:[&quot;pictext&quot;,&quot;text&quot;,&quot;picture&quot;,&quot;header&quot;,&quot;chart&quot;,&quot;table&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text&quot;,&quot;picture&quot;,&quot;chart&quot;,&quot;table&quot;,&quot;video&quot;]}],[{&quot;text_align&quot;:&quot;lm&quot;,&quot;text_direction&quot;:&quot;horizontal&quot;,&quot;support_big_font&quot;:false,&quot;picture_toward&quot;:0,&quot;picture_dockside&quot;:[],&quot;fill_id&quot;:&quot;f56cd11dce384c67a04fddbd387da9e0&quot;,&quot;fill_align&quot;:&quot;lm&quot;,&quot;chip_types&quot;:[&quot;text&quot;,&quot;header&quot;]},{&quot;text_align&quot;:&quot;lm&quot;,&quot;text_direction&quot;:&quot;horizontal&quot;,&quot;support_features&quot;:[&quot;collage&quot;,&quot;carousel&quot;],&quot;support_big_font&quot;:false,&quot;picture_toward&quot;:0,&quot;picture_dockside&quot;:[],&quot;fill_id&quot;:&quot;afd76a6f628c418d84be99318ed3c332&quot;,&quot;fill_align&quot;:&quot;lm&quot;,&quot;chip_types&quot;:[&quot;diagram&quot;,&quot;pictext&quot;,&quot;picture&quot;,&quot;chart&quot;,&quot;table&quot;,&quot;video&quot;]}]]"/>
  <p:tag name="KSO_WM_CHIP_GROUPID" val="5e6f0058605d5daf04fe5fa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9a37c25c58138ea8159524"/>
  <p:tag name="KSO_WM_SLIDE_BACKGROUND" val="[&quot;general&quot;,&quot;frame&quot;]"/>
  <p:tag name="KSO_WM_SLIDE_BACKGROUND_TYPE" val="frame"/>
  <p:tag name="KSO_WM_SLIDE_BK_DARK_LIGHT" val="2"/>
  <p:tag name="KSO_WM_SLIDE_CAN_ADD_NAVIGATION" val="1"/>
  <p:tag name="KSO_WM_SLIDE_ID" val="diagram20217166_1"/>
  <p:tag name="KSO_WM_SLIDE_INDEX" val="1"/>
  <p:tag name="KSO_WM_SLIDE_ITEM_CNT" val="0"/>
  <p:tag name="KSO_WM_SLIDE_LAYOUT" val="f"/>
  <p:tag name="KSO_WM_SLIDE_LAYOUT_CNT" val="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6:17:13&quot;,&quot;maxSize&quot;:{&quot;size1&quot;:48.799646976551351},&quot;minSize&quot;:{&quot;size1&quot;:36.299646976551351},&quot;normalSize&quot;:{&quot;size1&quot;:38.699646976551357},&quot;subLayout&quot;:[{&quot;id&quot;:&quot;2021-04-01T16:17:13&quot;,&quot;margin&quot;:{&quot;bottom&quot;:1.7289999723434448,&quot;left&quot;:2.5399999618530273,&quot;right&quot;:0.81999999284744263,&quot;top&quot;:1.7289999723434448},&quot;type&quot;:0},{&quot;id&quot;:&quot;2021-04-01T16:17:13&quot;,&quot;margin&quot;:{&quot;bottom&quot;:1.6929999589920044,&quot;left&quot;:0.026000002399086952,&quot;right&quot;:2.5399999618530273,&quot;top&quot;:1.6929999589920044},&quot;type&quot;:0}],&quot;type&quot;:0}"/>
  <p:tag name="KSO_WM_SLIDE_POSITION" val="96*143"/>
  <p:tag name="KSO_WM_SLIDE_RATIO" val="1.777778"/>
  <p:tag name="KSO_WM_SLIDE_SIZE" val="768*253"/>
  <p:tag name="KSO_WM_SLIDE_SUBTYPE" val="pureTxt"/>
  <p:tag name="KSO_WM_SLIDE_SUPPORT_FEATURE_TYPE" val="0"/>
  <p:tag name="KSO_WM_SLIDE_TYPE" val="text"/>
  <p:tag name="KSO_WM_SPECIAL_SOURCE" val="bdnull"/>
  <p:tag name="KSO_WM_TAG_VERSION" val="1.0"/>
  <p:tag name="KSO_WM_TEMPLATE_ASSEMBLE_GROUPID" val="6065706f4054ed1e2fb8152c"/>
  <p:tag name="KSO_WM_TEMPLATE_ASSEMBLE_XID" val="6065706f4054ed1e2fb8152c"/>
  <p:tag name="KSO_WM_TEMPLATE_CATEGORY" val="diagram"/>
  <p:tag name="KSO_WM_TEMPLATE_COLOR_TYPE" val="1"/>
  <p:tag name="KSO_WM_TEMPLATE_INDEX" val="20217166"/>
  <p:tag name="KSO_WM_TEMPLATE_MASTER_TYPE" val="0"/>
  <p:tag name="KSO_WM_TEMPLATE_SUBCATEGORY" val="21"/>
</p:tagLst>
</file>

<file path=ppt/tags/tag69.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57e87a9a3e40406481c111dfac461af8"/>
  <p:tag name="KSO_WM_UNIT_DECORATE_INFO" val="{&quot;DecorateInfoH&quot;:{&quot;IsAbs&quot;:false},&quot;DecorateInfoW&quot;:{&quot;IsAbs&quot;:false},&quot;DecorateInfoX&quot;:{&quot;IsAbs&quot;:true,&quot;Pos&quot;:2},&quot;DecorateInfoY&quot;:{&quot;IsAbs&quot;:true,&quot;Pos&quot;:2},&quot;ReferentInfo&quot;:{&quot;Id&quot;:&quot;1ec00d51da804f2f8d0a0b39bdadf0e0&quot;,&quot;X&quot;:{&quot;Pos&quot;:2},&quot;Y&quot;:{&quot;Pos&quot;:2}},&quot;whChangeMode&quot;:1}"/>
  <p:tag name="KSO_WM_UNIT_DIAGRAM_ISNUMVISUAL" val="0"/>
  <p:tag name="KSO_WM_UNIT_DIAGRAM_ISREFERUNIT" val="0"/>
  <p:tag name="KSO_WM_UNIT_HIGHLIGHT" val="0"/>
  <p:tag name="KSO_WM_UNIT_ID" val="diagram20217195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7.xml><?xml version="1.0" encoding="utf-8"?>
<p:tagLst xmlns:p="http://schemas.openxmlformats.org/presentationml/2006/main">
  <p:tag name="KSO_WM_ASSEMBLE_CHIP_INDEX" val="ca28d8b402c44286a0ce53412c695ee6"/>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eb64054ed1e2fb7fe98"/>
  <p:tag name="KSO_WM_TEMPLATE_ASSEMBLE_XID" val="60656eb64054ed1e2fb7fe98"/>
  <p:tag name="KSO_WM_TEMPLATE_CATEGORY" val="diagram"/>
  <p:tag name="KSO_WM_TEMPLATE_INDEX" val="20213292"/>
  <p:tag name="KSO_WM_UNIT_COMPATIBLE" val="0"/>
  <p:tag name="KSO_WM_UNIT_DEC_AREA_ID" val="0762b89598d441a9bd7b8c6e1d15413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292_1*d*1"/>
  <p:tag name="KSO_WM_UNIT_INDEX" val="1"/>
  <p:tag name="KSO_WM_UNIT_LAYERLEVEL" val="1"/>
  <p:tag name="KSO_WM_UNIT_PICTURE_CLIP_FLAG" val="0"/>
  <p:tag name="KSO_WM_UNIT_SM_LIMIT_TYPE" val="2"/>
  <p:tag name="KSO_WM_UNIT_SUPPORT_UNIT_TYPE" val="[&quot;l&quot;,&quot;m&quot;,&quot;n&quot;,&quot;o&quot;,&quot;p&quot;,&quot;q&quot;,&quot;r&quot;,&quot;δ&quot;,&quot;ε&quot;,&quot;ζ&quot;,&quot;η&quot;,&quot;d&quot;,&quot;α&quot;,&quot;β&quot;]"/>
  <p:tag name="KSO_WM_UNIT_TYPE" val="d"/>
  <p:tag name="KSO_WM_UNIT_VALUE" val="1100*2242"/>
</p:tagLst>
</file>

<file path=ppt/tags/tag70.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UNIT_DIAGRAM_ISNUMVISUAL" val="0"/>
  <p:tag name="KSO_WM_UNIT_DIAGRAM_ISREFERUNIT" val="0"/>
  <p:tag name="KSO_WM_UNIT_HIGHLIGHT" val="0"/>
  <p:tag name="KSO_WM_UNIT_ID" val="diagram20217195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71.xml><?xml version="1.0" encoding="utf-8"?>
<p:tagLst xmlns:p="http://schemas.openxmlformats.org/presentationml/2006/main">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5_1*i*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VALUE" val="286"/>
</p:tagLst>
</file>

<file path=ppt/tags/tag72.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1ec00d51da804f2f8d0a0b39bdadf0e0"/>
  <p:tag name="KSO_WM_UNIT_DECORATE_INFO" val="{&quot;DecorateInfoH&quot;:{&quot;IsAbs&quot;:false},&quot;DecorateInfoW&quot;:{&quot;IsAbs&quot;:false},&quot;DecorateInfoX&quot;:{&quot;IsAbs&quot;:true,&quot;Pos&quot;:1},&quot;DecorateInfoY&quot;:{&quot;IsAbs&quot;:true,&quot;Pos&quot;:1},&quot;ReferentInfo&quot;:{&quot;Id&quot;:&quot;1b6f58c11e3147619d6be6e88592b919&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5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73.xml><?xml version="1.0" encoding="utf-8"?>
<p:tagLst xmlns:p="http://schemas.openxmlformats.org/presentationml/2006/main">
  <p:tag name="KSO_WM_ASSEMBLE_CHIP_INDEX" val="c5344d6846c8409e9c0afa8e8ee9c135"/>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d659ce57ee5a4e9f9804139732b3bec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74.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SLIDE_BACKGROUND" val="[&quot;general&quot;]"/>
  <p:tag name="KSO_WM_SLIDE_BACKGROUND_TYPE" val="general"/>
  <p:tag name="KSO_WM_SLIDE_BK_DARK_LIGHT" val="2"/>
  <p:tag name="KSO_WM_SLIDE_CAN_ADD_NAVIGATION" val="1"/>
  <p:tag name="KSO_WM_SLIDE_ID" val="diagram20217195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6:17:45&quot;,&quot;maxSize&quot;:{&quot;size1&quot;:26.699999999999999},&quot;minSize&quot;:{&quot;size1&quot;:20},&quot;normalSize&quot;:{&quot;size1&quot;:20.711111111111112},&quot;subLayout&quot;:[{&quot;id&quot;:&quot;2021-04-01T16:17:45&quot;,&quot;margin&quot;:{&quot;bottom&quot;:0.026000002399086952,&quot;left&quot;:1.6929999589920044,&quot;right&quot;:1.6929999589920044,&quot;top&quot;:1.6929999589920044},&quot;type&quot;:0},{&quot;direction&quot;:1,&quot;id&quot;:&quot;2021-04-01T16:17:45&quot;,&quot;maxSize&quot;:{&quot;size1&quot;:62.5},&quot;minSize&quot;:{&quot;size1&quot;:30},&quot;normalSize&quot;:{&quot;size1&quot;:46.299999999999997},&quot;subLayout&quot;:[{&quot;id&quot;:&quot;2021-04-01T16:17:45&quot;,&quot;margin&quot;:{&quot;bottom&quot;:2.5399999618530273,&quot;left&quot;:2.9630000591278076,&quot;right&quot;:0.026000002399086952,&quot;top&quot;:2.0899999141693115},&quot;type&quot;:0},{&quot;id&quot;:&quot;2021-04-01T16:17:45&quot;,&quot;margin&quot;:{&quot;bottom&quot;:2.5399999618530273,&quot;left&quot;:2.9630000591278076,&quot;right&quot;:2.5399999618530273,&quot;top&quot;:2.1170001029968262},&quot;type&quot;:0}],&quot;type&quot;:0}],&quot;type&quot;:0}"/>
  <p:tag name="KSO_WM_SLIDE_POSITION" val="48*72"/>
  <p:tag name="KSO_WM_SLIDE_RATIO" val="1.777778"/>
  <p:tag name="KSO_WM_SLIDE_SIZE" val="864*384"/>
  <p:tag name="KSO_WM_SLIDE_SUBTYPE" val="pureTxt"/>
  <p:tag name="KSO_WM_SLIDE_SUPPORT_FEATURE_TYPE" val="0"/>
  <p:tag name="KSO_WM_SLIDE_TYPE" val="text"/>
  <p:tag name="KSO_WM_SPECIAL_SOURCE" val="bdnull"/>
  <p:tag name="KSO_WM_TAG_VERSION" val="1.0"/>
  <p:tag name="KSO_WM_TEMPLATE_ASSEMBLE_GROUPID" val="606570734054ed1e2fb8155f"/>
  <p:tag name="KSO_WM_TEMPLATE_ASSEMBLE_XID" val="606570734054ed1e2fb8155f"/>
  <p:tag name="KSO_WM_TEMPLATE_CATEGORY" val="diagram"/>
  <p:tag name="KSO_WM_TEMPLATE_COLOR_TYPE" val="1"/>
  <p:tag name="KSO_WM_TEMPLATE_INDEX" val="20217195"/>
  <p:tag name="KSO_WM_TEMPLATE_MASTER_TYPE" val="0"/>
  <p:tag name="KSO_WM_TEMPLATE_SUBCATEGORY" val="21"/>
</p:tagLst>
</file>

<file path=ppt/tags/tag75.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60656e664054ed1e2fb7f7db"/>
  <p:tag name="KSO_WM_TEMPLATE_ASSEMBLE_XID" val="60656e664054ed1e2fb7f7db"/>
  <p:tag name="KSO_WM_TEMPLATE_CATEGORY" val="diagram"/>
  <p:tag name="KSO_WM_TEMPLATE_INDEX" val="20207334"/>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334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76.xml><?xml version="1.0" encoding="utf-8"?>
<p:tagLst xmlns:p="http://schemas.openxmlformats.org/presentationml/2006/main">
  <p:tag name="KSO_WM_ASSEMBLE_CHIP_INDEX" val="2c29fab7242940a6b84cf8d30cf92e0d"/>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60656e664054ed1e2fb7f7db"/>
  <p:tag name="KSO_WM_TEMPLATE_ASSEMBLE_XID" val="60656e664054ed1e2fb7f7db"/>
  <p:tag name="KSO_WM_TEMPLATE_CATEGORY" val="diagram"/>
  <p:tag name="KSO_WM_TEMPLATE_INDEX" val="20207334"/>
  <p:tag name="KSO_WM_UNIT_BLOCK" val="0"/>
  <p:tag name="KSO_WM_UNIT_COMPATIBLE" val="0"/>
  <p:tag name="KSO_WM_UNIT_DEC_AREA_ID" val="db1d0e41979c4ea4a30c37753ab2243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3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77.xml><?xml version="1.0" encoding="utf-8"?>
<p:tagLst xmlns:p="http://schemas.openxmlformats.org/presentationml/2006/main">
  <p:tag name="KSO_WM_ASSEMBLE_CHIP_INDEX" val="a44cdd770abf48cba32426a98bddc6ce"/>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664054ed1e2fb7f7db"/>
  <p:tag name="KSO_WM_TEMPLATE_ASSEMBLE_XID" val="60656e664054ed1e2fb7f7db"/>
  <p:tag name="KSO_WM_TEMPLATE_CATEGORY" val="diagram"/>
  <p:tag name="KSO_WM_TEMPLATE_INDEX" val="20207334"/>
  <p:tag name="KSO_WM_UNIT_BLOCK" val="0"/>
  <p:tag name="KSO_WM_UNIT_COMPATIBLE" val="0"/>
  <p:tag name="KSO_WM_UNIT_DEC_AREA_ID" val="3a10c18a1dee4c30815eb64e58ec570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334_1*f*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β&quot;]"/>
  <p:tag name="KSO_WM_UNIT_TEXT_FILL_FORE_SCHEMECOLOR_INDEX" val="13"/>
  <p:tag name="KSO_WM_UNIT_TEXT_FILL_FORE_SCHEMECOLOR_INDEX_BRIGHTNESS" val="0.25"/>
  <p:tag name="KSO_WM_UNIT_TEXT_FILL_TYPE" val="1"/>
  <p:tag name="KSO_WM_UNIT_TEXT_SUBTYPE" val="a"/>
  <p:tag name="KSO_WM_UNIT_VALUE" val="140"/>
</p:tagLst>
</file>

<file path=ppt/tags/tag78.xml><?xml version="1.0" encoding="utf-8"?>
<p:tagLst xmlns:p="http://schemas.openxmlformats.org/presentationml/2006/main">
  <p:tag name="KSO_WM_ASSEMBLE_CHIP_INDEX" val="51631f39cb124133b40e876c72ae054b"/>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664054ed1e2fb7f7db"/>
  <p:tag name="KSO_WM_TEMPLATE_ASSEMBLE_XID" val="60656e664054ed1e2fb7f7db"/>
  <p:tag name="KSO_WM_TEMPLATE_CATEGORY" val="diagram"/>
  <p:tag name="KSO_WM_TEMPLATE_INDEX" val="20207334"/>
  <p:tag name="KSO_WM_UNIT_BLOCK" val="0"/>
  <p:tag name="KSO_WM_UNIT_COMPATIBLE" val="0"/>
  <p:tag name="KSO_WM_UNIT_DEC_AREA_ID" val="c062e6b5257e4ae6afd3167018c5fe0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334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VALUE" val="270"/>
</p:tagLst>
</file>

<file path=ppt/tags/tag79.xml><?xml version="1.0" encoding="utf-8"?>
<p:tagLst xmlns:p="http://schemas.openxmlformats.org/presentationml/2006/main">
  <p:tag name="KSO_WM_BEAUTIFY_FLAG" val="#wm#"/>
  <p:tag name="KSO_WM_CHIP_DECFILLPROP" val="[]"/>
  <p:tag name="KSO_WM_CHIP_FILLPROP" val="[[{&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ure&quot;,&quot;chart&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table&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ure&quot;,&quot;chart&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table&quot;]}]]"/>
  <p:tag name="KSO_WM_CHIP_GROUPID" val="5ed86f7e2b40af43b1b8365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22a7ddc3daf3fef3fb95"/>
  <p:tag name="KSO_WM_SLIDE_BACKGROUND" val="[&quot;general&quot;,&quot;frame&quot;]"/>
  <p:tag name="KSO_WM_SLIDE_BACKGROUND_TYPE" val="frame"/>
  <p:tag name="KSO_WM_SLIDE_BK_DARK_LIGHT" val="2"/>
  <p:tag name="KSO_WM_SLIDE_ID" val="diagram20207334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4-01T14:56:24&quot;,&quot;maxSize&quot;:{&quot;size1&quot;:26.699999999999999},&quot;minSize&quot;:{&quot;size1&quot;:26.699999999999999},&quot;normalSize&quot;:{&quot;size1&quot;:26.699999999999999},&quot;subLayout&quot;:[{&quot;id&quot;:&quot;2021-04-01T14:56:24&quot;,&quot;margin&quot;:{&quot;bottom&quot;:0,&quot;left&quot;:1.6929999589920044,&quot;right&quot;:1.6929999589920044,&quot;top&quot;:1.6929999589920044},&quot;type&quot;:0},{&quot;direction&quot;:1,&quot;id&quot;:&quot;2021-04-01T14:56:24&quot;,&quot;maxSize&quot;:{&quot;size1&quot;:62.499622819304932},&quot;minSize&quot;:{&quot;size1&quot;:34.999622819304932},&quot;normalSize&quot;:{&quot;size1&quot;:54.687122819304932},&quot;subLayout&quot;:[{&quot;id&quot;:&quot;2021-04-01T14:56:24&quot;,&quot;margin&quot;:{&quot;bottom&quot;:2.9630000591278076,&quot;left&quot;:1.6929999589920044,&quot;right&quot;:0,&quot;top&quot;:0.84700000286102295},&quot;type&quot;:0},{&quot;id&quot;:&quot;2021-04-01T14:56:24&quot;,&quot;margin&quot;:{&quot;bottom&quot;:2.9630000591278076,&quot;left&quot;:0.84700000286102295,&quot;right&quot;:1.6929999589920044,&quot;top&quot;:0.84700000286102295},&quot;type&quot;:0}],&quot;type&quot;:0}],&quot;type&quot;:0}"/>
  <p:tag name="KSO_WM_SLIDE_POSITION" val="48*60"/>
  <p:tag name="KSO_WM_SLIDE_RATIO" val="1.777778"/>
  <p:tag name="KSO_WM_SLIDE_SIZE" val="864*396"/>
  <p:tag name="KSO_WM_SLIDE_SUBTYPE" val="pureTxt"/>
  <p:tag name="KSO_WM_SLIDE_SUPPORT_FEATURE_TYPE" val="0"/>
  <p:tag name="KSO_WM_SLIDE_TYPE" val="text"/>
  <p:tag name="KSO_WM_SPECIAL_SOURCE" val="bdnull"/>
  <p:tag name="KSO_WM_TAG_VERSION" val="1.0"/>
  <p:tag name="KSO_WM_TEMPLATE_ASSEMBLE_GROUPID" val="60656e664054ed1e2fb7f7db"/>
  <p:tag name="KSO_WM_TEMPLATE_ASSEMBLE_XID" val="60656e664054ed1e2fb7f7db"/>
  <p:tag name="KSO_WM_TEMPLATE_CATEGORY" val="diagram"/>
  <p:tag name="KSO_WM_TEMPLATE_COLOR_TYPE" val="1"/>
  <p:tag name="KSO_WM_TEMPLATE_INDEX" val="20207334"/>
  <p:tag name="KSO_WM_TEMPLATE_MASTER_TYPE" val="0"/>
  <p:tag name="KSO_WM_TEMPLATE_SUBCATEGORY" val="21"/>
</p:tagLst>
</file>

<file path=ppt/tags/tag8.xml><?xml version="1.0" encoding="utf-8"?>
<p:tagLst xmlns:p="http://schemas.openxmlformats.org/presentationml/2006/main">
  <p:tag name="KSO_WM_ASSEMBLE_CHIP_INDEX" val="4d3f222b472142a4b469b16d424342c8"/>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b64054ed1e2fb7fe98"/>
  <p:tag name="KSO_WM_TEMPLATE_ASSEMBLE_XID" val="60656eb64054ed1e2fb7fe98"/>
  <p:tag name="KSO_WM_TEMPLATE_CATEGORY" val="diagram"/>
  <p:tag name="KSO_WM_TEMPLATE_INDEX" val="20213292"/>
  <p:tag name="KSO_WM_UNIT_BLOCK" val="0"/>
  <p:tag name="KSO_WM_UNIT_COMPATIBLE" val="0"/>
  <p:tag name="KSO_WM_UNIT_DEC_AREA_ID" val="3c79bf0f52d44df9838817e04acf4b0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292_1*f*1"/>
  <p:tag name="KSO_WM_UNIT_LAYERLEVEL" val="1"/>
  <p:tag name="KSO_WM_UNIT_NOCLEAR" val="0"/>
  <p:tag name="KSO_WM_UNIT_PRESET_TEXT" val="单击此处添加正文。"/>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VALUE" val="36"/>
</p:tagLst>
</file>

<file path=ppt/tags/tag80.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60656e664054ed1e2fb7f7db"/>
  <p:tag name="KSO_WM_TEMPLATE_ASSEMBLE_XID" val="60656e664054ed1e2fb7f7db"/>
  <p:tag name="KSO_WM_TEMPLATE_CATEGORY" val="diagram"/>
  <p:tag name="KSO_WM_TEMPLATE_INDEX" val="20207334"/>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07334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81.xml><?xml version="1.0" encoding="utf-8"?>
<p:tagLst xmlns:p="http://schemas.openxmlformats.org/presentationml/2006/main">
  <p:tag name="KSO_WM_ASSEMBLE_CHIP_INDEX" val="2c29fab7242940a6b84cf8d30cf92e0d"/>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60656e664054ed1e2fb7f7db"/>
  <p:tag name="KSO_WM_TEMPLATE_ASSEMBLE_XID" val="60656e664054ed1e2fb7f7db"/>
  <p:tag name="KSO_WM_TEMPLATE_CATEGORY" val="diagram"/>
  <p:tag name="KSO_WM_TEMPLATE_INDEX" val="20207334"/>
  <p:tag name="KSO_WM_UNIT_BLOCK" val="0"/>
  <p:tag name="KSO_WM_UNIT_COMPATIBLE" val="0"/>
  <p:tag name="KSO_WM_UNIT_DEC_AREA_ID" val="db1d0e41979c4ea4a30c37753ab2243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733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82.xml><?xml version="1.0" encoding="utf-8"?>
<p:tagLst xmlns:p="http://schemas.openxmlformats.org/presentationml/2006/main">
  <p:tag name="KSO_WM_BEAUTIFY_FLAG" val="#wm#"/>
  <p:tag name="KSO_WM_CHIP_DECFILLPROP" val="[]"/>
  <p:tag name="KSO_WM_CHIP_FILLPROP" val="[[{&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cb&quot;,&quot;text_direction&quot;:&quot;horizontal&quot;,&quot;support_big_font&quot;:false,&quot;picture_toward&quot;:0,&quot;picture_dockside&quot;:[],&quot;fill_id&quot;:&quot;722accd572074b41a2d4cf8c733c9957&quot;,&quot;fill_align&quot;:&quot;c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ure&quot;,&quot;chart&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table&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ext&quot;,&quot;text&quot;,&quot;picture&quot;,&quot;table&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diagram&quot;,&quot;pictext&quot;,&quot;text&quot;,&quot;picture&quot;,&quot;chart&quot;,&quot;table&quot;,&quot;video&quot;]}],[{&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m&quot;,&quot;text_direction&quot;:&quot;horizontal&quot;,&quot;support_features&quot;:[&quot;collage&quot;,&quot;carousel&quot;,&quot;creativecrop&quot;],&quot;support_big_font&quot;:false,&quot;picture_toward&quot;:0,&quot;picture_dockside&quot;:[],&quot;fill_id&quot;:&quot;164c300f690d423ab1b6e3b65edb0bf9&quot;,&quot;fill_align&quot;:&quot;lm&quot;,&quot;chip_types&quot;:[&quot;diagram&quot;,&quot;picture&quot;,&quot;chart&quot;,&quot;video&quot;]},{&quot;text_align&quot;:&quot;lm&quot;,&quot;text_direction&quot;:&quot;horizontal&quot;,&quot;support_features&quot;:[&quot;collage&quot;,&quot;carousel&quot;],&quot;support_big_font&quot;:false,&quot;picture_toward&quot;:0,&quot;picture_dockside&quot;:[],&quot;fill_id&quot;:&quot;e836bed5e59843b5bc0179a1591ebf37&quot;,&quot;fill_align&quot;:&quot;lm&quot;,&quot;chip_types&quot;:[&quot;pictext&quot;,&quot;text&quot;,&quot;picture&quot;,&quot;table&quot;]}]]"/>
  <p:tag name="KSO_WM_CHIP_GROUPID" val="5ed86f7e2b40af43b1b83657"/>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22a7ddc3daf3fef3fb95"/>
  <p:tag name="KSO_WM_SLIDE_BACKGROUND" val="[&quot;general&quot;,&quot;frame&quot;]"/>
  <p:tag name="KSO_WM_SLIDE_BACKGROUND_TYPE" val="frame"/>
  <p:tag name="KSO_WM_SLIDE_BK_DARK_LIGHT" val="2"/>
  <p:tag name="KSO_WM_SLIDE_ID" val="diagram20207334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1-04-01T14:56:24&quot;,&quot;maxSize&quot;:{&quot;size1&quot;:26.699999999999999},&quot;minSize&quot;:{&quot;size1&quot;:26.699999999999999},&quot;normalSize&quot;:{&quot;size1&quot;:26.699999999999999},&quot;subLayout&quot;:[{&quot;id&quot;:&quot;2021-04-01T14:56:24&quot;,&quot;margin&quot;:{&quot;bottom&quot;:0,&quot;left&quot;:1.6929999589920044,&quot;right&quot;:1.6929999589920044,&quot;top&quot;:1.6929999589920044},&quot;type&quot;:0},{&quot;direction&quot;:1,&quot;id&quot;:&quot;2021-04-01T14:56:24&quot;,&quot;maxSize&quot;:{&quot;size1&quot;:62.499622819304932},&quot;minSize&quot;:{&quot;size1&quot;:34.999622819304932},&quot;normalSize&quot;:{&quot;size1&quot;:54.687122819304932},&quot;subLayout&quot;:[{&quot;id&quot;:&quot;2021-04-01T14:56:24&quot;,&quot;margin&quot;:{&quot;bottom&quot;:2.9630000591278076,&quot;left&quot;:1.6929999589920044,&quot;right&quot;:0,&quot;top&quot;:0.84700000286102295},&quot;type&quot;:0},{&quot;id&quot;:&quot;2021-04-01T14:56:24&quot;,&quot;margin&quot;:{&quot;bottom&quot;:2.9630000591278076,&quot;left&quot;:0.84700000286102295,&quot;right&quot;:1.6929999589920044,&quot;top&quot;:0.84700000286102295},&quot;type&quot;:0}],&quot;type&quot;:0}],&quot;type&quot;:0}"/>
  <p:tag name="KSO_WM_SLIDE_POSITION" val="48*60"/>
  <p:tag name="KSO_WM_SLIDE_RATIO" val="1.777778"/>
  <p:tag name="KSO_WM_SLIDE_SIZE" val="864*396"/>
  <p:tag name="KSO_WM_SLIDE_SUBTYPE" val="pureTxt"/>
  <p:tag name="KSO_WM_SLIDE_SUPPORT_FEATURE_TYPE" val="0"/>
  <p:tag name="KSO_WM_SLIDE_TYPE" val="text"/>
  <p:tag name="KSO_WM_SPECIAL_SOURCE" val="bdnull"/>
  <p:tag name="KSO_WM_TAG_VERSION" val="1.0"/>
  <p:tag name="KSO_WM_TEMPLATE_ASSEMBLE_GROUPID" val="60656e664054ed1e2fb7f7db"/>
  <p:tag name="KSO_WM_TEMPLATE_ASSEMBLE_XID" val="60656e664054ed1e2fb7f7db"/>
  <p:tag name="KSO_WM_TEMPLATE_CATEGORY" val="diagram"/>
  <p:tag name="KSO_WM_TEMPLATE_COLOR_TYPE" val="1"/>
  <p:tag name="KSO_WM_TEMPLATE_INDEX" val="20207334"/>
  <p:tag name="KSO_WM_TEMPLATE_MASTER_TYPE" val="0"/>
  <p:tag name="KSO_WM_TEMPLATE_SUBCATEGORY" val="21"/>
</p:tagLst>
</file>

<file path=ppt/tags/tag83.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60656f9a4054ed1e2fb80d50"/>
  <p:tag name="KSO_WM_TEMPLATE_ASSEMBLE_XID" val="60656f9a4054ed1e2fb80d50"/>
  <p:tag name="KSO_WM_TEMPLATE_CATEGORY" val="diagram"/>
  <p:tag name="KSO_WM_TEMPLATE_INDEX" val="20214558"/>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4558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84.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t&quot;,&quot;text_direction&quot;:&quot;horizontal&quot;,&quot;support_features&quot;:[&quot;collage&quot;],&quot;support_big_font&quot;:false,&quot;picture_toward&quot;:0,&quot;picture_dockside&quot;:[],&quot;fill_id&quot;:&quot;164c300f690d423ab1b6e3b65edb0bf9&quot;,&quot;fill_align&quot;:&quot;lt&quot;,&quot;chip_types&quot;:[&quot;pictext&quot;,&quot;text&quot;,&quot;picture&quot;,&quot;chart&quot;,&quot;table&quot;,&quot;video&quot;]},{&quot;text_align&quot;:&quot;lm&quot;,&quot;text_direction&quot;:&quot;horizontal&quot;,&quot;support_features&quot;:[&quot;collage&quot;],&quot;support_big_font&quot;:false,&quot;picture_toward&quot;:0,&quot;picture_dockside&quot;:[],&quot;fill_id&quot;:&quot;e836bed5e59843b5bc0179a1591ebf37&quot;,&quot;fill_align&quot;:&quot;rm&quot;,&quot;chip_types&quot;:[&quot;diagram&quot;,&quot;pictext&quot;,&quot;text&quot;,&quot;picture&quot;,&quot;chart&quot;,&quot;table&quot;,&quot;video&quot;]}],[{&quot;text_align&quot;:&quot;lb&quot;,&quot;text_direction&quot;:&quot;horizontal&quot;,&quot;support_big_font&quot;:false,&quot;picture_toward&quot;:0,&quot;picture_dockside&quot;:[],&quot;fill_id&quot;:&quot;722accd572074b41a2d4cf8c733c9957&quot;,&quot;fill_align&quot;:&quot;lb&quot;,&quot;chip_types&quot;:[&quot;text&quot;,&quot;header&quot;]},{&quot;text_align&quot;:&quot;lt&quot;,&quot;text_direction&quot;:&quot;horizontal&quot;,&quot;support_features&quot;:[&quot;collage&quot;],&quot;support_big_font&quot;:false,&quot;picture_toward&quot;:0,&quot;picture_dockside&quot;:[],&quot;fill_id&quot;:&quot;164c300f690d423ab1b6e3b65edb0bf9&quot;,&quot;fill_align&quot;:&quot;lt&quot;,&quot;chip_types&quot;:[&quot;picture&quot;]},{&quot;text_align&quot;:&quot;lm&quot;,&quot;text_direction&quot;:&quot;horizontal&quot;,&quot;support_features&quot;:[&quot;collage&quot;],&quot;support_big_font&quot;:false,&quot;picture_toward&quot;:0,&quot;picture_dockside&quot;:[],&quot;fill_id&quot;:&quot;e836bed5e59843b5bc0179a1591ebf37&quot;,&quot;fill_align&quot;:&quot;rm&quot;,&quot;chip_types&quot;:[&quot;pictext&quot;,&quot;picture&quot;,&quot;chart&quot;,&quot;table&quot;,&quot;video&quot;]}]]"/>
  <p:tag name="KSO_WM_CHIP_GROUPID" val="5ed8b357afe44fab1839c14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868286bf8da9b67401ed"/>
  <p:tag name="KSO_WM_SLIDE_BACKGROUND" val="[&quot;general&quot;,&quot;frame&quot;]"/>
  <p:tag name="KSO_WM_SLIDE_BACKGROUND_TYPE" val="frame"/>
  <p:tag name="KSO_WM_SLIDE_BK_DARK_LIGHT" val="2"/>
  <p:tag name="KSO_WM_SLIDE_CAN_ADD_NAVIGATION" val="1"/>
  <p:tag name="KSO_WM_SLIDE_ID" val="diagram20214558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55:31&quot;,&quot;maxSize&quot;:{&quot;size1&quot;:47.499639193216957},&quot;minSize&quot;:{&quot;size1&quot;:41.19963919321696},&quot;normalSize&quot;:{&quot;size1&quot;:41.19974335988362},&quot;subLayout&quot;:[{&quot;id&quot;:&quot;2021-04-01T15:55:31&quot;,&quot;maxSize&quot;:{&quot;size1&quot;:46.699686201378981},&quot;minSize&quot;:{&quot;size1&quot;:19.999686201378978},&quot;normalSize&quot;:{&quot;size1&quot;:46.666352868045657},&quot;subLayout&quot;:[{&quot;id&quot;:&quot;2021-04-01T15:55:31&quot;,&quot;margin&quot;:{&quot;bottom&quot;:0.026000002399086952,&quot;left&quot;:1.6929999589920044,&quot;right&quot;:0,&quot;top&quot;:1.6929999589920044},&quot;type&quot;:0},{&quot;id&quot;:&quot;2021-04-01T15:55:31&quot;,&quot;margin&quot;:{&quot;bottom&quot;:1.6929999589920044,&quot;left&quot;:1.6929999589920044,&quot;right&quot;:0,&quot;top&quot;:0.81999999284744263},&quot;type&quot;:0}],&quot;type&quot;:0},{&quot;id&quot;:&quot;2021-04-01T15:55:31&quot;,&quot;margin&quot;:{&quot;bottom&quot;:1.6929999589920044,&quot;left&quot;:1.2699999809265137,&quot;right&quot;:1.6929999589920044,&quot;top&quot;:1.6929999589920044},&quot;type&quot;:0}],&quot;type&quot;:0}"/>
  <p:tag name="KSO_WM_SLIDE_POSITION" val="48*48"/>
  <p:tag name="KSO_WM_SLIDE_RATIO" val="1.777778"/>
  <p:tag name="KSO_WM_SLIDE_SIZE" val="864*444"/>
  <p:tag name="KSO_WM_SLIDE_SUBTYPE" val="pureTxt"/>
  <p:tag name="KSO_WM_SLIDE_SUPPORT_FEATURE_TYPE" val="0"/>
  <p:tag name="KSO_WM_SLIDE_TYPE" val="text"/>
  <p:tag name="KSO_WM_SPECIAL_SOURCE" val="bdnull"/>
  <p:tag name="KSO_WM_TAG_VERSION" val="1.0"/>
  <p:tag name="KSO_WM_TEMPLATE_ASSEMBLE_GROUPID" val="60656f9a4054ed1e2fb80d50"/>
  <p:tag name="KSO_WM_TEMPLATE_ASSEMBLE_XID" val="60656f9a4054ed1e2fb80d50"/>
  <p:tag name="KSO_WM_TEMPLATE_CATEGORY" val="diagram"/>
  <p:tag name="KSO_WM_TEMPLATE_COLOR_TYPE" val="1"/>
  <p:tag name="KSO_WM_TEMPLATE_INDEX" val="20214558"/>
  <p:tag name="KSO_WM_TEMPLATE_MASTER_TYPE" val="0"/>
  <p:tag name="KSO_WM_TEMPLATE_SUBCATEGORY" val="21"/>
</p:tagLst>
</file>

<file path=ppt/tags/tag85.xml><?xml version="1.0" encoding="utf-8"?>
<p:tagLst xmlns:p="http://schemas.openxmlformats.org/presentationml/2006/main">
  <p:tag name="KSO_WM_BEAUTIFY_FLAG" val="#wm#"/>
  <p:tag name="KSO_WM_SLIDE_BACKGROUND_TYPE" val="frame"/>
  <p:tag name="KSO_WM_SLIDE_BK_DARK_LIGHT" val="2"/>
  <p:tag name="KSO_WM_TAG_VERSION" val="1.0"/>
  <p:tag name="KSO_WM_TEMPLATE_ASSEMBLE_GROUPID" val="60656f9a4054ed1e2fb80d50"/>
  <p:tag name="KSO_WM_TEMPLATE_ASSEMBLE_XID" val="60656f9a4054ed1e2fb80d50"/>
  <p:tag name="KSO_WM_TEMPLATE_CATEGORY" val="diagram"/>
  <p:tag name="KSO_WM_TEMPLATE_INDEX" val="20214558"/>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4558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1150"/>
</p:tagLst>
</file>

<file path=ppt/tags/tag86.xml><?xml version="1.0" encoding="utf-8"?>
<p:tagLst xmlns:p="http://schemas.openxmlformats.org/presentationml/2006/main">
  <p:tag name="KSO_WM_ASSEMBLE_CHIP_INDEX" val="01a746a305874a9ea0a179b7e8fae07b"/>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60656f9a4054ed1e2fb80d50"/>
  <p:tag name="KSO_WM_TEMPLATE_ASSEMBLE_XID" val="60656f9a4054ed1e2fb80d50"/>
  <p:tag name="KSO_WM_TEMPLATE_CATEGORY" val="diagram"/>
  <p:tag name="KSO_WM_TEMPLATE_INDEX" val="20214558"/>
  <p:tag name="KSO_WM_UNIT_BLOCK" val="0"/>
  <p:tag name="KSO_WM_UNIT_COMPATIBLE" val="0"/>
  <p:tag name="KSO_WM_UNIT_DEC_AREA_ID" val="dd89fd1356284ba1bd9f304b1781aa0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4558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1"/>
</p:tagLst>
</file>

<file path=ppt/tags/tag87.xml><?xml version="1.0" encoding="utf-8"?>
<p:tagLst xmlns:p="http://schemas.openxmlformats.org/presentationml/2006/main">
  <p:tag name="KSO_WM_ASSEMBLE_CHIP_INDEX" val="b4de46c11b3e4181a1b8e9e4b13e524e"/>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6f9a4054ed1e2fb80d50"/>
  <p:tag name="KSO_WM_TEMPLATE_ASSEMBLE_XID" val="60656f9a4054ed1e2fb80d50"/>
  <p:tag name="KSO_WM_TEMPLATE_CATEGORY" val="diagram"/>
  <p:tag name="KSO_WM_TEMPLATE_INDEX" val="20214558"/>
  <p:tag name="KSO_WM_UNIT_BLOCK" val="0"/>
  <p:tag name="KSO_WM_UNIT_COMPATIBLE" val="0"/>
  <p:tag name="KSO_WM_UNIT_DEC_AREA_ID" val="fab08fb00636417495c467c6fdc73b8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4558_1*f*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VALUE" val="240"/>
</p:tagLst>
</file>

<file path=ppt/tags/tag88.xml><?xml version="1.0" encoding="utf-8"?>
<p:tagLst xmlns:p="http://schemas.openxmlformats.org/presentationml/2006/main">
  <p:tag name="KSO_WM_ASSEMBLE_CHIP_INDEX" val="841ce6aa8df54cbebe7c2dc7ac9ad45e"/>
  <p:tag name="KSO_WM_CHIP_FILLAREA_FILL_RULE" val="{&quot;fill_align&quot;:&quot;rm&quot;,&quot;fill_mode&quot;:&quot;full&quot;,&quot;sacle_strategy&quot;:&quot;smart&quot;}"/>
  <p:tag name="KSO_WM_CHIP_GROUPID" val="5e6b05596848fb12bee65ac8"/>
  <p:tag name="KSO_WM_CHIP_XID" val="5e6b05596848fb12bee65aca"/>
  <p:tag name="KSO_WM_TAG_VERSION" val="1.0"/>
  <p:tag name="KSO_WM_TEMPLATE_ASSEMBLE_GROUPID" val="60656f9a4054ed1e2fb80d50"/>
  <p:tag name="KSO_WM_TEMPLATE_ASSEMBLE_XID" val="60656f9a4054ed1e2fb80d50"/>
  <p:tag name="KSO_WM_TEMPLATE_CATEGORY" val="diagram"/>
  <p:tag name="KSO_WM_TEMPLATE_INDEX" val="20214558"/>
  <p:tag name="KSO_WM_UNIT_BLOCK" val="0"/>
  <p:tag name="KSO_WM_UNIT_COMPATIBLE" val="0"/>
  <p:tag name="KSO_WM_UNIT_DEC_AREA_ID" val="bb353f8339414ee496e1ef6a82b000a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4558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VALUE" val="315"/>
</p:tagLst>
</file>

<file path=ppt/tags/tag89.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picture_toward&quot;:0,&quot;picture_dockside&quot;:[],&quot;fill_id&quot;:&quot;722accd572074b41a2d4cf8c733c9957&quot;,&quot;fill_align&quot;:&quot;lb&quot;,&quot;chip_types&quot;:[&quot;header&quot;]},{&quot;text_align&quot;:&quot;lt&quot;,&quot;text_direction&quot;:&quot;horizontal&quot;,&quot;support_features&quot;:[&quot;collage&quot;],&quot;support_big_font&quot;:false,&quot;picture_toward&quot;:0,&quot;picture_dockside&quot;:[],&quot;fill_id&quot;:&quot;164c300f690d423ab1b6e3b65edb0bf9&quot;,&quot;fill_align&quot;:&quot;lt&quot;,&quot;chip_types&quot;:[&quot;pictext&quot;,&quot;text&quot;,&quot;picture&quot;,&quot;chart&quot;,&quot;table&quot;,&quot;video&quot;]},{&quot;text_align&quot;:&quot;lm&quot;,&quot;text_direction&quot;:&quot;horizontal&quot;,&quot;support_features&quot;:[&quot;collage&quot;],&quot;support_big_font&quot;:false,&quot;picture_toward&quot;:0,&quot;picture_dockside&quot;:[],&quot;fill_id&quot;:&quot;e836bed5e59843b5bc0179a1591ebf37&quot;,&quot;fill_align&quot;:&quot;rm&quot;,&quot;chip_types&quot;:[&quot;diagram&quot;,&quot;pictext&quot;,&quot;text&quot;,&quot;picture&quot;,&quot;chart&quot;,&quot;table&quot;,&quot;video&quot;]}],[{&quot;text_align&quot;:&quot;lb&quot;,&quot;text_direction&quot;:&quot;horizontal&quot;,&quot;support_big_font&quot;:false,&quot;picture_toward&quot;:0,&quot;picture_dockside&quot;:[],&quot;fill_id&quot;:&quot;722accd572074b41a2d4cf8c733c9957&quot;,&quot;fill_align&quot;:&quot;lb&quot;,&quot;chip_types&quot;:[&quot;text&quot;,&quot;header&quot;]},{&quot;text_align&quot;:&quot;lt&quot;,&quot;text_direction&quot;:&quot;horizontal&quot;,&quot;support_features&quot;:[&quot;collage&quot;],&quot;support_big_font&quot;:false,&quot;picture_toward&quot;:0,&quot;picture_dockside&quot;:[],&quot;fill_id&quot;:&quot;164c300f690d423ab1b6e3b65edb0bf9&quot;,&quot;fill_align&quot;:&quot;lt&quot;,&quot;chip_types&quot;:[&quot;picture&quot;]},{&quot;text_align&quot;:&quot;lm&quot;,&quot;text_direction&quot;:&quot;horizontal&quot;,&quot;support_features&quot;:[&quot;collage&quot;],&quot;support_big_font&quot;:false,&quot;picture_toward&quot;:0,&quot;picture_dockside&quot;:[],&quot;fill_id&quot;:&quot;e836bed5e59843b5bc0179a1591ebf37&quot;,&quot;fill_align&quot;:&quot;rm&quot;,&quot;chip_types&quot;:[&quot;pictext&quot;,&quot;picture&quot;,&quot;chart&quot;,&quot;table&quot;,&quot;video&quot;]}]]"/>
  <p:tag name="KSO_WM_CHIP_GROUPID" val="5ed8b357afe44fab1839c14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868286bf8da9b67401ed"/>
  <p:tag name="KSO_WM_SLIDE_BACKGROUND" val="[&quot;general&quot;,&quot;frame&quot;]"/>
  <p:tag name="KSO_WM_SLIDE_BACKGROUND_TYPE" val="frame"/>
  <p:tag name="KSO_WM_SLIDE_BK_DARK_LIGHT" val="2"/>
  <p:tag name="KSO_WM_SLIDE_CAN_ADD_NAVIGATION" val="1"/>
  <p:tag name="KSO_WM_SLIDE_ID" val="diagram20214558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1-04-01T15:55:31&quot;,&quot;maxSize&quot;:{&quot;size1&quot;:47.499639193216957},&quot;minSize&quot;:{&quot;size1&quot;:41.19963919321696},&quot;normalSize&quot;:{&quot;size1&quot;:41.19974335988362},&quot;subLayout&quot;:[{&quot;id&quot;:&quot;2021-04-01T15:55:31&quot;,&quot;maxSize&quot;:{&quot;size1&quot;:46.699686201378981},&quot;minSize&quot;:{&quot;size1&quot;:19.999686201378978},&quot;normalSize&quot;:{&quot;size1&quot;:19.999686201378978},&quot;subLayout&quot;:[{&quot;id&quot;:&quot;2021-04-01T15:55:31&quot;,&quot;margin&quot;:{&quot;bottom&quot;:0.026000002399086952,&quot;left&quot;:1.6929999589920044,&quot;right&quot;:0,&quot;top&quot;:1.6929999589920044},&quot;type&quot;:0},{&quot;id&quot;:&quot;2021-04-01T15:55:31&quot;,&quot;margin&quot;:{&quot;bottom&quot;:1.6929999589920044,&quot;left&quot;:1.6929999589920044,&quot;right&quot;:0,&quot;top&quot;:0.81999999284744263},&quot;type&quot;:0}],&quot;type&quot;:0},{&quot;id&quot;:&quot;2021-04-01T15:55:31&quot;,&quot;margin&quot;:{&quot;bottom&quot;:1.6929999589920044,&quot;left&quot;:1.2699999809265137,&quot;right&quot;:1.6929999589920044,&quot;top&quot;:1.6929999589920044},&quot;type&quot;:0}],&quot;type&quot;:0}"/>
  <p:tag name="KSO_WM_SLIDE_POSITION" val="48*48"/>
  <p:tag name="KSO_WM_SLIDE_RATIO" val="1.777778"/>
  <p:tag name="KSO_WM_SLIDE_SIZE" val="864*444"/>
  <p:tag name="KSO_WM_SLIDE_SUBTYPE" val="pureTxt"/>
  <p:tag name="KSO_WM_SLIDE_SUPPORT_FEATURE_TYPE" val="0"/>
  <p:tag name="KSO_WM_SLIDE_TYPE" val="text"/>
  <p:tag name="KSO_WM_SPECIAL_SOURCE" val="bdnull"/>
  <p:tag name="KSO_WM_TAG_VERSION" val="1.0"/>
  <p:tag name="KSO_WM_TEMPLATE_ASSEMBLE_GROUPID" val="60656f9a4054ed1e2fb80d50"/>
  <p:tag name="KSO_WM_TEMPLATE_ASSEMBLE_XID" val="60656f9a4054ed1e2fb80d50"/>
  <p:tag name="KSO_WM_TEMPLATE_CATEGORY" val="diagram"/>
  <p:tag name="KSO_WM_TEMPLATE_COLOR_TYPE" val="1"/>
  <p:tag name="KSO_WM_TEMPLATE_INDEX" val="20214558"/>
  <p:tag name="KSO_WM_TEMPLATE_MASTER_TYPE" val="0"/>
  <p:tag name="KSO_WM_TEMPLATE_SUBCATEGORY" val="21"/>
</p:tagLst>
</file>

<file path=ppt/tags/tag9.xml><?xml version="1.0" encoding="utf-8"?>
<p:tagLst xmlns:p="http://schemas.openxmlformats.org/presentationml/2006/main">
  <p:tag name="FIXED_XID_TMP" val="5f5ee1ca4d6848d78f644aec"/>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features&quot;:[&quot;collage&quot;,&quot;carousel&quot;],&quot;support_big_font&quot;:false,&quot;picture_toward&quot;:0,&quot;picture_dockside&quot;:[],&quot;fill_id&quot;:&quot;736496b0653343f1bfd4c6dc9c47e1b4&quot;,&quot;fill_align&quot;:&quot;lm&quot;,&quot;chip_types&quot;:[&quot;diagram&quot;,&quot;pictext&quot;,&quot;picture&quot;,&quot;chart&quot;,&quot;table&quot;]},{&quot;text_align&quot;:&quot;lm&quot;,&quot;text_direction&quot;:&quot;horizontal&quot;,&quot;support_big_font&quot;:false,&quot;picture_toward&quot;:0,&quot;picture_dockside&quot;:[],&quot;fill_id&quot;:&quot;999ef3fc329041d6a96945ed69c6f7ac&quot;,&quot;fill_align&quot;:&quot;lm&quot;,&quot;chip_types&quot;:[&quot;text&quot;]}]]"/>
  <p:tag name="KSO_WM_CHIP_GROUPID" val="5f5ee1ca4d6848d78f644aec"/>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411553136823a5e6129"/>
  <p:tag name="KSO_WM_SLIDE_BACKGROUND" val="[&quot;general&quot;]"/>
  <p:tag name="KSO_WM_SLIDE_BACKGROUND_TYPE" val="general"/>
  <p:tag name="KSO_WM_SLIDE_BK_DARK_LIGHT" val="2"/>
  <p:tag name="KSO_WM_SLIDE_CAN_ADD_NAVIGATION" val="1"/>
  <p:tag name="KSO_WM_SLIDE_ID" val="diagram2021329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15:03&quot;,&quot;maxSize&quot;:{&quot;size1&quot;:26.800000000000001},&quot;minSize&quot;:{&quot;size1&quot;:17.899999999999999},&quot;normalSize&quot;:{&quot;size1&quot;:17.899999999999999},&quot;subLayout&quot;:[{&quot;id&quot;:&quot;2021-04-01T15:15:03&quot;,&quot;margin&quot;:{&quot;bottom&quot;:0.026000002399086952,&quot;left&quot;:1.6929999589920044,&quot;right&quot;:1.6929999589920044,&quot;top&quot;:1.6929999589920044},&quot;type&quot;:0},{&quot;direction&quot;:1,&quot;id&quot;:&quot;2021-04-01T15:15:03&quot;,&quot;maxSize&quot;:{&quot;size1&quot;:74.900000000000006},&quot;minSize&quot;:{&quot;size1&quot;:66.299999999999997},&quot;normalSize&quot;:{&quot;size1&quot;:74.900000000000006},&quot;subLayout&quot;:[{&quot;id&quot;:&quot;2021-04-01T15:15:03&quot;,&quot;margin&quot;:{&quot;bottom&quot;:1.6929999589920044,&quot;left&quot;:1.6929999589920044,&quot;right&quot;:1.2439998388290405,&quot;top&quot;:0.85500001907348633},&quot;type&quot;:0},{&quot;id&quot;:&quot;2021-04-01T15:15:03&quot;,&quot;margin&quot;:{&quot;bottom&quot;:1.6929999589920044,&quot;left&quot;:0.026000002399086952,&quot;right&quot;:1.6929999589920044,&quot;top&quot;:0.85500001907348633},&quot;type&quot;:0}],&quot;type&quot;:0}],&quot;type&quot;:0}"/>
  <p:tag name="KSO_WM_SLIDE_POSITION" val="48*48"/>
  <p:tag name="KSO_WM_SLIDE_RATIO" val="1.777778"/>
  <p:tag name="KSO_WM_SLIDE_SIZE" val="864*408"/>
  <p:tag name="KSO_WM_SLIDE_SUBTYPE" val="picTxt"/>
  <p:tag name="KSO_WM_SLIDE_SUPPORT_FEATURE_TYPE" val="3"/>
  <p:tag name="KSO_WM_SLIDE_TYPE" val="text"/>
  <p:tag name="KSO_WM_SPECIAL_SOURCE" val="bdnull"/>
  <p:tag name="KSO_WM_TAG_VERSION" val="1.0"/>
  <p:tag name="KSO_WM_TEMPLATE_ASSEMBLE_GROUPID" val="60656eb64054ed1e2fb7fe98"/>
  <p:tag name="KSO_WM_TEMPLATE_ASSEMBLE_XID" val="60656eb64054ed1e2fb7fe98"/>
  <p:tag name="KSO_WM_TEMPLATE_CATEGORY" val="diagram"/>
  <p:tag name="KSO_WM_TEMPLATE_COLOR_TYPE" val="1"/>
  <p:tag name="KSO_WM_TEMPLATE_INDEX" val="20213292"/>
  <p:tag name="KSO_WM_TEMPLATE_MASTER_TYPE" val="0"/>
  <p:tag name="KSO_WM_TEMPLATE_SUBCATEGORY" val="21"/>
</p:tagLst>
</file>

<file path=ppt/tags/tag90.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57e87a9a3e40406481c111dfac461af8"/>
  <p:tag name="KSO_WM_UNIT_DECORATE_INFO" val="{&quot;DecorateInfoH&quot;:{&quot;IsAbs&quot;:false},&quot;DecorateInfoW&quot;:{&quot;IsAbs&quot;:false},&quot;DecorateInfoX&quot;:{&quot;IsAbs&quot;:true,&quot;Pos&quot;:2},&quot;DecorateInfoY&quot;:{&quot;IsAbs&quot;:true,&quot;Pos&quot;:2},&quot;ReferentInfo&quot;:{&quot;Id&quot;:&quot;1ec00d51da804f2f8d0a0b39bdadf0e0&quot;,&quot;X&quot;:{&quot;Pos&quot;:2},&quot;Y&quot;:{&quot;Pos&quot;:2}},&quot;whChangeMode&quot;:1}"/>
  <p:tag name="KSO_WM_UNIT_DIAGRAM_ISNUMVISUAL" val="0"/>
  <p:tag name="KSO_WM_UNIT_DIAGRAM_ISREFERUNIT" val="0"/>
  <p:tag name="KSO_WM_UNIT_HIGHLIGHT" val="0"/>
  <p:tag name="KSO_WM_UNIT_ID" val="diagram20217195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91.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UNIT_DIAGRAM_ISNUMVISUAL" val="0"/>
  <p:tag name="KSO_WM_UNIT_DIAGRAM_ISREFERUNIT" val="0"/>
  <p:tag name="KSO_WM_UNIT_HIGHLIGHT" val="0"/>
  <p:tag name="KSO_WM_UNIT_ID" val="diagram20217195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92.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f28dfe0efef4446a985f2cedca905927"/>
  <p:tag name="KSO_WM_UNIT_DECORATE_INFO" val="{&quot;DecorateInfoH&quot;:{&quot;IsAbs&quot;:false},&quot;DecorateInfoW&quot;:{&quot;IsAbs&quot;:false},&quot;DecorateInfoX&quot;:{&quot;IsAbs&quot;:true,&quot;Pos&quot;:1},&quot;DecorateInfoY&quot;:{&quot;IsAbs&quot;:true,&quot;Pos&quot;:1},&quot;ReferentInfo&quot;:{&quot;Id&quot;:&quot;6f99c891c15f4d79909b1403674e1171&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5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93.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1ec00d51da804f2f8d0a0b39bdadf0e0"/>
  <p:tag name="KSO_WM_UNIT_DECORATE_INFO" val="{&quot;DecorateInfoH&quot;:{&quot;IsAbs&quot;:false},&quot;DecorateInfoW&quot;:{&quot;IsAbs&quot;:false},&quot;DecorateInfoX&quot;:{&quot;IsAbs&quot;:true,&quot;Pos&quot;:1},&quot;DecorateInfoY&quot;:{&quot;IsAbs&quot;:true,&quot;Pos&quot;:1},&quot;ReferentInfo&quot;:{&quot;Id&quot;:&quot;1b6f58c11e3147619d6be6e88592b919&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5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94.xml><?xml version="1.0" encoding="utf-8"?>
<p:tagLst xmlns:p="http://schemas.openxmlformats.org/presentationml/2006/main">
  <p:tag name="KSO_WM_ASSEMBLE_CHIP_INDEX" val="c5344d6846c8409e9c0afa8e8ee9c135"/>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d659ce57ee5a4e9f9804139732b3bec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9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95.xml><?xml version="1.0" encoding="utf-8"?>
<p:tagLst xmlns:p="http://schemas.openxmlformats.org/presentationml/2006/main">
  <p:tag name="KSO_WM_ASSEMBLE_CHIP_INDEX" val="c6d5f2a253be4ca780a41177b8c26c23"/>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6f99c891c15f4d79909b1403674e117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5_1*f*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144"/>
</p:tagLst>
</file>

<file path=ppt/tags/tag96.xml><?xml version="1.0" encoding="utf-8"?>
<p:tagLst xmlns:p="http://schemas.openxmlformats.org/presentationml/2006/main">
  <p:tag name="KSO_WM_ASSEMBLE_CHIP_INDEX" val="3db2d7c201894a5eb16a7cbbdc679616"/>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1b6f58c11e3147619d6be6e88592b91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5_1*f*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VALUE" val="144"/>
</p:tagLst>
</file>

<file path=ppt/tags/tag97.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SLIDE_BACKGROUND" val="[&quot;general&quot;]"/>
  <p:tag name="KSO_WM_SLIDE_BACKGROUND_TYPE" val="general"/>
  <p:tag name="KSO_WM_SLIDE_BK_DARK_LIGHT" val="2"/>
  <p:tag name="KSO_WM_SLIDE_CAN_ADD_NAVIGATION" val="1"/>
  <p:tag name="KSO_WM_SLIDE_ID" val="diagram20217195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quot;rightAbs&quot;:false,&quot;top&quot;:0,&quot;topAbs&quot;:false,&quot;type&quot;:&quot;general&quot;}],&quot;id&quot;:&quot;2021-04-01T16:17:45&quot;,&quot;maxSize&quot;:{&quot;size1&quot;:26.699999999999999},&quot;minSize&quot;:{&quot;size1&quot;:20},&quot;normalSize&quot;:{&quot;size1&quot;:20.711111111111112},&quot;subLayout&quot;:[{&quot;id&quot;:&quot;2021-04-01T16:17:45&quot;,&quot;margin&quot;:{&quot;bottom&quot;:0.026000002399086952,&quot;left&quot;:1.6929999589920044,&quot;right&quot;:1.6929999589920044,&quot;top&quot;:1.6929999589920044},&quot;type&quot;:0},{&quot;direction&quot;:1,&quot;id&quot;:&quot;2021-04-01T16:17:45&quot;,&quot;maxSize&quot;:{&quot;size1&quot;:62.5},&quot;minSize&quot;:{&quot;size1&quot;:30},&quot;normalSize&quot;:{&quot;size1&quot;:30.000104166666667},&quot;subLayout&quot;:[{&quot;id&quot;:&quot;2021-04-01T16:17:45&quot;,&quot;margin&quot;:{&quot;bottom&quot;:2.5399999618530273,&quot;left&quot;:2.9630000591278076,&quot;right&quot;:0.026000002399086952,&quot;top&quot;:2.0899999141693115},&quot;type&quot;:0},{&quot;id&quot;:&quot;2021-04-01T16:17:45&quot;,&quot;margin&quot;:{&quot;bottom&quot;:2.5399999618530273,&quot;left&quot;:2.9630000591278076,&quot;right&quot;:2.5399999618530273,&quot;top&quot;:2.1170001029968262},&quot;type&quot;:0}],&quot;type&quot;:0}],&quot;type&quot;:0}"/>
  <p:tag name="KSO_WM_SLIDE_POSITION" val="48*72"/>
  <p:tag name="KSO_WM_SLIDE_RATIO" val="1.777778"/>
  <p:tag name="KSO_WM_SLIDE_SIZE" val="864*384"/>
  <p:tag name="KSO_WM_SLIDE_SUBTYPE" val="pureTxt"/>
  <p:tag name="KSO_WM_SLIDE_SUPPORT_FEATURE_TYPE" val="0"/>
  <p:tag name="KSO_WM_SLIDE_TYPE" val="text"/>
  <p:tag name="KSO_WM_SPECIAL_SOURCE" val="bdnull"/>
  <p:tag name="KSO_WM_TAG_VERSION" val="1.0"/>
  <p:tag name="KSO_WM_TEMPLATE_ASSEMBLE_GROUPID" val="606570734054ed1e2fb8155f"/>
  <p:tag name="KSO_WM_TEMPLATE_ASSEMBLE_XID" val="606570734054ed1e2fb8155f"/>
  <p:tag name="KSO_WM_TEMPLATE_CATEGORY" val="diagram"/>
  <p:tag name="KSO_WM_TEMPLATE_COLOR_TYPE" val="1"/>
  <p:tag name="KSO_WM_TEMPLATE_INDEX" val="20217195"/>
  <p:tag name="KSO_WM_TEMPLATE_MASTER_TYPE" val="0"/>
  <p:tag name="KSO_WM_TEMPLATE_SUBCATEGORY" val="21"/>
</p:tagLst>
</file>

<file path=ppt/tags/tag98.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57e87a9a3e40406481c111dfac461af8"/>
  <p:tag name="KSO_WM_UNIT_DECORATE_INFO" val="{&quot;DecorateInfoH&quot;:{&quot;IsAbs&quot;:false},&quot;DecorateInfoW&quot;:{&quot;IsAbs&quot;:false},&quot;DecorateInfoX&quot;:{&quot;IsAbs&quot;:true,&quot;Pos&quot;:2},&quot;DecorateInfoY&quot;:{&quot;IsAbs&quot;:true,&quot;Pos&quot;:2},&quot;ReferentInfo&quot;:{&quot;Id&quot;:&quot;1ec00d51da804f2f8d0a0b39bdadf0e0&quot;,&quot;X&quot;:{&quot;Pos&quot;:2},&quot;Y&quot;:{&quot;Pos&quot;:2}},&quot;whChangeMode&quot;:1}"/>
  <p:tag name="KSO_WM_UNIT_DIAGRAM_ISNUMVISUAL" val="0"/>
  <p:tag name="KSO_WM_UNIT_DIAGRAM_ISREFERUNIT" val="0"/>
  <p:tag name="KSO_WM_UNIT_HIGHLIGHT" val="0"/>
  <p:tag name="KSO_WM_UNIT_ID" val="diagram20217195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99.xml><?xml version="1.0" encoding="utf-8"?>
<p:tagLst xmlns:p="http://schemas.openxmlformats.org/presentationml/2006/main">
  <p:tag name="KSO_WM_BEAUTIFY_FLAG" val="#wm#"/>
  <p:tag name="KSO_WM_CHIP_GROUPID" val="5f5ee1ca4d6848d78f644aec"/>
  <p:tag name="KSO_WM_CHIP_XID" val="5f5ee1ca4d6848d78f644aec"/>
  <p:tag name="KSO_WM_TAG_VERSION" val="1.0"/>
  <p:tag name="KSO_WM_TEMPLATE_ASSEMBLE_GROUPID" val="606570734054ed1e2fb8155f"/>
  <p:tag name="KSO_WM_TEMPLATE_ASSEMBLE_XID" val="606570734054ed1e2fb8155f"/>
  <p:tag name="KSO_WM_TEMPLATE_CATEGORY" val="diagram"/>
  <p:tag name="KSO_WM_TEMPLATE_INDEX" val="20217195"/>
  <p:tag name="KSO_WM_UNIT_BLOCK" val="0"/>
  <p:tag name="KSO_WM_UNIT_COMPATIBLE" val="0"/>
  <p:tag name="KSO_WM_UNIT_DEC_AREA_ID" val="895e2f48ab3c49699b64464da9d076b5"/>
  <p:tag name="KSO_WM_UNIT_DECORATE_INFO" val="{&quot;DecorateInfoH&quot;:{&quot;IsAbs&quot;:false},&quot;DecorateInfoW&quot;:{&quot;IsAbs&quot;:false},&quot;DecorateInfoX&quot;:{&quot;IsAbs&quot;:true,&quot;Pos&quot;:2},&quot;DecorateInfoY&quot;:{&quot;IsAbs&quot;:true,&quot;Pos&quot;:2},&quot;ReferentInfo&quot;:{&quot;Id&quot;:&quot;f28dfe0efef4446a985f2cedca905927&quot;,&quot;X&quot;:{&quot;Pos&quot;:2},&quot;Y&quot;:{&quot;Pos&quot;:2}},&quot;whChangeMode&quot;:1}"/>
  <p:tag name="KSO_WM_UNIT_DIAGRAM_ISNUMVISUAL" val="0"/>
  <p:tag name="KSO_WM_UNIT_DIAGRAM_ISREFERUNIT" val="0"/>
  <p:tag name="KSO_WM_UNIT_HIGHLIGHT" val="0"/>
  <p:tag name="KSO_WM_UNIT_ID" val="diagram20217195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vt="http://schemas.openxmlformats.org/officeDocument/2006/docPropsVTypes" xmlns="http://schemas.openxmlformats.org/officeDocument/2006/extended-properties">
  <Company>学科网</Company>
  <Paragraphs>334</Paragraphs>
  <Slides>39</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39</vt:i4>
      </vt:variant>
    </vt:vector>
  </HeadingPairs>
  <TitlesOfParts>
    <vt:vector baseType="lpstr" size="51">
      <vt:lpstr>Arial</vt:lpstr>
      <vt:lpstr>Calibri</vt:lpstr>
      <vt:lpstr>黑体</vt:lpstr>
      <vt:lpstr>微软雅黑</vt:lpstr>
      <vt:lpstr>Segoe UI</vt:lpstr>
      <vt:lpstr>Wingdings</vt:lpstr>
      <vt:lpstr>Times New Roman</vt:lpstr>
      <vt:lpstr>Tahoma</vt:lpstr>
      <vt:lpstr>楷体</vt:lpstr>
      <vt:lpstr>WPS-Bullets</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十二时辰表</vt:lpstr>
      <vt:lpstr>五更与现今时间比较表</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2022-02-07T08:51:21.797</cp:lastPrinted>
  <dcterms:created xsi:type="dcterms:W3CDTF">2022-02-07T08:51:21Z</dcterms:created>
  <dcterms:modified xsi:type="dcterms:W3CDTF">2022-02-07T00:51:24Z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