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2" r:id="rId3"/>
    <p:sldMasterId id="2147483674" r:id="rId4"/>
  </p:sldMasterIdLst>
  <p:notesMasterIdLst>
    <p:notesMasterId r:id="rId5"/>
  </p:notesMasterIdLst>
  <p:sldIdLst>
    <p:sldId id="838" r:id="rId6"/>
    <p:sldId id="923" r:id="rId7"/>
    <p:sldId id="924" r:id="rId8"/>
    <p:sldId id="895" r:id="rId9"/>
    <p:sldId id="259" r:id="rId10"/>
    <p:sldId id="831" r:id="rId11"/>
    <p:sldId id="832" r:id="rId12"/>
    <p:sldId id="839" r:id="rId13"/>
    <p:sldId id="843" r:id="rId14"/>
    <p:sldId id="867" r:id="rId15"/>
    <p:sldId id="868" r:id="rId16"/>
    <p:sldId id="869" r:id="rId17"/>
    <p:sldId id="294" r:id="rId18"/>
    <p:sldId id="295" r:id="rId19"/>
    <p:sldId id="296" r:id="rId20"/>
    <p:sldId id="297" r:id="rId21"/>
    <p:sldId id="301" r:id="rId22"/>
    <p:sldId id="302" r:id="rId23"/>
    <p:sldId id="304" r:id="rId24"/>
    <p:sldId id="847" r:id="rId25"/>
    <p:sldId id="848" r:id="rId26"/>
    <p:sldId id="850" r:id="rId27"/>
    <p:sldId id="849" r:id="rId28"/>
    <p:sldId id="925" r:id="rId29"/>
    <p:sldId id="926" r:id="rId30"/>
    <p:sldId id="311" r:id="rId31"/>
    <p:sldId id="312" r:id="rId32"/>
    <p:sldId id="572" r:id="rId33"/>
    <p:sldId id="799" r:id="rId34"/>
    <p:sldId id="656" r:id="rId35"/>
    <p:sldId id="855" r:id="rId36"/>
    <p:sldId id="854" r:id="rId37"/>
    <p:sldId id="856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8D0568D-201F-410C-9ABC-819B2DAA4057}">
          <p14:sldIdLst>
            <p14:sldId id="838"/>
            <p14:sldId id="923"/>
            <p14:sldId id="924"/>
            <p14:sldId id="895"/>
            <p14:sldId id="259"/>
            <p14:sldId id="831"/>
            <p14:sldId id="832"/>
            <p14:sldId id="839"/>
          </p14:sldIdLst>
        </p14:section>
        <p14:section name="无标题节" id="{267378B7-379B-4202-8140-C9603B6670F0}">
          <p14:sldIdLst>
            <p14:sldId id="843"/>
            <p14:sldId id="867"/>
            <p14:sldId id="868"/>
            <p14:sldId id="869"/>
            <p14:sldId id="294"/>
            <p14:sldId id="295"/>
            <p14:sldId id="296"/>
            <p14:sldId id="297"/>
            <p14:sldId id="301"/>
            <p14:sldId id="302"/>
            <p14:sldId id="304"/>
            <p14:sldId id="847"/>
            <p14:sldId id="848"/>
            <p14:sldId id="850"/>
            <p14:sldId id="849"/>
            <p14:sldId id="925"/>
            <p14:sldId id="926"/>
            <p14:sldId id="311"/>
            <p14:sldId id="312"/>
            <p14:sldId id="572"/>
            <p14:sldId id="799"/>
            <p14:sldId id="656"/>
            <p14:sldId id="855"/>
            <p14:sldId id="854"/>
            <p14:sldId id="85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hfzx" initials="h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5.xml" /><Relationship Id="rId11" Type="http://schemas.openxmlformats.org/officeDocument/2006/relationships/slide" Target="slides/slide6.xml" /><Relationship Id="rId12" Type="http://schemas.openxmlformats.org/officeDocument/2006/relationships/slide" Target="slides/slide7.xml" /><Relationship Id="rId13" Type="http://schemas.openxmlformats.org/officeDocument/2006/relationships/slide" Target="slides/slide8.xml" /><Relationship Id="rId14" Type="http://schemas.openxmlformats.org/officeDocument/2006/relationships/slide" Target="slides/slide9.xml" /><Relationship Id="rId15" Type="http://schemas.openxmlformats.org/officeDocument/2006/relationships/slide" Target="slides/slide10.xml" /><Relationship Id="rId16" Type="http://schemas.openxmlformats.org/officeDocument/2006/relationships/slide" Target="slides/slide11.xml" /><Relationship Id="rId17" Type="http://schemas.openxmlformats.org/officeDocument/2006/relationships/slide" Target="slides/slide12.xml" /><Relationship Id="rId18" Type="http://schemas.openxmlformats.org/officeDocument/2006/relationships/slide" Target="slides/slide13.xml" /><Relationship Id="rId19" Type="http://schemas.openxmlformats.org/officeDocument/2006/relationships/slide" Target="slides/slide14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5.xml" /><Relationship Id="rId21" Type="http://schemas.openxmlformats.org/officeDocument/2006/relationships/slide" Target="slides/slide16.xml" /><Relationship Id="rId22" Type="http://schemas.openxmlformats.org/officeDocument/2006/relationships/slide" Target="slides/slide17.xml" /><Relationship Id="rId23" Type="http://schemas.openxmlformats.org/officeDocument/2006/relationships/slide" Target="slides/slide18.xml" /><Relationship Id="rId24" Type="http://schemas.openxmlformats.org/officeDocument/2006/relationships/slide" Target="slides/slide19.xml" /><Relationship Id="rId25" Type="http://schemas.openxmlformats.org/officeDocument/2006/relationships/slide" Target="slides/slide20.xml" /><Relationship Id="rId26" Type="http://schemas.openxmlformats.org/officeDocument/2006/relationships/slide" Target="slides/slide21.xml" /><Relationship Id="rId27" Type="http://schemas.openxmlformats.org/officeDocument/2006/relationships/slide" Target="slides/slide22.xml" /><Relationship Id="rId28" Type="http://schemas.openxmlformats.org/officeDocument/2006/relationships/slide" Target="slides/slide23.xml" /><Relationship Id="rId29" Type="http://schemas.openxmlformats.org/officeDocument/2006/relationships/slide" Target="slides/slide24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5.xml" /><Relationship Id="rId31" Type="http://schemas.openxmlformats.org/officeDocument/2006/relationships/slide" Target="slides/slide26.xml" /><Relationship Id="rId32" Type="http://schemas.openxmlformats.org/officeDocument/2006/relationships/slide" Target="slides/slide27.xml" /><Relationship Id="rId33" Type="http://schemas.openxmlformats.org/officeDocument/2006/relationships/slide" Target="slides/slide28.xml" /><Relationship Id="rId34" Type="http://schemas.openxmlformats.org/officeDocument/2006/relationships/slide" Target="slides/slide29.xml" /><Relationship Id="rId35" Type="http://schemas.openxmlformats.org/officeDocument/2006/relationships/slide" Target="slides/slide30.xml" /><Relationship Id="rId36" Type="http://schemas.openxmlformats.org/officeDocument/2006/relationships/slide" Target="slides/slide31.xml" /><Relationship Id="rId37" Type="http://schemas.openxmlformats.org/officeDocument/2006/relationships/slide" Target="slides/slide32.xml" /><Relationship Id="rId38" Type="http://schemas.openxmlformats.org/officeDocument/2006/relationships/slide" Target="slides/slide33.xml" /><Relationship Id="rId39" Type="http://schemas.openxmlformats.org/officeDocument/2006/relationships/tags" Target="tags/tag522.xml" /><Relationship Id="rId4" Type="http://schemas.openxmlformats.org/officeDocument/2006/relationships/slideMaster" Target="slideMasters/slideMaster3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notesMaster" Target="notesMasters/notesMaster1.xml" /><Relationship Id="rId6" Type="http://schemas.openxmlformats.org/officeDocument/2006/relationships/slide" Target="slides/slide1.xml" /><Relationship Id="rId7" Type="http://schemas.openxmlformats.org/officeDocument/2006/relationships/slide" Target="slides/slide2.xml" /><Relationship Id="rId8" Type="http://schemas.openxmlformats.org/officeDocument/2006/relationships/slide" Target="slides/slide3.xml" /><Relationship Id="rId9" Type="http://schemas.openxmlformats.org/officeDocument/2006/relationships/slide" Target="slides/slide4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0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Relationship Id="rId7" Type="http://schemas.openxmlformats.org/officeDocument/2006/relationships/tags" Target="../tags/tag276.xml" /><Relationship Id="rId8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8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17.xml" /><Relationship Id="rId4" Type="http://schemas.openxmlformats.org/officeDocument/2006/relationships/tags" Target="../tags/tag518.xml" /><Relationship Id="rId5" Type="http://schemas.openxmlformats.org/officeDocument/2006/relationships/tags" Target="../tags/tag51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0533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tags" Target="../tags/tag82.xml" /><Relationship Id="rId8" Type="http://schemas.openxmlformats.org/officeDocument/2006/relationships/tags" Target="../tags/tag83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10" Type="http://schemas.openxmlformats.org/officeDocument/2006/relationships/tags" Target="../tags/tag99.xml" /><Relationship Id="rId11" Type="http://schemas.openxmlformats.org/officeDocument/2006/relationships/tags" Target="../tags/tag100.xml" /><Relationship Id="rId12" Type="http://schemas.openxmlformats.org/officeDocument/2006/relationships/tags" Target="../tags/tag101.xml" /><Relationship Id="rId13" Type="http://schemas.openxmlformats.org/officeDocument/2006/relationships/tags" Target="../tags/tag102.xml" /><Relationship Id="rId14" Type="http://schemas.openxmlformats.org/officeDocument/2006/relationships/tags" Target="../tags/tag103.xml" /><Relationship Id="rId15" Type="http://schemas.openxmlformats.org/officeDocument/2006/relationships/tags" Target="../tags/tag104.xml" /><Relationship Id="rId16" Type="http://schemas.openxmlformats.org/officeDocument/2006/relationships/tags" Target="../tags/tag105.xml" /><Relationship Id="rId17" Type="http://schemas.openxmlformats.org/officeDocument/2006/relationships/slideMaster" Target="../slideMasters/slideMaster2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tags" Target="../tags/tag96.xml" /><Relationship Id="rId8" Type="http://schemas.openxmlformats.org/officeDocument/2006/relationships/tags" Target="../tags/tag97.xml" /><Relationship Id="rId9" Type="http://schemas.openxmlformats.org/officeDocument/2006/relationships/tags" Target="../tags/tag98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5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26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Relationship Id="rId7" Type="http://schemas.openxmlformats.org/officeDocument/2006/relationships/tags" Target="../tags/tag131.xml" /><Relationship Id="rId8" Type="http://schemas.openxmlformats.org/officeDocument/2006/relationships/tags" Target="../tags/tag132.xml" /><Relationship Id="rId9" Type="http://schemas.openxmlformats.org/officeDocument/2006/relationships/tags" Target="../tags/tag13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9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7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tags" Target="../tags/tag168.xml" /><Relationship Id="rId7" Type="http://schemas.openxmlformats.org/officeDocument/2006/relationships/slideMaster" Target="../slideMasters/slideMaster2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2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Relationship Id="rId5" Type="http://schemas.openxmlformats.org/officeDocument/2006/relationships/tags" Target="../tags/tag186.xml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tags" Target="../tags/tag189.xml" /><Relationship Id="rId9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6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Relationship Id="rId7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2.xml" /><Relationship Id="rId2" Type="http://schemas.openxmlformats.org/officeDocument/2006/relationships/tags" Target="../tags/tag203.xml" /><Relationship Id="rId3" Type="http://schemas.openxmlformats.org/officeDocument/2006/relationships/tags" Target="../tags/tag204.xml" /><Relationship Id="rId4" Type="http://schemas.openxmlformats.org/officeDocument/2006/relationships/tags" Target="../tags/tag205.xml" /><Relationship Id="rId5" Type="http://schemas.openxmlformats.org/officeDocument/2006/relationships/tags" Target="../tags/tag206.xml" /><Relationship Id="rId6" Type="http://schemas.openxmlformats.org/officeDocument/2006/relationships/tags" Target="../tags/tag207.xml" /><Relationship Id="rId7" Type="http://schemas.openxmlformats.org/officeDocument/2006/relationships/tags" Target="../tags/tag208.xml" /><Relationship Id="rId8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9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10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8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3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4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tags" Target="../tags/tag238.xml" /><Relationship Id="rId6" Type="http://schemas.openxmlformats.org/officeDocument/2006/relationships/tags" Target="../tags/tag239.xml" /><Relationship Id="rId7" Type="http://schemas.openxmlformats.org/officeDocument/2006/relationships/tags" Target="../tags/tag240.xml" /><Relationship Id="rId8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7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slideMaster" Target="../slideMasters/slideMaster3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3.xml" /><Relationship Id="rId10" Type="http://schemas.openxmlformats.org/officeDocument/2006/relationships/slideMaster" Target="../slideMasters/slideMaster3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tags" Target="../tags/tag26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bl" preserve="1">
  <p:cSld name="标题和表格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>
              <a:buClr>
                <a:schemeClr val="bg1"/>
              </a:buClr>
            </a:pPr>
            <a:fld id="{9A0DB2DC-4C9A-4742-B13C-FB6460FD3503}" type="slidenum">
              <a:rPr lang="zh-CN" altLang="en-US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pPr lvl="0" eaLnBrk="1" fontAlgn="base" hangingPunct="1"/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pPr lvl="0" eaLnBrk="1" fontAlgn="base" hangingPunct="1"/>
            <a:endParaRPr lang="zh-CN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grpSp>
        <p:nvGrpSpPr>
          <p:cNvPr id="5122" name="组合 2049"/>
          <p:cNvGrpSpPr/>
          <p:nvPr>
            <p:custDataLst>
              <p:tags r:id="rId2"/>
            </p:custDataLst>
          </p:nvPr>
        </p:nvGrpSpPr>
        <p:grpSpPr>
          <a:xfrm>
            <a:off x="0" y="2438400"/>
            <a:ext cx="12012613" cy="1052513"/>
            <a:chExt cx="5675" cy="663"/>
          </a:xfrm>
        </p:grpSpPr>
        <p:grpSp>
          <p:nvGrpSpPr>
            <p:cNvPr id="5123" name="组合 2050"/>
            <p:cNvGrpSpPr/>
            <p:nvPr>
              <p:custDataLst>
                <p:tags r:id="rId3"/>
              </p:custDataLst>
            </p:nvPr>
          </p:nvGrpSpPr>
          <p:grpSpPr>
            <a:xfrm>
              <a:off x="183" y="68"/>
              <a:ext cx="448" cy="299"/>
              <a:chExt cx="624" cy="432"/>
            </a:xfrm>
          </p:grpSpPr>
          <p:sp>
            <p:nvSpPr>
              <p:cNvPr id="5124" name="矩形 2051"/>
              <p:cNvSpPr/>
              <p:nvPr>
                <p:custDataLst>
                  <p:tags r:id="rId4"/>
                </p:custDataLst>
              </p:nvPr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lstStyle/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5125" name="矩形 2052"/>
              <p:cNvSpPr/>
              <p:nvPr>
                <p:custDataLst>
                  <p:tags r:id="rId5"/>
                </p:custDataLst>
              </p:nvPr>
            </p:nvSpPr>
            <p:spPr>
              <a:xfrm>
                <a:off x="336" y="0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</a:ln>
            </p:spPr>
            <p:txBody>
              <a:bodyPr/>
              <a:lstStyle/>
              <a:p>
                <a:pPr marL="0" lvl="0" indent="0" eaLnBrk="1" hangingPunct="1"/>
                <a:endParaRPr lang="zh-CN" altLang="en-US"/>
              </a:p>
            </p:txBody>
          </p:sp>
        </p:grpSp>
        <p:grpSp>
          <p:nvGrpSpPr>
            <p:cNvPr id="5126" name="组合 2053"/>
            <p:cNvGrpSpPr/>
            <p:nvPr>
              <p:custDataLst>
                <p:tags r:id="rId6"/>
              </p:custDataLst>
            </p:nvPr>
          </p:nvGrpSpPr>
          <p:grpSpPr>
            <a:xfrm>
              <a:off x="261" y="334"/>
              <a:ext cx="465" cy="299"/>
              <a:chExt cx="672" cy="432"/>
            </a:xfrm>
          </p:grpSpPr>
          <p:sp>
            <p:nvSpPr>
              <p:cNvPr id="5127" name="矩形 2054"/>
              <p:cNvSpPr/>
              <p:nvPr>
                <p:custDataLst>
                  <p:tags r:id="rId7"/>
                </p:custDataLst>
              </p:nvPr>
            </p:nvSpPr>
            <p:spPr>
              <a:xfrm>
                <a:off x="0" y="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5128" name="矩形 2055"/>
              <p:cNvSpPr/>
              <p:nvPr>
                <p:custDataLst>
                  <p:tags r:id="rId8"/>
                </p:custDataLst>
              </p:nvPr>
            </p:nvSpPr>
            <p:spPr>
              <a:xfrm>
                <a:off x="336" y="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</a:ln>
            </p:spPr>
            <p:txBody>
              <a:bodyPr/>
              <a:lstStyle/>
              <a:p>
                <a:pPr marL="0" lvl="0" indent="0" eaLnBrk="1" hangingPunct="1"/>
                <a:endParaRPr lang="zh-CN" altLang="en-US"/>
              </a:p>
            </p:txBody>
          </p:sp>
        </p:grpSp>
        <p:sp>
          <p:nvSpPr>
            <p:cNvPr id="5129" name="矩形 2056"/>
            <p:cNvSpPr/>
            <p:nvPr>
              <p:custDataLst>
                <p:tags r:id="rId9"/>
              </p:custDataLst>
            </p:nvPr>
          </p:nvSpPr>
          <p:spPr>
            <a:xfrm>
              <a:off x="0" y="288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/>
            </a:p>
          </p:txBody>
        </p:sp>
        <p:sp>
          <p:nvSpPr>
            <p:cNvPr id="5130" name="矩形 2057"/>
            <p:cNvSpPr/>
            <p:nvPr>
              <p:custDataLst>
                <p:tags r:id="rId10"/>
              </p:custDataLst>
            </p:nvPr>
          </p:nvSpPr>
          <p:spPr>
            <a:xfrm>
              <a:off x="400" y="0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/>
            </a:p>
          </p:txBody>
        </p:sp>
        <p:sp>
          <p:nvSpPr>
            <p:cNvPr id="5131" name="矩形 2058"/>
            <p:cNvSpPr/>
            <p:nvPr>
              <p:custDataLst>
                <p:tags r:id="rId11"/>
              </p:custDataLst>
            </p:nvPr>
          </p:nvSpPr>
          <p:spPr>
            <a:xfrm flipV="1">
              <a:off x="199" y="518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/>
            </a:p>
          </p:txBody>
        </p:sp>
      </p:grpSp>
      <p:sp>
        <p:nvSpPr>
          <p:cNvPr id="2060" name="标题 2059"/>
          <p:cNvSpPr>
            <a:spLocks noGrp="1"/>
          </p:cNvSpPr>
          <p:nvPr>
            <p:ph type="ctrTitle"/>
            <p:custDataLst>
              <p:tags r:id="rId12"/>
            </p:custDataLst>
          </p:nvPr>
        </p:nvSpPr>
        <p:spPr>
          <a:xfrm>
            <a:off x="1320800" y="1676400"/>
            <a:ext cx="10363200" cy="14620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2061" name="副标题 2060"/>
          <p:cNvSpPr>
            <a:spLocks noGrp="1"/>
          </p:cNvSpPr>
          <p:nvPr>
            <p:ph type="subTitle" idx="1"/>
            <p:custDataLst>
              <p:tags r:id="rId13"/>
            </p:custDataLst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</a:p>
        </p:txBody>
      </p:sp>
      <p:sp>
        <p:nvSpPr>
          <p:cNvPr id="5132" name="灯片编号占位符 2063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91440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/>
            <a:fld id="{9A0DB2DC-4C9A-4742-B13C-FB6460FD3503}" type="slidenum">
              <a:rPr lang="en-US" altLang="en-US">
                <a:solidFill>
                  <a:schemeClr val="bg2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solidFill>
                <a:schemeClr val="bg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135" name="日期占位符 2061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1320800" y="6248400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en-US" altLang="en-US">
              <a:solidFill>
                <a:schemeClr val="bg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36" name="页脚占位符 2062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5720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/>
            <a:endParaRPr lang="en-US" altLang="en-US">
              <a:solidFill>
                <a:schemeClr val="bg2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5113" y="214313"/>
            <a:ext cx="1039018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576388" y="2017713"/>
            <a:ext cx="103632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6153" name="灯片编号占位符 103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6156" name="日期占位符 1034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页脚占位符 1035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kumimoji="0" lang="zh-CN" altLang="en-US" sz="45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7177" name="灯片编号占位符 103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日期占位符 1034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页脚占位符 1035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5113" y="214313"/>
            <a:ext cx="1039018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1576917" y="2017713"/>
            <a:ext cx="5077968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862149" y="2017713"/>
            <a:ext cx="5077968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8201" name="灯片编号占位符 1036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日期占位符 1034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页脚占位符 1035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9225" name="灯片编号占位符 1036"/>
          <p:cNvSpPr>
            <a:spLocks noGrp="1"/>
          </p:cNvSpPr>
          <p:nvPr>
            <p:ph type="sldNum" sz="quarter" idx="14"/>
            <p:custDataLst>
              <p:tags r:id="rId7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9228" name="日期占位符 1034"/>
          <p:cNvSpPr>
            <a:spLocks noGrp="1"/>
          </p:cNvSpPr>
          <p:nvPr>
            <p:ph type="dt" sz="half" idx="12"/>
            <p:custDataLst>
              <p:tags r:id="rId8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页脚占位符 1035"/>
          <p:cNvSpPr>
            <a:spLocks noGrp="1"/>
          </p:cNvSpPr>
          <p:nvPr>
            <p:ph type="ftr" sz="quarter" idx="13"/>
            <p:custDataLst>
              <p:tags r:id="rId9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5113" y="214313"/>
            <a:ext cx="1039018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10249" name="灯片编号占位符 1036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日期占位符 1034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3" name="页脚占位符 1035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eaLnBrk="1" hangingPunct="1"/>
            <a:endParaRPr lang="en-US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eaLnBrk="1" hangingPunct="1"/>
            <a:endParaRPr lang="en-US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1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kumimoji="0" lang="zh-CN" altLang="en-US" sz="1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11273" name="灯片编号占位符 1036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日期占位符 1034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页脚占位符 1035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kumimoji="0" lang="zh-CN" altLang="en-US" sz="15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</p:txBody>
      </p:sp>
      <p:sp>
        <p:nvSpPr>
          <p:cNvPr id="12297" name="灯片编号占位符 1036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日期占位符 1034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页脚占位符 1035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5113" y="214313"/>
            <a:ext cx="1039018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576388" y="2017713"/>
            <a:ext cx="10363200" cy="41148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3321" name="灯片编号占位符 103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324" name="日期占位符 1034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5" name="页脚占位符 1035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338734" y="214313"/>
            <a:ext cx="2601383" cy="5918200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1534584" y="214313"/>
            <a:ext cx="7653345" cy="59182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</a:p>
        </p:txBody>
      </p:sp>
      <p:sp>
        <p:nvSpPr>
          <p:cNvPr id="14345" name="灯片编号占位符 103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SzTx/>
            </a:pPr>
            <a:fld id="{9A0DB2DC-4C9A-4742-B13C-FB6460FD3503}" type="slidenum">
              <a:rPr lang="en-US" altLang="en-US">
                <a:latin typeface="Tahoma" panose="020b0604030504040204" pitchFamily="34" charset="0"/>
                <a:ea typeface="宋体" panose="02010600030101010101" pitchFamily="2" charset="-122"/>
              </a:rPr>
              <a:t>‹#›</a:t>
            </a:fld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4348" name="日期占位符 1034"/>
          <p:cNvSpPr>
            <a:spLocks noGrp="1"/>
          </p:cNvSpPr>
          <p:nvPr>
            <p:ph type="dt" sz="half" idx="2"/>
            <p:custDataLst>
              <p:tags r:id="rId5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SzTx/>
            </a:pPr>
            <a:endParaRPr lang="en-US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9" name="页脚占位符 1035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ctr">
              <a:buSzTx/>
            </a:pPr>
            <a:endParaRPr lang="en-US" altLang="en-US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>
    <p:strips/>
  </p:transition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任意多边形 2054"/>
          <p:cNvSpPr/>
          <p:nvPr>
            <p:custDataLst>
              <p:tags r:id="rId2"/>
            </p:custDataLst>
          </p:nvPr>
        </p:nvSpPr>
        <p:spPr>
          <a:xfrm>
            <a:off x="812800" y="1219200"/>
            <a:ext cx="10566400" cy="914400"/>
          </a:xfrm>
          <a:custGeom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3" name="直接连接符 2055"/>
          <p:cNvSpPr/>
          <p:nvPr>
            <p:custDataLst>
              <p:tags r:id="rId3"/>
            </p:custDataLst>
          </p:nvPr>
        </p:nvSpPr>
        <p:spPr>
          <a:xfrm>
            <a:off x="2641600" y="3962400"/>
            <a:ext cx="8682567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050" name="标题 2049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219200" y="1524000"/>
            <a:ext cx="10164233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50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2641600" y="3962400"/>
            <a:ext cx="87376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/>
            </a:lvl1pPr>
            <a:lvl2pPr marL="344805" lvl="1" indent="0" algn="ctr">
              <a:buNone/>
              <a:defRPr sz="2800"/>
            </a:lvl2pPr>
            <a:lvl3pPr marL="671830" lvl="2" indent="0" algn="ctr">
              <a:buNone/>
              <a:defRPr sz="2800"/>
            </a:lvl3pPr>
            <a:lvl4pPr marL="1024255" lvl="3" indent="0" algn="ctr">
              <a:buNone/>
              <a:defRPr sz="2800"/>
            </a:lvl4pPr>
            <a:lvl5pPr marL="1341755" lvl="4" indent="0" algn="ctr">
              <a:buNone/>
              <a:defRPr sz="28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1656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4417" y="1557338"/>
            <a:ext cx="5376672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20545" y="1557338"/>
            <a:ext cx="5376672" cy="45307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eaLnBrk="1" fontAlgn="base" hangingPunct="1"/>
            <a:fld id="{BB962C8B-B14F-4D97-AF65-F5344CB8AC3E}" type="datetime1">
              <a:rPr lang="zh-CN" altLang="en-US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2021/3/26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eaLnBrk="1" fontAlgn="base" hangingPunct="1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50313" y="277813"/>
            <a:ext cx="2746904" cy="58102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7813"/>
            <a:ext cx="8081472" cy="58102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fourObj" preserve="1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  <p:custDataLst>
              <p:tags r:id="rId3"/>
            </p:custDataLst>
          </p:nvPr>
        </p:nvSpPr>
        <p:spPr>
          <a:xfrm>
            <a:off x="838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  <p:custDataLst>
              <p:tags r:id="rId4"/>
            </p:custDataLst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  <p:custDataLst>
              <p:tags r:id="rId5"/>
            </p:custDataLst>
          </p:nvPr>
        </p:nvSpPr>
        <p:spPr>
          <a:xfrm>
            <a:off x="838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 spd="med"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84.xml" /><Relationship Id="rId15" Type="http://schemas.openxmlformats.org/officeDocument/2006/relationships/tags" Target="../tags/tag85.xml" /><Relationship Id="rId16" Type="http://schemas.openxmlformats.org/officeDocument/2006/relationships/tags" Target="../tags/tag86.xml" /><Relationship Id="rId17" Type="http://schemas.openxmlformats.org/officeDocument/2006/relationships/tags" Target="../tags/tag87.xml" /><Relationship Id="rId18" Type="http://schemas.openxmlformats.org/officeDocument/2006/relationships/tags" Target="../tags/tag88.xml" /><Relationship Id="rId19" Type="http://schemas.openxmlformats.org/officeDocument/2006/relationships/tags" Target="../tags/tag89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slideLayout" Target="../slideLayouts/slideLayout23.xml" /><Relationship Id="rId11" Type="http://schemas.openxmlformats.org/officeDocument/2006/relationships/slideLayout" Target="../slideLayouts/slideLayout24.xml" /><Relationship Id="rId12" Type="http://schemas.openxmlformats.org/officeDocument/2006/relationships/tags" Target="../tags/tag169.xml" /><Relationship Id="rId13" Type="http://schemas.openxmlformats.org/officeDocument/2006/relationships/tags" Target="../tags/tag170.xml" /><Relationship Id="rId14" Type="http://schemas.openxmlformats.org/officeDocument/2006/relationships/tags" Target="../tags/tag171.xml" /><Relationship Id="rId15" Type="http://schemas.openxmlformats.org/officeDocument/2006/relationships/tags" Target="../tags/tag172.xml" /><Relationship Id="rId16" Type="http://schemas.openxmlformats.org/officeDocument/2006/relationships/tags" Target="../tags/tag173.xml" /><Relationship Id="rId17" Type="http://schemas.openxmlformats.org/officeDocument/2006/relationships/tags" Target="../tags/tag174.xml" /><Relationship Id="rId18" Type="http://schemas.openxmlformats.org/officeDocument/2006/relationships/tags" Target="../tags/tag175.xml" /><Relationship Id="rId19" Type="http://schemas.openxmlformats.org/officeDocument/2006/relationships/tags" Target="../tags/tag176.xml" /><Relationship Id="rId2" Type="http://schemas.openxmlformats.org/officeDocument/2006/relationships/slideLayout" Target="../slideLayouts/slideLayout15.xml" /><Relationship Id="rId20" Type="http://schemas.openxmlformats.org/officeDocument/2006/relationships/tags" Target="../tags/tag177.xml" /><Relationship Id="rId21" Type="http://schemas.openxmlformats.org/officeDocument/2006/relationships/tags" Target="../tags/tag178.xml" /><Relationship Id="rId22" Type="http://schemas.openxmlformats.org/officeDocument/2006/relationships/tags" Target="../tags/tag179.xml" /><Relationship Id="rId23" Type="http://schemas.openxmlformats.org/officeDocument/2006/relationships/tags" Target="../tags/tag180.xml" /><Relationship Id="rId24" Type="http://schemas.openxmlformats.org/officeDocument/2006/relationships/tags" Target="../tags/tag181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6.xml" /><Relationship Id="rId4" Type="http://schemas.openxmlformats.org/officeDocument/2006/relationships/slideLayout" Target="../slideLayouts/slideLayout17.xml" /><Relationship Id="rId5" Type="http://schemas.openxmlformats.org/officeDocument/2006/relationships/slideLayout" Target="../slideLayouts/slideLayout18.xml" /><Relationship Id="rId6" Type="http://schemas.openxmlformats.org/officeDocument/2006/relationships/slideLayout" Target="../slideLayouts/slideLayout19.xml" /><Relationship Id="rId7" Type="http://schemas.openxmlformats.org/officeDocument/2006/relationships/slideLayout" Target="../slideLayouts/slideLayout20.xml" /><Relationship Id="rId8" Type="http://schemas.openxmlformats.org/officeDocument/2006/relationships/slideLayout" Target="../slideLayouts/slideLayout21.xml" /><Relationship Id="rId9" Type="http://schemas.openxmlformats.org/officeDocument/2006/relationships/slideLayout" Target="../slideLayouts/slideLayout2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slideLayout" Target="../slideLayouts/slideLayout34.xml" /><Relationship Id="rId11" Type="http://schemas.openxmlformats.org/officeDocument/2006/relationships/slideLayout" Target="../slideLayouts/slideLayout35.xml" /><Relationship Id="rId12" Type="http://schemas.openxmlformats.org/officeDocument/2006/relationships/slideLayout" Target="../slideLayouts/slideLayout36.xml" /><Relationship Id="rId13" Type="http://schemas.openxmlformats.org/officeDocument/2006/relationships/tags" Target="../tags/tag262.xml" /><Relationship Id="rId14" Type="http://schemas.openxmlformats.org/officeDocument/2006/relationships/tags" Target="../tags/tag263.xml" /><Relationship Id="rId15" Type="http://schemas.openxmlformats.org/officeDocument/2006/relationships/tags" Target="../tags/tag264.xml" /><Relationship Id="rId16" Type="http://schemas.openxmlformats.org/officeDocument/2006/relationships/tags" Target="../tags/tag265.xml" /><Relationship Id="rId17" Type="http://schemas.openxmlformats.org/officeDocument/2006/relationships/tags" Target="../tags/tag266.xml" /><Relationship Id="rId18" Type="http://schemas.openxmlformats.org/officeDocument/2006/relationships/tags" Target="../tags/tag267.xml" /><Relationship Id="rId19" Type="http://schemas.openxmlformats.org/officeDocument/2006/relationships/tags" Target="../tags/tag268.xml" /><Relationship Id="rId2" Type="http://schemas.openxmlformats.org/officeDocument/2006/relationships/slideLayout" Target="../slideLayouts/slideLayout26.xml" /><Relationship Id="rId20" Type="http://schemas.openxmlformats.org/officeDocument/2006/relationships/tags" Target="../tags/tag269.xml" /><Relationship Id="rId21" Type="http://schemas.openxmlformats.org/officeDocument/2006/relationships/theme" Target="../theme/theme3.xml" /><Relationship Id="rId3" Type="http://schemas.openxmlformats.org/officeDocument/2006/relationships/slideLayout" Target="../slideLayouts/slideLayout27.xml" /><Relationship Id="rId4" Type="http://schemas.openxmlformats.org/officeDocument/2006/relationships/slideLayout" Target="../slideLayouts/slideLayout28.xml" /><Relationship Id="rId5" Type="http://schemas.openxmlformats.org/officeDocument/2006/relationships/slideLayout" Target="../slideLayouts/slideLayout29.xml" /><Relationship Id="rId6" Type="http://schemas.openxmlformats.org/officeDocument/2006/relationships/slideLayout" Target="../slideLayouts/slideLayout30.xml" /><Relationship Id="rId7" Type="http://schemas.openxmlformats.org/officeDocument/2006/relationships/slideLayout" Target="../slideLayouts/slideLayout31.xml" /><Relationship Id="rId8" Type="http://schemas.openxmlformats.org/officeDocument/2006/relationships/slideLayout" Target="../slideLayouts/slideLayout32.xml" /><Relationship Id="rId9" Type="http://schemas.openxmlformats.org/officeDocument/2006/relationships/slideLayout" Target="../slideLayouts/slideLayout3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1026" name="矩形 1025"/>
          <p:cNvSpPr/>
          <p:nvPr>
            <p:custDataLst>
              <p:tags r:id="rId13"/>
            </p:custDataLst>
          </p:nvPr>
        </p:nvSpPr>
        <p:spPr>
          <a:xfrm>
            <a:off x="557213" y="1098550"/>
            <a:ext cx="58420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/>
          <a:lstStyle/>
          <a:p>
            <a:pPr marL="0" lvl="0" indent="0" algn="ctr" eaLnBrk="1" hangingPunct="1"/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7" name="矩形 1026"/>
          <p:cNvSpPr/>
          <p:nvPr>
            <p:custDataLst>
              <p:tags r:id="rId14"/>
            </p:custDataLst>
          </p:nvPr>
        </p:nvSpPr>
        <p:spPr>
          <a:xfrm>
            <a:off x="1066800" y="1098550"/>
            <a:ext cx="438150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pPr marL="0" lvl="0" indent="0" algn="ctr" eaLnBrk="1" hangingPunct="1"/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8" name="矩形 1027"/>
          <p:cNvSpPr/>
          <p:nvPr>
            <p:custDataLst>
              <p:tags r:id="rId15"/>
            </p:custDataLst>
          </p:nvPr>
        </p:nvSpPr>
        <p:spPr>
          <a:xfrm>
            <a:off x="722313" y="1520825"/>
            <a:ext cx="5619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/>
          <a:lstStyle/>
          <a:p>
            <a:pPr marL="0" lvl="0" indent="0" algn="ctr" eaLnBrk="1" hangingPunct="1"/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29" name="矩形 1028"/>
          <p:cNvSpPr/>
          <p:nvPr>
            <p:custDataLst>
              <p:tags r:id="rId16"/>
            </p:custDataLst>
          </p:nvPr>
        </p:nvSpPr>
        <p:spPr>
          <a:xfrm>
            <a:off x="1214438" y="1520825"/>
            <a:ext cx="492125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pPr marL="0" lvl="0" indent="0" algn="ctr" eaLnBrk="1" hangingPunct="1"/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0" name="矩形 1029"/>
          <p:cNvSpPr/>
          <p:nvPr>
            <p:custDataLst>
              <p:tags r:id="rId17"/>
            </p:custDataLst>
          </p:nvPr>
        </p:nvSpPr>
        <p:spPr>
          <a:xfrm>
            <a:off x="169863" y="1447800"/>
            <a:ext cx="746125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</a:ln>
        </p:spPr>
        <p:txBody>
          <a:bodyPr wrap="none" anchor="ctr"/>
          <a:lstStyle/>
          <a:p>
            <a:pPr marL="0" lvl="0" indent="0" algn="ctr" eaLnBrk="1" hangingPunct="1"/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1" name="矩形 1030"/>
          <p:cNvSpPr/>
          <p:nvPr>
            <p:custDataLst>
              <p:tags r:id="rId18"/>
            </p:custDataLst>
          </p:nvPr>
        </p:nvSpPr>
        <p:spPr>
          <a:xfrm>
            <a:off x="1016000" y="990600"/>
            <a:ext cx="42863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/>
          <a:lstStyle/>
          <a:p>
            <a:pPr marL="0" lvl="0" indent="0" algn="ctr" eaLnBrk="1" hangingPunct="1"/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矩形 1031"/>
          <p:cNvSpPr/>
          <p:nvPr>
            <p:custDataLst>
              <p:tags r:id="rId19"/>
            </p:custDataLst>
          </p:nvPr>
        </p:nvSpPr>
        <p:spPr>
          <a:xfrm>
            <a:off x="590550" y="1781175"/>
            <a:ext cx="10968038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</a:ln>
        </p:spPr>
        <p:txBody>
          <a:bodyPr wrap="none" anchor="ctr"/>
          <a:lstStyle/>
          <a:p>
            <a:pPr marL="0" lvl="0" indent="0" algn="ctr" eaLnBrk="1" hangingPunct="1"/>
            <a:endParaRPr lang="zh-CN" altLang="en-US" sz="2400"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033" name="标题 1032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1535113" y="214313"/>
            <a:ext cx="10390187" cy="14620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4" name="文本占位符 1033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1576388" y="2017713"/>
            <a:ext cx="10363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35" name="日期占位符 1034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1549400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en-US"/>
          </a:p>
        </p:txBody>
      </p:sp>
      <p:sp>
        <p:nvSpPr>
          <p:cNvPr id="1036" name="页脚占位符 1035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876800" y="6243638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 algn="ctr">
              <a:defRPr sz="140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endParaRPr lang="en-US" altLang="en-US"/>
          </a:p>
        </p:txBody>
      </p:sp>
      <p:sp>
        <p:nvSpPr>
          <p:cNvPr id="1037" name="灯片编号占位符 1036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9390063" y="6243638"/>
            <a:ext cx="25400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indent="0" algn="r">
              <a:defRPr sz="140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 advClick="0">
    <p:strips/>
  </p:transition>
  <p:timing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Tahoma" panose="020b060403050404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lvl="1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imes New Roman" panose="02020603050405020304" pitchFamily="18" charset="0"/>
          <a:ea typeface="华文新魏" panose="0201080004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624417" y="1557338"/>
            <a:ext cx="10972800" cy="45307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325120"/>
            <a:r>
              <a:rPr lang="zh-CN" altLang="en-US"/>
              <a:t>第二级</a:t>
            </a:r>
          </a:p>
          <a:p>
            <a:pPr lvl="2" indent="-350520"/>
            <a:r>
              <a:rPr lang="zh-CN" altLang="en-US"/>
              <a:t>第三级</a:t>
            </a:r>
          </a:p>
          <a:p>
            <a:pPr lvl="3" indent="-315595"/>
            <a:r>
              <a:rPr lang="zh-CN" altLang="en-US"/>
              <a:t>第四级</a:t>
            </a:r>
          </a:p>
          <a:p>
            <a:pPr lvl="4" indent="-339725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BB962C8B-B14F-4D97-AF65-F5344CB8AC3E}" type="datetime1">
              <a:rPr lang="zh-CN" altLang="en-US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2021/3/26</a:t>
            </a:fld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>
                <a:latin typeface="Garamond" panose="02020404030301010803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  <p:sp>
        <p:nvSpPr>
          <p:cNvPr id="1031" name="任意多边形 1030"/>
          <p:cNvSpPr/>
          <p:nvPr>
            <p:custDataLst>
              <p:tags r:id="rId19"/>
            </p:custDataLst>
          </p:nvPr>
        </p:nvSpPr>
        <p:spPr>
          <a:xfrm>
            <a:off x="508000" y="228600"/>
            <a:ext cx="10972800" cy="609600"/>
          </a:xfrm>
          <a:custGeom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000"/>
          </a:p>
        </p:txBody>
      </p:sp>
      <p:sp>
        <p:nvSpPr>
          <p:cNvPr id="1032" name="直接连接符 1031"/>
          <p:cNvSpPr/>
          <p:nvPr>
            <p:custDataLst>
              <p:tags r:id="rId20"/>
            </p:custDataLst>
          </p:nvPr>
        </p:nvSpPr>
        <p:spPr>
          <a:xfrm>
            <a:off x="609600" y="6172200"/>
            <a:ext cx="109728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 spd="med">
    <p:split orient="vert"/>
  </p:transition>
  <p:timing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281.xml" /><Relationship Id="rId2" Type="http://schemas.openxmlformats.org/officeDocument/2006/relationships/tags" Target="../tags/tag277.xml" /><Relationship Id="rId3" Type="http://schemas.openxmlformats.org/officeDocument/2006/relationships/image" Target="../media/image1.jpeg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image" Target="../media/image2.png" /><Relationship Id="rId7" Type="http://schemas.openxmlformats.org/officeDocument/2006/relationships/tags" Target="../tags/tag280.xml" /><Relationship Id="rId8" Type="http://schemas.openxmlformats.org/officeDocument/2006/relationships/audio" Target="NULL" /><Relationship Id="rId9" Type="http://schemas.microsoft.com/office/2007/relationships/media" Target="ppt/slides/ppt/slides/ppt/slides/ppt/slides/ppt/slides/clipboard/slides/&#24179;&#27801;&#33853;&#38593;.mp3" TargetMode="Ex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337.xml" /><Relationship Id="rId3" Type="http://schemas.openxmlformats.org/officeDocument/2006/relationships/image" Target="../media/image2.png" /><Relationship Id="rId4" Type="http://schemas.openxmlformats.org/officeDocument/2006/relationships/tags" Target="../tags/tag338.xml" /><Relationship Id="rId5" Type="http://schemas.openxmlformats.org/officeDocument/2006/relationships/audio" Target="NULL" /><Relationship Id="rId6" Type="http://schemas.microsoft.com/office/2007/relationships/media" Target="ppt/slides/ppt/slides/ppt/slides/ppt/slides/clipboard/slides/ppt/slides/clipboard/slides/test_8914.mp3" TargetMode="External" /><Relationship Id="rId7" Type="http://schemas.openxmlformats.org/officeDocument/2006/relationships/tags" Target="../tags/tag339.xml" /><Relationship Id="rId8" Type="http://schemas.openxmlformats.org/officeDocument/2006/relationships/tags" Target="../tags/tag34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341.xml" /><Relationship Id="rId3" Type="http://schemas.openxmlformats.org/officeDocument/2006/relationships/tags" Target="../tags/tag342.xml" /><Relationship Id="rId4" Type="http://schemas.openxmlformats.org/officeDocument/2006/relationships/image" Target="../media/image2.png" /><Relationship Id="rId5" Type="http://schemas.openxmlformats.org/officeDocument/2006/relationships/tags" Target="../tags/tag343.xml" /><Relationship Id="rId6" Type="http://schemas.openxmlformats.org/officeDocument/2006/relationships/audio" Target="NULL" /><Relationship Id="rId7" Type="http://schemas.microsoft.com/office/2007/relationships/media" Target="ppt/slides/ppt/slides/ppt/slides/ppt/slides/clipboard/slides/ppt/slides/clipboard/slides/test_8914.mp3" TargetMode="External" /><Relationship Id="rId8" Type="http://schemas.openxmlformats.org/officeDocument/2006/relationships/tags" Target="../tags/tag34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345.xml" /><Relationship Id="rId3" Type="http://schemas.openxmlformats.org/officeDocument/2006/relationships/image" Target="../media/image10.jpeg" /><Relationship Id="rId4" Type="http://schemas.openxmlformats.org/officeDocument/2006/relationships/tags" Target="../tags/tag346.xml" /><Relationship Id="rId5" Type="http://schemas.openxmlformats.org/officeDocument/2006/relationships/tags" Target="../tags/tag34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48.xml" /><Relationship Id="rId3" Type="http://schemas.openxmlformats.org/officeDocument/2006/relationships/tags" Target="../tags/tag349.xml" /><Relationship Id="rId4" Type="http://schemas.openxmlformats.org/officeDocument/2006/relationships/tags" Target="../tags/tag350.xml" /><Relationship Id="rId5" Type="http://schemas.openxmlformats.org/officeDocument/2006/relationships/tags" Target="../tags/tag351.xml" /><Relationship Id="rId6" Type="http://schemas.openxmlformats.org/officeDocument/2006/relationships/tags" Target="../tags/tag352.xml" /><Relationship Id="rId7" Type="http://schemas.openxmlformats.org/officeDocument/2006/relationships/tags" Target="../tags/tag353.xml" /><Relationship Id="rId8" Type="http://schemas.openxmlformats.org/officeDocument/2006/relationships/tags" Target="../tags/tag354.xml" /><Relationship Id="rId9" Type="http://schemas.openxmlformats.org/officeDocument/2006/relationships/tags" Target="../tags/tag35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56.xml" /><Relationship Id="rId3" Type="http://schemas.openxmlformats.org/officeDocument/2006/relationships/tags" Target="../tags/tag357.xml" /><Relationship Id="rId4" Type="http://schemas.openxmlformats.org/officeDocument/2006/relationships/tags" Target="../tags/tag358.xml" /><Relationship Id="rId5" Type="http://schemas.openxmlformats.org/officeDocument/2006/relationships/tags" Target="../tags/tag359.xml" /><Relationship Id="rId6" Type="http://schemas.openxmlformats.org/officeDocument/2006/relationships/tags" Target="../tags/tag360.xml" /><Relationship Id="rId7" Type="http://schemas.openxmlformats.org/officeDocument/2006/relationships/tags" Target="../tags/tag361.xml" /><Relationship Id="rId8" Type="http://schemas.openxmlformats.org/officeDocument/2006/relationships/tags" Target="../tags/tag362.xml" /><Relationship Id="rId9" Type="http://schemas.openxmlformats.org/officeDocument/2006/relationships/tags" Target="../tags/tag36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64.xml" /><Relationship Id="rId3" Type="http://schemas.openxmlformats.org/officeDocument/2006/relationships/tags" Target="../tags/tag365.xml" /><Relationship Id="rId4" Type="http://schemas.openxmlformats.org/officeDocument/2006/relationships/tags" Target="../tags/tag366.xml" /><Relationship Id="rId5" Type="http://schemas.openxmlformats.org/officeDocument/2006/relationships/tags" Target="../tags/tag367.xml" /><Relationship Id="rId6" Type="http://schemas.openxmlformats.org/officeDocument/2006/relationships/tags" Target="../tags/tag368.xml" /><Relationship Id="rId7" Type="http://schemas.openxmlformats.org/officeDocument/2006/relationships/tags" Target="../tags/tag369.xml" /><Relationship Id="rId8" Type="http://schemas.openxmlformats.org/officeDocument/2006/relationships/image" Target="../media/image11.jpeg" /><Relationship Id="rId9" Type="http://schemas.openxmlformats.org/officeDocument/2006/relationships/tags" Target="../tags/tag370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71.xml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tags" Target="../tags/tag376.xml" /><Relationship Id="rId8" Type="http://schemas.openxmlformats.org/officeDocument/2006/relationships/image" Target="../media/image12.jpeg" /><Relationship Id="rId9" Type="http://schemas.openxmlformats.org/officeDocument/2006/relationships/tags" Target="../tags/tag37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78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Relationship Id="rId7" Type="http://schemas.openxmlformats.org/officeDocument/2006/relationships/image" Target="../media/image13.jpeg" /><Relationship Id="rId8" Type="http://schemas.openxmlformats.org/officeDocument/2006/relationships/tags" Target="../tags/tag38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4.png" /><Relationship Id="rId11" Type="http://schemas.openxmlformats.org/officeDocument/2006/relationships/tags" Target="../tags/tag392.xml" /><Relationship Id="rId2" Type="http://schemas.openxmlformats.org/officeDocument/2006/relationships/tags" Target="../tags/tag384.xml" /><Relationship Id="rId3" Type="http://schemas.openxmlformats.org/officeDocument/2006/relationships/tags" Target="../tags/tag385.xml" /><Relationship Id="rId4" Type="http://schemas.openxmlformats.org/officeDocument/2006/relationships/tags" Target="../tags/tag386.xml" /><Relationship Id="rId5" Type="http://schemas.openxmlformats.org/officeDocument/2006/relationships/tags" Target="../tags/tag387.xml" /><Relationship Id="rId6" Type="http://schemas.openxmlformats.org/officeDocument/2006/relationships/tags" Target="../tags/tag388.xml" /><Relationship Id="rId7" Type="http://schemas.openxmlformats.org/officeDocument/2006/relationships/tags" Target="../tags/tag389.xml" /><Relationship Id="rId8" Type="http://schemas.openxmlformats.org/officeDocument/2006/relationships/tags" Target="../tags/tag390.xml" /><Relationship Id="rId9" Type="http://schemas.openxmlformats.org/officeDocument/2006/relationships/tags" Target="../tags/tag39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401.xml" /><Relationship Id="rId11" Type="http://schemas.openxmlformats.org/officeDocument/2006/relationships/tags" Target="../tags/tag402.xml" /><Relationship Id="rId12" Type="http://schemas.openxmlformats.org/officeDocument/2006/relationships/tags" Target="../tags/tag403.xml" /><Relationship Id="rId2" Type="http://schemas.openxmlformats.org/officeDocument/2006/relationships/tags" Target="../tags/tag393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tags" Target="../tags/tag397.xml" /><Relationship Id="rId7" Type="http://schemas.openxmlformats.org/officeDocument/2006/relationships/tags" Target="../tags/tag398.xml" /><Relationship Id="rId8" Type="http://schemas.openxmlformats.org/officeDocument/2006/relationships/tags" Target="../tags/tag399.xml" /><Relationship Id="rId9" Type="http://schemas.openxmlformats.org/officeDocument/2006/relationships/tags" Target="../tags/tag40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282.xml" /><Relationship Id="rId3" Type="http://schemas.openxmlformats.org/officeDocument/2006/relationships/image" Target="../media/image3.jpeg" /><Relationship Id="rId4" Type="http://schemas.openxmlformats.org/officeDocument/2006/relationships/tags" Target="../tags/tag283.xml" /><Relationship Id="rId5" Type="http://schemas.openxmlformats.org/officeDocument/2006/relationships/tags" Target="../tags/tag28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404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image" Target="../media/image5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407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Relationship Id="rId6" Type="http://schemas.openxmlformats.org/officeDocument/2006/relationships/tags" Target="../tags/tag411.xml" /><Relationship Id="rId7" Type="http://schemas.openxmlformats.org/officeDocument/2006/relationships/tags" Target="../tags/tag412.xml" /><Relationship Id="rId8" Type="http://schemas.openxmlformats.org/officeDocument/2006/relationships/tags" Target="../tags/tag413.xml" /><Relationship Id="rId9" Type="http://schemas.openxmlformats.org/officeDocument/2006/relationships/tags" Target="../tags/tag41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415.xml" /><Relationship Id="rId3" Type="http://schemas.openxmlformats.org/officeDocument/2006/relationships/image" Target="../media/image7.jpeg" /><Relationship Id="rId4" Type="http://schemas.openxmlformats.org/officeDocument/2006/relationships/tags" Target="../tags/tag416.xml" /><Relationship Id="rId5" Type="http://schemas.openxmlformats.org/officeDocument/2006/relationships/tags" Target="../tags/tag417.xml" /><Relationship Id="rId6" Type="http://schemas.openxmlformats.org/officeDocument/2006/relationships/tags" Target="../tags/tag418.xml" /><Relationship Id="rId7" Type="http://schemas.openxmlformats.org/officeDocument/2006/relationships/tags" Target="../tags/tag41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420.xml" /><Relationship Id="rId3" Type="http://schemas.openxmlformats.org/officeDocument/2006/relationships/tags" Target="../tags/tag421.xml" /><Relationship Id="rId4" Type="http://schemas.openxmlformats.org/officeDocument/2006/relationships/image" Target="../media/image15.jpeg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tags" Target="../tags/tag42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434.xml" /><Relationship Id="rId11" Type="http://schemas.openxmlformats.org/officeDocument/2006/relationships/tags" Target="../tags/tag435.xml" /><Relationship Id="rId12" Type="http://schemas.openxmlformats.org/officeDocument/2006/relationships/tags" Target="../tags/tag436.xml" /><Relationship Id="rId2" Type="http://schemas.openxmlformats.org/officeDocument/2006/relationships/tags" Target="../tags/tag426.xml" /><Relationship Id="rId3" Type="http://schemas.openxmlformats.org/officeDocument/2006/relationships/tags" Target="../tags/tag427.xml" /><Relationship Id="rId4" Type="http://schemas.openxmlformats.org/officeDocument/2006/relationships/tags" Target="../tags/tag428.xml" /><Relationship Id="rId5" Type="http://schemas.openxmlformats.org/officeDocument/2006/relationships/tags" Target="../tags/tag429.xml" /><Relationship Id="rId6" Type="http://schemas.openxmlformats.org/officeDocument/2006/relationships/tags" Target="../tags/tag430.xml" /><Relationship Id="rId7" Type="http://schemas.openxmlformats.org/officeDocument/2006/relationships/tags" Target="../tags/tag431.xml" /><Relationship Id="rId8" Type="http://schemas.openxmlformats.org/officeDocument/2006/relationships/tags" Target="../tags/tag432.xml" /><Relationship Id="rId9" Type="http://schemas.openxmlformats.org/officeDocument/2006/relationships/tags" Target="../tags/tag43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444.xml" /><Relationship Id="rId11" Type="http://schemas.openxmlformats.org/officeDocument/2006/relationships/tags" Target="../tags/tag445.xml" /><Relationship Id="rId12" Type="http://schemas.openxmlformats.org/officeDocument/2006/relationships/tags" Target="../tags/tag446.xml" /><Relationship Id="rId13" Type="http://schemas.openxmlformats.org/officeDocument/2006/relationships/tags" Target="../tags/tag447.xml" /><Relationship Id="rId14" Type="http://schemas.openxmlformats.org/officeDocument/2006/relationships/tags" Target="../tags/tag448.xml" /><Relationship Id="rId15" Type="http://schemas.openxmlformats.org/officeDocument/2006/relationships/tags" Target="../tags/tag449.xml" /><Relationship Id="rId16" Type="http://schemas.openxmlformats.org/officeDocument/2006/relationships/tags" Target="../tags/tag450.xml" /><Relationship Id="rId2" Type="http://schemas.openxmlformats.org/officeDocument/2006/relationships/tags" Target="../tags/tag437.xml" /><Relationship Id="rId3" Type="http://schemas.openxmlformats.org/officeDocument/2006/relationships/image" Target="../media/image16.jpeg" /><Relationship Id="rId4" Type="http://schemas.openxmlformats.org/officeDocument/2006/relationships/tags" Target="../tags/tag438.xml" /><Relationship Id="rId5" Type="http://schemas.openxmlformats.org/officeDocument/2006/relationships/tags" Target="../tags/tag439.xml" /><Relationship Id="rId6" Type="http://schemas.openxmlformats.org/officeDocument/2006/relationships/tags" Target="../tags/tag440.xml" /><Relationship Id="rId7" Type="http://schemas.openxmlformats.org/officeDocument/2006/relationships/tags" Target="../tags/tag441.xml" /><Relationship Id="rId8" Type="http://schemas.openxmlformats.org/officeDocument/2006/relationships/tags" Target="../tags/tag442.xml" /><Relationship Id="rId9" Type="http://schemas.openxmlformats.org/officeDocument/2006/relationships/tags" Target="../tags/tag44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51.xml" /><Relationship Id="rId3" Type="http://schemas.openxmlformats.org/officeDocument/2006/relationships/tags" Target="../tags/tag452.xml" /><Relationship Id="rId4" Type="http://schemas.openxmlformats.org/officeDocument/2006/relationships/tags" Target="../tags/tag453.xml" /><Relationship Id="rId5" Type="http://schemas.openxmlformats.org/officeDocument/2006/relationships/tags" Target="../tags/tag454.xml" /><Relationship Id="rId6" Type="http://schemas.openxmlformats.org/officeDocument/2006/relationships/tags" Target="../tags/tag45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461.xml" /><Relationship Id="rId2" Type="http://schemas.openxmlformats.org/officeDocument/2006/relationships/tags" Target="../tags/tag456.xml" /><Relationship Id="rId3" Type="http://schemas.openxmlformats.org/officeDocument/2006/relationships/tags" Target="../tags/tag457.xml" /><Relationship Id="rId4" Type="http://schemas.openxmlformats.org/officeDocument/2006/relationships/tags" Target="../tags/tag458.xml" /><Relationship Id="rId5" Type="http://schemas.openxmlformats.org/officeDocument/2006/relationships/image" Target="../media/image17.jpeg" /><Relationship Id="rId6" Type="http://schemas.openxmlformats.org/officeDocument/2006/relationships/tags" Target="../tags/tag459.xml" /><Relationship Id="rId7" Type="http://schemas.openxmlformats.org/officeDocument/2006/relationships/image" Target="../media/image18.jpeg" /><Relationship Id="rId8" Type="http://schemas.openxmlformats.org/officeDocument/2006/relationships/tags" Target="../tags/tag460.xml" /><Relationship Id="rId9" Type="http://schemas.openxmlformats.org/officeDocument/2006/relationships/image" Target="../media/image19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62.xml" /><Relationship Id="rId3" Type="http://schemas.openxmlformats.org/officeDocument/2006/relationships/tags" Target="../tags/tag463.xml" /><Relationship Id="rId4" Type="http://schemas.openxmlformats.org/officeDocument/2006/relationships/tags" Target="../tags/tag464.xml" /><Relationship Id="rId5" Type="http://schemas.openxmlformats.org/officeDocument/2006/relationships/tags" Target="../tags/tag465.xml" /><Relationship Id="rId6" Type="http://schemas.openxmlformats.org/officeDocument/2006/relationships/tags" Target="../tags/tag466.xml" /><Relationship Id="rId7" Type="http://schemas.openxmlformats.org/officeDocument/2006/relationships/image" Target="../media/image20.jpeg" /><Relationship Id="rId8" Type="http://schemas.openxmlformats.org/officeDocument/2006/relationships/tags" Target="../tags/tag46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468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2" Type="http://schemas.openxmlformats.org/officeDocument/2006/relationships/tags" Target="../tags/tag285.xml" /><Relationship Id="rId3" Type="http://schemas.openxmlformats.org/officeDocument/2006/relationships/image" Target="../media/image4.jpeg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481.xml" /><Relationship Id="rId11" Type="http://schemas.openxmlformats.org/officeDocument/2006/relationships/tags" Target="../tags/tag482.xml" /><Relationship Id="rId12" Type="http://schemas.openxmlformats.org/officeDocument/2006/relationships/tags" Target="../tags/tag483.xml" /><Relationship Id="rId13" Type="http://schemas.openxmlformats.org/officeDocument/2006/relationships/tags" Target="../tags/tag484.xml" /><Relationship Id="rId2" Type="http://schemas.openxmlformats.org/officeDocument/2006/relationships/tags" Target="../tags/tag474.xml" /><Relationship Id="rId3" Type="http://schemas.openxmlformats.org/officeDocument/2006/relationships/image" Target="../media/image21.jpeg" /><Relationship Id="rId4" Type="http://schemas.openxmlformats.org/officeDocument/2006/relationships/tags" Target="../tags/tag475.xml" /><Relationship Id="rId5" Type="http://schemas.openxmlformats.org/officeDocument/2006/relationships/tags" Target="../tags/tag476.xml" /><Relationship Id="rId6" Type="http://schemas.openxmlformats.org/officeDocument/2006/relationships/tags" Target="../tags/tag477.xml" /><Relationship Id="rId7" Type="http://schemas.openxmlformats.org/officeDocument/2006/relationships/tags" Target="../tags/tag478.xml" /><Relationship Id="rId8" Type="http://schemas.openxmlformats.org/officeDocument/2006/relationships/tags" Target="../tags/tag479.xml" /><Relationship Id="rId9" Type="http://schemas.openxmlformats.org/officeDocument/2006/relationships/tags" Target="../tags/tag48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10" Type="http://schemas.openxmlformats.org/officeDocument/2006/relationships/tags" Target="../tags/tag493.xml" /><Relationship Id="rId11" Type="http://schemas.openxmlformats.org/officeDocument/2006/relationships/tags" Target="../tags/tag494.xml" /><Relationship Id="rId12" Type="http://schemas.openxmlformats.org/officeDocument/2006/relationships/tags" Target="../tags/tag495.xml" /><Relationship Id="rId2" Type="http://schemas.openxmlformats.org/officeDocument/2006/relationships/tags" Target="../tags/tag485.xml" /><Relationship Id="rId3" Type="http://schemas.openxmlformats.org/officeDocument/2006/relationships/tags" Target="../tags/tag486.xml" /><Relationship Id="rId4" Type="http://schemas.openxmlformats.org/officeDocument/2006/relationships/tags" Target="../tags/tag487.xml" /><Relationship Id="rId5" Type="http://schemas.openxmlformats.org/officeDocument/2006/relationships/tags" Target="../tags/tag488.xml" /><Relationship Id="rId6" Type="http://schemas.openxmlformats.org/officeDocument/2006/relationships/tags" Target="../tags/tag489.xml" /><Relationship Id="rId7" Type="http://schemas.openxmlformats.org/officeDocument/2006/relationships/tags" Target="../tags/tag490.xml" /><Relationship Id="rId8" Type="http://schemas.openxmlformats.org/officeDocument/2006/relationships/tags" Target="../tags/tag491.xml" /><Relationship Id="rId9" Type="http://schemas.openxmlformats.org/officeDocument/2006/relationships/tags" Target="../tags/tag49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504.xml" /><Relationship Id="rId11" Type="http://schemas.openxmlformats.org/officeDocument/2006/relationships/tags" Target="../tags/tag505.xml" /><Relationship Id="rId12" Type="http://schemas.openxmlformats.org/officeDocument/2006/relationships/tags" Target="../tags/tag506.xml" /><Relationship Id="rId13" Type="http://schemas.openxmlformats.org/officeDocument/2006/relationships/tags" Target="../tags/tag507.xml" /><Relationship Id="rId14" Type="http://schemas.openxmlformats.org/officeDocument/2006/relationships/tags" Target="../tags/tag508.xml" /><Relationship Id="rId15" Type="http://schemas.openxmlformats.org/officeDocument/2006/relationships/tags" Target="../tags/tag509.xml" /><Relationship Id="rId16" Type="http://schemas.openxmlformats.org/officeDocument/2006/relationships/tags" Target="../tags/tag510.xml" /><Relationship Id="rId17" Type="http://schemas.openxmlformats.org/officeDocument/2006/relationships/tags" Target="../tags/tag511.xml" /><Relationship Id="rId18" Type="http://schemas.openxmlformats.org/officeDocument/2006/relationships/tags" Target="../tags/tag512.xml" /><Relationship Id="rId19" Type="http://schemas.openxmlformats.org/officeDocument/2006/relationships/tags" Target="../tags/tag513.xml" /><Relationship Id="rId2" Type="http://schemas.openxmlformats.org/officeDocument/2006/relationships/tags" Target="../tags/tag496.xml" /><Relationship Id="rId20" Type="http://schemas.openxmlformats.org/officeDocument/2006/relationships/tags" Target="../tags/tag514.xml" /><Relationship Id="rId21" Type="http://schemas.openxmlformats.org/officeDocument/2006/relationships/tags" Target="../tags/tag515.xml" /><Relationship Id="rId22" Type="http://schemas.openxmlformats.org/officeDocument/2006/relationships/tags" Target="../tags/tag516.xml" /><Relationship Id="rId3" Type="http://schemas.openxmlformats.org/officeDocument/2006/relationships/tags" Target="../tags/tag497.xml" /><Relationship Id="rId4" Type="http://schemas.openxmlformats.org/officeDocument/2006/relationships/tags" Target="../tags/tag498.xml" /><Relationship Id="rId5" Type="http://schemas.openxmlformats.org/officeDocument/2006/relationships/tags" Target="../tags/tag499.xml" /><Relationship Id="rId6" Type="http://schemas.openxmlformats.org/officeDocument/2006/relationships/tags" Target="../tags/tag500.xml" /><Relationship Id="rId7" Type="http://schemas.openxmlformats.org/officeDocument/2006/relationships/tags" Target="../tags/tag501.xml" /><Relationship Id="rId8" Type="http://schemas.openxmlformats.org/officeDocument/2006/relationships/tags" Target="../tags/tag502.xml" /><Relationship Id="rId9" Type="http://schemas.openxmlformats.org/officeDocument/2006/relationships/tags" Target="../tags/tag50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520.xml" /><Relationship Id="rId4" Type="http://schemas.openxmlformats.org/officeDocument/2006/relationships/image" Target="../media/image22.wmf" /><Relationship Id="rId5" Type="http://schemas.openxmlformats.org/officeDocument/2006/relationships/tags" Target="../tags/tag52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289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image" Target="../media/image5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image" Target="../media/image6.jpeg" /><Relationship Id="rId7" Type="http://schemas.openxmlformats.org/officeDocument/2006/relationships/tags" Target="../tags/tag296.xml" /><Relationship Id="rId8" Type="http://schemas.openxmlformats.org/officeDocument/2006/relationships/tags" Target="../tags/tag29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image" Target="../media/image5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301.xml" /><Relationship Id="rId3" Type="http://schemas.openxmlformats.org/officeDocument/2006/relationships/tags" Target="../tags/tag302.xml" /><Relationship Id="rId4" Type="http://schemas.openxmlformats.org/officeDocument/2006/relationships/tags" Target="../tags/tag303.xml" /><Relationship Id="rId5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12" Type="http://schemas.openxmlformats.org/officeDocument/2006/relationships/tags" Target="../tags/tag313.xml" /><Relationship Id="rId13" Type="http://schemas.openxmlformats.org/officeDocument/2006/relationships/tags" Target="../tags/tag314.xml" /><Relationship Id="rId14" Type="http://schemas.openxmlformats.org/officeDocument/2006/relationships/tags" Target="../tags/tag315.xml" /><Relationship Id="rId15" Type="http://schemas.openxmlformats.org/officeDocument/2006/relationships/tags" Target="../tags/tag316.xml" /><Relationship Id="rId16" Type="http://schemas.openxmlformats.org/officeDocument/2006/relationships/tags" Target="../tags/tag317.xml" /><Relationship Id="rId17" Type="http://schemas.openxmlformats.org/officeDocument/2006/relationships/tags" Target="../tags/tag318.xml" /><Relationship Id="rId18" Type="http://schemas.openxmlformats.org/officeDocument/2006/relationships/tags" Target="../tags/tag319.xml" /><Relationship Id="rId19" Type="http://schemas.openxmlformats.org/officeDocument/2006/relationships/tags" Target="../tags/tag320.xml" /><Relationship Id="rId2" Type="http://schemas.openxmlformats.org/officeDocument/2006/relationships/tags" Target="../tags/tag304.xml" /><Relationship Id="rId20" Type="http://schemas.openxmlformats.org/officeDocument/2006/relationships/tags" Target="../tags/tag321.xml" /><Relationship Id="rId21" Type="http://schemas.openxmlformats.org/officeDocument/2006/relationships/tags" Target="../tags/tag322.xml" /><Relationship Id="rId22" Type="http://schemas.openxmlformats.org/officeDocument/2006/relationships/image" Target="../media/image8.gif" /><Relationship Id="rId23" Type="http://schemas.openxmlformats.org/officeDocument/2006/relationships/tags" Target="../tags/tag323.xml" /><Relationship Id="rId24" Type="http://schemas.openxmlformats.org/officeDocument/2006/relationships/tags" Target="../tags/tag324.xml" /><Relationship Id="rId25" Type="http://schemas.openxmlformats.org/officeDocument/2006/relationships/tags" Target="../tags/tag325.xml" /><Relationship Id="rId26" Type="http://schemas.openxmlformats.org/officeDocument/2006/relationships/tags" Target="../tags/tag326.xml" /><Relationship Id="rId27" Type="http://schemas.openxmlformats.org/officeDocument/2006/relationships/tags" Target="../tags/tag327.xml" /><Relationship Id="rId28" Type="http://schemas.openxmlformats.org/officeDocument/2006/relationships/tags" Target="../tags/tag328.xml" /><Relationship Id="rId29" Type="http://schemas.openxmlformats.org/officeDocument/2006/relationships/tags" Target="../tags/tag329.xml" /><Relationship Id="rId3" Type="http://schemas.openxmlformats.org/officeDocument/2006/relationships/image" Target="../media/image7.jpeg" /><Relationship Id="rId30" Type="http://schemas.openxmlformats.org/officeDocument/2006/relationships/tags" Target="../tags/tag330.xml" /><Relationship Id="rId31" Type="http://schemas.openxmlformats.org/officeDocument/2006/relationships/tags" Target="../tags/tag331.xml" /><Relationship Id="rId32" Type="http://schemas.openxmlformats.org/officeDocument/2006/relationships/tags" Target="../tags/tag332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333.xml" /><Relationship Id="rId3" Type="http://schemas.openxmlformats.org/officeDocument/2006/relationships/tags" Target="../tags/tag334.xml" /><Relationship Id="rId4" Type="http://schemas.openxmlformats.org/officeDocument/2006/relationships/tags" Target="../tags/tag335.xml" /><Relationship Id="rId5" Type="http://schemas.openxmlformats.org/officeDocument/2006/relationships/image" Target="../media/image9.png" /><Relationship Id="rId6" Type="http://schemas.openxmlformats.org/officeDocument/2006/relationships/tags" Target="../tags/tag336.xml" /><Relationship Id="rId7" Type="http://schemas.openxmlformats.org/officeDocument/2006/relationships/image" Target="../media/image5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1" name="图片 3073" descr="FJ004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>
            <a:solidFill>
              <a:srgbClr val="3333CC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1"/>
            </a:outerShdw>
          </a:effectLst>
        </p:spPr>
      </p:pic>
      <p:sp>
        <p:nvSpPr>
          <p:cNvPr id="15362" name="矩形 3074"/>
          <p:cNvSpPr/>
          <p:nvPr>
            <p:custDataLst>
              <p:tags r:id="rId5"/>
            </p:custDataLst>
          </p:nvPr>
        </p:nvSpPr>
        <p:spPr>
          <a:xfrm>
            <a:off x="2369185" y="305435"/>
            <a:ext cx="7402830" cy="218630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14"/>
              </a:avLst>
            </a:prstTxWarp>
            <a:normAutofit/>
            <a:scene3d>
              <a:camera prst="legacyPerspectiveBottomRight">
                <a:rot lat="19800000" lon="0" rev="0"/>
              </a:camera>
              <a:lightRig rig="legacyFlat2" dir="t"/>
            </a:scene3d>
            <a:sp3d extrusionH="430200" prstMaterial="legacyMetal">
              <a:extrusionClr>
                <a:srgbClr val="FF3399"/>
              </a:extrusionClr>
            </a:sp3d>
          </a:bodyPr>
          <a:lstStyle/>
          <a:p>
            <a:pPr algn="ctr"/>
            <a:r>
              <a:rPr lang="zh-CN" altLang="en-US" sz="7200" b="1" spc="1441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latin typeface="隶书" panose="02010509060101010101" charset="-122"/>
                <a:ea typeface="隶书" panose="02010509060101010101" charset="-122"/>
              </a:rPr>
              <a:t>湖心亭看雪</a:t>
            </a:r>
          </a:p>
        </p:txBody>
      </p:sp>
      <p:pic>
        <p:nvPicPr>
          <p:cNvPr id="3076" name="平沙落雁.mp3">
            <a:hlinkClick action="ppaction://media"/>
          </p:cNvPr>
          <p:cNvPicPr>
            <a:picLocks noRot="1" noChangeAspect="1"/>
          </p:cNvPicPr>
          <p:nvPr>
            <a:audioFile r:link="rId8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link="rId9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583113" y="3357563"/>
            <a:ext cx="179387" cy="179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文本框 394242"/>
          <p:cNvSpPr txBox="1"/>
          <p:nvPr>
            <p:custDataLst>
              <p:tags r:id="rId10"/>
            </p:custDataLst>
          </p:nvPr>
        </p:nvSpPr>
        <p:spPr>
          <a:xfrm>
            <a:off x="5857875" y="3536950"/>
            <a:ext cx="49098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张岱</a:t>
            </a:r>
            <a:r>
              <a:rPr lang="zh-CN" altLang="en-US" sz="7200" b="1">
                <a:solidFill>
                  <a:srgbClr val="073CEB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7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7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</a:t>
            </a:r>
            <a:r>
              <a:rPr lang="en-US" altLang="zh-CN" sz="7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917" fill="hold"/>
                                        <p:tgtEl>
                                          <p:spTgt spid="307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6"/>
                </p:tgtEl>
              </p:cMediaNode>
            </p:audio>
          </p:childTnLst>
        </p:cTn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66FF33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8676" name="test_8914.mp3">
            <a:hlinkClick action="ppaction://media"/>
          </p:cNvPr>
          <p:cNvPicPr>
            <a:picLocks noRot="1" noChangeAspect="1"/>
          </p:cNvPicPr>
          <p:nvPr>
            <a:audioFile r:link="rId5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256588" y="51577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28674"/>
          <p:cNvSpPr/>
          <p:nvPr>
            <p:custDataLst>
              <p:tags r:id="rId7"/>
            </p:custDataLst>
          </p:nvPr>
        </p:nvSpPr>
        <p:spPr>
          <a:xfrm>
            <a:off x="4314825" y="438150"/>
            <a:ext cx="2736850" cy="88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/>
            <a:r>
              <a:rPr lang="zh-CN" altLang="en-US" sz="44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湖心亭看雪</a:t>
            </a:r>
          </a:p>
        </p:txBody>
      </p:sp>
      <p:sp>
        <p:nvSpPr>
          <p:cNvPr id="10243" name="Text Box 2"/>
          <p:cNvSpPr/>
          <p:nvPr>
            <p:custDataLst>
              <p:tags r:id="rId8"/>
            </p:custDataLst>
          </p:nvPr>
        </p:nvSpPr>
        <p:spPr>
          <a:xfrm>
            <a:off x="198120" y="1827530"/>
            <a:ext cx="117951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buSzTx/>
              <a:buFont typeface="Arial" panose="020b0604020202020204" pitchFamily="34" charset="0"/>
            </a:pPr>
            <a:r>
              <a:rPr lang="en-US" altLang="zh-CN" sz="2000" b="1">
                <a:solidFill>
                  <a:srgbClr val="FF0000"/>
                </a:solidFill>
                <a:latin typeface="华文仿宋" panose="02010600040101010101" pitchFamily="2" charset="-122"/>
                <a:ea typeface="华文仿宋" panose="02010600040101010101" pitchFamily="2" charset="-122"/>
                <a:sym typeface="华文仿宋" panose="02010600040101010101" pitchFamily="2" charset="-122"/>
              </a:rPr>
              <a:t> </a:t>
            </a:r>
            <a:r>
              <a:rPr lang="en-US" altLang="zh-CN" sz="4000" b="1">
                <a:solidFill>
                  <a:srgbClr val="333399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崇祯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chóng  zhēn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五年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十二月，余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住西湖。大雪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三日</a:t>
            </a:r>
            <a:r>
              <a:rPr lang="en-US" altLang="zh-CN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,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湖中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人鸟声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俱绝</a:t>
            </a:r>
            <a:r>
              <a:rPr lang="en-US" altLang="zh-CN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.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是日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更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Arial" panose="020b0604020202020204" pitchFamily="34" charset="0"/>
                <a:sym typeface="宋体" panose="02010600030101010101" pitchFamily="2" charset="-122"/>
              </a:rPr>
              <a:t>gēng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定矣，余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拏</a:t>
            </a:r>
            <a:r>
              <a:rPr lang="en-US" altLang="en-US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ná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一小舟，拥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毳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cuì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衣炉火，独往湖心亭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看雪。雾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凇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Arial" panose="020b0604020202020204" pitchFamily="34" charset="0"/>
                <a:sym typeface="宋体" panose="02010600030101010101" pitchFamily="2" charset="-122"/>
              </a:rPr>
              <a:t>sōng</a:t>
            </a:r>
            <a:r>
              <a:rPr lang="en-US" altLang="zh-CN">
                <a:sym typeface="华文仿宋" panose="02010600040101010101" pitchFamily="2" charset="-122"/>
              </a:rPr>
              <a:t> 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沆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h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sym typeface="Arial" panose="020b0604020202020204" pitchFamily="34" charset="0"/>
              </a:rPr>
              <a:t>à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ng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砀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d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sym typeface="Arial" panose="020b0604020202020204" pitchFamily="34" charset="0"/>
              </a:rPr>
              <a:t>à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ng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华文仿宋" panose="02010600040101010101" pitchFamily="2" charset="-12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，天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与云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与山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与水，上下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一白。湖上影子，惟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长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堤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Arial" panose="020b0604020202020204" pitchFamily="34" charset="0"/>
                <a:sym typeface="宋体" panose="02010600030101010101" pitchFamily="2" charset="-122"/>
              </a:rPr>
              <a:t>dī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一痕，湖心亭一点， 与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余舟一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芥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宋体" panose="02010600030101010101" pitchFamily="2" charset="-122"/>
              </a:rPr>
              <a:t>jiè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，舟中人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两三粒而已。</a:t>
            </a:r>
            <a:r>
              <a:rPr lang="zh-CN" altLang="en-US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   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17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  <p:bldLst>
      <p:bldP spid="10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66FF33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5" name="矩形 28674"/>
          <p:cNvSpPr/>
          <p:nvPr>
            <p:custDataLst>
              <p:tags r:id="rId3"/>
            </p:custDataLst>
          </p:nvPr>
        </p:nvSpPr>
        <p:spPr>
          <a:xfrm>
            <a:off x="4314825" y="454660"/>
            <a:ext cx="2736850" cy="889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/>
            <a:r>
              <a:rPr lang="zh-CN" altLang="en-US" sz="44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湖心亭看雪</a:t>
            </a:r>
          </a:p>
        </p:txBody>
      </p:sp>
      <p:pic>
        <p:nvPicPr>
          <p:cNvPr id="28676" name="test_8914.mp3">
            <a:hlinkClick action="ppaction://media"/>
          </p:cNvPr>
          <p:cNvPicPr>
            <a:picLocks noRot="1" noChangeAspect="1"/>
          </p:cNvPicPr>
          <p:nvPr>
            <a:audi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56588" y="51577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矩形 11265"/>
          <p:cNvSpPr/>
          <p:nvPr>
            <p:custDataLst>
              <p:tags r:id="rId8"/>
            </p:custDataLst>
          </p:nvPr>
        </p:nvSpPr>
        <p:spPr>
          <a:xfrm>
            <a:off x="137160" y="1837690"/>
            <a:ext cx="1191768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    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到亭上，有两人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铺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毡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Arial" panose="020b0604020202020204" pitchFamily="34" charset="0"/>
                <a:sym typeface="Arial" panose="020b0604020202020204" pitchFamily="34" charset="0"/>
              </a:rPr>
              <a:t>zhān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对坐，一童子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烧酒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炉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正沸。见余大喜曰：“湖中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焉得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更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gèng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有此人！”拉余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同饮。余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强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Arial" panose="020b0604020202020204" pitchFamily="34" charset="0"/>
                <a:sym typeface="宋体" panose="02010600030101010101" pitchFamily="2" charset="-122"/>
              </a:rPr>
              <a:t>qiǎng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饮三大白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而别。问其姓氏，是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金陵人，客此。及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下船，舟子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喃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喃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nán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曰</a:t>
            </a:r>
            <a:r>
              <a:rPr lang="en-US" altLang="zh-CN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:"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莫说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相公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痴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Arial" panose="020b0604020202020204" pitchFamily="34" charset="0"/>
              </a:rPr>
              <a:t>chī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更</a:t>
            </a:r>
            <a:r>
              <a:rPr lang="en-US" altLang="zh-CN" sz="4000" b="1">
                <a:solidFill>
                  <a:srgbClr val="9900FF"/>
                </a:solidFill>
                <a:effectLst>
                  <a:outerShdw blurRad="38100" dist="38100" dir="2700000">
                    <a:srgbClr val="C0C0C0"/>
                  </a:outerShdw>
                </a:effectLst>
                <a:sym typeface="Arial" panose="020b0604020202020204" pitchFamily="34" charset="0"/>
              </a:rPr>
              <a:t>gèng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有</a:t>
            </a:r>
            <a:r>
              <a:rPr lang="en-US" altLang="zh-CN" sz="4000" b="1">
                <a:solidFill>
                  <a:srgbClr val="FF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/</a:t>
            </a:r>
            <a:r>
              <a:rPr lang="zh-CN" altLang="en-US" sz="4000" b="1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华文仿宋" panose="02010600040101010101" pitchFamily="2" charset="-122"/>
              </a:rPr>
              <a:t>痴似相公者！”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17" fill="hold"/>
                                        <p:tgtEl>
                                          <p:spTgt spid="2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6"/>
                </p:tgtEl>
              </p:cMediaNode>
            </p:audio>
          </p:childTnLst>
        </p:cTn>
      </p:par>
    </p:tnLst>
    <p:bldLst>
      <p:bldP spid="112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314" name="图片 13313" descr="C:/Users/Administrator/Desktop/九年级语文课件/12/图片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13314"/>
          <p:cNvSpPr/>
          <p:nvPr>
            <p:custDataLst>
              <p:tags r:id="rId5"/>
            </p:custDataLst>
          </p:nvPr>
        </p:nvSpPr>
        <p:spPr>
          <a:xfrm>
            <a:off x="1026160" y="189230"/>
            <a:ext cx="10123805" cy="301307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疏通全文</a:t>
            </a:r>
          </a:p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感知文意疏通全文</a:t>
            </a:r>
          </a:p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黑体" panose="02010609060101010101" pitchFamily="2" charset="-122"/>
                <a:ea typeface="黑体" panose="02010609060101010101" pitchFamily="2" charset="-122"/>
              </a:rPr>
              <a:t>感知文意</a:t>
            </a:r>
          </a:p>
        </p:txBody>
      </p:sp>
    </p:spTree>
  </p:cSld>
  <p:clrMapOvr>
    <a:masterClrMapping/>
  </p:clrMapOvr>
  <p:transition spd="med"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8066" name="Text Box 2"/>
          <p:cNvSpPr txBox="1"/>
          <p:nvPr>
            <p:custDataLst>
              <p:tags r:id="rId3"/>
            </p:custDataLst>
          </p:nvPr>
        </p:nvSpPr>
        <p:spPr>
          <a:xfrm>
            <a:off x="321310" y="969010"/>
            <a:ext cx="1154938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、崇祯五年十二月，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余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住西湖。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大雪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三日，湖中人鸟声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俱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绝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283655" name="矩形 283654"/>
          <p:cNvSpPr/>
          <p:nvPr>
            <p:custDataLst>
              <p:tags r:id="rId4"/>
            </p:custDataLst>
          </p:nvPr>
        </p:nvSpPr>
        <p:spPr>
          <a:xfrm>
            <a:off x="227965" y="3996690"/>
            <a:ext cx="11642725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40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重点句一：</a:t>
            </a:r>
            <a:r>
              <a:rPr lang="zh-CN" altLang="en-US" sz="4000" b="1" u="sng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明崇祯五年十二月，我住在西湖边。</a:t>
            </a:r>
            <a:r>
              <a:rPr lang="zh-CN" altLang="en-US" sz="4000" b="1" u="sng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大雪接连下了三天，湖上行人、飞鸟的声音都消失了。</a:t>
            </a:r>
            <a:endParaRPr lang="zh-CN" altLang="en-US" sz="4000" b="1" u="sng" strike="noStrike" noProof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矩形标注 2"/>
          <p:cNvSpPr/>
          <p:nvPr>
            <p:custDataLst>
              <p:tags r:id="rId5"/>
            </p:custDataLst>
          </p:nvPr>
        </p:nvSpPr>
        <p:spPr>
          <a:xfrm>
            <a:off x="5305425" y="2708275"/>
            <a:ext cx="839470" cy="530225"/>
          </a:xfrm>
          <a:prstGeom prst="wedgeRectCallout">
            <a:avLst>
              <a:gd name="adj1" fmla="val 98487"/>
              <a:gd name="adj2" fmla="val -1208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我</a:t>
            </a:r>
          </a:p>
        </p:txBody>
      </p:sp>
      <p:sp>
        <p:nvSpPr>
          <p:cNvPr id="4" name="矩形标注 3"/>
          <p:cNvSpPr/>
          <p:nvPr>
            <p:custDataLst>
              <p:tags r:id="rId6"/>
            </p:custDataLst>
          </p:nvPr>
        </p:nvSpPr>
        <p:spPr>
          <a:xfrm>
            <a:off x="3491865" y="2178050"/>
            <a:ext cx="1501775" cy="530225"/>
          </a:xfrm>
          <a:prstGeom prst="wedgeRectCallout">
            <a:avLst>
              <a:gd name="adj1" fmla="val 33763"/>
              <a:gd name="adj2" fmla="val 15407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消失</a:t>
            </a:r>
          </a:p>
        </p:txBody>
      </p:sp>
      <p:sp>
        <p:nvSpPr>
          <p:cNvPr id="5" name="矩形标注 4"/>
          <p:cNvSpPr/>
          <p:nvPr>
            <p:custDataLst>
              <p:tags r:id="rId7"/>
            </p:custDataLst>
          </p:nvPr>
        </p:nvSpPr>
        <p:spPr>
          <a:xfrm>
            <a:off x="1730375" y="2226945"/>
            <a:ext cx="839470" cy="530225"/>
          </a:xfrm>
          <a:prstGeom prst="wedgeRectCallout">
            <a:avLst>
              <a:gd name="adj1" fmla="val 186232"/>
              <a:gd name="adj2" fmla="val 11239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都</a:t>
            </a:r>
          </a:p>
        </p:txBody>
      </p:sp>
      <p:sp>
        <p:nvSpPr>
          <p:cNvPr id="6" name="矩形标注 5"/>
          <p:cNvSpPr/>
          <p:nvPr>
            <p:custDataLst>
              <p:tags r:id="rId8"/>
            </p:custDataLst>
          </p:nvPr>
        </p:nvSpPr>
        <p:spPr>
          <a:xfrm>
            <a:off x="6948805" y="2586990"/>
            <a:ext cx="4034790" cy="530225"/>
          </a:xfrm>
          <a:prstGeom prst="wedgeRectCallout">
            <a:avLst>
              <a:gd name="adj1" fmla="val 26030"/>
              <a:gd name="adj2" fmla="val -1181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73CEB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名作动，下大雪</a:t>
            </a:r>
          </a:p>
        </p:txBody>
      </p:sp>
      <p:sp>
        <p:nvSpPr>
          <p:cNvPr id="39941" name="矩形 24580"/>
          <p:cNvSpPr/>
          <p:nvPr>
            <p:custDataLst>
              <p:tags r:id="rId9"/>
            </p:custDataLst>
          </p:nvPr>
        </p:nvSpPr>
        <p:spPr>
          <a:xfrm>
            <a:off x="468630" y="123190"/>
            <a:ext cx="2874645" cy="97345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 panose="02010509060101010101" charset="-122"/>
                <a:ea typeface="隶书" panose="02010509060101010101" charset="-122"/>
              </a:rPr>
              <a:t>二、翻译课文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3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283655" grpId="4"/>
      <p:bldP spid="3" grpId="1"/>
      <p:bldP spid="4" grpId="3"/>
      <p:bldP spid="5" grpId="2"/>
      <p:bldP spid="6" grpId="5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6" name="矩形 284673"/>
          <p:cNvSpPr/>
          <p:nvPr>
            <p:custDataLst>
              <p:tags r:id="rId3"/>
            </p:custDataLst>
          </p:nvPr>
        </p:nvSpPr>
        <p:spPr>
          <a:xfrm>
            <a:off x="92710" y="22860"/>
            <a:ext cx="118122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日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更定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矣，余</a:t>
            </a:r>
            <a:r>
              <a:rPr lang="zh-CN" altLang="en-US" sz="4800" b="1">
                <a:solidFill>
                  <a:srgbClr val="FF0000"/>
                </a:solidFill>
                <a:sym typeface="+mn-ea"/>
              </a:rPr>
              <a:t>拏</a:t>
            </a:r>
            <a:r>
              <a:rPr lang="zh-CN" altLang="en-US" sz="4800" b="1">
                <a:solidFill>
                  <a:srgbClr val="401BC0"/>
                </a:solidFill>
                <a:sym typeface="+mn-ea"/>
              </a:rPr>
              <a:t> 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一小舟，</a:t>
            </a:r>
            <a:r>
              <a:rPr lang="zh-CN" altLang="en-US" sz="4800" b="1" u="sng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拥</a:t>
            </a:r>
            <a:r>
              <a:rPr lang="zh-CN" altLang="en-US" sz="4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毳</a:t>
            </a:r>
            <a:r>
              <a:rPr lang="zh-CN" altLang="en-US" sz="4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衣炉火，独往湖心亭看雪。</a:t>
            </a:r>
          </a:p>
        </p:txBody>
      </p:sp>
      <p:sp>
        <p:nvSpPr>
          <p:cNvPr id="284679" name="矩形 284678"/>
          <p:cNvSpPr/>
          <p:nvPr>
            <p:custDataLst>
              <p:tags r:id="rId4"/>
            </p:custDataLst>
          </p:nvPr>
        </p:nvSpPr>
        <p:spPr>
          <a:xfrm>
            <a:off x="441960" y="3562985"/>
            <a:ext cx="11308080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4000" b="1" strike="noStrike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4000" b="1" u="sng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这一天，晚上八点左右，我划着一叶扁舟， 穿着毛皮衣服，带着火炉，独自前往湖心亭看雪。</a:t>
            </a:r>
            <a:endParaRPr lang="zh-CN" altLang="en-US" sz="4000" b="1" u="sng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4" name="矩形标注 3"/>
          <p:cNvSpPr/>
          <p:nvPr>
            <p:custDataLst>
              <p:tags r:id="rId5"/>
            </p:custDataLst>
          </p:nvPr>
        </p:nvSpPr>
        <p:spPr>
          <a:xfrm>
            <a:off x="344805" y="1513840"/>
            <a:ext cx="781050" cy="530225"/>
          </a:xfrm>
          <a:prstGeom prst="wedgeRectCallout">
            <a:avLst>
              <a:gd name="adj1" fmla="val -23107"/>
              <a:gd name="adj2" fmla="val -12089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这</a:t>
            </a:r>
          </a:p>
        </p:txBody>
      </p:sp>
      <p:sp>
        <p:nvSpPr>
          <p:cNvPr id="2" name="矩形标注 1"/>
          <p:cNvSpPr/>
          <p:nvPr>
            <p:custDataLst>
              <p:tags r:id="rId6"/>
            </p:custDataLst>
          </p:nvPr>
        </p:nvSpPr>
        <p:spPr>
          <a:xfrm>
            <a:off x="1339850" y="1513840"/>
            <a:ext cx="3592195" cy="530225"/>
          </a:xfrm>
          <a:prstGeom prst="wedgeRectCallout">
            <a:avLst>
              <a:gd name="adj1" fmla="val -37449"/>
              <a:gd name="adj2" fmla="val -10976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4000" b="1">
                <a:solidFill>
                  <a:srgbClr val="1D41D5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晚上八时左右</a:t>
            </a:r>
            <a:endParaRPr lang="zh-CN" altLang="en-US" sz="4000" b="1">
              <a:solidFill>
                <a:srgbClr val="1D41D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4000" b="1">
              <a:solidFill>
                <a:srgbClr val="1D41D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标注 2"/>
          <p:cNvSpPr/>
          <p:nvPr>
            <p:custDataLst>
              <p:tags r:id="rId7"/>
            </p:custDataLst>
          </p:nvPr>
        </p:nvSpPr>
        <p:spPr>
          <a:xfrm>
            <a:off x="5247640" y="1513840"/>
            <a:ext cx="1958340" cy="530225"/>
          </a:xfrm>
          <a:prstGeom prst="wedgeRectCallout">
            <a:avLst>
              <a:gd name="adj1" fmla="val -70071"/>
              <a:gd name="adj2" fmla="val -11814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撑（船）</a:t>
            </a:r>
          </a:p>
        </p:txBody>
      </p:sp>
      <p:sp>
        <p:nvSpPr>
          <p:cNvPr id="5" name="矩形标注 4"/>
          <p:cNvSpPr/>
          <p:nvPr>
            <p:custDataLst>
              <p:tags r:id="rId8"/>
            </p:custDataLst>
          </p:nvPr>
        </p:nvSpPr>
        <p:spPr>
          <a:xfrm>
            <a:off x="7473950" y="1513840"/>
            <a:ext cx="2134870" cy="530225"/>
          </a:xfrm>
          <a:prstGeom prst="wedgeRectCallout">
            <a:avLst>
              <a:gd name="adj1" fmla="val -33462"/>
              <a:gd name="adj2" fmla="val -9586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裹、围</a:t>
            </a:r>
          </a:p>
        </p:txBody>
      </p:sp>
      <p:sp>
        <p:nvSpPr>
          <p:cNvPr id="6" name="矩形标注 5"/>
          <p:cNvSpPr/>
          <p:nvPr>
            <p:custDataLst>
              <p:tags r:id="rId9"/>
            </p:custDataLst>
          </p:nvPr>
        </p:nvSpPr>
        <p:spPr>
          <a:xfrm>
            <a:off x="9810750" y="1513840"/>
            <a:ext cx="1842135" cy="985520"/>
          </a:xfrm>
          <a:prstGeom prst="wedgeRectCallout">
            <a:avLst>
              <a:gd name="adj1" fmla="val -90227"/>
              <a:gd name="adj2" fmla="val -8949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鸟兽的细毛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4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4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284679" grpId="6"/>
      <p:bldP spid="4" grpId="1"/>
      <p:bldP spid="2" grpId="2"/>
      <p:bldP spid="3" grpId="3"/>
      <p:bldP spid="5" grpId="4"/>
      <p:bldP spid="6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1" name="矩形 285697"/>
          <p:cNvSpPr/>
          <p:nvPr>
            <p:custDataLst>
              <p:tags r:id="rId3"/>
            </p:custDataLst>
          </p:nvPr>
        </p:nvSpPr>
        <p:spPr>
          <a:xfrm>
            <a:off x="48260" y="90805"/>
            <a:ext cx="1209421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4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雾凇</a:t>
            </a:r>
            <a:r>
              <a:rPr lang="zh-CN" altLang="en-US" sz="4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    </a:t>
            </a:r>
            <a:r>
              <a:rPr lang="zh-CN" altLang="en-US" sz="44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沆砀</a:t>
            </a:r>
            <a:r>
              <a:rPr lang="zh-CN" altLang="en-US" sz="4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，天与云与山与水，上下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44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白，</a:t>
            </a:r>
          </a:p>
          <a:p>
            <a:pPr>
              <a:lnSpc>
                <a:spcPct val="200000"/>
              </a:lnSpc>
            </a:pPr>
            <a:endParaRPr lang="zh-CN" altLang="en-US" sz="4400" b="1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85702" name="矩形 285701"/>
          <p:cNvSpPr/>
          <p:nvPr>
            <p:custDataLst>
              <p:tags r:id="rId4"/>
            </p:custDataLst>
          </p:nvPr>
        </p:nvSpPr>
        <p:spPr>
          <a:xfrm>
            <a:off x="48260" y="2989580"/>
            <a:ext cx="7031990" cy="28613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4000" b="1" strike="noStrike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4000" b="1" strike="noStrike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重点句二：</a:t>
            </a:r>
            <a:r>
              <a:rPr lang="zh-CN" altLang="en-US" sz="4000" b="1" u="sng" strike="noStrike" noProof="1">
                <a:solidFill>
                  <a:srgbClr val="66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冰花周围弥漫着白气，天空与白云、与山峦和湖水，上下全是一片白色。</a:t>
            </a:r>
            <a:endParaRPr lang="zh-CN" altLang="en-US" sz="4000" b="1" u="sng" strike="noStrike" noProof="1">
              <a:solidFill>
                <a:srgbClr val="66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矩形标注 2"/>
          <p:cNvSpPr/>
          <p:nvPr>
            <p:custDataLst>
              <p:tags r:id="rId5"/>
            </p:custDataLst>
          </p:nvPr>
        </p:nvSpPr>
        <p:spPr>
          <a:xfrm>
            <a:off x="226695" y="1729105"/>
            <a:ext cx="3813175" cy="530225"/>
          </a:xfrm>
          <a:prstGeom prst="wedgeRectCallout">
            <a:avLst>
              <a:gd name="adj1" fmla="val -39234"/>
              <a:gd name="adj2" fmla="val -1764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水汽凝成的冰花</a:t>
            </a:r>
          </a:p>
        </p:txBody>
      </p:sp>
      <p:sp>
        <p:nvSpPr>
          <p:cNvPr id="2" name="矩形标注 1"/>
          <p:cNvSpPr/>
          <p:nvPr>
            <p:custDataLst>
              <p:tags r:id="rId6"/>
            </p:custDataLst>
          </p:nvPr>
        </p:nvSpPr>
        <p:spPr>
          <a:xfrm>
            <a:off x="4333240" y="1729105"/>
            <a:ext cx="4010660" cy="530225"/>
          </a:xfrm>
          <a:prstGeom prst="wedgeRectCallout">
            <a:avLst>
              <a:gd name="adj1" fmla="val -96516"/>
              <a:gd name="adj2" fmla="val -16808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白气弥漫的样子</a:t>
            </a:r>
          </a:p>
        </p:txBody>
      </p:sp>
      <p:sp>
        <p:nvSpPr>
          <p:cNvPr id="4" name="矩形标注 3"/>
          <p:cNvSpPr/>
          <p:nvPr>
            <p:custDataLst>
              <p:tags r:id="rId7"/>
            </p:custDataLst>
          </p:nvPr>
        </p:nvSpPr>
        <p:spPr>
          <a:xfrm>
            <a:off x="9520555" y="1605915"/>
            <a:ext cx="840105" cy="530225"/>
          </a:xfrm>
          <a:prstGeom prst="wedgeRectCallout">
            <a:avLst>
              <a:gd name="adj1" fmla="val -36848"/>
              <a:gd name="adj2" fmla="val -15694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全</a:t>
            </a:r>
          </a:p>
        </p:txBody>
      </p:sp>
      <p:pic>
        <p:nvPicPr>
          <p:cNvPr id="56321" name="图片 304129" descr="112228955810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>
            <a:lum contrast="17998"/>
          </a:blip>
          <a:stretch>
            <a:fillRect/>
          </a:stretch>
        </p:blipFill>
        <p:spPr>
          <a:xfrm>
            <a:off x="7306945" y="2570480"/>
            <a:ext cx="4719955" cy="4086860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5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5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285702" grpId="3"/>
      <p:bldP spid="3" grpId="1"/>
      <p:bldP spid="4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3" name="矩形 286721"/>
          <p:cNvSpPr/>
          <p:nvPr>
            <p:custDataLst>
              <p:tags r:id="rId3"/>
            </p:custDataLst>
          </p:nvPr>
        </p:nvSpPr>
        <p:spPr>
          <a:xfrm>
            <a:off x="635" y="0"/>
            <a:ext cx="1212977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湖上影子，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惟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长堤一痕、湖心亭一点、与余舟一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芥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、舟中人两三粒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而已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286727" name="矩形 286726"/>
          <p:cNvSpPr/>
          <p:nvPr>
            <p:custDataLst>
              <p:tags r:id="rId4"/>
            </p:custDataLst>
          </p:nvPr>
        </p:nvSpPr>
        <p:spPr>
          <a:xfrm>
            <a:off x="0" y="3046095"/>
            <a:ext cx="6874510" cy="35998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4000" b="1" strike="noStrike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en-US" altLang="zh-CN" sz="4000" b="1" strike="noStrike" noProof="1">
                <a:solidFill>
                  <a:srgbClr val="073CEB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600" b="1" u="sng" strike="noStrike" noProof="1">
                <a:solidFill>
                  <a:srgbClr val="073CEB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湖上的影子，只有西湖长堤在雪中隐隐露出一道痕迹、一点湖心亭的轮廓和我的一叶小舟，舟中的两三个人影罢了</a:t>
            </a:r>
            <a:r>
              <a:rPr lang="zh-CN" altLang="en-US" sz="4000" b="1" u="sng" strike="noStrike" noProof="1">
                <a:solidFill>
                  <a:srgbClr val="073CEB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sp>
        <p:nvSpPr>
          <p:cNvPr id="4" name="矩形标注 3"/>
          <p:cNvSpPr/>
          <p:nvPr>
            <p:custDataLst>
              <p:tags r:id="rId5"/>
            </p:custDataLst>
          </p:nvPr>
        </p:nvSpPr>
        <p:spPr>
          <a:xfrm>
            <a:off x="4201795" y="1517650"/>
            <a:ext cx="840105" cy="530225"/>
          </a:xfrm>
          <a:prstGeom prst="wedgeRectCallout">
            <a:avLst>
              <a:gd name="adj1" fmla="val -140249"/>
              <a:gd name="adj2" fmla="val -12353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只</a:t>
            </a:r>
          </a:p>
        </p:txBody>
      </p:sp>
      <p:sp>
        <p:nvSpPr>
          <p:cNvPr id="2" name="矩形标注 1"/>
          <p:cNvSpPr/>
          <p:nvPr>
            <p:custDataLst>
              <p:tags r:id="rId6"/>
            </p:custDataLst>
          </p:nvPr>
        </p:nvSpPr>
        <p:spPr>
          <a:xfrm>
            <a:off x="430530" y="1517650"/>
            <a:ext cx="3386455" cy="530225"/>
          </a:xfrm>
          <a:prstGeom prst="wedgeRectCallout">
            <a:avLst>
              <a:gd name="adj1" fmla="val -17297"/>
              <a:gd name="adj2" fmla="val 12640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200" b="1">
                <a:solidFill>
                  <a:srgbClr val="073CEB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小草，形容船小</a:t>
            </a:r>
            <a:endParaRPr lang="zh-CN" altLang="en-US" sz="3200" b="1">
              <a:solidFill>
                <a:srgbClr val="073C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/>
            <a:endParaRPr lang="zh-CN" altLang="en-US" sz="3200" b="1">
              <a:solidFill>
                <a:srgbClr val="073C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标注 2"/>
          <p:cNvSpPr/>
          <p:nvPr>
            <p:custDataLst>
              <p:tags r:id="rId7"/>
            </p:custDataLst>
          </p:nvPr>
        </p:nvSpPr>
        <p:spPr>
          <a:xfrm>
            <a:off x="6726555" y="1517650"/>
            <a:ext cx="1856105" cy="530225"/>
          </a:xfrm>
          <a:prstGeom prst="wedgeRectCallout">
            <a:avLst>
              <a:gd name="adj1" fmla="val -48734"/>
              <a:gd name="adj2" fmla="val 12353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罢了</a:t>
            </a:r>
          </a:p>
        </p:txBody>
      </p:sp>
      <p:pic>
        <p:nvPicPr>
          <p:cNvPr id="5" name="图片 4" descr="timg (3)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068185" y="2840355"/>
            <a:ext cx="5062220" cy="39598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3" grpId="0"/>
      <p:bldP spid="286727" grpId="4"/>
      <p:bldP spid="4" grpId="1"/>
      <p:bldP spid="2" grpId="2"/>
      <p:bldP spid="3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69" name="Text Box 2"/>
          <p:cNvSpPr txBox="1"/>
          <p:nvPr>
            <p:custDataLst>
              <p:tags r:id="rId3"/>
            </p:custDataLst>
          </p:nvPr>
        </p:nvSpPr>
        <p:spPr>
          <a:xfrm>
            <a:off x="110490" y="95885"/>
            <a:ext cx="1184592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2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、到亭上，有两人铺毡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对坐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，一童子烧酒炉正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沸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。</a:t>
            </a:r>
          </a:p>
        </p:txBody>
      </p:sp>
      <p:sp>
        <p:nvSpPr>
          <p:cNvPr id="287752" name="矩形 287751"/>
          <p:cNvSpPr/>
          <p:nvPr>
            <p:custDataLst>
              <p:tags r:id="rId4"/>
            </p:custDataLst>
          </p:nvPr>
        </p:nvSpPr>
        <p:spPr>
          <a:xfrm>
            <a:off x="5946140" y="2807335"/>
            <a:ext cx="6010275" cy="37846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3200" b="1" strike="noStrike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4000" b="1" strike="noStrike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我</a:t>
            </a:r>
            <a:r>
              <a:rPr lang="zh-CN" altLang="en-US" sz="4000" b="1" u="sng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到了亭子上，看见有两人铺着毡席，相对而坐。一个小童正在烧酒，炉上的酒正在沸腾。</a:t>
            </a:r>
            <a:endParaRPr lang="zh-CN" altLang="en-US" sz="4000" b="1" u="sng" strike="noStrike" noProof="1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矩形标注 2"/>
          <p:cNvSpPr/>
          <p:nvPr>
            <p:custDataLst>
              <p:tags r:id="rId5"/>
            </p:custDataLst>
          </p:nvPr>
        </p:nvSpPr>
        <p:spPr>
          <a:xfrm>
            <a:off x="1210945" y="1508125"/>
            <a:ext cx="1385570" cy="530225"/>
          </a:xfrm>
          <a:prstGeom prst="wedgeRectCallout">
            <a:avLst>
              <a:gd name="adj1" fmla="val -15811"/>
              <a:gd name="adj2" fmla="val 12904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沸腾</a:t>
            </a:r>
          </a:p>
        </p:txBody>
      </p:sp>
      <p:sp>
        <p:nvSpPr>
          <p:cNvPr id="2" name="矩形标注 1"/>
          <p:cNvSpPr/>
          <p:nvPr>
            <p:custDataLst>
              <p:tags r:id="rId6"/>
            </p:custDataLst>
          </p:nvPr>
        </p:nvSpPr>
        <p:spPr>
          <a:xfrm>
            <a:off x="6830060" y="1620520"/>
            <a:ext cx="2488565" cy="530225"/>
          </a:xfrm>
          <a:prstGeom prst="wedgeRectCallout">
            <a:avLst>
              <a:gd name="adj1" fmla="val -30352"/>
              <a:gd name="adj2" fmla="val -11538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相对而坐</a:t>
            </a:r>
          </a:p>
        </p:txBody>
      </p:sp>
      <p:pic>
        <p:nvPicPr>
          <p:cNvPr id="4" name="图片 3" descr="u=3857526761,1272064296&amp;fm=27&amp;gp=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0490" y="3038475"/>
            <a:ext cx="5739765" cy="37477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7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52" grpId="2"/>
      <p:bldP spid="3" grpId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9393" name="Text Box 2"/>
          <p:cNvSpPr txBox="1"/>
          <p:nvPr>
            <p:custDataLst>
              <p:tags r:id="rId3"/>
            </p:custDataLst>
          </p:nvPr>
        </p:nvSpPr>
        <p:spPr>
          <a:xfrm>
            <a:off x="81915" y="0"/>
            <a:ext cx="1199134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见余，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大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喜曰：“湖中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焉得 </a:t>
            </a: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 更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有此人！”拉余同饮。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余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强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饮三大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白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而别</a:t>
            </a:r>
            <a:r>
              <a:rPr lang="zh-CN" altLang="en-US" sz="4800" b="1">
                <a:solidFill>
                  <a:schemeClr val="accent2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。</a:t>
            </a:r>
            <a:endParaRPr lang="zh-CN" altLang="en-US" sz="4800">
              <a:solidFill>
                <a:schemeClr val="accent2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293896" name="矩形 293895"/>
          <p:cNvSpPr/>
          <p:nvPr>
            <p:custDataLst>
              <p:tags r:id="rId4"/>
            </p:custDataLst>
          </p:nvPr>
        </p:nvSpPr>
        <p:spPr>
          <a:xfrm>
            <a:off x="302895" y="3208020"/>
            <a:ext cx="11265535" cy="209169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>
              <a:lnSpc>
                <a:spcPts val="5200"/>
              </a:lnSpc>
            </a:pPr>
            <a:r>
              <a:rPr lang="zh-CN" altLang="en-US" sz="4000" b="1" u="sng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重点句三：（他们）见到我，非常高兴地说：“湖中哪能还有这样的人呢！</a:t>
            </a:r>
            <a:r>
              <a:rPr lang="en-US" altLang="zh-CN" sz="4000" b="1" u="sng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4000" b="1" u="sng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， 拉着我一同饮酒。</a:t>
            </a:r>
            <a:r>
              <a:rPr lang="zh-CN" altLang="en-US" sz="4000" b="1" u="sng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我痛饮了三大杯，然后和他们道别。</a:t>
            </a:r>
            <a:endParaRPr lang="zh-CN" altLang="en-US" sz="4000" b="1" u="sng" strike="noStrike" noProof="1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3" name="矩形标注 2"/>
          <p:cNvSpPr/>
          <p:nvPr>
            <p:custDataLst>
              <p:tags r:id="rId5"/>
            </p:custDataLst>
          </p:nvPr>
        </p:nvSpPr>
        <p:spPr>
          <a:xfrm>
            <a:off x="9046210" y="1513840"/>
            <a:ext cx="2355850" cy="941705"/>
          </a:xfrm>
          <a:prstGeom prst="wedgeRectCallout">
            <a:avLst>
              <a:gd name="adj1" fmla="val -157574"/>
              <a:gd name="adj2" fmla="val 6314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0640E5"/>
                </a:solidFill>
              </a:rPr>
              <a:t>古人罚酒时用的酒杯</a:t>
            </a:r>
          </a:p>
        </p:txBody>
      </p:sp>
      <p:sp>
        <p:nvSpPr>
          <p:cNvPr id="2" name="矩形标注 1"/>
          <p:cNvSpPr/>
          <p:nvPr>
            <p:custDataLst>
              <p:tags r:id="rId6"/>
            </p:custDataLst>
          </p:nvPr>
        </p:nvSpPr>
        <p:spPr>
          <a:xfrm>
            <a:off x="2736215" y="1513840"/>
            <a:ext cx="2327275" cy="530225"/>
          </a:xfrm>
          <a:prstGeom prst="wedgeRectCallout">
            <a:avLst>
              <a:gd name="adj1" fmla="val 8826"/>
              <a:gd name="adj2" fmla="val 1401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noProof="0">
                <a:ln>
                  <a:noFill/>
                </a:ln>
                <a:solidFill>
                  <a:srgbClr val="0640E5"/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竭力，尽力</a:t>
            </a:r>
          </a:p>
        </p:txBody>
      </p:sp>
      <p:sp>
        <p:nvSpPr>
          <p:cNvPr id="4" name="矩形标注 3"/>
          <p:cNvSpPr/>
          <p:nvPr>
            <p:custDataLst>
              <p:tags r:id="rId7"/>
            </p:custDataLst>
          </p:nvPr>
        </p:nvSpPr>
        <p:spPr>
          <a:xfrm>
            <a:off x="7343140" y="1513840"/>
            <a:ext cx="1075055" cy="530225"/>
          </a:xfrm>
          <a:prstGeom prst="wedgeRectCallout">
            <a:avLst>
              <a:gd name="adj1" fmla="val 18930"/>
              <a:gd name="adj2" fmla="val -1430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还</a:t>
            </a:r>
          </a:p>
        </p:txBody>
      </p:sp>
      <p:sp>
        <p:nvSpPr>
          <p:cNvPr id="5" name="矩形标注 4"/>
          <p:cNvSpPr/>
          <p:nvPr>
            <p:custDataLst>
              <p:tags r:id="rId8"/>
            </p:custDataLst>
          </p:nvPr>
        </p:nvSpPr>
        <p:spPr>
          <a:xfrm>
            <a:off x="5299075" y="1513840"/>
            <a:ext cx="1557020" cy="530225"/>
          </a:xfrm>
          <a:prstGeom prst="wedgeRectCallout">
            <a:avLst>
              <a:gd name="adj1" fmla="val 59461"/>
              <a:gd name="adj2" fmla="val -10149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rgbClr val="0640E5"/>
                </a:solidFill>
              </a:rPr>
              <a:t>哪能</a:t>
            </a:r>
          </a:p>
        </p:txBody>
      </p:sp>
      <p:sp>
        <p:nvSpPr>
          <p:cNvPr id="6" name="矩形标注 5"/>
          <p:cNvSpPr/>
          <p:nvPr>
            <p:custDataLst>
              <p:tags r:id="rId9"/>
            </p:custDataLst>
          </p:nvPr>
        </p:nvSpPr>
        <p:spPr>
          <a:xfrm>
            <a:off x="924560" y="1513840"/>
            <a:ext cx="1575435" cy="530225"/>
          </a:xfrm>
          <a:prstGeom prst="wedgeRectCallout">
            <a:avLst>
              <a:gd name="adj1" fmla="val 40205"/>
              <a:gd name="adj2" fmla="val -11538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b="1">
                <a:solidFill>
                  <a:srgbClr val="0640E5"/>
                </a:solidFill>
              </a:rPr>
              <a:t>非常</a:t>
            </a:r>
          </a:p>
        </p:txBody>
      </p:sp>
      <p:pic>
        <p:nvPicPr>
          <p:cNvPr id="8" name="图片 7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489190" y="5369560"/>
            <a:ext cx="4584065" cy="14585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3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" grpId="0"/>
      <p:bldP spid="293896" grpId="6"/>
      <p:bldP spid="3" grpId="5"/>
      <p:bldP spid="2" grpId="4"/>
      <p:bldP spid="4" grpId="3"/>
      <p:bldP spid="5" grpId="2"/>
      <p:bldP spid="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41" name="矩形 289793"/>
          <p:cNvSpPr/>
          <p:nvPr>
            <p:custDataLst>
              <p:tags r:id="rId3"/>
            </p:custDataLst>
          </p:nvPr>
        </p:nvSpPr>
        <p:spPr>
          <a:xfrm>
            <a:off x="163195" y="212090"/>
            <a:ext cx="1186561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问其姓氏，是金陵人，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客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sym typeface="+mn-ea"/>
              </a:rPr>
              <a:t>此。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及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下船，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舟子</a:t>
            </a:r>
            <a:endParaRPr lang="zh-CN" altLang="en-US" sz="4800" b="1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4800" b="1" u="sng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4800" b="1" u="sng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喃喃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曰：“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莫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说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相公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痴，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更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有痴</a:t>
            </a:r>
            <a:r>
              <a:rPr lang="zh-CN" altLang="en-US" sz="4800" b="1" u="sng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似</a:t>
            </a:r>
            <a:r>
              <a:rPr lang="zh-CN" altLang="en-US" sz="4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相公者。”</a:t>
            </a:r>
          </a:p>
        </p:txBody>
      </p:sp>
      <p:sp>
        <p:nvSpPr>
          <p:cNvPr id="289801" name="文本框 289800"/>
          <p:cNvSpPr txBox="1"/>
          <p:nvPr>
            <p:custDataLst>
              <p:tags r:id="rId4"/>
            </p:custDataLst>
          </p:nvPr>
        </p:nvSpPr>
        <p:spPr>
          <a:xfrm>
            <a:off x="340360" y="3360420"/>
            <a:ext cx="11688445" cy="255333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b="1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</a:t>
            </a:r>
            <a:r>
              <a:rPr lang="zh-CN" altLang="en-US" sz="4000" b="1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重点句四：</a:t>
            </a:r>
            <a:r>
              <a:rPr lang="zh-CN" altLang="en-US" sz="4000" b="1" u="sng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问他们的姓氏，得知他们是金陵人，在此地客居。</a:t>
            </a:r>
            <a:r>
              <a:rPr lang="zh-CN" altLang="en-US" sz="4000" b="1" u="sng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等到（回来）下了船，船夫嘟嘟哝哝地说：“不要说相公您痴（迷于雪景），还有像相公一样痴迷的人啊。”　</a:t>
            </a:r>
            <a:endParaRPr lang="zh-CN" altLang="en-US" sz="4000" b="1" u="sng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" name="矩形标注 5"/>
          <p:cNvSpPr/>
          <p:nvPr>
            <p:custDataLst>
              <p:tags r:id="rId5"/>
            </p:custDataLst>
          </p:nvPr>
        </p:nvSpPr>
        <p:spPr>
          <a:xfrm>
            <a:off x="6151880" y="1110615"/>
            <a:ext cx="1575435" cy="530225"/>
          </a:xfrm>
          <a:prstGeom prst="wedgeRectCallout">
            <a:avLst>
              <a:gd name="adj1" fmla="val -12112"/>
              <a:gd name="adj2" fmla="val -12652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b="1">
                <a:solidFill>
                  <a:srgbClr val="0640E5"/>
                </a:solidFill>
              </a:rPr>
              <a:t>客居</a:t>
            </a:r>
          </a:p>
        </p:txBody>
      </p:sp>
      <p:sp>
        <p:nvSpPr>
          <p:cNvPr id="3" name="矩形标注 2"/>
          <p:cNvSpPr/>
          <p:nvPr>
            <p:custDataLst>
              <p:tags r:id="rId6"/>
            </p:custDataLst>
          </p:nvPr>
        </p:nvSpPr>
        <p:spPr>
          <a:xfrm>
            <a:off x="7983855" y="1110615"/>
            <a:ext cx="1575435" cy="530225"/>
          </a:xfrm>
          <a:prstGeom prst="wedgeRectCallout">
            <a:avLst>
              <a:gd name="adj1" fmla="val -12112"/>
              <a:gd name="adj2" fmla="val -12652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b="1">
                <a:solidFill>
                  <a:srgbClr val="0640E5"/>
                </a:solidFill>
              </a:rPr>
              <a:t>等到</a:t>
            </a:r>
          </a:p>
        </p:txBody>
      </p:sp>
      <p:sp>
        <p:nvSpPr>
          <p:cNvPr id="4" name="矩形标注 3"/>
          <p:cNvSpPr/>
          <p:nvPr>
            <p:custDataLst>
              <p:tags r:id="rId7"/>
            </p:custDataLst>
          </p:nvPr>
        </p:nvSpPr>
        <p:spPr>
          <a:xfrm>
            <a:off x="10794365" y="1110615"/>
            <a:ext cx="1575435" cy="530225"/>
          </a:xfrm>
          <a:prstGeom prst="wedgeRectCallout">
            <a:avLst>
              <a:gd name="adj1" fmla="val -12112"/>
              <a:gd name="adj2" fmla="val -12652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b="1">
                <a:solidFill>
                  <a:srgbClr val="0640E5"/>
                </a:solidFill>
              </a:rPr>
              <a:t>船夫</a:t>
            </a:r>
          </a:p>
        </p:txBody>
      </p:sp>
      <p:sp>
        <p:nvSpPr>
          <p:cNvPr id="5" name="矩形标注 4"/>
          <p:cNvSpPr/>
          <p:nvPr>
            <p:custDataLst>
              <p:tags r:id="rId8"/>
            </p:custDataLst>
          </p:nvPr>
        </p:nvSpPr>
        <p:spPr>
          <a:xfrm>
            <a:off x="163195" y="1110615"/>
            <a:ext cx="3133090" cy="530225"/>
          </a:xfrm>
          <a:prstGeom prst="wedgeRectCallout">
            <a:avLst>
              <a:gd name="adj1" fmla="val -26672"/>
              <a:gd name="adj2" fmla="val 25670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073CEB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嘟哝（自言自语）</a:t>
            </a:r>
          </a:p>
        </p:txBody>
      </p:sp>
      <p:sp>
        <p:nvSpPr>
          <p:cNvPr id="7" name="矩形标注 6"/>
          <p:cNvSpPr/>
          <p:nvPr>
            <p:custDataLst>
              <p:tags r:id="rId9"/>
            </p:custDataLst>
          </p:nvPr>
        </p:nvSpPr>
        <p:spPr>
          <a:xfrm>
            <a:off x="2419985" y="1786890"/>
            <a:ext cx="1575435" cy="530225"/>
          </a:xfrm>
          <a:prstGeom prst="wedgeRectCallout">
            <a:avLst>
              <a:gd name="adj1" fmla="val 19689"/>
              <a:gd name="adj2" fmla="val 1261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b="1">
                <a:solidFill>
                  <a:srgbClr val="0640E5"/>
                </a:solidFill>
              </a:rPr>
              <a:t>不要</a:t>
            </a:r>
          </a:p>
        </p:txBody>
      </p:sp>
      <p:sp>
        <p:nvSpPr>
          <p:cNvPr id="8" name="矩形标注 7"/>
          <p:cNvSpPr/>
          <p:nvPr>
            <p:custDataLst>
              <p:tags r:id="rId10"/>
            </p:custDataLst>
          </p:nvPr>
        </p:nvSpPr>
        <p:spPr>
          <a:xfrm>
            <a:off x="4310380" y="1180465"/>
            <a:ext cx="1841500" cy="1109345"/>
          </a:xfrm>
          <a:prstGeom prst="wedgeRectCallout">
            <a:avLst>
              <a:gd name="adj1" fmla="val -4103"/>
              <a:gd name="adj2" fmla="val 9773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3200" b="1">
                <a:solidFill>
                  <a:srgbClr val="0640E5"/>
                </a:solidFill>
              </a:rPr>
              <a:t>旧时对士人的尊称</a:t>
            </a:r>
          </a:p>
        </p:txBody>
      </p:sp>
      <p:sp>
        <p:nvSpPr>
          <p:cNvPr id="9" name="矩形标注 8"/>
          <p:cNvSpPr/>
          <p:nvPr>
            <p:custDataLst>
              <p:tags r:id="rId11"/>
            </p:custDataLst>
          </p:nvPr>
        </p:nvSpPr>
        <p:spPr>
          <a:xfrm>
            <a:off x="6770370" y="1786890"/>
            <a:ext cx="956945" cy="530225"/>
          </a:xfrm>
          <a:prstGeom prst="wedgeRectCallout">
            <a:avLst>
              <a:gd name="adj1" fmla="val 165"/>
              <a:gd name="adj2" fmla="val 12065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b="1">
                <a:solidFill>
                  <a:srgbClr val="0640E5"/>
                </a:solidFill>
              </a:rPr>
              <a:t>还</a:t>
            </a:r>
          </a:p>
        </p:txBody>
      </p:sp>
      <p:sp>
        <p:nvSpPr>
          <p:cNvPr id="10" name="矩形标注 9"/>
          <p:cNvSpPr/>
          <p:nvPr>
            <p:custDataLst>
              <p:tags r:id="rId12"/>
            </p:custDataLst>
          </p:nvPr>
        </p:nvSpPr>
        <p:spPr>
          <a:xfrm>
            <a:off x="8724265" y="1786890"/>
            <a:ext cx="835025" cy="530225"/>
          </a:xfrm>
          <a:prstGeom prst="wedgeRectCallout">
            <a:avLst>
              <a:gd name="adj1" fmla="val -12053"/>
              <a:gd name="adj2" fmla="val 10952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4000" b="1">
                <a:solidFill>
                  <a:srgbClr val="0640E5"/>
                </a:solidFill>
              </a:rPr>
              <a:t>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9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9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  <p:bldP spid="289801" grpId="9"/>
      <p:bldP spid="6" grpId="1"/>
      <p:bldP spid="3" grpId="2"/>
      <p:bldP spid="4" grpId="3"/>
      <p:bldP spid="5" grpId="4"/>
      <p:bldP spid="7" grpId="5"/>
      <p:bldP spid="8" grpId="6"/>
      <p:bldP spid="9" grpId="7"/>
      <p:bldP spid="10" grpId="8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121" name="图片 152577" descr="20045121413162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bright="12000" contrast="29999"/>
          </a:blip>
          <a:stretch>
            <a:fillRect/>
          </a:stretch>
        </p:blipFill>
        <p:spPr>
          <a:xfrm>
            <a:off x="2927350" y="476250"/>
            <a:ext cx="7499350" cy="588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框 152578"/>
          <p:cNvSpPr txBox="1"/>
          <p:nvPr>
            <p:custDataLst>
              <p:tags r:id="rId5"/>
            </p:custDataLst>
          </p:nvPr>
        </p:nvSpPr>
        <p:spPr>
          <a:xfrm>
            <a:off x="1773555" y="1557338"/>
            <a:ext cx="1017270" cy="3240087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lstStyle/>
          <a:p>
            <a:pPr lvl="0" indent="0"/>
            <a:r>
              <a:rPr lang="zh-CN" altLang="en-US" sz="5400" b="1">
                <a:solidFill>
                  <a:srgbClr val="0000FF"/>
                </a:solidFill>
                <a:latin typeface="Arial" panose="020b0604020202020204" pitchFamily="34" charset="0"/>
                <a:ea typeface="华文行楷" panose="02010800040101010101" charset="-122"/>
              </a:rPr>
              <a:t>湖  心  亭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5057" name="文本框 29697"/>
          <p:cNvSpPr txBox="1"/>
          <p:nvPr>
            <p:custDataLst>
              <p:tags r:id="rId3"/>
            </p:custDataLst>
          </p:nvPr>
        </p:nvSpPr>
        <p:spPr>
          <a:xfrm>
            <a:off x="86360" y="1866900"/>
            <a:ext cx="1210564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崇祯五年十二月，我在杭州西湖。下了三天大雪，湖中游人全无，连鸟声也都听不见了。这一夜晚八点以后，我划着一只小船，穿着皮袍，带着火炉，一个人去湖心亭欣赏雪景。树挂晶莹，白气弥漫，天、云、山、水，上上下下一片雪白。湖上能见到的影子，只有西湖长堤一道淡淡的痕迹，湖心亭是一片白中的一点，和我的船像一片漂在湖中的草叶，船上的人像两三粒小小的芥子，唯此而已。 </a:t>
            </a:r>
          </a:p>
          <a:p>
            <a:pPr>
              <a:lnSpc>
                <a:spcPct val="100000"/>
              </a:lnSpc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到了湖心亭上，已经有两个人铺着毡席，对坐在那儿，一个小仆人烧着酒炉，炉上的酒正在沸腾。那两个人看见我，十分惊喜地说：“湖中哪能还有这样赏雪的痴情人！”拉着我一同喝酒。我勉强喝了三大杯就告别。问他们的姓名，原是金陵人在此地作客。我走上自己船的时候，替我驾船的人喃喃自语地说：“不要说先生痴，还有像你一样痴的人。”</a:t>
            </a:r>
          </a:p>
        </p:txBody>
      </p:sp>
      <p:sp>
        <p:nvSpPr>
          <p:cNvPr id="45058" name="矩形 29698"/>
          <p:cNvSpPr/>
          <p:nvPr>
            <p:custDataLst>
              <p:tags r:id="rId4"/>
            </p:custDataLst>
          </p:nvPr>
        </p:nvSpPr>
        <p:spPr>
          <a:xfrm>
            <a:off x="4059555" y="217170"/>
            <a:ext cx="3899535" cy="10795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 panose="02010509060101010101" charset="-122"/>
                <a:ea typeface="隶书" panose="02010509060101010101" charset="-122"/>
              </a:rPr>
              <a:t>译文</a:t>
            </a:r>
          </a:p>
        </p:txBody>
      </p:sp>
    </p:spTree>
  </p:cSld>
  <p:clrMapOvr>
    <a:masterClrMapping/>
  </p:clrMapOvr>
  <p:transition advClick="0">
    <p:strips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文本框 30721"/>
          <p:cNvSpPr txBox="1"/>
          <p:nvPr>
            <p:custDataLst>
              <p:tags r:id="rId3"/>
            </p:custDataLst>
          </p:nvPr>
        </p:nvSpPr>
        <p:spPr>
          <a:xfrm>
            <a:off x="1318260" y="1952625"/>
            <a:ext cx="9738995" cy="64516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找出本文记叙的要素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地点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rgbClr val="FF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600" b="1">
                <a:solidFill>
                  <a:srgbClr val="33CC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事件</a:t>
            </a:r>
          </a:p>
        </p:txBody>
      </p:sp>
      <p:sp>
        <p:nvSpPr>
          <p:cNvPr id="30723" name="文本框 30722"/>
          <p:cNvSpPr txBox="1"/>
          <p:nvPr>
            <p:custDataLst>
              <p:tags r:id="rId4"/>
            </p:custDataLst>
          </p:nvPr>
        </p:nvSpPr>
        <p:spPr>
          <a:xfrm>
            <a:off x="1848168" y="2814003"/>
            <a:ext cx="8424862" cy="3291840"/>
          </a:xfrm>
          <a:prstGeom prst="rect">
            <a:avLst/>
          </a:prstGeom>
          <a:pattFill prst="trellis">
            <a:fgClr>
              <a:schemeClr val="bg1"/>
            </a:fgClr>
            <a:bgClr>
              <a:srgbClr val="66FFFF"/>
            </a:bgClr>
          </a:pattFill>
          <a:ln w="3175" cap="rnd" cmpd="sng">
            <a:solidFill>
              <a:schemeClr val="accent2"/>
            </a:solidFill>
            <a:prstDash val="sysDot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崇祯五年十二月，大雪三日之后的更定时分。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33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地点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西湖湖心亭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99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作者、两个金陵人、（舟子、童子）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33CC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事件</a:t>
            </a:r>
            <a:r>
              <a:rPr lang="en-US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看雪、还看人</a:t>
            </a:r>
          </a:p>
        </p:txBody>
      </p:sp>
      <p:sp>
        <p:nvSpPr>
          <p:cNvPr id="46083" name="文本框 30723"/>
          <p:cNvSpPr txBox="1"/>
          <p:nvPr>
            <p:custDataLst>
              <p:tags r:id="rId5"/>
            </p:custDataLst>
          </p:nvPr>
        </p:nvSpPr>
        <p:spPr>
          <a:xfrm>
            <a:off x="1847850" y="1196975"/>
            <a:ext cx="8424863" cy="521970"/>
          </a:xfrm>
          <a:prstGeom prst="rect">
            <a:avLst/>
          </a:prstGeom>
          <a:gradFill rotWithShape="1">
            <a:gsLst>
              <a:gs pos="0">
                <a:srgbClr val="FFEBFA">
                  <a:alpha val="100000"/>
                </a:srgbClr>
              </a:gs>
              <a:gs pos="15000">
                <a:srgbClr val="C4D6EB">
                  <a:alpha val="100000"/>
                </a:srgbClr>
              </a:gs>
              <a:gs pos="30000">
                <a:srgbClr val="85C2FF">
                  <a:alpha val="100000"/>
                </a:srgbClr>
              </a:gs>
              <a:gs pos="50000">
                <a:srgbClr val="5E9EFF">
                  <a:alpha val="100000"/>
                </a:srgbClr>
              </a:gs>
              <a:gs pos="70000">
                <a:srgbClr val="85C2FF">
                  <a:alpha val="100000"/>
                </a:srgbClr>
              </a:gs>
              <a:gs pos="85000">
                <a:srgbClr val="C4D6EB">
                  <a:alpha val="100000"/>
                </a:srgbClr>
              </a:gs>
              <a:gs pos="100000">
                <a:srgbClr val="FFEBFA">
                  <a:alpha val="100000"/>
                </a:srgbClr>
              </a:gs>
            </a:gsLst>
            <a:lin ang="5400000" scaled="1"/>
          </a:gra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84" name="矩形 30724"/>
          <p:cNvSpPr/>
          <p:nvPr>
            <p:custDataLst>
              <p:tags r:id="rId6"/>
            </p:custDataLst>
          </p:nvPr>
        </p:nvSpPr>
        <p:spPr>
          <a:xfrm>
            <a:off x="5087938" y="1125538"/>
            <a:ext cx="1400175" cy="6096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 fontScale="90000" lnSpcReduction="10000"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隶书" panose="02010509060101010101" charset="-122"/>
                <a:ea typeface="隶书" panose="02010509060101010101" charset="-122"/>
              </a:rPr>
              <a:t>寻找要素</a:t>
            </a:r>
          </a:p>
        </p:txBody>
      </p:sp>
      <p:sp>
        <p:nvSpPr>
          <p:cNvPr id="30726" name="文本框 30725"/>
          <p:cNvSpPr txBox="1"/>
          <p:nvPr>
            <p:custDataLst>
              <p:tags r:id="rId7"/>
            </p:custDataLst>
          </p:nvPr>
        </p:nvSpPr>
        <p:spPr>
          <a:xfrm>
            <a:off x="1717040" y="6105843"/>
            <a:ext cx="24479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作者行踪：</a:t>
            </a:r>
          </a:p>
        </p:txBody>
      </p:sp>
      <p:sp>
        <p:nvSpPr>
          <p:cNvPr id="30727" name="文本框 30726"/>
          <p:cNvSpPr txBox="1"/>
          <p:nvPr>
            <p:custDataLst>
              <p:tags r:id="rId8"/>
            </p:custDataLst>
          </p:nvPr>
        </p:nvSpPr>
        <p:spPr>
          <a:xfrm>
            <a:off x="4063048" y="6105843"/>
            <a:ext cx="5945187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独往” “到亭上” “及下船”</a:t>
            </a:r>
          </a:p>
        </p:txBody>
      </p:sp>
      <p:sp>
        <p:nvSpPr>
          <p:cNvPr id="46087" name="矩形 30727"/>
          <p:cNvSpPr/>
          <p:nvPr>
            <p:custDataLst>
              <p:tags r:id="rId9"/>
            </p:custDataLst>
          </p:nvPr>
        </p:nvSpPr>
        <p:spPr>
          <a:xfrm>
            <a:off x="1919288" y="260350"/>
            <a:ext cx="3529012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Autofit/>
          </a:bodyPr>
          <a:lstStyle/>
          <a:p>
            <a:pPr algn="ctr"/>
            <a:r>
              <a:rPr lang="zh-CN" altLang="en-US" sz="44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三、整体感知：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2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/>
      <p:bldP spid="30726" grpId="1"/>
      <p:bldP spid="30727" grpId="2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7105" name="图片 6148" descr="BJ_0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6" name="文本框 6145"/>
          <p:cNvSpPr txBox="1"/>
          <p:nvPr>
            <p:custDataLst>
              <p:tags r:id="rId5"/>
            </p:custDataLst>
          </p:nvPr>
        </p:nvSpPr>
        <p:spPr>
          <a:xfrm>
            <a:off x="2819400" y="2895600"/>
            <a:ext cx="6858000" cy="1938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找出文中描写西湖雪景的句子吗？并运用想像加以描绘。</a:t>
            </a:r>
          </a:p>
        </p:txBody>
      </p:sp>
      <p:sp>
        <p:nvSpPr>
          <p:cNvPr id="47107" name="文本框 6146"/>
          <p:cNvSpPr txBox="1"/>
          <p:nvPr>
            <p:custDataLst>
              <p:tags r:id="rId6"/>
            </p:custDataLst>
          </p:nvPr>
        </p:nvSpPr>
        <p:spPr>
          <a:xfrm>
            <a:off x="2057400" y="5562600"/>
            <a:ext cx="6629400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7108" name="矩形 6147"/>
          <p:cNvSpPr/>
          <p:nvPr>
            <p:custDataLst>
              <p:tags r:id="rId7"/>
            </p:custDataLst>
          </p:nvPr>
        </p:nvSpPr>
        <p:spPr>
          <a:xfrm>
            <a:off x="3827145" y="323215"/>
            <a:ext cx="4246245" cy="23082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33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一试身手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8129" name="文本框 9217"/>
          <p:cNvSpPr txBox="1"/>
          <p:nvPr>
            <p:custDataLst>
              <p:tags r:id="rId3"/>
            </p:custDataLst>
          </p:nvPr>
        </p:nvSpPr>
        <p:spPr>
          <a:xfrm>
            <a:off x="1905000" y="1295400"/>
            <a:ext cx="7467600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8130" name="图片 9218" descr="未标题-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38275" y="-644525"/>
            <a:ext cx="10619740" cy="7964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文本框 9219"/>
          <p:cNvSpPr txBox="1"/>
          <p:nvPr>
            <p:custDataLst>
              <p:tags r:id="rId6"/>
            </p:custDataLst>
          </p:nvPr>
        </p:nvSpPr>
        <p:spPr>
          <a:xfrm>
            <a:off x="40005" y="690245"/>
            <a:ext cx="592074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景物描写：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</a:p>
          <a:p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雾凇沆砀，天与云与山与水，上下一白。湖上影子，惟长堤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一痕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、湖心亭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一点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、与余舟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一芥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、舟中人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两三粒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而已。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>
            <p:custDataLst>
              <p:tags r:id="rId7"/>
            </p:custDataLst>
          </p:nvPr>
        </p:nvSpPr>
        <p:spPr>
          <a:xfrm>
            <a:off x="6502400" y="2942590"/>
            <a:ext cx="53435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、这些景物描写是否运用了大量的形容词加以修饰？有什么特点？</a:t>
            </a:r>
            <a:r>
              <a:rPr lang="zh-CN" altLang="en-US" sz="3200" b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使用了什么手法？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0934" name="文本框 380933"/>
          <p:cNvSpPr txBox="1"/>
          <p:nvPr>
            <p:custDataLst>
              <p:tags r:id="rId8"/>
            </p:custDataLst>
          </p:nvPr>
        </p:nvSpPr>
        <p:spPr>
          <a:xfrm>
            <a:off x="5744210" y="5462905"/>
            <a:ext cx="6313805" cy="645160"/>
          </a:xfrm>
          <a:prstGeom prst="rect">
            <a:avLst/>
          </a:prstGeom>
        </p:spPr>
        <p:style>
          <a:lnRef idx="2">
            <a:srgbClr val="5B9BD5"/>
          </a:lnRef>
          <a:fillRef idx="1">
            <a:sysClr val="window" lastClr="FFFFFF"/>
          </a:fillRef>
          <a:effectRef idx="0">
            <a:srgbClr val="5B9BD5"/>
          </a:effectRef>
          <a:fontRef idx="minor">
            <a:sysClr val="windowText" lastClr="000000"/>
          </a:fontRef>
        </p:style>
        <p:txBody>
          <a:bodyPr wrap="square">
            <a:spAutoFit/>
          </a:bodyPr>
          <a:lstStyle/>
          <a:p>
            <a:r>
              <a:rPr lang="zh-CN" altLang="en-US" sz="3600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（白描）</a:t>
            </a:r>
            <a:r>
              <a:rPr lang="zh-CN" altLang="en-US" sz="3600" b="1" noProof="1">
                <a:solidFill>
                  <a:srgbClr val="073CEB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自然质朴、不事雕琢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92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80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1"/>
      <p:bldP spid="380934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0417" name="矩形 158721"/>
          <p:cNvSpPr/>
          <p:nvPr>
            <p:custDataLst>
              <p:tags r:id="rId3"/>
            </p:custDataLst>
          </p:nvPr>
        </p:nvSpPr>
        <p:spPr>
          <a:xfrm>
            <a:off x="1524000" y="457835"/>
            <a:ext cx="9209405" cy="9448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/>
            <a:r>
              <a:rPr lang="zh-CN" altLang="en-US" sz="28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雾凇沆砀，天与云与山与水，上下一白。湖上影子，惟长</a:t>
            </a:r>
          </a:p>
          <a:p>
            <a:pPr lvl="0" indent="0"/>
            <a:r>
              <a:rPr lang="zh-CN" altLang="en-US" sz="2800" b="1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堤一痕、湖心亭一点、与余舟一芥、舟中人两三粒而已。 </a:t>
            </a:r>
          </a:p>
        </p:txBody>
      </p:sp>
      <p:sp>
        <p:nvSpPr>
          <p:cNvPr id="60418" name="文本框 158722"/>
          <p:cNvSpPr txBox="1"/>
          <p:nvPr>
            <p:custDataLst>
              <p:tags r:id="rId4"/>
            </p:custDataLst>
          </p:nvPr>
        </p:nvSpPr>
        <p:spPr>
          <a:xfrm>
            <a:off x="1524000" y="1524000"/>
            <a:ext cx="2987675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>
                <a:solidFill>
                  <a:srgbClr val="990099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雾凇沆砀，天与云与山与水，上下一白</a:t>
            </a:r>
          </a:p>
        </p:txBody>
      </p:sp>
      <p:sp>
        <p:nvSpPr>
          <p:cNvPr id="60419" name="文本框 158723"/>
          <p:cNvSpPr txBox="1"/>
          <p:nvPr>
            <p:custDataLst>
              <p:tags r:id="rId5"/>
            </p:custDataLst>
          </p:nvPr>
        </p:nvSpPr>
        <p:spPr>
          <a:xfrm>
            <a:off x="1524000" y="3141663"/>
            <a:ext cx="2929890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长堤一痕</a:t>
            </a:r>
          </a:p>
          <a:p>
            <a:pPr lvl="0" indent="0"/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湖心亭一点</a:t>
            </a:r>
          </a:p>
          <a:p>
            <a:pPr lvl="0" indent="0"/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余舟一芥</a:t>
            </a:r>
          </a:p>
          <a:p>
            <a:pPr lvl="0" indent="0"/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舟中人两三粒</a:t>
            </a:r>
          </a:p>
        </p:txBody>
      </p:sp>
      <p:sp>
        <p:nvSpPr>
          <p:cNvPr id="158725" name="文本框 158724"/>
          <p:cNvSpPr txBox="1"/>
          <p:nvPr>
            <p:custDataLst>
              <p:tags r:id="rId6"/>
            </p:custDataLst>
          </p:nvPr>
        </p:nvSpPr>
        <p:spPr>
          <a:xfrm>
            <a:off x="4800600" y="1200150"/>
            <a:ext cx="4411980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雪后西湖全景</a:t>
            </a:r>
          </a:p>
          <a:p>
            <a:pPr lvl="0" indent="0"/>
            <a:r>
              <a:rPr lang="zh-CN" altLang="en-US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突出天地茫茫，</a:t>
            </a:r>
          </a:p>
          <a:p>
            <a:pPr lvl="0" indent="0"/>
            <a:r>
              <a:rPr lang="zh-CN" altLang="en-US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设造了静寂、空旷、</a:t>
            </a:r>
          </a:p>
          <a:p>
            <a:pPr lvl="0" indent="0"/>
            <a:r>
              <a:rPr lang="zh-CN" altLang="en-US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混沌的境界</a:t>
            </a:r>
            <a:r>
              <a:rPr lang="en-US" altLang="zh-CN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----“</a:t>
            </a:r>
            <a:r>
              <a:rPr lang="zh-CN" altLang="en-US" sz="36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大”</a:t>
            </a:r>
          </a:p>
        </p:txBody>
      </p:sp>
      <p:sp>
        <p:nvSpPr>
          <p:cNvPr id="158726" name="文本框 158725"/>
          <p:cNvSpPr txBox="1"/>
          <p:nvPr>
            <p:custDataLst>
              <p:tags r:id="rId7"/>
            </p:custDataLst>
          </p:nvPr>
        </p:nvSpPr>
        <p:spPr>
          <a:xfrm>
            <a:off x="4440238" y="3333750"/>
            <a:ext cx="4303395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特写西湖近景</a:t>
            </a:r>
          </a:p>
          <a:p>
            <a:pPr lvl="0" indent="0"/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描绘眼前景物渺小、</a:t>
            </a:r>
          </a:p>
          <a:p>
            <a:pPr lvl="0" indent="0"/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微弱</a:t>
            </a:r>
          </a:p>
          <a:p>
            <a:pPr lvl="0" indent="0"/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突出“</a:t>
            </a: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小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”字</a:t>
            </a:r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endParaRPr lang="zh-CN" altLang="en-US" sz="3600" b="1">
              <a:solidFill>
                <a:srgbClr val="00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58727" name="文本框 158726"/>
          <p:cNvSpPr txBox="1"/>
          <p:nvPr>
            <p:custDataLst>
              <p:tags r:id="rId8"/>
            </p:custDataLst>
          </p:nvPr>
        </p:nvSpPr>
        <p:spPr>
          <a:xfrm>
            <a:off x="1524000" y="5524500"/>
            <a:ext cx="9829800" cy="15544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本句写景，物我交融，天人合一。景中含情，情景交融。</a:t>
            </a:r>
          </a:p>
          <a:p>
            <a:pPr lvl="0" indent="0"/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既透露出作者游湖观雪的雅趣，又有一种</a:t>
            </a:r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2" charset="-122"/>
              </a:rPr>
              <a:t>孤独、落寞</a:t>
            </a: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之感</a:t>
            </a:r>
          </a:p>
        </p:txBody>
      </p:sp>
      <p:sp>
        <p:nvSpPr>
          <p:cNvPr id="60423" name="文本框 158727"/>
          <p:cNvSpPr txBox="1"/>
          <p:nvPr>
            <p:custDataLst>
              <p:tags r:id="rId9"/>
            </p:custDataLst>
          </p:nvPr>
        </p:nvSpPr>
        <p:spPr>
          <a:xfrm>
            <a:off x="7604125" y="29432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grpSp>
        <p:nvGrpSpPr>
          <p:cNvPr id="158729" name="组合 158728"/>
          <p:cNvGrpSpPr/>
          <p:nvPr>
            <p:custDataLst>
              <p:tags r:id="rId10"/>
            </p:custDataLst>
          </p:nvPr>
        </p:nvGrpSpPr>
        <p:grpSpPr>
          <a:xfrm>
            <a:off x="8759825" y="1844675"/>
            <a:ext cx="1543050" cy="3408363"/>
            <a:chOff x="4032" y="1152"/>
            <a:chExt cx="972" cy="2147"/>
          </a:xfrm>
        </p:grpSpPr>
        <p:sp>
          <p:nvSpPr>
            <p:cNvPr id="60425" name="右大括号 158729"/>
            <p:cNvSpPr/>
            <p:nvPr>
              <p:custDataLst>
                <p:tags r:id="rId11"/>
              </p:custDataLst>
            </p:nvPr>
          </p:nvSpPr>
          <p:spPr>
            <a:xfrm>
              <a:off x="4032" y="1296"/>
              <a:ext cx="48" cy="1440"/>
            </a:xfrm>
            <a:prstGeom prst="rightBrace">
              <a:avLst>
                <a:gd name="adj1" fmla="val 250000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0426" name="文本框 158730"/>
            <p:cNvSpPr txBox="1"/>
            <p:nvPr>
              <p:custDataLst>
                <p:tags r:id="rId12"/>
              </p:custDataLst>
            </p:nvPr>
          </p:nvSpPr>
          <p:spPr>
            <a:xfrm>
              <a:off x="4198" y="1152"/>
              <a:ext cx="806" cy="214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none" anchor="t">
              <a:spAutoFit/>
            </a:bodyPr>
            <a:lstStyle/>
            <a:p>
              <a:pPr lvl="0" indent="0"/>
              <a:r>
                <a:rPr lang="zh-CN" altLang="en-US" sz="3600" b="1">
                  <a:solidFill>
                    <a:srgbClr val="0066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寄蜉蝣于天地，</a:t>
              </a:r>
            </a:p>
            <a:p>
              <a:pPr lvl="0" indent="0"/>
              <a:r>
                <a:rPr lang="zh-CN" altLang="en-US" sz="3600" b="1">
                  <a:solidFill>
                    <a:srgbClr val="0066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渺沧海之一粟。 </a:t>
              </a: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5" grpId="0"/>
      <p:bldP spid="158726" grpId="0"/>
      <p:bldP spid="15872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1441" name="图片 187393" descr="GH_07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7395" name="文本框 187394"/>
          <p:cNvSpPr txBox="1"/>
          <p:nvPr>
            <p:custDataLst>
              <p:tags r:id="rId5"/>
            </p:custDataLst>
          </p:nvPr>
        </p:nvSpPr>
        <p:spPr>
          <a:xfrm>
            <a:off x="1981200" y="2757488"/>
            <a:ext cx="287655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 </a:t>
            </a: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写湖心夜景</a:t>
            </a:r>
          </a:p>
        </p:txBody>
      </p:sp>
      <p:sp>
        <p:nvSpPr>
          <p:cNvPr id="187396" name="左大括号 187395"/>
          <p:cNvSpPr/>
          <p:nvPr>
            <p:custDataLst>
              <p:tags r:id="rId6"/>
            </p:custDataLst>
          </p:nvPr>
        </p:nvSpPr>
        <p:spPr>
          <a:xfrm>
            <a:off x="4552950" y="1676400"/>
            <a:ext cx="228600" cy="2743200"/>
          </a:xfrm>
          <a:prstGeom prst="leftBrace">
            <a:avLst>
              <a:gd name="adj1" fmla="val 100000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87397" name="文本框 187396"/>
          <p:cNvSpPr txBox="1"/>
          <p:nvPr>
            <p:custDataLst>
              <p:tags r:id="rId7"/>
            </p:custDataLst>
          </p:nvPr>
        </p:nvSpPr>
        <p:spPr>
          <a:xfrm>
            <a:off x="4781550" y="1371600"/>
            <a:ext cx="5048250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其总的印象是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             )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</a:t>
            </a:r>
          </a:p>
        </p:txBody>
      </p:sp>
      <p:sp>
        <p:nvSpPr>
          <p:cNvPr id="187398" name="文本框 187397"/>
          <p:cNvSpPr txBox="1"/>
          <p:nvPr>
            <p:custDataLst>
              <p:tags r:id="rId8"/>
            </p:custDataLst>
          </p:nvPr>
        </p:nvSpPr>
        <p:spPr>
          <a:xfrm>
            <a:off x="4860925" y="3810000"/>
            <a:ext cx="5807075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特写景物是</a:t>
            </a:r>
            <a:r>
              <a:rPr lang="en-US" altLang="zh-CN" sz="32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                   )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              </a:t>
            </a:r>
          </a:p>
        </p:txBody>
      </p:sp>
      <p:sp>
        <p:nvSpPr>
          <p:cNvPr id="187399" name="文本框 187398"/>
          <p:cNvSpPr txBox="1"/>
          <p:nvPr>
            <p:custDataLst>
              <p:tags r:id="rId9"/>
            </p:custDataLst>
          </p:nvPr>
        </p:nvSpPr>
        <p:spPr>
          <a:xfrm>
            <a:off x="5149850" y="1866900"/>
            <a:ext cx="3527425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雾凇沆砀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 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天与云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与山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与水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上下一白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87400" name="文本框 187399"/>
          <p:cNvSpPr txBox="1"/>
          <p:nvPr>
            <p:custDataLst>
              <p:tags r:id="rId10"/>
            </p:custDataLst>
          </p:nvPr>
        </p:nvSpPr>
        <p:spPr>
          <a:xfrm>
            <a:off x="5221288" y="4386263"/>
            <a:ext cx="4619625" cy="944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长堤一痕、湖心亭一点、与余舟一芥、舟中人两三粒</a:t>
            </a:r>
          </a:p>
        </p:txBody>
      </p:sp>
      <p:sp>
        <p:nvSpPr>
          <p:cNvPr id="187401" name="文本框 187400"/>
          <p:cNvSpPr txBox="1"/>
          <p:nvPr>
            <p:custDataLst>
              <p:tags r:id="rId11"/>
            </p:custDataLst>
          </p:nvPr>
        </p:nvSpPr>
        <p:spPr>
          <a:xfrm>
            <a:off x="5149850" y="2874963"/>
            <a:ext cx="12192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i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全景</a:t>
            </a:r>
          </a:p>
        </p:txBody>
      </p:sp>
      <p:sp>
        <p:nvSpPr>
          <p:cNvPr id="187402" name="直接连接符 187401"/>
          <p:cNvSpPr/>
          <p:nvPr>
            <p:custDataLst>
              <p:tags r:id="rId12"/>
            </p:custDataLst>
          </p:nvPr>
        </p:nvSpPr>
        <p:spPr>
          <a:xfrm>
            <a:off x="6229350" y="3235325"/>
            <a:ext cx="1295400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87403" name="文本框 187402"/>
          <p:cNvSpPr txBox="1"/>
          <p:nvPr>
            <p:custDataLst>
              <p:tags r:id="rId13"/>
            </p:custDataLst>
          </p:nvPr>
        </p:nvSpPr>
        <p:spPr>
          <a:xfrm>
            <a:off x="7597775" y="2874963"/>
            <a:ext cx="12192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i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广漠</a:t>
            </a:r>
          </a:p>
        </p:txBody>
      </p:sp>
      <p:sp>
        <p:nvSpPr>
          <p:cNvPr id="187404" name="文本框 187403"/>
          <p:cNvSpPr txBox="1"/>
          <p:nvPr>
            <p:custDataLst>
              <p:tags r:id="rId14"/>
            </p:custDataLst>
          </p:nvPr>
        </p:nvSpPr>
        <p:spPr>
          <a:xfrm>
            <a:off x="5016500" y="5516563"/>
            <a:ext cx="12192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i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特写</a:t>
            </a:r>
          </a:p>
        </p:txBody>
      </p:sp>
      <p:sp>
        <p:nvSpPr>
          <p:cNvPr id="187405" name="文本框 187404"/>
          <p:cNvSpPr txBox="1"/>
          <p:nvPr>
            <p:custDataLst>
              <p:tags r:id="rId15"/>
            </p:custDataLst>
          </p:nvPr>
        </p:nvSpPr>
        <p:spPr>
          <a:xfrm>
            <a:off x="7608888" y="5516563"/>
            <a:ext cx="12192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i="1">
                <a:solidFill>
                  <a:srgbClr val="FFFF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渺小</a:t>
            </a:r>
          </a:p>
        </p:txBody>
      </p:sp>
      <p:sp>
        <p:nvSpPr>
          <p:cNvPr id="187406" name="直接连接符 187405"/>
          <p:cNvSpPr/>
          <p:nvPr>
            <p:custDataLst>
              <p:tags r:id="rId16"/>
            </p:custDataLst>
          </p:nvPr>
        </p:nvSpPr>
        <p:spPr>
          <a:xfrm>
            <a:off x="6096000" y="5876925"/>
            <a:ext cx="1368425" cy="0"/>
          </a:xfrm>
          <a:prstGeom prst="line">
            <a:avLst/>
          </a:prstGeom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7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87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7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8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87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5" grpId="0"/>
      <p:bldP spid="187397" grpId="0"/>
      <p:bldP spid="187398" grpId="0"/>
      <p:bldP spid="187399" grpId="0"/>
      <p:bldP spid="187400" grpId="0"/>
      <p:bldP spid="187401" grpId="0"/>
      <p:bldP spid="187403" grpId="0"/>
      <p:bldP spid="187404" grpId="0"/>
      <p:bldP spid="1874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2498" name="文本框 362497"/>
          <p:cNvSpPr txBox="1"/>
          <p:nvPr>
            <p:custDataLst>
              <p:tags r:id="rId3"/>
            </p:custDataLst>
          </p:nvPr>
        </p:nvSpPr>
        <p:spPr>
          <a:xfrm>
            <a:off x="342265" y="1676400"/>
            <a:ext cx="11773535" cy="31692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bg1"/>
              </a:buClr>
            </a:pPr>
            <a:r>
              <a:rPr lang="en-US" altLang="zh-CN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</a:t>
            </a:r>
            <a:r>
              <a:rPr lang="en-US" altLang="zh-CN" sz="3200" noProof="1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lang="zh-CN" altLang="en-US" sz="3600" b="1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白描是一种</a:t>
            </a:r>
            <a:r>
              <a:rPr lang="zh-CN" altLang="en-US" sz="4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描写的方法</a:t>
            </a:r>
            <a:r>
              <a:rPr lang="zh-CN" altLang="en-US" sz="3600" b="1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。原是中国画的一种技法，是一种不加色彩或很少用色彩，而只用墨线在白底上勾勒物象的画法。  作为一种描写方法，</a:t>
            </a:r>
            <a:r>
              <a:rPr lang="zh-CN" altLang="en-US" sz="3600" b="1" u="sng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它是指</a:t>
            </a:r>
            <a:r>
              <a:rPr lang="zh-CN" altLang="en-US" sz="4000" b="1" u="sng" noProof="1">
                <a:solidFill>
                  <a:srgbClr val="A5002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抓住事物的特征，以质朴的文字，寥寥几笔就勾勒出事物形象</a:t>
            </a:r>
            <a:r>
              <a:rPr lang="zh-CN" altLang="en-US" sz="3600" b="1" u="sng" noProof="1">
                <a:solidFill>
                  <a:srgbClr val="00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的描写方法。</a:t>
            </a:r>
            <a:endParaRPr lang="zh-CN" altLang="en-US" sz="3600" b="1" u="sng" noProof="1">
              <a:solidFill>
                <a:srgbClr val="0033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68610" name="矩形 362498"/>
          <p:cNvSpPr/>
          <p:nvPr>
            <p:custDataLst>
              <p:tags r:id="rId4"/>
            </p:custDataLst>
          </p:nvPr>
        </p:nvSpPr>
        <p:spPr>
          <a:xfrm>
            <a:off x="2438400" y="304800"/>
            <a:ext cx="6553200" cy="1066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行楷" panose="02010800040101010101" charset="-122"/>
                <a:ea typeface="华文行楷" panose="02010800040101010101" charset="-122"/>
              </a:rPr>
              <a:t>本文运用了白描手法</a:t>
            </a:r>
          </a:p>
        </p:txBody>
      </p:sp>
      <p:sp>
        <p:nvSpPr>
          <p:cNvPr id="362500" name="Text Box 4"/>
          <p:cNvSpPr txBox="1"/>
          <p:nvPr>
            <p:custDataLst>
              <p:tags r:id="rId5"/>
            </p:custDataLst>
          </p:nvPr>
        </p:nvSpPr>
        <p:spPr>
          <a:xfrm>
            <a:off x="283845" y="4845685"/>
            <a:ext cx="11831955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noProof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　　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文字</a:t>
            </a:r>
            <a:r>
              <a:rPr lang="zh-CN" altLang="en-US" sz="40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简练朴素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，不加</a:t>
            </a:r>
            <a:r>
              <a:rPr lang="zh-CN" altLang="en-US" sz="4000" b="1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烘托渲染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。 少用</a:t>
            </a:r>
            <a:r>
              <a:rPr lang="zh-CN" altLang="en-US" sz="4000" b="1" noProof="1">
                <a:solidFill>
                  <a:srgbClr val="CC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形容词和修辞</a:t>
            </a:r>
            <a:r>
              <a:rPr lang="zh-CN" altLang="en-US" sz="4000" b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，只抓住描写对象与众不同的地方，作如实的交代。</a:t>
            </a:r>
            <a:endParaRPr lang="zh-CN" altLang="en-US" sz="4000" b="1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65542" name="文本框 380934"/>
          <p:cNvSpPr txBox="1"/>
          <p:nvPr>
            <p:custDataLst>
              <p:tags r:id="rId6"/>
            </p:custDataLst>
          </p:nvPr>
        </p:nvSpPr>
        <p:spPr>
          <a:xfrm>
            <a:off x="110490" y="51435"/>
            <a:ext cx="243586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写作手法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62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625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2498" grpId="0"/>
      <p:bldP spid="36250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9633" name="标题 36352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038600" y="228600"/>
            <a:ext cx="4249738" cy="9159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白描与渲染</a:t>
            </a:r>
          </a:p>
        </p:txBody>
      </p:sp>
      <p:sp>
        <p:nvSpPr>
          <p:cNvPr id="69634" name="文本占位符 363522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981200"/>
            <a:ext cx="3810000" cy="4114800"/>
          </a:xfrm>
        </p:spPr>
        <p:txBody>
          <a:bodyPr anchor="t"/>
          <a:lstStyle/>
          <a:p>
            <a:endParaRPr lang="zh-CN" altLang="zh-CN" sz="2800"/>
          </a:p>
        </p:txBody>
      </p:sp>
      <p:pic>
        <p:nvPicPr>
          <p:cNvPr id="69635" name="图片 363523" descr="31psphoto0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87020" y="1384300"/>
            <a:ext cx="5065395" cy="526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6" name="图片 363524" descr="20061221411344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829935" y="1396365"/>
            <a:ext cx="6177915" cy="52851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3526" name="图片 363525" descr="200612218495515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84150" y="1384300"/>
            <a:ext cx="5472113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3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3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8609" name="文本框 168961"/>
          <p:cNvSpPr txBox="1"/>
          <p:nvPr>
            <p:custDataLst>
              <p:tags r:id="rId3"/>
            </p:custDataLst>
          </p:nvPr>
        </p:nvSpPr>
        <p:spPr>
          <a:xfrm>
            <a:off x="3108325" y="4794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8964" name="文本框 168963"/>
          <p:cNvSpPr txBox="1"/>
          <p:nvPr>
            <p:custDataLst>
              <p:tags r:id="rId4"/>
            </p:custDataLst>
          </p:nvPr>
        </p:nvSpPr>
        <p:spPr>
          <a:xfrm>
            <a:off x="195580" y="1441450"/>
            <a:ext cx="4013200" cy="50158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天净沙秋思</a:t>
            </a:r>
            <a:b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马致远</a:t>
            </a:r>
          </a:p>
          <a:p>
            <a:endParaRPr lang="zh-CN" altLang="en-US" sz="4000" b="1">
              <a:solidFill>
                <a:srgbClr val="073CEB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枯藤老树昏鸦， </a:t>
            </a:r>
            <a:b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小桥流水人家， </a:t>
            </a:r>
            <a:b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古道西风瘦马。 </a:t>
            </a:r>
            <a:b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夕阳西下， </a:t>
            </a:r>
            <a:b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r>
              <a:rPr lang="zh-CN" altLang="en-US" sz="4000" b="1">
                <a:solidFill>
                  <a:srgbClr val="073CE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断肠人在天涯。 </a:t>
            </a:r>
          </a:p>
        </p:txBody>
      </p:sp>
      <p:sp>
        <p:nvSpPr>
          <p:cNvPr id="168965" name="文本框 168964"/>
          <p:cNvSpPr txBox="1"/>
          <p:nvPr>
            <p:custDataLst>
              <p:tags r:id="rId5"/>
            </p:custDataLst>
          </p:nvPr>
        </p:nvSpPr>
        <p:spPr>
          <a:xfrm>
            <a:off x="8608695" y="1780540"/>
            <a:ext cx="3461385" cy="452310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</a:t>
            </a: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作者只是利用白描手法对景物进行了排列，就勾勒出一幅”天涯游子图”成就一首千古绝唱。</a:t>
            </a:r>
          </a:p>
        </p:txBody>
      </p:sp>
      <p:sp>
        <p:nvSpPr>
          <p:cNvPr id="71682" name="文本框 365570"/>
          <p:cNvSpPr txBox="1"/>
          <p:nvPr>
            <p:custDataLst>
              <p:tags r:id="rId6"/>
            </p:custDataLst>
          </p:nvPr>
        </p:nvSpPr>
        <p:spPr>
          <a:xfrm>
            <a:off x="1132205" y="109855"/>
            <a:ext cx="10414635" cy="110680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白描的例子：</a:t>
            </a:r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sym typeface="Wingdings" panose="05000000000000000000" pitchFamily="2" charset="2"/>
              </a:rPr>
              <a:t>（简练朴素）</a:t>
            </a:r>
          </a:p>
        </p:txBody>
      </p:sp>
      <p:pic>
        <p:nvPicPr>
          <p:cNvPr id="2" name="图片 1" descr="u=3448644188,280573355&amp;fm=27&amp;gp=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19880" y="1217295"/>
            <a:ext cx="4488815" cy="571944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/>
      <p:bldP spid="16896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7938" name="标题 16793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26110" y="403225"/>
            <a:ext cx="9977120" cy="73215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zh-CN" altLang="zh-CN" sz="54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ea typeface="黑体" panose="02010609060101010101" pitchFamily="2" charset="-122"/>
              </a:rPr>
              <a:t>四、文本探究     品人悟情怀</a:t>
            </a:r>
          </a:p>
        </p:txBody>
      </p:sp>
      <p:sp>
        <p:nvSpPr>
          <p:cNvPr id="391173" name="矩形 391172"/>
          <p:cNvSpPr/>
          <p:nvPr>
            <p:custDataLst>
              <p:tags r:id="rId4"/>
            </p:custDataLst>
          </p:nvPr>
        </p:nvSpPr>
        <p:spPr>
          <a:xfrm>
            <a:off x="407670" y="1736725"/>
            <a:ext cx="113772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342900" indent="-342900" defTabSz="0">
              <a:tabLst>
                <a:tab pos="457200"/>
              </a:tabLst>
            </a:pPr>
            <a:r>
              <a:rPr lang="en-US" altLang="zh-CN" sz="4800" b="1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、在文中舟子是如何评价张岱的？请从文中找出一个最恰当的字来评价张岱。</a:t>
            </a:r>
          </a:p>
        </p:txBody>
      </p:sp>
      <p:sp>
        <p:nvSpPr>
          <p:cNvPr id="391172" name="文本框 391171"/>
          <p:cNvSpPr txBox="1"/>
          <p:nvPr>
            <p:custDataLst>
              <p:tags r:id="rId5"/>
            </p:custDataLst>
          </p:nvPr>
        </p:nvSpPr>
        <p:spPr>
          <a:xfrm>
            <a:off x="4887278" y="4545648"/>
            <a:ext cx="180022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charset="-122"/>
              </a:rPr>
              <a:t>痴</a:t>
            </a:r>
          </a:p>
        </p:txBody>
      </p:sp>
      <p:sp>
        <p:nvSpPr>
          <p:cNvPr id="391171" name="文本框 391170"/>
          <p:cNvSpPr txBox="1"/>
          <p:nvPr>
            <p:custDataLst>
              <p:tags r:id="rId6"/>
            </p:custDataLst>
          </p:nvPr>
        </p:nvSpPr>
        <p:spPr>
          <a:xfrm>
            <a:off x="866140" y="3456305"/>
            <a:ext cx="9843135" cy="8299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0000CC"/>
                </a:solidFill>
                <a:latin typeface="华文行楷" panose="02010800040101010101" charset="-122"/>
                <a:ea typeface="华文行楷" panose="02010800040101010101" charset="-122"/>
              </a:rPr>
              <a:t>“</a:t>
            </a:r>
            <a:r>
              <a:rPr lang="zh-CN" altLang="en-US" sz="4800" b="1">
                <a:solidFill>
                  <a:srgbClr val="0000CC"/>
                </a:solidFill>
                <a:latin typeface="华文行楷" panose="02010800040101010101" charset="-122"/>
                <a:ea typeface="华文行楷" panose="02010800040101010101" charset="-122"/>
              </a:rPr>
              <a:t>莫说相公痴，更有痴似相公者 ！”</a:t>
            </a: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941320" y="5831205"/>
            <a:ext cx="569214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00"/>
                </a:solidFill>
                <a:ea typeface="宋体" panose="02010600030101010101" pitchFamily="2" charset="-122"/>
                <a:sym typeface="宋体" panose="02010600030101010101" pitchFamily="2" charset="-122"/>
              </a:rPr>
              <a:t>行为举止不同于常人，怪异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91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1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9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1173" grpId="0"/>
      <p:bldP spid="391172" grpId="1"/>
      <p:bldP spid="391171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83298" name="图片 183297" descr="20045121413162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lum contrast="54000"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3299" name="矩形 183298"/>
          <p:cNvSpPr/>
          <p:nvPr>
            <p:custDataLst>
              <p:tags r:id="rId5"/>
            </p:custDataLst>
          </p:nvPr>
        </p:nvSpPr>
        <p:spPr>
          <a:xfrm>
            <a:off x="3048000" y="457200"/>
            <a:ext cx="3581400" cy="17732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0319"/>
                <a:gd name="adj2" fmla="val 977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湖心亭</a:t>
            </a:r>
          </a:p>
        </p:txBody>
      </p:sp>
      <p:sp>
        <p:nvSpPr>
          <p:cNvPr id="183300" name="文本框 183299"/>
          <p:cNvSpPr txBox="1"/>
          <p:nvPr>
            <p:custDataLst>
              <p:tags r:id="rId6"/>
            </p:custDataLst>
          </p:nvPr>
        </p:nvSpPr>
        <p:spPr>
          <a:xfrm>
            <a:off x="1774825" y="3959225"/>
            <a:ext cx="8893175" cy="2895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位于杭州西湖之中，据说是宋代整修西湖时，以湖泥堆成小山，成为一岛，是西湖三岛之一，后于山上建成亭阁，叫湖心亭。这是观赏西湖风景的好地方，因此常有文人墨客到此赏景。</a:t>
            </a:r>
            <a:r>
              <a:rPr lang="zh-CN" altLang="en-US" sz="40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endParaRPr lang="zh-CN" altLang="en-US" sz="40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1832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timg (11)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69590" y="2015490"/>
            <a:ext cx="5735955" cy="3457575"/>
          </a:xfrm>
          <a:prstGeom prst="rect">
            <a:avLst/>
          </a:prstGeom>
        </p:spPr>
      </p:pic>
      <p:sp>
        <p:nvSpPr>
          <p:cNvPr id="79876" name="文本框 398340"/>
          <p:cNvSpPr txBox="1"/>
          <p:nvPr>
            <p:custDataLst>
              <p:tags r:id="rId5"/>
            </p:custDataLst>
          </p:nvPr>
        </p:nvSpPr>
        <p:spPr>
          <a:xfrm>
            <a:off x="1963420" y="2023110"/>
            <a:ext cx="1106170" cy="33058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073CE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观其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痴行</a:t>
            </a:r>
          </a:p>
        </p:txBody>
      </p:sp>
      <p:sp>
        <p:nvSpPr>
          <p:cNvPr id="79877" name="文本框 398341"/>
          <p:cNvSpPr txBox="1"/>
          <p:nvPr>
            <p:custDataLst>
              <p:tags r:id="rId6"/>
            </p:custDataLst>
          </p:nvPr>
        </p:nvSpPr>
        <p:spPr>
          <a:xfrm>
            <a:off x="8941435" y="1930400"/>
            <a:ext cx="1106170" cy="33985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solidFill>
                  <a:srgbClr val="073CE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赏其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痴景</a:t>
            </a:r>
          </a:p>
        </p:txBody>
      </p:sp>
      <p:sp>
        <p:nvSpPr>
          <p:cNvPr id="79879" name="文本框 398343"/>
          <p:cNvSpPr txBox="1"/>
          <p:nvPr>
            <p:custDataLst>
              <p:tags r:id="rId7"/>
            </p:custDataLst>
          </p:nvPr>
        </p:nvSpPr>
        <p:spPr>
          <a:xfrm>
            <a:off x="3741420" y="2567305"/>
            <a:ext cx="470852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痴人之痴心</a:t>
            </a:r>
            <a:endParaRPr lang="zh-CN" altLang="en-US" sz="2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8345" name="文本框 398344"/>
          <p:cNvSpPr txBox="1"/>
          <p:nvPr>
            <p:custDataLst>
              <p:tags r:id="rId8"/>
            </p:custDataLst>
          </p:nvPr>
        </p:nvSpPr>
        <p:spPr>
          <a:xfrm>
            <a:off x="1972945" y="1100455"/>
            <a:ext cx="7741285" cy="8299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痴迷于天人合一的山水之乐</a:t>
            </a:r>
          </a:p>
        </p:txBody>
      </p:sp>
      <p:sp>
        <p:nvSpPr>
          <p:cNvPr id="398346" name="文本框 398345"/>
          <p:cNvSpPr txBox="1"/>
          <p:nvPr>
            <p:custDataLst>
              <p:tags r:id="rId9"/>
            </p:custDataLst>
          </p:nvPr>
        </p:nvSpPr>
        <p:spPr>
          <a:xfrm>
            <a:off x="2040890" y="5473065"/>
            <a:ext cx="8109585" cy="8299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痴迷于世俗之外的闲情雅致</a:t>
            </a:r>
          </a:p>
        </p:txBody>
      </p:sp>
      <p:sp>
        <p:nvSpPr>
          <p:cNvPr id="74756" name="矩形 371716"/>
          <p:cNvSpPr/>
          <p:nvPr>
            <p:custDataLst>
              <p:tags r:id="rId10"/>
            </p:custDataLst>
          </p:nvPr>
        </p:nvSpPr>
        <p:spPr>
          <a:xfrm>
            <a:off x="192405" y="190818"/>
            <a:ext cx="10497820" cy="8299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4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、张岱的“痴”体现在哪里？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93040" y="1100455"/>
            <a:ext cx="1656080" cy="52622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073CEB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大雪三日，湖中人鸟声俱绝。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是日更定矣，余拏一小舟，拥毳衣炉火</a:t>
            </a:r>
            <a:r>
              <a:rPr lang="en-US" altLang="zh-CN" sz="2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独</a:t>
            </a: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往湖心亭看雪。</a:t>
            </a:r>
          </a:p>
          <a:p>
            <a:pPr>
              <a:spcBef>
                <a:spcPct val="50000"/>
              </a:spcBef>
            </a:pPr>
            <a:r>
              <a:rPr lang="zh-CN" sz="1600">
                <a:ea typeface="宋体" panose="02010600030101010101" pitchFamily="2" charset="-122"/>
                <a:sym typeface="+mn-ea"/>
              </a:rPr>
              <a:t>不寻常的天气，不寻常的时间，不寻常的行踪。是日更定矣，独往湖心亭看雪——与众不同、不随流俗。
</a:t>
            </a:r>
            <a:endParaRPr lang="zh-CN" altLang="en-US" sz="1600" b="1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6803" name="矩形 373763"/>
          <p:cNvSpPr/>
          <p:nvPr>
            <p:custDataLst>
              <p:tags r:id="rId12"/>
            </p:custDataLst>
          </p:nvPr>
        </p:nvSpPr>
        <p:spPr>
          <a:xfrm>
            <a:off x="10047605" y="1100455"/>
            <a:ext cx="1880870" cy="56311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雾凇沆砀，天与云与山与水，上下一白。湖上影子，惟长堤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一痕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、湖心亭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一点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、与余舟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一芥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、舟中人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两三粒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而已。</a:t>
            </a:r>
          </a:p>
          <a:p>
            <a:r>
              <a:rPr lang="zh-CN" sz="2000">
                <a:ea typeface="宋体" panose="02010600030101010101" pitchFamily="2" charset="-122"/>
                <a:sym typeface="+mn-ea"/>
              </a:rPr>
              <a:t>   混沌一片的冰雪世界，人生天地间如“苍海一粟”，既痴迷，又倍感孤寂落寞。</a:t>
            </a:r>
            <a:endParaRPr lang="zh-CN" altLang="en-US" sz="2000" b="1">
              <a:solidFill>
                <a:srgbClr val="0033CC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0" name="文本框 99"/>
          <p:cNvSpPr txBox="1"/>
          <p:nvPr>
            <p:custDataLst>
              <p:tags r:id="rId13"/>
            </p:custDataLst>
          </p:nvPr>
        </p:nvSpPr>
        <p:spPr>
          <a:xfrm>
            <a:off x="3340100" y="3637280"/>
            <a:ext cx="5601335" cy="1691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“痴”于情</a:t>
            </a:r>
            <a:endParaRPr lang="zh-CN" sz="3200" b="0">
              <a:ea typeface="宋体" panose="02010600030101010101" pitchFamily="2" charset="-122"/>
            </a:endParaRPr>
          </a:p>
          <a:p>
            <a:pPr indent="266700"/>
            <a:r>
              <a:rPr lang="zh-CN" altLang="en-US" sz="3200" b="1">
                <a:solidFill>
                  <a:srgbClr val="073CEB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湖中焉得更有此人——他乡遇知己，天涯遇知音。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8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8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8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1"/>
      <p:bldP spid="79877" grpId="3"/>
      <p:bldP spid="79879" grpId="4"/>
      <p:bldP spid="398345" grpId="5"/>
      <p:bldP spid="398346" grpId="6"/>
      <p:bldP spid="2" grpId="0"/>
      <p:bldP spid="76803" grpId="2"/>
      <p:bldP spid="100" grpId="7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7345" name="文本占位符 3993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36270" y="981075"/>
            <a:ext cx="10701020" cy="2303780"/>
          </a:xfrm>
        </p:spPr>
        <p:txBody>
          <a:bodyPr anchor="t"/>
          <a:lstStyle/>
          <a:p>
            <a:pPr>
              <a:spcBef>
                <a:spcPct val="50000"/>
              </a:spcBef>
              <a:buClrTx/>
              <a:buSzTx/>
              <a:buNone/>
            </a:pPr>
            <a:r>
              <a:rPr lang="zh-CN" altLang="en-US" sz="3300" b="1">
                <a:solidFill>
                  <a:schemeClr val="accent2"/>
                </a:solidFill>
              </a:rPr>
              <a:t>体会叙事、写景与抒情相结合的方法。</a:t>
            </a:r>
            <a:endParaRPr lang="zh-CN" altLang="en-US" sz="2900" b="1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叙事 </a:t>
            </a:r>
          </a:p>
          <a:p>
            <a:pPr>
              <a:lnSpc>
                <a:spcPct val="80000"/>
              </a:lnSpc>
            </a:pP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写景</a:t>
            </a:r>
          </a:p>
          <a:p>
            <a:pPr>
              <a:lnSpc>
                <a:spcPct val="80000"/>
              </a:lnSpc>
            </a:pP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抒情</a:t>
            </a:r>
            <a:endParaRPr lang="zh-CN" altLang="en-US" sz="17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39939" name="文本框 39938"/>
          <p:cNvSpPr txBox="1"/>
          <p:nvPr>
            <p:custDataLst>
              <p:tags r:id="rId4"/>
            </p:custDataLst>
          </p:nvPr>
        </p:nvSpPr>
        <p:spPr>
          <a:xfrm>
            <a:off x="3359150" y="2565400"/>
            <a:ext cx="6767513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白描天人合一的奇观，慨叹自然奇伟，人物渺小，自然使人清醒、虚心。</a:t>
            </a:r>
          </a:p>
        </p:txBody>
      </p:sp>
      <p:sp>
        <p:nvSpPr>
          <p:cNvPr id="39940" name="文本框 39939"/>
          <p:cNvSpPr txBox="1"/>
          <p:nvPr>
            <p:custDataLst>
              <p:tags r:id="rId5"/>
            </p:custDataLst>
          </p:nvPr>
        </p:nvSpPr>
        <p:spPr>
          <a:xfrm>
            <a:off x="3359150" y="3573463"/>
            <a:ext cx="6624638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湖心亭奇遇，表面叙事，实则抒情，抒发惊喜而又忧伤之情。</a:t>
            </a:r>
          </a:p>
        </p:txBody>
      </p:sp>
      <p:sp>
        <p:nvSpPr>
          <p:cNvPr id="39941" name="文本框 39940"/>
          <p:cNvSpPr txBox="1"/>
          <p:nvPr>
            <p:custDataLst>
              <p:tags r:id="rId6"/>
            </p:custDataLst>
          </p:nvPr>
        </p:nvSpPr>
        <p:spPr>
          <a:xfrm>
            <a:off x="3359150" y="1557338"/>
            <a:ext cx="6624638" cy="9531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雪夜游湖心亭，达则兼济天下，穷则独善其身，寻找心灵的归依。</a:t>
            </a:r>
          </a:p>
        </p:txBody>
      </p:sp>
      <p:sp>
        <p:nvSpPr>
          <p:cNvPr id="39942" name="文本框 39941"/>
          <p:cNvSpPr txBox="1"/>
          <p:nvPr>
            <p:custDataLst>
              <p:tags r:id="rId7"/>
            </p:custDataLst>
          </p:nvPr>
        </p:nvSpPr>
        <p:spPr>
          <a:xfrm>
            <a:off x="7967663" y="1989138"/>
            <a:ext cx="20161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（痴行）</a:t>
            </a:r>
          </a:p>
        </p:txBody>
      </p:sp>
      <p:sp>
        <p:nvSpPr>
          <p:cNvPr id="39943" name="文本框 39942"/>
          <p:cNvSpPr txBox="1"/>
          <p:nvPr>
            <p:custDataLst>
              <p:tags r:id="rId8"/>
            </p:custDataLst>
          </p:nvPr>
        </p:nvSpPr>
        <p:spPr>
          <a:xfrm>
            <a:off x="7967663" y="3068638"/>
            <a:ext cx="21240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（痴景）</a:t>
            </a:r>
          </a:p>
        </p:txBody>
      </p:sp>
      <p:sp>
        <p:nvSpPr>
          <p:cNvPr id="39944" name="文本框 39943"/>
          <p:cNvSpPr txBox="1"/>
          <p:nvPr>
            <p:custDataLst>
              <p:tags r:id="rId9"/>
            </p:custDataLst>
          </p:nvPr>
        </p:nvSpPr>
        <p:spPr>
          <a:xfrm>
            <a:off x="7967663" y="4076700"/>
            <a:ext cx="23764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（痴情）</a:t>
            </a:r>
          </a:p>
        </p:txBody>
      </p:sp>
      <p:sp>
        <p:nvSpPr>
          <p:cNvPr id="39945" name="文本框 39944"/>
          <p:cNvSpPr txBox="1"/>
          <p:nvPr>
            <p:custDataLst>
              <p:tags r:id="rId10"/>
            </p:custDataLst>
          </p:nvPr>
        </p:nvSpPr>
        <p:spPr>
          <a:xfrm>
            <a:off x="3432175" y="4724400"/>
            <a:ext cx="8616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出发时凄苦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赏景时忘我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遇知交惊喜</a:t>
            </a:r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别离时感伤（首尾情感吻合）</a:t>
            </a:r>
          </a:p>
        </p:txBody>
      </p:sp>
      <p:sp>
        <p:nvSpPr>
          <p:cNvPr id="57353" name="文本框 39945"/>
          <p:cNvSpPr txBox="1"/>
          <p:nvPr>
            <p:custDataLst>
              <p:tags r:id="rId11"/>
            </p:custDataLst>
          </p:nvPr>
        </p:nvSpPr>
        <p:spPr>
          <a:xfrm>
            <a:off x="485140" y="4724400"/>
            <a:ext cx="25330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作者情感变化：</a:t>
            </a:r>
          </a:p>
        </p:txBody>
      </p:sp>
      <p:sp>
        <p:nvSpPr>
          <p:cNvPr id="57354" name="矩形 39946"/>
          <p:cNvSpPr/>
          <p:nvPr>
            <p:custDataLst>
              <p:tags r:id="rId12"/>
            </p:custDataLst>
          </p:nvPr>
        </p:nvSpPr>
        <p:spPr>
          <a:xfrm>
            <a:off x="636588" y="145415"/>
            <a:ext cx="3744912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五 、难点点击：</a:t>
            </a: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3000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/>
      <p:bldP spid="39940" grpId="1"/>
      <p:bldP spid="39941" grpId="2"/>
      <p:bldP spid="39942" grpId="3"/>
      <p:bldP spid="39943" grpId="4"/>
      <p:bldP spid="39944" grpId="5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Text Box 2"/>
          <p:cNvSpPr txBox="1"/>
          <p:nvPr>
            <p:custDataLst>
              <p:tags r:id="rId3"/>
            </p:custDataLst>
          </p:nvPr>
        </p:nvSpPr>
        <p:spPr>
          <a:xfrm>
            <a:off x="2928938" y="836613"/>
            <a:ext cx="1222375" cy="645160"/>
          </a:xfrm>
          <a:prstGeom prst="rect">
            <a:avLst/>
          </a:prstGeom>
          <a:solidFill>
            <a:srgbClr val="EAEAEA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痴行</a:t>
            </a:r>
          </a:p>
        </p:txBody>
      </p:sp>
      <p:sp>
        <p:nvSpPr>
          <p:cNvPr id="34819" name="Text Box 3"/>
          <p:cNvSpPr txBox="1"/>
          <p:nvPr>
            <p:custDataLst>
              <p:tags r:id="rId4"/>
            </p:custDataLst>
          </p:nvPr>
        </p:nvSpPr>
        <p:spPr>
          <a:xfrm>
            <a:off x="4367213" y="1470025"/>
            <a:ext cx="235426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上下一白</a:t>
            </a:r>
          </a:p>
        </p:txBody>
      </p:sp>
      <p:sp>
        <p:nvSpPr>
          <p:cNvPr id="34820" name="Text Box 4"/>
          <p:cNvSpPr txBox="1"/>
          <p:nvPr>
            <p:custDataLst>
              <p:tags r:id="rId5"/>
            </p:custDataLst>
          </p:nvPr>
        </p:nvSpPr>
        <p:spPr>
          <a:xfrm>
            <a:off x="4440238" y="2197100"/>
            <a:ext cx="2736850" cy="1168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一痕、一点、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一芥、两三粒</a:t>
            </a:r>
          </a:p>
        </p:txBody>
      </p:sp>
      <p:sp>
        <p:nvSpPr>
          <p:cNvPr id="34821" name="AutoShape 5"/>
          <p:cNvSpPr/>
          <p:nvPr>
            <p:custDataLst>
              <p:tags r:id="rId6"/>
            </p:custDataLst>
          </p:nvPr>
        </p:nvSpPr>
        <p:spPr>
          <a:xfrm>
            <a:off x="4295775" y="3717925"/>
            <a:ext cx="215900" cy="1439863"/>
          </a:xfrm>
          <a:prstGeom prst="leftBrace">
            <a:avLst>
              <a:gd name="adj1" fmla="val 55452"/>
              <a:gd name="adj2" fmla="val 49218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2" name="Text Box 6"/>
          <p:cNvSpPr txBox="1"/>
          <p:nvPr>
            <p:custDataLst>
              <p:tags r:id="rId7"/>
            </p:custDataLst>
          </p:nvPr>
        </p:nvSpPr>
        <p:spPr>
          <a:xfrm>
            <a:off x="4440238" y="3630613"/>
            <a:ext cx="31654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喜</a:t>
            </a:r>
            <a:r>
              <a:rPr lang="zh-CN" altLang="zh-CN" sz="2800" b="1">
                <a:solidFill>
                  <a:srgbClr val="FF3300"/>
                </a:solidFill>
                <a:latin typeface="华文中宋" panose="02010600040101010101" pitchFamily="2" charset="-122"/>
                <a:ea typeface="方正姚体" panose="0201060103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知己之乐</a:t>
            </a:r>
          </a:p>
        </p:txBody>
      </p:sp>
      <p:sp>
        <p:nvSpPr>
          <p:cNvPr id="34823" name="Text Box 7"/>
          <p:cNvSpPr txBox="1"/>
          <p:nvPr>
            <p:custDataLst>
              <p:tags r:id="rId8"/>
            </p:custDataLst>
          </p:nvPr>
        </p:nvSpPr>
        <p:spPr>
          <a:xfrm>
            <a:off x="4395788" y="4638675"/>
            <a:ext cx="33099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痴</a:t>
            </a:r>
            <a:r>
              <a:rPr lang="zh-CN" altLang="zh-CN" sz="2800" b="1">
                <a:solidFill>
                  <a:srgbClr val="FF3300"/>
                </a:solidFill>
                <a:latin typeface="华文中宋" panose="02010600040101010101" pitchFamily="2" charset="-122"/>
                <a:ea typeface="方正姚体" panose="02010601030101010101" pitchFamily="2" charset="-122"/>
              </a:rPr>
              <a:t>—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醉情自然</a:t>
            </a:r>
          </a:p>
        </p:txBody>
      </p:sp>
      <p:sp>
        <p:nvSpPr>
          <p:cNvPr id="34824" name="Text Box 8"/>
          <p:cNvSpPr txBox="1"/>
          <p:nvPr>
            <p:custDataLst>
              <p:tags r:id="rId9"/>
            </p:custDataLst>
          </p:nvPr>
        </p:nvSpPr>
        <p:spPr>
          <a:xfrm>
            <a:off x="2927350" y="1773238"/>
            <a:ext cx="1225550" cy="1568450"/>
          </a:xfrm>
          <a:prstGeom prst="rect">
            <a:avLst/>
          </a:prstGeom>
          <a:solidFill>
            <a:srgbClr val="EAEAEA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痴景</a:t>
            </a: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Arial" panose="020b0604020202020204" pitchFamily="34" charset="0"/>
                <a:ea typeface="黑体" panose="02010609060101010101" pitchFamily="2" charset="-122"/>
              </a:rPr>
              <a:t>（奇景）</a:t>
            </a:r>
          </a:p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（白描）</a:t>
            </a:r>
          </a:p>
        </p:txBody>
      </p:sp>
      <p:sp>
        <p:nvSpPr>
          <p:cNvPr id="66568" name="Text Box 9"/>
          <p:cNvSpPr txBox="1"/>
          <p:nvPr>
            <p:custDataLst>
              <p:tags r:id="rId10"/>
            </p:custDataLst>
          </p:nvPr>
        </p:nvSpPr>
        <p:spPr>
          <a:xfrm>
            <a:off x="1676400" y="1219200"/>
            <a:ext cx="900113" cy="424624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Arial" panose="020b0604020202020204" pitchFamily="34" charset="0"/>
                <a:ea typeface="华文行楷" panose="02010800040101010101" charset="-122"/>
              </a:rPr>
              <a:t>湖心亭看雪</a:t>
            </a:r>
          </a:p>
        </p:txBody>
      </p:sp>
      <p:sp>
        <p:nvSpPr>
          <p:cNvPr id="66569" name="AutoShape 10"/>
          <p:cNvSpPr/>
          <p:nvPr>
            <p:custDataLst>
              <p:tags r:id="rId11"/>
            </p:custDataLst>
          </p:nvPr>
        </p:nvSpPr>
        <p:spPr>
          <a:xfrm>
            <a:off x="2640013" y="981075"/>
            <a:ext cx="358775" cy="2295525"/>
          </a:xfrm>
          <a:prstGeom prst="leftBrace">
            <a:avLst>
              <a:gd name="adj1" fmla="val 53200"/>
              <a:gd name="adj2" fmla="val 50000"/>
            </a:avLst>
          </a:prstGeom>
          <a:noFill/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7" name="AutoShape 11"/>
          <p:cNvSpPr/>
          <p:nvPr>
            <p:custDataLst>
              <p:tags r:id="rId12"/>
            </p:custDataLst>
          </p:nvPr>
        </p:nvSpPr>
        <p:spPr>
          <a:xfrm>
            <a:off x="4151313" y="1700213"/>
            <a:ext cx="358775" cy="1439862"/>
          </a:xfrm>
          <a:prstGeom prst="leftBrace">
            <a:avLst>
              <a:gd name="adj1" fmla="val 33369"/>
              <a:gd name="adj2" fmla="val 49218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6571" name="AutoShape 12"/>
          <p:cNvSpPr/>
          <p:nvPr>
            <p:custDataLst>
              <p:tags r:id="rId13"/>
            </p:custDataLst>
          </p:nvPr>
        </p:nvSpPr>
        <p:spPr>
          <a:xfrm>
            <a:off x="2711450" y="1052513"/>
            <a:ext cx="71438" cy="3600450"/>
          </a:xfrm>
          <a:prstGeom prst="leftBrace">
            <a:avLst>
              <a:gd name="adj1" fmla="val 419063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29" name="AutoShape 13"/>
          <p:cNvSpPr/>
          <p:nvPr>
            <p:custDataLst>
              <p:tags r:id="rId14"/>
            </p:custDataLst>
          </p:nvPr>
        </p:nvSpPr>
        <p:spPr>
          <a:xfrm>
            <a:off x="6743700" y="908050"/>
            <a:ext cx="431800" cy="4105275"/>
          </a:xfrm>
          <a:prstGeom prst="rightBrace">
            <a:avLst>
              <a:gd name="adj1" fmla="val 79051"/>
              <a:gd name="adj2" fmla="val 50000"/>
            </a:avLst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4830" name="Text Box 14"/>
          <p:cNvSpPr txBox="1"/>
          <p:nvPr>
            <p:custDataLst>
              <p:tags r:id="rId15"/>
            </p:custDataLst>
          </p:nvPr>
        </p:nvSpPr>
        <p:spPr>
          <a:xfrm>
            <a:off x="7239000" y="1295400"/>
            <a:ext cx="1800225" cy="64516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痴人</a:t>
            </a:r>
          </a:p>
        </p:txBody>
      </p:sp>
      <p:sp>
        <p:nvSpPr>
          <p:cNvPr id="34831" name="Text Box 15"/>
          <p:cNvSpPr txBox="1"/>
          <p:nvPr>
            <p:custDataLst>
              <p:tags r:id="rId16"/>
            </p:custDataLst>
          </p:nvPr>
        </p:nvSpPr>
        <p:spPr>
          <a:xfrm>
            <a:off x="2927350" y="3860800"/>
            <a:ext cx="1223963" cy="1106805"/>
          </a:xfrm>
          <a:prstGeom prst="rect">
            <a:avLst/>
          </a:prstGeom>
          <a:solidFill>
            <a:srgbClr val="EAEAEA"/>
          </a:solidFill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痴情</a:t>
            </a:r>
          </a:p>
          <a:p>
            <a:pPr>
              <a:spcBef>
                <a:spcPct val="50000"/>
              </a:spcBef>
            </a:pPr>
            <a:r>
              <a:rPr lang="zh-CN" altLang="en-US" sz="2000" b="1">
                <a:latin typeface="Times New Roman" panose="02020603050405020304" pitchFamily="18" charset="0"/>
                <a:ea typeface="宋体" panose="02010600030101010101" pitchFamily="2" charset="-122"/>
              </a:rPr>
              <a:t>（雅趣）</a:t>
            </a:r>
          </a:p>
        </p:txBody>
      </p:sp>
      <p:sp>
        <p:nvSpPr>
          <p:cNvPr id="34832" name="Text Box 16"/>
          <p:cNvSpPr txBox="1"/>
          <p:nvPr>
            <p:custDataLst>
              <p:tags r:id="rId17"/>
            </p:custDataLst>
          </p:nvPr>
        </p:nvSpPr>
        <p:spPr>
          <a:xfrm>
            <a:off x="4440238" y="836613"/>
            <a:ext cx="1655762" cy="52197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大雪独行</a:t>
            </a:r>
          </a:p>
        </p:txBody>
      </p:sp>
      <p:sp>
        <p:nvSpPr>
          <p:cNvPr id="34833" name="Text Box 17"/>
          <p:cNvSpPr txBox="1"/>
          <p:nvPr>
            <p:custDataLst>
              <p:tags r:id="rId18"/>
            </p:custDataLst>
          </p:nvPr>
        </p:nvSpPr>
        <p:spPr>
          <a:xfrm>
            <a:off x="7162800" y="2362200"/>
            <a:ext cx="1800225" cy="193802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痴迷于</a:t>
            </a:r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天人合一的山水之乐，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醉情于</a:t>
            </a:r>
            <a:r>
              <a:rPr lang="zh-CN" altLang="en-US" sz="2400" b="1">
                <a:solidFill>
                  <a:schemeClr val="hlink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世俗之外的闲情雅致。</a:t>
            </a:r>
          </a:p>
        </p:txBody>
      </p:sp>
      <p:sp>
        <p:nvSpPr>
          <p:cNvPr id="66577" name="Rectangle 18"/>
          <p:cNvSpPr/>
          <p:nvPr>
            <p:custDataLst>
              <p:tags r:id="rId19"/>
            </p:custDataLst>
          </p:nvPr>
        </p:nvSpPr>
        <p:spPr>
          <a:xfrm>
            <a:off x="1666875" y="5373688"/>
            <a:ext cx="900112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</a:p>
        </p:txBody>
      </p:sp>
      <p:sp>
        <p:nvSpPr>
          <p:cNvPr id="34835" name="Rectangle 19"/>
          <p:cNvSpPr/>
          <p:nvPr>
            <p:custDataLst>
              <p:tags r:id="rId20"/>
            </p:custDataLst>
          </p:nvPr>
        </p:nvSpPr>
        <p:spPr>
          <a:xfrm>
            <a:off x="1676400" y="5295900"/>
            <a:ext cx="104082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抒发了作者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痴迷于天人合一的山水之乐，醉情于世俗之外的闲情雅致以及挥之不去的故国之思、黍离之悲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同时天涯遇知音的喜悦又化解了作者心中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淡淡的愁绪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66579" name="Text Box 20"/>
          <p:cNvSpPr txBox="1"/>
          <p:nvPr>
            <p:custDataLst>
              <p:tags r:id="rId21"/>
            </p:custDataLst>
          </p:nvPr>
        </p:nvSpPr>
        <p:spPr>
          <a:xfrm>
            <a:off x="686435" y="262890"/>
            <a:ext cx="1381760" cy="645160"/>
          </a:xfrm>
          <a:prstGeom prst="rect">
            <a:avLst/>
          </a:prstGeom>
          <a:solidFill>
            <a:srgbClr val="C0C0C0"/>
          </a:solidFill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小结：</a:t>
            </a:r>
          </a:p>
        </p:txBody>
      </p:sp>
      <p:sp>
        <p:nvSpPr>
          <p:cNvPr id="45075" name="矩形 45074"/>
          <p:cNvSpPr/>
          <p:nvPr>
            <p:custDataLst>
              <p:tags r:id="rId22"/>
            </p:custDataLst>
          </p:nvPr>
        </p:nvSpPr>
        <p:spPr>
          <a:xfrm>
            <a:off x="1925638" y="262573"/>
            <a:ext cx="88868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lstStyle/>
          <a:p>
            <a:pPr algn="ctr" eaLnBrk="0" fontAlgn="base" hangingPunct="0"/>
            <a:r>
              <a:rPr lang="zh-CN" altLang="en-US" sz="3600" b="1" strike="noStrike" noProof="1">
                <a:ln w="1270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 </a:t>
            </a:r>
            <a:r>
              <a:rPr lang="zh-CN" altLang="en-US" sz="3430" b="1" strike="noStrike" noProof="1">
                <a:ln w="1270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叙事是线索，写景是重点，抒情是灵魂</a:t>
            </a:r>
            <a:endParaRPr lang="zh-CN" altLang="en-US" sz="3430" b="1" strike="noStrike" noProof="1">
              <a:ln w="1270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600" decel="100000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600" decel="100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00" decel="100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00" decel="100000" fill="hold"/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1"/>
      <p:bldP spid="34820" grpId="2"/>
      <p:bldP spid="34821" grpId="3"/>
      <p:bldP spid="34822" grpId="4"/>
      <p:bldP spid="34823" grpId="5"/>
      <p:bldP spid="34824" grpId="6"/>
      <p:bldP spid="34827" grpId="7"/>
      <p:bldP spid="34829" grpId="8"/>
      <p:bldP spid="34830" grpId="9"/>
      <p:bldP spid="34831" grpId="10"/>
      <p:bldP spid="34832" grpId="11"/>
      <p:bldP spid="34833" grpId="12"/>
      <p:bldP spid="34835" grpId="1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619125" y="801370"/>
            <a:ext cx="16754475" cy="5482590"/>
          </a:xfrm>
          <a:prstGeom prst="rect">
            <a:avLst/>
          </a:prstGeom>
        </p:spPr>
      </p:pic>
    </p:spTree>
  </p:cSld>
  <p:clrMapOvr>
    <a:masterClrMapping/>
  </p:clrMapOvr>
  <p:transition advClick="0">
    <p:strips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9" name="文本框 13325"/>
          <p:cNvSpPr txBox="1"/>
          <p:nvPr>
            <p:custDataLst>
              <p:tags r:id="rId3"/>
            </p:custDataLst>
          </p:nvPr>
        </p:nvSpPr>
        <p:spPr>
          <a:xfrm>
            <a:off x="3674745" y="306070"/>
            <a:ext cx="556133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401BC0"/>
                </a:solidFill>
                <a:effectLst/>
                <a:uFillTx/>
              </a:rPr>
              <a:t> </a:t>
            </a:r>
            <a:r>
              <a:rPr lang="zh-CN" altLang="en-US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FillTx/>
              </a:rPr>
              <a:t>导入新课</a:t>
            </a:r>
            <a:r>
              <a:rPr lang="en-US" altLang="zh-CN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FillTx/>
              </a:rPr>
              <a:t> 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59740" y="1870075"/>
            <a:ext cx="1153795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25475" algn="l" defTabSz="457200">
              <a:lnSpc>
                <a:spcPct val="150000"/>
              </a:lnSpc>
              <a:buClrTx/>
              <a:buSzTx/>
              <a:buFontTx/>
            </a:pPr>
            <a:r>
              <a:rPr lang="zh-CN" altLang="en-US" sz="4000" b="1">
                <a:solidFill>
                  <a:srgbClr val="800000"/>
                </a:solidFill>
                <a:latin typeface="Arial" panose="020b0604020202020204" pitchFamily="34" charset="0"/>
                <a:ea typeface="华文楷体" panose="02010600040101010101" pitchFamily="2" charset="-122"/>
                <a:sym typeface="+mn-ea"/>
              </a:rPr>
              <a:t>西湖很美</a:t>
            </a:r>
            <a:r>
              <a:rPr lang="en-US" altLang="zh-CN" sz="4000" b="1">
                <a:solidFill>
                  <a:srgbClr val="800000"/>
                </a:solidFill>
                <a:latin typeface="Arial" panose="020b0604020202020204" pitchFamily="34" charset="0"/>
                <a:sym typeface="+mn-ea"/>
              </a:rPr>
              <a:t>——</a:t>
            </a:r>
            <a:r>
              <a:rPr lang="zh-CN" altLang="en-US" sz="4000" b="1">
                <a:solidFill>
                  <a:srgbClr val="800000"/>
                </a:solidFill>
                <a:latin typeface="Arial" panose="020b0604020202020204" pitchFamily="34" charset="0"/>
                <a:ea typeface="华文楷体" panose="02010600040101010101" pitchFamily="2" charset="-122"/>
                <a:sym typeface="+mn-ea"/>
              </a:rPr>
              <a:t>春季，白居易“最爱湖东行不足，绿杨阴里白沙堤”；夏季，苏轼“欲把西湖比西子，浓妆淡抹总相宜”；秋季，杨万里“只言山色秋萧索，绣出西湖三四峰”。在这个冬季，张岱带领我们一起去湖心亭看雪。</a:t>
            </a:r>
            <a:endParaRPr lang="zh-CN" altLang="en-US" sz="4000"/>
          </a:p>
        </p:txBody>
      </p:sp>
    </p:spTree>
  </p:cSld>
  <p:clrMapOvr>
    <a:masterClrMapping/>
  </p:clrMapOvr>
  <p:transition advClick="0">
    <p:strips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1843" name="矩形 291842"/>
          <p:cNvSpPr/>
          <p:nvPr>
            <p:custDataLst>
              <p:tags r:id="rId3"/>
            </p:custDataLst>
          </p:nvPr>
        </p:nvSpPr>
        <p:spPr>
          <a:xfrm>
            <a:off x="7410450" y="108585"/>
            <a:ext cx="2406015" cy="57658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0319"/>
                <a:gd name="adj2" fmla="val 977"/>
              </a:avLst>
            </a:prstTxWarp>
            <a:normAutofit/>
          </a:bodyPr>
          <a:lstStyle/>
          <a:p>
            <a:pPr algn="ctr"/>
            <a:r>
              <a:rPr lang="zh-CN" altLang="en-US" sz="200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题解</a:t>
            </a:r>
          </a:p>
        </p:txBody>
      </p:sp>
      <p:sp>
        <p:nvSpPr>
          <p:cNvPr id="291844" name="文本框 291843"/>
          <p:cNvSpPr txBox="1"/>
          <p:nvPr>
            <p:custDataLst>
              <p:tags r:id="rId4"/>
            </p:custDataLst>
          </p:nvPr>
        </p:nvSpPr>
        <p:spPr>
          <a:xfrm>
            <a:off x="4552315" y="4919980"/>
            <a:ext cx="7639050" cy="19380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 </a:t>
            </a: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湖心亭</a:t>
            </a: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位于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杭州西湖</a:t>
            </a: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之中，</a:t>
            </a:r>
            <a:r>
              <a:rPr lang="zh-CN" altLang="en-US" sz="40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lang="zh-CN" altLang="en-US" sz="40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北京陶然亭、长沙爱晚亭、安徽醉翁亭</a:t>
            </a:r>
            <a:r>
              <a:rPr lang="zh-CN" altLang="en-US" sz="4000" b="1" err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并称为</a:t>
            </a:r>
            <a:r>
              <a:rPr lang="zh-CN" altLang="en-US" sz="4000" b="1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“中国四大名亭”。</a:t>
            </a: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</a:t>
            </a: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851650" y="4020820"/>
            <a:ext cx="352298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走近湖心亭</a:t>
            </a:r>
          </a:p>
        </p:txBody>
      </p:sp>
      <p:pic>
        <p:nvPicPr>
          <p:cNvPr id="3" name="图片 2" descr="timg (8)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09220"/>
            <a:ext cx="4551680" cy="6612890"/>
          </a:xfrm>
          <a:prstGeom prst="rect">
            <a:avLst/>
          </a:prstGeom>
        </p:spPr>
      </p:pic>
      <p:sp>
        <p:nvSpPr>
          <p:cNvPr id="10242" name="矩形 10241"/>
          <p:cNvSpPr/>
          <p:nvPr>
            <p:custDataLst>
              <p:tags r:id="rId8"/>
            </p:custDataLst>
          </p:nvPr>
        </p:nvSpPr>
        <p:spPr>
          <a:xfrm>
            <a:off x="4700905" y="829945"/>
            <a:ext cx="72040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湖心亭看雪：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湖心亭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指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杭州西湖湖心亭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，交代了看雪的地点；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看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是欣赏、观赏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的意思，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看雪</a:t>
            </a:r>
            <a:r>
              <a:rPr lang="en-US" altLang="zh-CN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点明了事件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文鼎行楷体"/>
                <a:sym typeface="+mn-ea"/>
              </a:rPr>
              <a:t>文题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文鼎行楷体"/>
                <a:sym typeface="+mn-ea"/>
              </a:rPr>
              <a:t>简洁、明了，</a:t>
            </a:r>
            <a:r>
              <a:rPr lang="zh-CN" altLang="en-US" sz="3200" b="1">
                <a:solidFill>
                  <a:srgbClr val="0099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宋体" panose="02010600030101010101" pitchFamily="2" charset="-122"/>
                <a:ea typeface="文鼎行楷体"/>
                <a:sym typeface="+mn-ea"/>
              </a:rPr>
              <a:t>表明了文章的主要内容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  <a:ea typeface="文鼎行楷体"/>
                <a:sym typeface="+mn-ea"/>
              </a:rPr>
              <a:t>。</a:t>
            </a:r>
            <a:endParaRPr lang="zh-CN" altLang="en-US" sz="3200" b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18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18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1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1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299" name="文本框 13325"/>
          <p:cNvSpPr txBox="1"/>
          <p:nvPr>
            <p:custDataLst>
              <p:tags r:id="rId4"/>
            </p:custDataLst>
          </p:nvPr>
        </p:nvSpPr>
        <p:spPr>
          <a:xfrm>
            <a:off x="3674745" y="306070"/>
            <a:ext cx="556133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401BC0"/>
                </a:solidFill>
                <a:effectLst/>
                <a:uFillTx/>
              </a:rPr>
              <a:t> </a:t>
            </a:r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FillTx/>
              </a:rPr>
              <a:t>学习目标</a:t>
            </a:r>
            <a:r>
              <a:rPr lang="en-US" altLang="zh-CN" sz="7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FillTx/>
              </a:rPr>
              <a:t> 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3350" y="1670050"/>
            <a:ext cx="12058650" cy="4892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1.了解作者、写作背景以及雪后西湖的奇景、作者游湖的雅趣等。</a:t>
            </a:r>
            <a:endParaRPr lang="zh-CN" altLang="en-US" sz="4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2.积累文言词语，准确翻译全文。</a:t>
            </a:r>
            <a:endParaRPr lang="zh-CN" altLang="en-US" sz="4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3.学习白描的写作手法。</a:t>
            </a:r>
            <a:endParaRPr lang="zh-CN" altLang="en-US" sz="48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defTabSz="685800">
              <a:spcBef>
                <a:spcPct val="5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4.体会作者的“痴”。</a:t>
            </a:r>
            <a:r>
              <a:rPr lang="zh-CN" altLang="en-US" sz="40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 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>
    <p:strips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642995" y="360680"/>
            <a:ext cx="3535680" cy="11068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背景链接</a:t>
            </a:r>
          </a:p>
        </p:txBody>
      </p:sp>
      <p:sp>
        <p:nvSpPr>
          <p:cNvPr id="6246" name="矩形 1"/>
          <p:cNvSpPr/>
          <p:nvPr>
            <p:custDataLst>
              <p:tags r:id="rId4"/>
            </p:custDataLst>
          </p:nvPr>
        </p:nvSpPr>
        <p:spPr>
          <a:xfrm>
            <a:off x="367030" y="1467485"/>
            <a:ext cx="1182497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文写于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明朝灭亡后，大约1645年</a:t>
            </a: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，它是张岱小品的传世之作。</a:t>
            </a:r>
            <a:endParaRPr lang="zh-CN" altLang="en-US" sz="4400" b="1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44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作者追忆在西湖乘舟看雪的一次经历，写出了雪后西湖之景清新雅致的特点，表现了</a:t>
            </a:r>
            <a:r>
              <a:rPr lang="zh-CN" altLang="en-US" sz="44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深挚的隐逸之思，寄寓了幽深的眷恋和感伤的情怀。</a:t>
            </a:r>
          </a:p>
        </p:txBody>
      </p:sp>
    </p:spTree>
  </p:cSld>
  <p:clrMapOvr>
    <a:masterClrMapping/>
  </p:clrMapOvr>
  <p:transition advClick="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865" name="图片 4124" descr="BJ_03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059285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文本框 4097"/>
          <p:cNvSpPr txBox="1"/>
          <p:nvPr>
            <p:custDataLst>
              <p:tags r:id="rId5"/>
            </p:custDataLst>
          </p:nvPr>
        </p:nvSpPr>
        <p:spPr>
          <a:xfrm>
            <a:off x="1992313" y="333375"/>
            <a:ext cx="3240087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charset="-122"/>
              </a:rPr>
              <a:t>读准字音</a:t>
            </a:r>
          </a:p>
        </p:txBody>
      </p:sp>
      <p:sp>
        <p:nvSpPr>
          <p:cNvPr id="36867" name="文本框 4098"/>
          <p:cNvSpPr txBox="1"/>
          <p:nvPr>
            <p:custDataLst>
              <p:tags r:id="rId6"/>
            </p:custDataLst>
          </p:nvPr>
        </p:nvSpPr>
        <p:spPr>
          <a:xfrm>
            <a:off x="6672263" y="1341438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拥</a:t>
            </a:r>
            <a:r>
              <a:rPr lang="zh-CN" altLang="en-US" sz="40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毳</a:t>
            </a:r>
            <a:r>
              <a:rPr lang="en-US" altLang="zh-CN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)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6868" name="文本框 4099"/>
          <p:cNvSpPr txBox="1"/>
          <p:nvPr>
            <p:custDataLst>
              <p:tags r:id="rId7"/>
            </p:custDataLst>
          </p:nvPr>
        </p:nvSpPr>
        <p:spPr>
          <a:xfrm>
            <a:off x="2208213" y="2420938"/>
            <a:ext cx="76327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雾</a:t>
            </a: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凇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沆砀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)(       )</a:t>
            </a:r>
            <a:r>
              <a:rPr lang="en-US" altLang="zh-CN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r>
              <a:rPr lang="en-US" altLang="zh-CN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</a:p>
        </p:txBody>
      </p:sp>
      <p:sp>
        <p:nvSpPr>
          <p:cNvPr id="36869" name="文本框 4100"/>
          <p:cNvSpPr txBox="1"/>
          <p:nvPr>
            <p:custDataLst>
              <p:tags r:id="rId8"/>
            </p:custDataLst>
          </p:nvPr>
        </p:nvSpPr>
        <p:spPr>
          <a:xfrm>
            <a:off x="2279650" y="4581525"/>
            <a:ext cx="29718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铺</a:t>
            </a: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毡</a:t>
            </a:r>
            <a:r>
              <a:rPr lang="en-US" altLang="zh-CN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)</a:t>
            </a:r>
          </a:p>
        </p:txBody>
      </p:sp>
      <p:sp>
        <p:nvSpPr>
          <p:cNvPr id="36870" name="文本框 4101"/>
          <p:cNvSpPr txBox="1"/>
          <p:nvPr>
            <p:custDataLst>
              <p:tags r:id="rId9"/>
            </p:custDataLst>
          </p:nvPr>
        </p:nvSpPr>
        <p:spPr>
          <a:xfrm>
            <a:off x="2208213" y="3357563"/>
            <a:ext cx="281940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打</a:t>
            </a: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更</a:t>
            </a:r>
            <a:r>
              <a:rPr lang="en-US" altLang="zh-CN" sz="40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)</a:t>
            </a:r>
            <a:endParaRPr lang="en-US" altLang="zh-CN" sz="4000" b="1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6871" name="文本框 4102"/>
          <p:cNvSpPr txBox="1"/>
          <p:nvPr>
            <p:custDataLst>
              <p:tags r:id="rId10"/>
            </p:custDataLst>
          </p:nvPr>
        </p:nvSpPr>
        <p:spPr>
          <a:xfrm>
            <a:off x="4038600" y="2590800"/>
            <a:ext cx="228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6872" name="文本框 4103"/>
          <p:cNvSpPr txBox="1"/>
          <p:nvPr>
            <p:custDataLst>
              <p:tags r:id="rId11"/>
            </p:custDataLst>
          </p:nvPr>
        </p:nvSpPr>
        <p:spPr>
          <a:xfrm>
            <a:off x="4038600" y="3429000"/>
            <a:ext cx="228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6873" name="文本框 4104"/>
          <p:cNvSpPr txBox="1"/>
          <p:nvPr>
            <p:custDataLst>
              <p:tags r:id="rId12"/>
            </p:custDataLst>
          </p:nvPr>
        </p:nvSpPr>
        <p:spPr>
          <a:xfrm>
            <a:off x="6400800" y="2667000"/>
            <a:ext cx="228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6874" name="文本框 4105"/>
          <p:cNvSpPr txBox="1"/>
          <p:nvPr>
            <p:custDataLst>
              <p:tags r:id="rId13"/>
            </p:custDataLst>
          </p:nvPr>
        </p:nvSpPr>
        <p:spPr>
          <a:xfrm>
            <a:off x="6858000" y="2681288"/>
            <a:ext cx="228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6875" name="文本框 4106"/>
          <p:cNvSpPr txBox="1"/>
          <p:nvPr>
            <p:custDataLst>
              <p:tags r:id="rId14"/>
            </p:custDataLst>
          </p:nvPr>
        </p:nvSpPr>
        <p:spPr>
          <a:xfrm>
            <a:off x="4038600" y="5119688"/>
            <a:ext cx="228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36876" name="文本框 4107"/>
          <p:cNvSpPr txBox="1"/>
          <p:nvPr>
            <p:custDataLst>
              <p:tags r:id="rId15"/>
            </p:custDataLst>
          </p:nvPr>
        </p:nvSpPr>
        <p:spPr>
          <a:xfrm>
            <a:off x="4038600" y="4267200"/>
            <a:ext cx="228600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4109" name="文本框 4108"/>
          <p:cNvSpPr txBox="1"/>
          <p:nvPr>
            <p:custDataLst>
              <p:tags r:id="rId16"/>
            </p:custDataLst>
          </p:nvPr>
        </p:nvSpPr>
        <p:spPr>
          <a:xfrm>
            <a:off x="8112125" y="1341438"/>
            <a:ext cx="838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  <a:ea typeface="楷体_GB2312" panose="02010609030101010101" pitchFamily="49" charset="-122"/>
              </a:rPr>
              <a:t>cu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ì</a:t>
            </a:r>
            <a:endParaRPr lang="en-US" altLang="zh-CN" sz="3600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4110" name="文本框 4109"/>
          <p:cNvSpPr txBox="1"/>
          <p:nvPr>
            <p:custDataLst>
              <p:tags r:id="rId17"/>
            </p:custDataLst>
          </p:nvPr>
        </p:nvSpPr>
        <p:spPr>
          <a:xfrm>
            <a:off x="4440238" y="2420938"/>
            <a:ext cx="1143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s</a:t>
            </a:r>
            <a:r>
              <a:rPr lang="en-US" altLang="zh-CN" sz="3600" err="1">
                <a:latin typeface="Times New Roman" panose="02020603050405020304" pitchFamily="18" charset="0"/>
                <a:ea typeface="宋体" panose="02010600030101010101" pitchFamily="2" charset="-122"/>
              </a:rPr>
              <a:t>ō</a:t>
            </a: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ng</a:t>
            </a:r>
          </a:p>
        </p:txBody>
      </p:sp>
      <p:sp>
        <p:nvSpPr>
          <p:cNvPr id="4111" name="文本框 4110"/>
          <p:cNvSpPr txBox="1"/>
          <p:nvPr>
            <p:custDataLst>
              <p:tags r:id="rId18"/>
            </p:custDataLst>
          </p:nvPr>
        </p:nvSpPr>
        <p:spPr>
          <a:xfrm>
            <a:off x="3503613" y="3357563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g</a:t>
            </a:r>
            <a:r>
              <a:rPr lang="en-US" altLang="zh-CN" sz="3600" err="1">
                <a:latin typeface="Times New Roman" panose="02020603050405020304" pitchFamily="18" charset="0"/>
                <a:ea typeface="宋体" panose="02010600030101010101" pitchFamily="2" charset="-122"/>
              </a:rPr>
              <a:t>ē</a:t>
            </a: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ng</a:t>
            </a:r>
          </a:p>
        </p:txBody>
      </p:sp>
      <p:sp>
        <p:nvSpPr>
          <p:cNvPr id="4112" name="文本框 4111"/>
          <p:cNvSpPr txBox="1"/>
          <p:nvPr>
            <p:custDataLst>
              <p:tags r:id="rId19"/>
            </p:custDataLst>
          </p:nvPr>
        </p:nvSpPr>
        <p:spPr>
          <a:xfrm>
            <a:off x="3719513" y="4581525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zh</a:t>
            </a:r>
            <a:r>
              <a:rPr lang="en-US" altLang="zh-CN" sz="3600" err="1">
                <a:latin typeface="Times New Roman" panose="02020603050405020304" pitchFamily="18" charset="0"/>
                <a:ea typeface="宋体" panose="02010600030101010101" pitchFamily="2" charset="-122"/>
              </a:rPr>
              <a:t>ā</a:t>
            </a: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n</a:t>
            </a:r>
          </a:p>
        </p:txBody>
      </p:sp>
      <p:sp>
        <p:nvSpPr>
          <p:cNvPr id="4113" name="文本框 4112"/>
          <p:cNvSpPr txBox="1"/>
          <p:nvPr>
            <p:custDataLst>
              <p:tags r:id="rId20"/>
            </p:custDataLst>
          </p:nvPr>
        </p:nvSpPr>
        <p:spPr>
          <a:xfrm>
            <a:off x="5808663" y="2420938"/>
            <a:ext cx="11430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h</a:t>
            </a:r>
            <a:r>
              <a:rPr lang="en-US" altLang="zh-CN" sz="360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ng</a:t>
            </a:r>
          </a:p>
        </p:txBody>
      </p:sp>
      <p:sp>
        <p:nvSpPr>
          <p:cNvPr id="4114" name="文本框 4113"/>
          <p:cNvSpPr txBox="1"/>
          <p:nvPr>
            <p:custDataLst>
              <p:tags r:id="rId21"/>
            </p:custDataLst>
          </p:nvPr>
        </p:nvSpPr>
        <p:spPr>
          <a:xfrm>
            <a:off x="7175500" y="2420938"/>
            <a:ext cx="12192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d</a:t>
            </a:r>
            <a:r>
              <a:rPr lang="en-US" altLang="zh-CN" sz="3600" err="1">
                <a:latin typeface="Times New Roman" panose="02020603050405020304" pitchFamily="18" charset="0"/>
                <a:ea typeface="Times New Roman" panose="02020603050405020304" pitchFamily="18" charset="0"/>
              </a:rPr>
              <a:t>à</a:t>
            </a:r>
            <a:r>
              <a:rPr lang="en-US" altLang="zh-CN" sz="3600" err="1">
                <a:latin typeface="Times New Roman" panose="02020603050405020304" pitchFamily="18" charset="0"/>
                <a:ea typeface="楷体_GB2312" panose="02010609030101010101" pitchFamily="49" charset="-122"/>
              </a:rPr>
              <a:t>ng</a:t>
            </a:r>
          </a:p>
        </p:txBody>
      </p:sp>
      <p:pic>
        <p:nvPicPr>
          <p:cNvPr id="36883" name="图片 4114" descr="WW_070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077200" y="4495800"/>
            <a:ext cx="971550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84" name="文本框 4115"/>
          <p:cNvSpPr txBox="1"/>
          <p:nvPr>
            <p:custDataLst>
              <p:tags r:id="rId24"/>
            </p:custDataLst>
          </p:nvPr>
        </p:nvSpPr>
        <p:spPr>
          <a:xfrm>
            <a:off x="5448300" y="3429000"/>
            <a:ext cx="36004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更</a:t>
            </a:r>
            <a:r>
              <a:rPr lang="zh-CN" altLang="en-US" sz="4000" b="1">
                <a:latin typeface="Arial" panose="020b0604020202020204" pitchFamily="34" charset="0"/>
                <a:ea typeface="宋体" panose="02010600030101010101" pitchFamily="2" charset="-122"/>
              </a:rPr>
              <a:t>有此人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)</a:t>
            </a:r>
          </a:p>
        </p:txBody>
      </p:sp>
      <p:sp>
        <p:nvSpPr>
          <p:cNvPr id="36885" name="文本框 4116"/>
          <p:cNvSpPr txBox="1"/>
          <p:nvPr>
            <p:custDataLst>
              <p:tags r:id="rId25"/>
            </p:custDataLst>
          </p:nvPr>
        </p:nvSpPr>
        <p:spPr>
          <a:xfrm>
            <a:off x="5448300" y="4652963"/>
            <a:ext cx="20891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痴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)</a:t>
            </a:r>
          </a:p>
        </p:txBody>
      </p:sp>
      <p:sp>
        <p:nvSpPr>
          <p:cNvPr id="36886" name="文本框 4117"/>
          <p:cNvSpPr txBox="1"/>
          <p:nvPr>
            <p:custDataLst>
              <p:tags r:id="rId26"/>
            </p:custDataLst>
          </p:nvPr>
        </p:nvSpPr>
        <p:spPr>
          <a:xfrm>
            <a:off x="5519738" y="5157788"/>
            <a:ext cx="2376487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87" name="文本框 4118"/>
          <p:cNvSpPr txBox="1"/>
          <p:nvPr>
            <p:custDataLst>
              <p:tags r:id="rId27"/>
            </p:custDataLst>
          </p:nvPr>
        </p:nvSpPr>
        <p:spPr>
          <a:xfrm>
            <a:off x="2135188" y="1412875"/>
            <a:ext cx="4824412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崇祯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         )(         )</a:t>
            </a:r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6888" name="文本框 4119"/>
          <p:cNvSpPr txBox="1"/>
          <p:nvPr>
            <p:custDataLst>
              <p:tags r:id="rId28"/>
            </p:custDataLst>
          </p:nvPr>
        </p:nvSpPr>
        <p:spPr>
          <a:xfrm>
            <a:off x="3359150" y="1557338"/>
            <a:ext cx="2663825" cy="368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1" name="文本框 4120"/>
          <p:cNvSpPr txBox="1"/>
          <p:nvPr>
            <p:custDataLst>
              <p:tags r:id="rId29"/>
            </p:custDataLst>
          </p:nvPr>
        </p:nvSpPr>
        <p:spPr>
          <a:xfrm>
            <a:off x="3276600" y="1447800"/>
            <a:ext cx="3240088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err="1">
                <a:latin typeface="Arial" panose="020b0604020202020204" pitchFamily="34" charset="0"/>
                <a:ea typeface="宋体" panose="02010600030101010101" pitchFamily="2" charset="-122"/>
              </a:rPr>
              <a:t>Chóng    zhēn</a:t>
            </a:r>
          </a:p>
        </p:txBody>
      </p:sp>
      <p:sp>
        <p:nvSpPr>
          <p:cNvPr id="4122" name="文本框 4121"/>
          <p:cNvSpPr txBox="1"/>
          <p:nvPr>
            <p:custDataLst>
              <p:tags r:id="rId30"/>
            </p:custDataLst>
          </p:nvPr>
        </p:nvSpPr>
        <p:spPr>
          <a:xfrm>
            <a:off x="7751763" y="3357563"/>
            <a:ext cx="2266950" cy="7067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err="1">
                <a:latin typeface="Arial" panose="020b0604020202020204" pitchFamily="34" charset="0"/>
                <a:ea typeface="宋体" panose="02010600030101010101" pitchFamily="2" charset="-122"/>
              </a:rPr>
              <a:t>gèng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6891" name="文本框 4122"/>
          <p:cNvSpPr txBox="1"/>
          <p:nvPr>
            <p:custDataLst>
              <p:tags r:id="rId31"/>
            </p:custDataLst>
          </p:nvPr>
        </p:nvSpPr>
        <p:spPr>
          <a:xfrm>
            <a:off x="6600825" y="4724400"/>
            <a:ext cx="1944688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36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24" name="文本框 4123"/>
          <p:cNvSpPr txBox="1"/>
          <p:nvPr>
            <p:custDataLst>
              <p:tags r:id="rId32"/>
            </p:custDataLst>
          </p:nvPr>
        </p:nvSpPr>
        <p:spPr>
          <a:xfrm>
            <a:off x="6311900" y="4652963"/>
            <a:ext cx="9194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err="1">
                <a:latin typeface="Arial" panose="020b0604020202020204" pitchFamily="34" charset="0"/>
                <a:ea typeface="宋体" panose="02010600030101010101" pitchFamily="2" charset="-122"/>
              </a:rPr>
              <a:t> chī</a:t>
            </a: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9" grpId="0"/>
      <p:bldP spid="4110" grpId="1"/>
      <p:bldP spid="4111" grpId="2"/>
      <p:bldP spid="4112" grpId="3"/>
      <p:bldP spid="4113" grpId="4"/>
      <p:bldP spid="4114" grpId="5"/>
      <p:bldP spid="4121" grpId="6"/>
      <p:bldP spid="4122" grpId="7"/>
      <p:bldP spid="4124" grpId="8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754755" y="86995"/>
            <a:ext cx="508000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/>
            <a:r>
              <a:rPr lang="zh-CN" sz="6000" b="1">
                <a:solidFill>
                  <a:srgbClr val="FF0000"/>
                </a:solidFill>
                <a:ea typeface="宋体" panose="02010600030101010101" pitchFamily="2" charset="-122"/>
              </a:rPr>
              <a:t>一词多义 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59715" y="1595755"/>
            <a:ext cx="1182179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sz="3200" b="1">
                <a:ea typeface="宋体" panose="02010600030101010101" pitchFamily="2" charset="-122"/>
              </a:rPr>
              <a:t>(1)一：上下一白(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全</a:t>
            </a:r>
            <a:r>
              <a:rPr lang="zh-CN" sz="3200" b="1">
                <a:ea typeface="宋体" panose="02010600030101010101" pitchFamily="2" charset="-122"/>
              </a:rPr>
              <a:t>)     长堤一痕(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数量词</a:t>
            </a:r>
            <a:r>
              <a:rPr lang="zh-CN" sz="3200" b="1">
                <a:ea typeface="宋体" panose="02010600030101010101" pitchFamily="2" charset="-122"/>
              </a:rPr>
              <a:t>)  </a:t>
            </a:r>
          </a:p>
          <a:p>
            <a:pPr indent="266700">
              <a:lnSpc>
                <a:spcPct val="150000"/>
              </a:lnSpc>
            </a:pPr>
            <a:r>
              <a:rPr lang="zh-CN" sz="3200" b="1">
                <a:ea typeface="宋体" panose="02010600030101010101" pitchFamily="2" charset="-122"/>
              </a:rPr>
              <a:t>(2)更：更有痴似相公者(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比，更加</a:t>
            </a:r>
            <a:r>
              <a:rPr lang="en-US" sz="3200" b="1">
                <a:latin typeface="宋体" panose="02010600030101010101" pitchFamily="2" charset="-122"/>
              </a:rPr>
              <a:t>)</a:t>
            </a:r>
            <a:r>
              <a:rPr lang="zh-CN" sz="3200" b="1">
                <a:ea typeface="宋体" panose="02010600030101010101" pitchFamily="2" charset="-122"/>
              </a:rPr>
              <a:t>            </a:t>
            </a:r>
          </a:p>
          <a:p>
            <a:pPr indent="266700">
              <a:lnSpc>
                <a:spcPct val="150000"/>
              </a:lnSpc>
            </a:pPr>
            <a:r>
              <a:rPr lang="zh-CN" sz="3200" b="1">
                <a:ea typeface="宋体" panose="02010600030101010101" pitchFamily="2" charset="-122"/>
              </a:rPr>
              <a:t>            是日更定(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古代夜间的计时单位</a:t>
            </a:r>
            <a:r>
              <a:rPr lang="zh-CN" sz="3200" b="1">
                <a:ea typeface="宋体" panose="02010600030101010101" pitchFamily="2" charset="-122"/>
              </a:rPr>
              <a:t>)  </a:t>
            </a:r>
          </a:p>
          <a:p>
            <a:pPr indent="266700">
              <a:lnSpc>
                <a:spcPct val="150000"/>
              </a:lnSpc>
            </a:pPr>
            <a:r>
              <a:rPr lang="zh-CN" sz="3200" b="1">
                <a:ea typeface="宋体" panose="02010600030101010101" pitchFamily="2" charset="-122"/>
              </a:rPr>
              <a:t>(3)白：余强饮三大白而别(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酒杯，这里代指酒</a:t>
            </a:r>
            <a:r>
              <a:rPr lang="en-US" sz="3200" b="1">
                <a:latin typeface="宋体" panose="02010600030101010101" pitchFamily="2" charset="-122"/>
              </a:rPr>
              <a:t>)</a:t>
            </a:r>
            <a:r>
              <a:rPr lang="zh-CN" sz="3200" b="1">
                <a:ea typeface="宋体" panose="02010600030101010101" pitchFamily="2" charset="-122"/>
              </a:rPr>
              <a:t>             </a:t>
            </a:r>
          </a:p>
          <a:p>
            <a:pPr indent="266700">
              <a:lnSpc>
                <a:spcPct val="150000"/>
              </a:lnSpc>
            </a:pPr>
            <a:r>
              <a:rPr lang="zh-CN" sz="3200" b="1">
                <a:ea typeface="宋体" panose="02010600030101010101" pitchFamily="2" charset="-122"/>
              </a:rPr>
              <a:t>            上下一白(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白色</a:t>
            </a:r>
            <a:r>
              <a:rPr lang="zh-CN" sz="3200" b="1">
                <a:ea typeface="宋体" panose="02010600030101010101" pitchFamily="2" charset="-122"/>
              </a:rPr>
              <a:t>) </a:t>
            </a:r>
          </a:p>
          <a:p>
            <a:pPr indent="266700">
              <a:lnSpc>
                <a:spcPct val="150000"/>
              </a:lnSpc>
            </a:pPr>
            <a:r>
              <a:rPr lang="zh-CN" sz="3200" b="1">
                <a:ea typeface="宋体" panose="02010600030101010101" pitchFamily="2" charset="-122"/>
              </a:rPr>
              <a:t> (4)是：是日更定(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这，代词，指第三天</a:t>
            </a:r>
            <a:r>
              <a:rPr lang="en-US" sz="3200" b="1">
                <a:latin typeface="宋体" panose="02010600030101010101" pitchFamily="2" charset="-122"/>
              </a:rPr>
              <a:t>)</a:t>
            </a:r>
            <a:r>
              <a:rPr lang="zh-CN" sz="3200" b="1">
                <a:ea typeface="宋体" panose="02010600030101010101" pitchFamily="2" charset="-122"/>
              </a:rPr>
              <a:t>             </a:t>
            </a:r>
          </a:p>
          <a:p>
            <a:pPr indent="266700">
              <a:lnSpc>
                <a:spcPct val="150000"/>
              </a:lnSpc>
            </a:pPr>
            <a:r>
              <a:rPr lang="zh-CN" sz="3200" b="1">
                <a:ea typeface="宋体" panose="02010600030101010101" pitchFamily="2" charset="-122"/>
              </a:rPr>
              <a:t>             是金陵人(</a:t>
            </a:r>
            <a:r>
              <a:rPr lang="zh-CN" sz="3200" b="1">
                <a:solidFill>
                  <a:srgbClr val="FF0000"/>
                </a:solidFill>
                <a:ea typeface="宋体" panose="02010600030101010101" pitchFamily="2" charset="-122"/>
              </a:rPr>
              <a:t>表判断</a:t>
            </a:r>
            <a:r>
              <a:rPr lang="zh-CN" sz="3200" b="1">
                <a:ea typeface="宋体" panose="02010600030101010101" pitchFamily="2" charset="-122"/>
              </a:rPr>
              <a:t>)
</a:t>
            </a:r>
            <a:endParaRPr lang="zh-CN" altLang="en-US" sz="3200" b="1"/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179300" y="125349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advClick="0">
    <p:strips/>
  </p:transition>
  <p:timing/>
</p:sld>
</file>

<file path=ppt/tags/tag1.xml><?xml version="1.0" encoding="utf-8"?>
<p:tagLst xmlns:p="http://schemas.openxmlformats.org/presentationml/2006/main">
  <p:tag name="AS_UNIQUEID" val="935"/>
</p:tagLst>
</file>

<file path=ppt/tags/tag10.xml><?xml version="1.0" encoding="utf-8"?>
<p:tagLst xmlns:p="http://schemas.openxmlformats.org/presentationml/2006/main">
  <p:tag name="AS_UNIQUEID" val="404"/>
</p:tagLst>
</file>

<file path=ppt/tags/tag100.xml><?xml version="1.0" encoding="utf-8"?>
<p:tagLst xmlns:p="http://schemas.openxmlformats.org/presentationml/2006/main">
  <p:tag name="AS_UNIQUEID" val="36"/>
</p:tagLst>
</file>

<file path=ppt/tags/tag101.xml><?xml version="1.0" encoding="utf-8"?>
<p:tagLst xmlns:p="http://schemas.openxmlformats.org/presentationml/2006/main">
  <p:tag name="AS_UNIQUEID" val="488"/>
</p:tagLst>
</file>

<file path=ppt/tags/tag102.xml><?xml version="1.0" encoding="utf-8"?>
<p:tagLst xmlns:p="http://schemas.openxmlformats.org/presentationml/2006/main">
  <p:tag name="AS_UNIQUEID" val="489"/>
</p:tagLst>
</file>

<file path=ppt/tags/tag103.xml><?xml version="1.0" encoding="utf-8"?>
<p:tagLst xmlns:p="http://schemas.openxmlformats.org/presentationml/2006/main">
  <p:tag name="AS_UNIQUEID" val="37"/>
</p:tagLst>
</file>

<file path=ppt/tags/tag104.xml><?xml version="1.0" encoding="utf-8"?>
<p:tagLst xmlns:p="http://schemas.openxmlformats.org/presentationml/2006/main">
  <p:tag name="AS_UNIQUEID" val="40"/>
</p:tagLst>
</file>

<file path=ppt/tags/tag105.xml><?xml version="1.0" encoding="utf-8"?>
<p:tagLst xmlns:p="http://schemas.openxmlformats.org/presentationml/2006/main">
  <p:tag name="AS_UNIQUEID" val="41"/>
</p:tagLst>
</file>

<file path=ppt/tags/tag106.xml><?xml version="1.0" encoding="utf-8"?>
<p:tagLst xmlns:p="http://schemas.openxmlformats.org/presentationml/2006/main">
  <p:tag name="AS_UNIQUEID" val="950"/>
</p:tagLst>
</file>

<file path=ppt/tags/tag107.xml><?xml version="1.0" encoding="utf-8"?>
<p:tagLst xmlns:p="http://schemas.openxmlformats.org/presentationml/2006/main">
  <p:tag name="AS_UNIQUEID" val="491"/>
</p:tagLst>
</file>

<file path=ppt/tags/tag108.xml><?xml version="1.0" encoding="utf-8"?>
<p:tagLst xmlns:p="http://schemas.openxmlformats.org/presentationml/2006/main">
  <p:tag name="AS_UNIQUEID" val="492"/>
</p:tagLst>
</file>

<file path=ppt/tags/tag109.xml><?xml version="1.0" encoding="utf-8"?>
<p:tagLst xmlns:p="http://schemas.openxmlformats.org/presentationml/2006/main">
  <p:tag name="AS_UNIQUEID" val="48"/>
</p:tagLst>
</file>

<file path=ppt/tags/tag11.xml><?xml version="1.0" encoding="utf-8"?>
<p:tagLst xmlns:p="http://schemas.openxmlformats.org/presentationml/2006/main">
  <p:tag name="AS_UNIQUEID" val="405"/>
</p:tagLst>
</file>

<file path=ppt/tags/tag110.xml><?xml version="1.0" encoding="utf-8"?>
<p:tagLst xmlns:p="http://schemas.openxmlformats.org/presentationml/2006/main">
  <p:tag name="AS_UNIQUEID" val="49"/>
</p:tagLst>
</file>

<file path=ppt/tags/tag111.xml><?xml version="1.0" encoding="utf-8"?>
<p:tagLst xmlns:p="http://schemas.openxmlformats.org/presentationml/2006/main">
  <p:tag name="AS_UNIQUEID" val="50"/>
</p:tagLst>
</file>

<file path=ppt/tags/tag112.xml><?xml version="1.0" encoding="utf-8"?>
<p:tagLst xmlns:p="http://schemas.openxmlformats.org/presentationml/2006/main">
  <p:tag name="AS_UNIQUEID" val="951"/>
</p:tagLst>
</file>

<file path=ppt/tags/tag113.xml><?xml version="1.0" encoding="utf-8"?>
<p:tagLst xmlns:p="http://schemas.openxmlformats.org/presentationml/2006/main">
  <p:tag name="AS_UNIQUEID" val="494"/>
</p:tagLst>
</file>

<file path=ppt/tags/tag114.xml><?xml version="1.0" encoding="utf-8"?>
<p:tagLst xmlns:p="http://schemas.openxmlformats.org/presentationml/2006/main">
  <p:tag name="AS_UNIQUEID" val="495"/>
</p:tagLst>
</file>

<file path=ppt/tags/tag115.xml><?xml version="1.0" encoding="utf-8"?>
<p:tagLst xmlns:p="http://schemas.openxmlformats.org/presentationml/2006/main">
  <p:tag name="AS_UNIQUEID" val="54"/>
</p:tagLst>
</file>

<file path=ppt/tags/tag116.xml><?xml version="1.0" encoding="utf-8"?>
<p:tagLst xmlns:p="http://schemas.openxmlformats.org/presentationml/2006/main">
  <p:tag name="AS_UNIQUEID" val="55"/>
</p:tagLst>
</file>

<file path=ppt/tags/tag117.xml><?xml version="1.0" encoding="utf-8"?>
<p:tagLst xmlns:p="http://schemas.openxmlformats.org/presentationml/2006/main">
  <p:tag name="AS_UNIQUEID" val="56"/>
</p:tagLst>
</file>

<file path=ppt/tags/tag118.xml><?xml version="1.0" encoding="utf-8"?>
<p:tagLst xmlns:p="http://schemas.openxmlformats.org/presentationml/2006/main">
  <p:tag name="AS_UNIQUEID" val="952"/>
</p:tagLst>
</file>

<file path=ppt/tags/tag119.xml><?xml version="1.0" encoding="utf-8"?>
<p:tagLst xmlns:p="http://schemas.openxmlformats.org/presentationml/2006/main">
  <p:tag name="AS_UNIQUEID" val="497"/>
</p:tagLst>
</file>

<file path=ppt/tags/tag12.xml><?xml version="1.0" encoding="utf-8"?>
<p:tagLst xmlns:p="http://schemas.openxmlformats.org/presentationml/2006/main">
  <p:tag name="AS_UNIQUEID" val="406"/>
</p:tagLst>
</file>

<file path=ppt/tags/tag120.xml><?xml version="1.0" encoding="utf-8"?>
<p:tagLst xmlns:p="http://schemas.openxmlformats.org/presentationml/2006/main">
  <p:tag name="AS_UNIQUEID" val="498"/>
</p:tagLst>
</file>

<file path=ppt/tags/tag121.xml><?xml version="1.0" encoding="utf-8"?>
<p:tagLst xmlns:p="http://schemas.openxmlformats.org/presentationml/2006/main">
  <p:tag name="AS_UNIQUEID" val="499"/>
</p:tagLst>
</file>

<file path=ppt/tags/tag122.xml><?xml version="1.0" encoding="utf-8"?>
<p:tagLst xmlns:p="http://schemas.openxmlformats.org/presentationml/2006/main">
  <p:tag name="AS_UNIQUEID" val="60"/>
</p:tagLst>
</file>

<file path=ppt/tags/tag123.xml><?xml version="1.0" encoding="utf-8"?>
<p:tagLst xmlns:p="http://schemas.openxmlformats.org/presentationml/2006/main">
  <p:tag name="AS_UNIQUEID" val="61"/>
</p:tagLst>
</file>

<file path=ppt/tags/tag124.xml><?xml version="1.0" encoding="utf-8"?>
<p:tagLst xmlns:p="http://schemas.openxmlformats.org/presentationml/2006/main">
  <p:tag name="AS_UNIQUEID" val="62"/>
</p:tagLst>
</file>

<file path=ppt/tags/tag125.xml><?xml version="1.0" encoding="utf-8"?>
<p:tagLst xmlns:p="http://schemas.openxmlformats.org/presentationml/2006/main">
  <p:tag name="AS_UNIQUEID" val="953"/>
</p:tagLst>
</file>

<file path=ppt/tags/tag126.xml><?xml version="1.0" encoding="utf-8"?>
<p:tagLst xmlns:p="http://schemas.openxmlformats.org/presentationml/2006/main">
  <p:tag name="AS_UNIQUEID" val="501"/>
</p:tagLst>
</file>

<file path=ppt/tags/tag127.xml><?xml version="1.0" encoding="utf-8"?>
<p:tagLst xmlns:p="http://schemas.openxmlformats.org/presentationml/2006/main">
  <p:tag name="AS_UNIQUEID" val="502"/>
</p:tagLst>
</file>

<file path=ppt/tags/tag128.xml><?xml version="1.0" encoding="utf-8"?>
<p:tagLst xmlns:p="http://schemas.openxmlformats.org/presentationml/2006/main">
  <p:tag name="AS_UNIQUEID" val="503"/>
</p:tagLst>
</file>

<file path=ppt/tags/tag129.xml><?xml version="1.0" encoding="utf-8"?>
<p:tagLst xmlns:p="http://schemas.openxmlformats.org/presentationml/2006/main">
  <p:tag name="AS_UNIQUEID" val="504"/>
</p:tagLst>
</file>

<file path=ppt/tags/tag13.xml><?xml version="1.0" encoding="utf-8"?>
<p:tagLst xmlns:p="http://schemas.openxmlformats.org/presentationml/2006/main">
  <p:tag name="AS_UNIQUEID" val="937"/>
</p:tagLst>
</file>

<file path=ppt/tags/tag130.xml><?xml version="1.0" encoding="utf-8"?>
<p:tagLst xmlns:p="http://schemas.openxmlformats.org/presentationml/2006/main">
  <p:tag name="AS_UNIQUEID" val="505"/>
</p:tagLst>
</file>

<file path=ppt/tags/tag131.xml><?xml version="1.0" encoding="utf-8"?>
<p:tagLst xmlns:p="http://schemas.openxmlformats.org/presentationml/2006/main">
  <p:tag name="AS_UNIQUEID" val="67"/>
</p:tagLst>
</file>

<file path=ppt/tags/tag132.xml><?xml version="1.0" encoding="utf-8"?>
<p:tagLst xmlns:p="http://schemas.openxmlformats.org/presentationml/2006/main">
  <p:tag name="AS_UNIQUEID" val="68"/>
</p:tagLst>
</file>

<file path=ppt/tags/tag133.xml><?xml version="1.0" encoding="utf-8"?>
<p:tagLst xmlns:p="http://schemas.openxmlformats.org/presentationml/2006/main">
  <p:tag name="AS_UNIQUEID" val="69"/>
</p:tagLst>
</file>

<file path=ppt/tags/tag134.xml><?xml version="1.0" encoding="utf-8"?>
<p:tagLst xmlns:p="http://schemas.openxmlformats.org/presentationml/2006/main">
  <p:tag name="AS_UNIQUEID" val="954"/>
</p:tagLst>
</file>

<file path=ppt/tags/tag135.xml><?xml version="1.0" encoding="utf-8"?>
<p:tagLst xmlns:p="http://schemas.openxmlformats.org/presentationml/2006/main">
  <p:tag name="AS_UNIQUEID" val="507"/>
</p:tagLst>
</file>

<file path=ppt/tags/tag136.xml><?xml version="1.0" encoding="utf-8"?>
<p:tagLst xmlns:p="http://schemas.openxmlformats.org/presentationml/2006/main">
  <p:tag name="AS_UNIQUEID" val="76"/>
</p:tagLst>
</file>

<file path=ppt/tags/tag137.xml><?xml version="1.0" encoding="utf-8"?>
<p:tagLst xmlns:p="http://schemas.openxmlformats.org/presentationml/2006/main">
  <p:tag name="AS_UNIQUEID" val="77"/>
</p:tagLst>
</file>

<file path=ppt/tags/tag138.xml><?xml version="1.0" encoding="utf-8"?>
<p:tagLst xmlns:p="http://schemas.openxmlformats.org/presentationml/2006/main">
  <p:tag name="AS_UNIQUEID" val="78"/>
</p:tagLst>
</file>

<file path=ppt/tags/tag139.xml><?xml version="1.0" encoding="utf-8"?>
<p:tagLst xmlns:p="http://schemas.openxmlformats.org/presentationml/2006/main">
  <p:tag name="AS_UNIQUEID" val="955"/>
</p:tagLst>
</file>

<file path=ppt/tags/tag14.xml><?xml version="1.0" encoding="utf-8"?>
<p:tagLst xmlns:p="http://schemas.openxmlformats.org/presentationml/2006/main">
  <p:tag name="AS_UNIQUEID" val="408"/>
</p:tagLst>
</file>

<file path=ppt/tags/tag140.xml><?xml version="1.0" encoding="utf-8"?>
<p:tagLst xmlns:p="http://schemas.openxmlformats.org/presentationml/2006/main">
  <p:tag name="AS_UNIQUEID" val="509"/>
</p:tagLst>
</file>

<file path=ppt/tags/tag141.xml><?xml version="1.0" encoding="utf-8"?>
<p:tagLst xmlns:p="http://schemas.openxmlformats.org/presentationml/2006/main">
  <p:tag name="AS_UNIQUEID" val="510"/>
</p:tagLst>
</file>

<file path=ppt/tags/tag142.xml><?xml version="1.0" encoding="utf-8"?>
<p:tagLst xmlns:p="http://schemas.openxmlformats.org/presentationml/2006/main">
  <p:tag name="AS_UNIQUEID" val="511"/>
</p:tagLst>
</file>

<file path=ppt/tags/tag143.xml><?xml version="1.0" encoding="utf-8"?>
<p:tagLst xmlns:p="http://schemas.openxmlformats.org/presentationml/2006/main">
  <p:tag name="AS_UNIQUEID" val="956"/>
</p:tagLst>
</file>

<file path=ppt/tags/tag144.xml><?xml version="1.0" encoding="utf-8"?>
<p:tagLst xmlns:p="http://schemas.openxmlformats.org/presentationml/2006/main">
  <p:tag name="AS_UNIQUEID" val="513"/>
</p:tagLst>
</file>

<file path=ppt/tags/tag145.xml><?xml version="1.0" encoding="utf-8"?>
<p:tagLst xmlns:p="http://schemas.openxmlformats.org/presentationml/2006/main">
  <p:tag name="AS_UNIQUEID" val="514"/>
</p:tagLst>
</file>

<file path=ppt/tags/tag146.xml><?xml version="1.0" encoding="utf-8"?>
<p:tagLst xmlns:p="http://schemas.openxmlformats.org/presentationml/2006/main">
  <p:tag name="AS_UNIQUEID" val="515"/>
</p:tagLst>
</file>

<file path=ppt/tags/tag147.xml><?xml version="1.0" encoding="utf-8"?>
<p:tagLst xmlns:p="http://schemas.openxmlformats.org/presentationml/2006/main">
  <p:tag name="AS_UNIQUEID" val="82"/>
</p:tagLst>
</file>

<file path=ppt/tags/tag148.xml><?xml version="1.0" encoding="utf-8"?>
<p:tagLst xmlns:p="http://schemas.openxmlformats.org/presentationml/2006/main">
  <p:tag name="AS_UNIQUEID" val="83"/>
</p:tagLst>
</file>

<file path=ppt/tags/tag149.xml><?xml version="1.0" encoding="utf-8"?>
<p:tagLst xmlns:p="http://schemas.openxmlformats.org/presentationml/2006/main">
  <p:tag name="AS_UNIQUEID" val="84"/>
</p:tagLst>
</file>

<file path=ppt/tags/tag15.xml><?xml version="1.0" encoding="utf-8"?>
<p:tagLst xmlns:p="http://schemas.openxmlformats.org/presentationml/2006/main">
  <p:tag name="AS_UNIQUEID" val="409"/>
</p:tagLst>
</file>

<file path=ppt/tags/tag150.xml><?xml version="1.0" encoding="utf-8"?>
<p:tagLst xmlns:p="http://schemas.openxmlformats.org/presentationml/2006/main">
  <p:tag name="AS_UNIQUEID" val="957"/>
</p:tagLst>
</file>

<file path=ppt/tags/tag151.xml><?xml version="1.0" encoding="utf-8"?>
<p:tagLst xmlns:p="http://schemas.openxmlformats.org/presentationml/2006/main">
  <p:tag name="AS_UNIQUEID" val="517"/>
</p:tagLst>
</file>

<file path=ppt/tags/tag152.xml><?xml version="1.0" encoding="utf-8"?>
<p:tagLst xmlns:p="http://schemas.openxmlformats.org/presentationml/2006/main">
  <p:tag name="AS_UNIQUEID" val="518"/>
</p:tagLst>
</file>

<file path=ppt/tags/tag153.xml><?xml version="1.0" encoding="utf-8"?>
<p:tagLst xmlns:p="http://schemas.openxmlformats.org/presentationml/2006/main">
  <p:tag name="AS_UNIQUEID" val="519"/>
</p:tagLst>
</file>

<file path=ppt/tags/tag154.xml><?xml version="1.0" encoding="utf-8"?>
<p:tagLst xmlns:p="http://schemas.openxmlformats.org/presentationml/2006/main">
  <p:tag name="AS_UNIQUEID" val="89"/>
</p:tagLst>
</file>

<file path=ppt/tags/tag155.xml><?xml version="1.0" encoding="utf-8"?>
<p:tagLst xmlns:p="http://schemas.openxmlformats.org/presentationml/2006/main">
  <p:tag name="AS_UNIQUEID" val="90"/>
</p:tagLst>
</file>

<file path=ppt/tags/tag156.xml><?xml version="1.0" encoding="utf-8"?>
<p:tagLst xmlns:p="http://schemas.openxmlformats.org/presentationml/2006/main">
  <p:tag name="AS_UNIQUEID" val="91"/>
</p:tagLst>
</file>

<file path=ppt/tags/tag157.xml><?xml version="1.0" encoding="utf-8"?>
<p:tagLst xmlns:p="http://schemas.openxmlformats.org/presentationml/2006/main">
  <p:tag name="AS_UNIQUEID" val="958"/>
</p:tagLst>
</file>

<file path=ppt/tags/tag158.xml><?xml version="1.0" encoding="utf-8"?>
<p:tagLst xmlns:p="http://schemas.openxmlformats.org/presentationml/2006/main">
  <p:tag name="AS_UNIQUEID" val="521"/>
</p:tagLst>
</file>

<file path=ppt/tags/tag159.xml><?xml version="1.0" encoding="utf-8"?>
<p:tagLst xmlns:p="http://schemas.openxmlformats.org/presentationml/2006/main">
  <p:tag name="AS_UNIQUEID" val="522"/>
</p:tagLst>
</file>

<file path=ppt/tags/tag16.xml><?xml version="1.0" encoding="utf-8"?>
<p:tagLst xmlns:p="http://schemas.openxmlformats.org/presentationml/2006/main">
  <p:tag name="AS_UNIQUEID" val="410"/>
</p:tagLst>
</file>

<file path=ppt/tags/tag160.xml><?xml version="1.0" encoding="utf-8"?>
<p:tagLst xmlns:p="http://schemas.openxmlformats.org/presentationml/2006/main">
  <p:tag name="AS_UNIQUEID" val="96"/>
</p:tagLst>
</file>

<file path=ppt/tags/tag161.xml><?xml version="1.0" encoding="utf-8"?>
<p:tagLst xmlns:p="http://schemas.openxmlformats.org/presentationml/2006/main">
  <p:tag name="AS_UNIQUEID" val="97"/>
</p:tagLst>
</file>

<file path=ppt/tags/tag162.xml><?xml version="1.0" encoding="utf-8"?>
<p:tagLst xmlns:p="http://schemas.openxmlformats.org/presentationml/2006/main">
  <p:tag name="AS_UNIQUEID" val="98"/>
</p:tagLst>
</file>

<file path=ppt/tags/tag163.xml><?xml version="1.0" encoding="utf-8"?>
<p:tagLst xmlns:p="http://schemas.openxmlformats.org/presentationml/2006/main">
  <p:tag name="AS_UNIQUEID" val="959"/>
</p:tagLst>
</file>

<file path=ppt/tags/tag164.xml><?xml version="1.0" encoding="utf-8"?>
<p:tagLst xmlns:p="http://schemas.openxmlformats.org/presentationml/2006/main">
  <p:tag name="AS_UNIQUEID" val="524"/>
</p:tagLst>
</file>

<file path=ppt/tags/tag165.xml><?xml version="1.0" encoding="utf-8"?>
<p:tagLst xmlns:p="http://schemas.openxmlformats.org/presentationml/2006/main">
  <p:tag name="AS_UNIQUEID" val="525"/>
</p:tagLst>
</file>

<file path=ppt/tags/tag166.xml><?xml version="1.0" encoding="utf-8"?>
<p:tagLst xmlns:p="http://schemas.openxmlformats.org/presentationml/2006/main">
  <p:tag name="AS_UNIQUEID" val="102"/>
</p:tagLst>
</file>

<file path=ppt/tags/tag167.xml><?xml version="1.0" encoding="utf-8"?>
<p:tagLst xmlns:p="http://schemas.openxmlformats.org/presentationml/2006/main">
  <p:tag name="AS_UNIQUEID" val="103"/>
</p:tagLst>
</file>

<file path=ppt/tags/tag168.xml><?xml version="1.0" encoding="utf-8"?>
<p:tagLst xmlns:p="http://schemas.openxmlformats.org/presentationml/2006/main">
  <p:tag name="AS_UNIQUEID" val="104"/>
</p:tagLst>
</file>

<file path=ppt/tags/tag169.xml><?xml version="1.0" encoding="utf-8"?>
<p:tagLst xmlns:p="http://schemas.openxmlformats.org/presentationml/2006/main">
  <p:tag name="AS_UNIQUEID" val="960"/>
</p:tagLst>
</file>

<file path=ppt/tags/tag17.xml><?xml version="1.0" encoding="utf-8"?>
<p:tagLst xmlns:p="http://schemas.openxmlformats.org/presentationml/2006/main">
  <p:tag name="AS_UNIQUEID" val="411"/>
</p:tagLst>
</file>

<file path=ppt/tags/tag170.xml><?xml version="1.0" encoding="utf-8"?>
<p:tagLst xmlns:p="http://schemas.openxmlformats.org/presentationml/2006/main">
  <p:tag name="AS_UNIQUEID" val="527"/>
</p:tagLst>
</file>

<file path=ppt/tags/tag171.xml><?xml version="1.0" encoding="utf-8"?>
<p:tagLst xmlns:p="http://schemas.openxmlformats.org/presentationml/2006/main">
  <p:tag name="AS_UNIQUEID" val="528"/>
</p:tagLst>
</file>

<file path=ppt/tags/tag172.xml><?xml version="1.0" encoding="utf-8"?>
<p:tagLst xmlns:p="http://schemas.openxmlformats.org/presentationml/2006/main">
  <p:tag name="AS_UNIQUEID" val="529"/>
</p:tagLst>
</file>

<file path=ppt/tags/tag173.xml><?xml version="1.0" encoding="utf-8"?>
<p:tagLst xmlns:p="http://schemas.openxmlformats.org/presentationml/2006/main">
  <p:tag name="AS_UNIQUEID" val="530"/>
</p:tagLst>
</file>

<file path=ppt/tags/tag174.xml><?xml version="1.0" encoding="utf-8"?>
<p:tagLst xmlns:p="http://schemas.openxmlformats.org/presentationml/2006/main">
  <p:tag name="AS_UNIQUEID" val="531"/>
</p:tagLst>
</file>

<file path=ppt/tags/tag175.xml><?xml version="1.0" encoding="utf-8"?>
<p:tagLst xmlns:p="http://schemas.openxmlformats.org/presentationml/2006/main">
  <p:tag name="AS_UNIQUEID" val="532"/>
</p:tagLst>
</file>

<file path=ppt/tags/tag176.xml><?xml version="1.0" encoding="utf-8"?>
<p:tagLst xmlns:p="http://schemas.openxmlformats.org/presentationml/2006/main">
  <p:tag name="AS_UNIQUEID" val="533"/>
</p:tagLst>
</file>

<file path=ppt/tags/tag177.xml><?xml version="1.0" encoding="utf-8"?>
<p:tagLst xmlns:p="http://schemas.openxmlformats.org/presentationml/2006/main">
  <p:tag name="AS_UNIQUEID" val="534"/>
</p:tagLst>
</file>

<file path=ppt/tags/tag178.xml><?xml version="1.0" encoding="utf-8"?>
<p:tagLst xmlns:p="http://schemas.openxmlformats.org/presentationml/2006/main">
  <p:tag name="AS_UNIQUEID" val="535"/>
</p:tagLst>
</file>

<file path=ppt/tags/tag179.xml><?xml version="1.0" encoding="utf-8"?>
<p:tagLst xmlns:p="http://schemas.openxmlformats.org/presentationml/2006/main">
  <p:tag name="AS_UNIQUEID" val="536"/>
</p:tagLst>
</file>

<file path=ppt/tags/tag18.xml><?xml version="1.0" encoding="utf-8"?>
<p:tagLst xmlns:p="http://schemas.openxmlformats.org/presentationml/2006/main">
  <p:tag name="AS_UNIQUEID" val="412"/>
</p:tagLst>
</file>

<file path=ppt/tags/tag180.xml><?xml version="1.0" encoding="utf-8"?>
<p:tagLst xmlns:p="http://schemas.openxmlformats.org/presentationml/2006/main">
  <p:tag name="AS_UNIQUEID" val="537"/>
</p:tagLst>
</file>

<file path=ppt/tags/tag181.xml><?xml version="1.0" encoding="utf-8"?>
<p:tagLst xmlns:p="http://schemas.openxmlformats.org/presentationml/2006/main">
  <p:tag name="AS_UNIQUEID" val="538"/>
</p:tagLst>
</file>

<file path=ppt/tags/tag182.xml><?xml version="1.0" encoding="utf-8"?>
<p:tagLst xmlns:p="http://schemas.openxmlformats.org/presentationml/2006/main">
  <p:tag name="AS_UNIQUEID" val="961"/>
</p:tagLst>
</file>

<file path=ppt/tags/tag183.xml><?xml version="1.0" encoding="utf-8"?>
<p:tagLst xmlns:p="http://schemas.openxmlformats.org/presentationml/2006/main">
  <p:tag name="AS_UNIQUEID" val="540"/>
</p:tagLst>
</file>

<file path=ppt/tags/tag184.xml><?xml version="1.0" encoding="utf-8"?>
<p:tagLst xmlns:p="http://schemas.openxmlformats.org/presentationml/2006/main">
  <p:tag name="AS_UNIQUEID" val="541"/>
</p:tagLst>
</file>

<file path=ppt/tags/tag185.xml><?xml version="1.0" encoding="utf-8"?>
<p:tagLst xmlns:p="http://schemas.openxmlformats.org/presentationml/2006/main">
  <p:tag name="AS_UNIQUEID" val="542"/>
</p:tagLst>
</file>

<file path=ppt/tags/tag186.xml><?xml version="1.0" encoding="utf-8"?>
<p:tagLst xmlns:p="http://schemas.openxmlformats.org/presentationml/2006/main">
  <p:tag name="AS_UNIQUEID" val="543"/>
</p:tagLst>
</file>

<file path=ppt/tags/tag187.xml><?xml version="1.0" encoding="utf-8"?>
<p:tagLst xmlns:p="http://schemas.openxmlformats.org/presentationml/2006/main">
  <p:tag name="AS_UNIQUEID" val="544"/>
</p:tagLst>
</file>

<file path=ppt/tags/tag188.xml><?xml version="1.0" encoding="utf-8"?>
<p:tagLst xmlns:p="http://schemas.openxmlformats.org/presentationml/2006/main">
  <p:tag name="AS_UNIQUEID" val="545"/>
</p:tagLst>
</file>

<file path=ppt/tags/tag189.xml><?xml version="1.0" encoding="utf-8"?>
<p:tagLst xmlns:p="http://schemas.openxmlformats.org/presentationml/2006/main">
  <p:tag name="AS_UNIQUEID" val="546"/>
</p:tagLst>
</file>

<file path=ppt/tags/tag19.xml><?xml version="1.0" encoding="utf-8"?>
<p:tagLst xmlns:p="http://schemas.openxmlformats.org/presentationml/2006/main">
  <p:tag name="AS_UNIQUEID" val="938"/>
</p:tagLst>
</file>

<file path=ppt/tags/tag190.xml><?xml version="1.0" encoding="utf-8"?>
<p:tagLst xmlns:p="http://schemas.openxmlformats.org/presentationml/2006/main">
  <p:tag name="AS_UNIQUEID" val="962"/>
</p:tagLst>
</file>

<file path=ppt/tags/tag191.xml><?xml version="1.0" encoding="utf-8"?>
<p:tagLst xmlns:p="http://schemas.openxmlformats.org/presentationml/2006/main">
  <p:tag name="AS_UNIQUEID" val="548"/>
</p:tagLst>
</file>

<file path=ppt/tags/tag192.xml><?xml version="1.0" encoding="utf-8"?>
<p:tagLst xmlns:p="http://schemas.openxmlformats.org/presentationml/2006/main">
  <p:tag name="AS_UNIQUEID" val="549"/>
</p:tagLst>
</file>

<file path=ppt/tags/tag193.xml><?xml version="1.0" encoding="utf-8"?>
<p:tagLst xmlns:p="http://schemas.openxmlformats.org/presentationml/2006/main">
  <p:tag name="AS_UNIQUEID" val="550"/>
</p:tagLst>
</file>

<file path=ppt/tags/tag194.xml><?xml version="1.0" encoding="utf-8"?>
<p:tagLst xmlns:p="http://schemas.openxmlformats.org/presentationml/2006/main">
  <p:tag name="AS_UNIQUEID" val="551"/>
</p:tagLst>
</file>

<file path=ppt/tags/tag195.xml><?xml version="1.0" encoding="utf-8"?>
<p:tagLst xmlns:p="http://schemas.openxmlformats.org/presentationml/2006/main">
  <p:tag name="AS_UNIQUEID" val="552"/>
</p:tagLst>
</file>

<file path=ppt/tags/tag196.xml><?xml version="1.0" encoding="utf-8"?>
<p:tagLst xmlns:p="http://schemas.openxmlformats.org/presentationml/2006/main">
  <p:tag name="AS_UNIQUEID" val="963"/>
</p:tagLst>
</file>

<file path=ppt/tags/tag197.xml><?xml version="1.0" encoding="utf-8"?>
<p:tagLst xmlns:p="http://schemas.openxmlformats.org/presentationml/2006/main">
  <p:tag name="AS_UNIQUEID" val="554"/>
</p:tagLst>
</file>

<file path=ppt/tags/tag198.xml><?xml version="1.0" encoding="utf-8"?>
<p:tagLst xmlns:p="http://schemas.openxmlformats.org/presentationml/2006/main">
  <p:tag name="AS_UNIQUEID" val="555"/>
</p:tagLst>
</file>

<file path=ppt/tags/tag199.xml><?xml version="1.0" encoding="utf-8"?>
<p:tagLst xmlns:p="http://schemas.openxmlformats.org/presentationml/2006/main">
  <p:tag name="AS_UNIQUEID" val="556"/>
</p:tagLst>
</file>

<file path=ppt/tags/tag2.xml><?xml version="1.0" encoding="utf-8"?>
<p:tagLst xmlns:p="http://schemas.openxmlformats.org/presentationml/2006/main">
  <p:tag name="AS_UNIQUEID" val="396"/>
</p:tagLst>
</file>

<file path=ppt/tags/tag20.xml><?xml version="1.0" encoding="utf-8"?>
<p:tagLst xmlns:p="http://schemas.openxmlformats.org/presentationml/2006/main">
  <p:tag name="AS_UNIQUEID" val="414"/>
</p:tagLst>
</file>

<file path=ppt/tags/tag200.xml><?xml version="1.0" encoding="utf-8"?>
<p:tagLst xmlns:p="http://schemas.openxmlformats.org/presentationml/2006/main">
  <p:tag name="AS_UNIQUEID" val="557"/>
</p:tagLst>
</file>

<file path=ppt/tags/tag201.xml><?xml version="1.0" encoding="utf-8"?>
<p:tagLst xmlns:p="http://schemas.openxmlformats.org/presentationml/2006/main">
  <p:tag name="AS_UNIQUEID" val="558"/>
</p:tagLst>
</file>

<file path=ppt/tags/tag202.xml><?xml version="1.0" encoding="utf-8"?>
<p:tagLst xmlns:p="http://schemas.openxmlformats.org/presentationml/2006/main">
  <p:tag name="AS_UNIQUEID" val="964"/>
</p:tagLst>
</file>

<file path=ppt/tags/tag203.xml><?xml version="1.0" encoding="utf-8"?>
<p:tagLst xmlns:p="http://schemas.openxmlformats.org/presentationml/2006/main">
  <p:tag name="AS_UNIQUEID" val="560"/>
</p:tagLst>
</file>

<file path=ppt/tags/tag204.xml><?xml version="1.0" encoding="utf-8"?>
<p:tagLst xmlns:p="http://schemas.openxmlformats.org/presentationml/2006/main">
  <p:tag name="AS_UNIQUEID" val="561"/>
</p:tagLst>
</file>

<file path=ppt/tags/tag205.xml><?xml version="1.0" encoding="utf-8"?>
<p:tagLst xmlns:p="http://schemas.openxmlformats.org/presentationml/2006/main">
  <p:tag name="AS_UNIQUEID" val="562"/>
</p:tagLst>
</file>

<file path=ppt/tags/tag206.xml><?xml version="1.0" encoding="utf-8"?>
<p:tagLst xmlns:p="http://schemas.openxmlformats.org/presentationml/2006/main">
  <p:tag name="AS_UNIQUEID" val="563"/>
</p:tagLst>
</file>

<file path=ppt/tags/tag207.xml><?xml version="1.0" encoding="utf-8"?>
<p:tagLst xmlns:p="http://schemas.openxmlformats.org/presentationml/2006/main">
  <p:tag name="AS_UNIQUEID" val="564"/>
</p:tagLst>
</file>

<file path=ppt/tags/tag208.xml><?xml version="1.0" encoding="utf-8"?>
<p:tagLst xmlns:p="http://schemas.openxmlformats.org/presentationml/2006/main">
  <p:tag name="AS_UNIQUEID" val="565"/>
</p:tagLst>
</file>

<file path=ppt/tags/tag209.xml><?xml version="1.0" encoding="utf-8"?>
<p:tagLst xmlns:p="http://schemas.openxmlformats.org/presentationml/2006/main">
  <p:tag name="AS_UNIQUEID" val="965"/>
</p:tagLst>
</file>

<file path=ppt/tags/tag21.xml><?xml version="1.0" encoding="utf-8"?>
<p:tagLst xmlns:p="http://schemas.openxmlformats.org/presentationml/2006/main">
  <p:tag name="AS_UNIQUEID" val="415"/>
</p:tagLst>
</file>

<file path=ppt/tags/tag210.xml><?xml version="1.0" encoding="utf-8"?>
<p:tagLst xmlns:p="http://schemas.openxmlformats.org/presentationml/2006/main">
  <p:tag name="AS_UNIQUEID" val="567"/>
</p:tagLst>
</file>

<file path=ppt/tags/tag211.xml><?xml version="1.0" encoding="utf-8"?>
<p:tagLst xmlns:p="http://schemas.openxmlformats.org/presentationml/2006/main">
  <p:tag name="AS_UNIQUEID" val="568"/>
</p:tagLst>
</file>

<file path=ppt/tags/tag212.xml><?xml version="1.0" encoding="utf-8"?>
<p:tagLst xmlns:p="http://schemas.openxmlformats.org/presentationml/2006/main">
  <p:tag name="AS_UNIQUEID" val="569"/>
</p:tagLst>
</file>

<file path=ppt/tags/tag213.xml><?xml version="1.0" encoding="utf-8"?>
<p:tagLst xmlns:p="http://schemas.openxmlformats.org/presentationml/2006/main">
  <p:tag name="AS_UNIQUEID" val="570"/>
</p:tagLst>
</file>

<file path=ppt/tags/tag214.xml><?xml version="1.0" encoding="utf-8"?>
<p:tagLst xmlns:p="http://schemas.openxmlformats.org/presentationml/2006/main">
  <p:tag name="AS_UNIQUEID" val="571"/>
</p:tagLst>
</file>

<file path=ppt/tags/tag215.xml><?xml version="1.0" encoding="utf-8"?>
<p:tagLst xmlns:p="http://schemas.openxmlformats.org/presentationml/2006/main">
  <p:tag name="AS_UNIQUEID" val="572"/>
</p:tagLst>
</file>

<file path=ppt/tags/tag216.xml><?xml version="1.0" encoding="utf-8"?>
<p:tagLst xmlns:p="http://schemas.openxmlformats.org/presentationml/2006/main">
  <p:tag name="AS_UNIQUEID" val="573"/>
</p:tagLst>
</file>

<file path=ppt/tags/tag217.xml><?xml version="1.0" encoding="utf-8"?>
<p:tagLst xmlns:p="http://schemas.openxmlformats.org/presentationml/2006/main">
  <p:tag name="AS_UNIQUEID" val="574"/>
</p:tagLst>
</file>

<file path=ppt/tags/tag218.xml><?xml version="1.0" encoding="utf-8"?>
<p:tagLst xmlns:p="http://schemas.openxmlformats.org/presentationml/2006/main">
  <p:tag name="AS_UNIQUEID" val="966"/>
</p:tagLst>
</file>

<file path=ppt/tags/tag219.xml><?xml version="1.0" encoding="utf-8"?>
<p:tagLst xmlns:p="http://schemas.openxmlformats.org/presentationml/2006/main">
  <p:tag name="AS_UNIQUEID" val="576"/>
</p:tagLst>
</file>

<file path=ppt/tags/tag22.xml><?xml version="1.0" encoding="utf-8"?>
<p:tagLst xmlns:p="http://schemas.openxmlformats.org/presentationml/2006/main">
  <p:tag name="AS_UNIQUEID" val="416"/>
</p:tagLst>
</file>

<file path=ppt/tags/tag220.xml><?xml version="1.0" encoding="utf-8"?>
<p:tagLst xmlns:p="http://schemas.openxmlformats.org/presentationml/2006/main">
  <p:tag name="AS_UNIQUEID" val="577"/>
</p:tagLst>
</file>

<file path=ppt/tags/tag221.xml><?xml version="1.0" encoding="utf-8"?>
<p:tagLst xmlns:p="http://schemas.openxmlformats.org/presentationml/2006/main">
  <p:tag name="AS_UNIQUEID" val="578"/>
</p:tagLst>
</file>

<file path=ppt/tags/tag222.xml><?xml version="1.0" encoding="utf-8"?>
<p:tagLst xmlns:p="http://schemas.openxmlformats.org/presentationml/2006/main">
  <p:tag name="AS_UNIQUEID" val="579"/>
</p:tagLst>
</file>

<file path=ppt/tags/tag223.xml><?xml version="1.0" encoding="utf-8"?>
<p:tagLst xmlns:p="http://schemas.openxmlformats.org/presentationml/2006/main">
  <p:tag name="AS_UNIQUEID" val="967"/>
</p:tagLst>
</file>

<file path=ppt/tags/tag224.xml><?xml version="1.0" encoding="utf-8"?>
<p:tagLst xmlns:p="http://schemas.openxmlformats.org/presentationml/2006/main">
  <p:tag name="AS_UNIQUEID" val="581"/>
</p:tagLst>
</file>

<file path=ppt/tags/tag225.xml><?xml version="1.0" encoding="utf-8"?>
<p:tagLst xmlns:p="http://schemas.openxmlformats.org/presentationml/2006/main">
  <p:tag name="AS_UNIQUEID" val="582"/>
</p:tagLst>
</file>

<file path=ppt/tags/tag226.xml><?xml version="1.0" encoding="utf-8"?>
<p:tagLst xmlns:p="http://schemas.openxmlformats.org/presentationml/2006/main">
  <p:tag name="AS_UNIQUEID" val="583"/>
</p:tagLst>
</file>

<file path=ppt/tags/tag227.xml><?xml version="1.0" encoding="utf-8"?>
<p:tagLst xmlns:p="http://schemas.openxmlformats.org/presentationml/2006/main">
  <p:tag name="AS_UNIQUEID" val="968"/>
</p:tagLst>
</file>

<file path=ppt/tags/tag228.xml><?xml version="1.0" encoding="utf-8"?>
<p:tagLst xmlns:p="http://schemas.openxmlformats.org/presentationml/2006/main">
  <p:tag name="AS_UNIQUEID" val="585"/>
</p:tagLst>
</file>

<file path=ppt/tags/tag229.xml><?xml version="1.0" encoding="utf-8"?>
<p:tagLst xmlns:p="http://schemas.openxmlformats.org/presentationml/2006/main">
  <p:tag name="AS_UNIQUEID" val="586"/>
</p:tagLst>
</file>

<file path=ppt/tags/tag23.xml><?xml version="1.0" encoding="utf-8"?>
<p:tagLst xmlns:p="http://schemas.openxmlformats.org/presentationml/2006/main">
  <p:tag name="AS_UNIQUEID" val="417"/>
</p:tagLst>
</file>

<file path=ppt/tags/tag230.xml><?xml version="1.0" encoding="utf-8"?>
<p:tagLst xmlns:p="http://schemas.openxmlformats.org/presentationml/2006/main">
  <p:tag name="AS_UNIQUEID" val="587"/>
</p:tagLst>
</file>

<file path=ppt/tags/tag231.xml><?xml version="1.0" encoding="utf-8"?>
<p:tagLst xmlns:p="http://schemas.openxmlformats.org/presentationml/2006/main">
  <p:tag name="AS_UNIQUEID" val="588"/>
</p:tagLst>
</file>

<file path=ppt/tags/tag232.xml><?xml version="1.0" encoding="utf-8"?>
<p:tagLst xmlns:p="http://schemas.openxmlformats.org/presentationml/2006/main">
  <p:tag name="AS_UNIQUEID" val="589"/>
</p:tagLst>
</file>

<file path=ppt/tags/tag233.xml><?xml version="1.0" encoding="utf-8"?>
<p:tagLst xmlns:p="http://schemas.openxmlformats.org/presentationml/2006/main">
  <p:tag name="AS_UNIQUEID" val="590"/>
</p:tagLst>
</file>

<file path=ppt/tags/tag234.xml><?xml version="1.0" encoding="utf-8"?>
<p:tagLst xmlns:p="http://schemas.openxmlformats.org/presentationml/2006/main">
  <p:tag name="AS_UNIQUEID" val="969"/>
</p:tagLst>
</file>

<file path=ppt/tags/tag235.xml><?xml version="1.0" encoding="utf-8"?>
<p:tagLst xmlns:p="http://schemas.openxmlformats.org/presentationml/2006/main">
  <p:tag name="AS_UNIQUEID" val="592"/>
</p:tagLst>
</file>

<file path=ppt/tags/tag236.xml><?xml version="1.0" encoding="utf-8"?>
<p:tagLst xmlns:p="http://schemas.openxmlformats.org/presentationml/2006/main">
  <p:tag name="AS_UNIQUEID" val="593"/>
</p:tagLst>
</file>

<file path=ppt/tags/tag237.xml><?xml version="1.0" encoding="utf-8"?>
<p:tagLst xmlns:p="http://schemas.openxmlformats.org/presentationml/2006/main">
  <p:tag name="AS_UNIQUEID" val="594"/>
</p:tagLst>
</file>

<file path=ppt/tags/tag238.xml><?xml version="1.0" encoding="utf-8"?>
<p:tagLst xmlns:p="http://schemas.openxmlformats.org/presentationml/2006/main">
  <p:tag name="AS_UNIQUEID" val="595"/>
</p:tagLst>
</file>

<file path=ppt/tags/tag239.xml><?xml version="1.0" encoding="utf-8"?>
<p:tagLst xmlns:p="http://schemas.openxmlformats.org/presentationml/2006/main">
  <p:tag name="AS_UNIQUEID" val="596"/>
</p:tagLst>
</file>

<file path=ppt/tags/tag24.xml><?xml version="1.0" encoding="utf-8"?>
<p:tagLst xmlns:p="http://schemas.openxmlformats.org/presentationml/2006/main">
  <p:tag name="AS_UNIQUEID" val="418"/>
</p:tagLst>
</file>

<file path=ppt/tags/tag240.xml><?xml version="1.0" encoding="utf-8"?>
<p:tagLst xmlns:p="http://schemas.openxmlformats.org/presentationml/2006/main">
  <p:tag name="AS_UNIQUEID" val="597"/>
</p:tagLst>
</file>

<file path=ppt/tags/tag241.xml><?xml version="1.0" encoding="utf-8"?>
<p:tagLst xmlns:p="http://schemas.openxmlformats.org/presentationml/2006/main">
  <p:tag name="AS_UNIQUEID" val="970"/>
</p:tagLst>
</file>

<file path=ppt/tags/tag242.xml><?xml version="1.0" encoding="utf-8"?>
<p:tagLst xmlns:p="http://schemas.openxmlformats.org/presentationml/2006/main">
  <p:tag name="AS_UNIQUEID" val="599"/>
</p:tagLst>
</file>

<file path=ppt/tags/tag243.xml><?xml version="1.0" encoding="utf-8"?>
<p:tagLst xmlns:p="http://schemas.openxmlformats.org/presentationml/2006/main">
  <p:tag name="AS_UNIQUEID" val="600"/>
</p:tagLst>
</file>

<file path=ppt/tags/tag244.xml><?xml version="1.0" encoding="utf-8"?>
<p:tagLst xmlns:p="http://schemas.openxmlformats.org/presentationml/2006/main">
  <p:tag name="AS_UNIQUEID" val="601"/>
</p:tagLst>
</file>

<file path=ppt/tags/tag245.xml><?xml version="1.0" encoding="utf-8"?>
<p:tagLst xmlns:p="http://schemas.openxmlformats.org/presentationml/2006/main">
  <p:tag name="AS_UNIQUEID" val="602"/>
</p:tagLst>
</file>

<file path=ppt/tags/tag246.xml><?xml version="1.0" encoding="utf-8"?>
<p:tagLst xmlns:p="http://schemas.openxmlformats.org/presentationml/2006/main">
  <p:tag name="AS_UNIQUEID" val="603"/>
</p:tagLst>
</file>

<file path=ppt/tags/tag247.xml><?xml version="1.0" encoding="utf-8"?>
<p:tagLst xmlns:p="http://schemas.openxmlformats.org/presentationml/2006/main">
  <p:tag name="AS_UNIQUEID" val="971"/>
</p:tagLst>
</file>

<file path=ppt/tags/tag248.xml><?xml version="1.0" encoding="utf-8"?>
<p:tagLst xmlns:p="http://schemas.openxmlformats.org/presentationml/2006/main">
  <p:tag name="AS_UNIQUEID" val="605"/>
</p:tagLst>
</file>

<file path=ppt/tags/tag249.xml><?xml version="1.0" encoding="utf-8"?>
<p:tagLst xmlns:p="http://schemas.openxmlformats.org/presentationml/2006/main">
  <p:tag name="AS_UNIQUEID" val="606"/>
</p:tagLst>
</file>

<file path=ppt/tags/tag25.xml><?xml version="1.0" encoding="utf-8"?>
<p:tagLst xmlns:p="http://schemas.openxmlformats.org/presentationml/2006/main">
  <p:tag name="AS_UNIQUEID" val="419"/>
</p:tagLst>
</file>

<file path=ppt/tags/tag250.xml><?xml version="1.0" encoding="utf-8"?>
<p:tagLst xmlns:p="http://schemas.openxmlformats.org/presentationml/2006/main">
  <p:tag name="AS_UNIQUEID" val="607"/>
</p:tagLst>
</file>

<file path=ppt/tags/tag251.xml><?xml version="1.0" encoding="utf-8"?>
<p:tagLst xmlns:p="http://schemas.openxmlformats.org/presentationml/2006/main">
  <p:tag name="AS_UNIQUEID" val="608"/>
</p:tagLst>
</file>

<file path=ppt/tags/tag252.xml><?xml version="1.0" encoding="utf-8"?>
<p:tagLst xmlns:p="http://schemas.openxmlformats.org/presentationml/2006/main">
  <p:tag name="AS_UNIQUEID" val="609"/>
</p:tagLst>
</file>

<file path=ppt/tags/tag253.xml><?xml version="1.0" encoding="utf-8"?>
<p:tagLst xmlns:p="http://schemas.openxmlformats.org/presentationml/2006/main">
  <p:tag name="AS_UNIQUEID" val="972"/>
</p:tagLst>
</file>

<file path=ppt/tags/tag254.xml><?xml version="1.0" encoding="utf-8"?>
<p:tagLst xmlns:p="http://schemas.openxmlformats.org/presentationml/2006/main">
  <p:tag name="AS_UNIQUEID" val="611"/>
</p:tagLst>
</file>

<file path=ppt/tags/tag255.xml><?xml version="1.0" encoding="utf-8"?>
<p:tagLst xmlns:p="http://schemas.openxmlformats.org/presentationml/2006/main">
  <p:tag name="AS_UNIQUEID" val="612"/>
</p:tagLst>
</file>

<file path=ppt/tags/tag256.xml><?xml version="1.0" encoding="utf-8"?>
<p:tagLst xmlns:p="http://schemas.openxmlformats.org/presentationml/2006/main">
  <p:tag name="AS_UNIQUEID" val="613"/>
</p:tagLst>
</file>

<file path=ppt/tags/tag257.xml><?xml version="1.0" encoding="utf-8"?>
<p:tagLst xmlns:p="http://schemas.openxmlformats.org/presentationml/2006/main">
  <p:tag name="AS_UNIQUEID" val="614"/>
</p:tagLst>
</file>

<file path=ppt/tags/tag258.xml><?xml version="1.0" encoding="utf-8"?>
<p:tagLst xmlns:p="http://schemas.openxmlformats.org/presentationml/2006/main">
  <p:tag name="AS_UNIQUEID" val="615"/>
</p:tagLst>
</file>

<file path=ppt/tags/tag259.xml><?xml version="1.0" encoding="utf-8"?>
<p:tagLst xmlns:p="http://schemas.openxmlformats.org/presentationml/2006/main">
  <p:tag name="AS_UNIQUEID" val="616"/>
</p:tagLst>
</file>

<file path=ppt/tags/tag26.xml><?xml version="1.0" encoding="utf-8"?>
<p:tagLst xmlns:p="http://schemas.openxmlformats.org/presentationml/2006/main">
  <p:tag name="AS_UNIQUEID" val="939"/>
</p:tagLst>
</file>

<file path=ppt/tags/tag260.xml><?xml version="1.0" encoding="utf-8"?>
<p:tagLst xmlns:p="http://schemas.openxmlformats.org/presentationml/2006/main">
  <p:tag name="AS_UNIQUEID" val="617"/>
</p:tagLst>
</file>

<file path=ppt/tags/tag261.xml><?xml version="1.0" encoding="utf-8"?>
<p:tagLst xmlns:p="http://schemas.openxmlformats.org/presentationml/2006/main">
  <p:tag name="AS_UNIQUEID" val="618"/>
</p:tagLst>
</file>

<file path=ppt/tags/tag262.xml><?xml version="1.0" encoding="utf-8"?>
<p:tagLst xmlns:p="http://schemas.openxmlformats.org/presentationml/2006/main">
  <p:tag name="AS_UNIQUEID" val="973"/>
</p:tagLst>
</file>

<file path=ppt/tags/tag263.xml><?xml version="1.0" encoding="utf-8"?>
<p:tagLst xmlns:p="http://schemas.openxmlformats.org/presentationml/2006/main">
  <p:tag name="AS_UNIQUEID" val="620"/>
</p:tagLst>
</file>

<file path=ppt/tags/tag264.xml><?xml version="1.0" encoding="utf-8"?>
<p:tagLst xmlns:p="http://schemas.openxmlformats.org/presentationml/2006/main">
  <p:tag name="AS_UNIQUEID" val="621"/>
</p:tagLst>
</file>

<file path=ppt/tags/tag265.xml><?xml version="1.0" encoding="utf-8"?>
<p:tagLst xmlns:p="http://schemas.openxmlformats.org/presentationml/2006/main">
  <p:tag name="AS_UNIQUEID" val="622"/>
</p:tagLst>
</file>

<file path=ppt/tags/tag266.xml><?xml version="1.0" encoding="utf-8"?>
<p:tagLst xmlns:p="http://schemas.openxmlformats.org/presentationml/2006/main">
  <p:tag name="AS_UNIQUEID" val="623"/>
</p:tagLst>
</file>

<file path=ppt/tags/tag267.xml><?xml version="1.0" encoding="utf-8"?>
<p:tagLst xmlns:p="http://schemas.openxmlformats.org/presentationml/2006/main">
  <p:tag name="AS_UNIQUEID" val="624"/>
</p:tagLst>
</file>

<file path=ppt/tags/tag268.xml><?xml version="1.0" encoding="utf-8"?>
<p:tagLst xmlns:p="http://schemas.openxmlformats.org/presentationml/2006/main">
  <p:tag name="AS_UNIQUEID" val="625"/>
</p:tagLst>
</file>

<file path=ppt/tags/tag269.xml><?xml version="1.0" encoding="utf-8"?>
<p:tagLst xmlns:p="http://schemas.openxmlformats.org/presentationml/2006/main">
  <p:tag name="AS_UNIQUEID" val="626"/>
</p:tagLst>
</file>

<file path=ppt/tags/tag27.xml><?xml version="1.0" encoding="utf-8"?>
<p:tagLst xmlns:p="http://schemas.openxmlformats.org/presentationml/2006/main">
  <p:tag name="AS_UNIQUEID" val="421"/>
</p:tagLst>
</file>

<file path=ppt/tags/tag270.xml><?xml version="1.0" encoding="utf-8"?>
<p:tagLst xmlns:p="http://schemas.openxmlformats.org/presentationml/2006/main">
  <p:tag name="AS_UNIQUEID" val="974"/>
</p:tagLst>
</file>

<file path=ppt/tags/tag271.xml><?xml version="1.0" encoding="utf-8"?>
<p:tagLst xmlns:p="http://schemas.openxmlformats.org/presentationml/2006/main">
  <p:tag name="AS_UNIQUEID" val="718"/>
</p:tagLst>
</file>

<file path=ppt/tags/tag272.xml><?xml version="1.0" encoding="utf-8"?>
<p:tagLst xmlns:p="http://schemas.openxmlformats.org/presentationml/2006/main">
  <p:tag name="AS_UNIQUEID" val="719"/>
</p:tagLst>
</file>

<file path=ppt/tags/tag273.xml><?xml version="1.0" encoding="utf-8"?>
<p:tagLst xmlns:p="http://schemas.openxmlformats.org/presentationml/2006/main">
  <p:tag name="AS_UNIQUEID" val="720"/>
</p:tagLst>
</file>

<file path=ppt/tags/tag274.xml><?xml version="1.0" encoding="utf-8"?>
<p:tagLst xmlns:p="http://schemas.openxmlformats.org/presentationml/2006/main">
  <p:tag name="AS_UNIQUEID" val="721"/>
</p:tagLst>
</file>

<file path=ppt/tags/tag275.xml><?xml version="1.0" encoding="utf-8"?>
<p:tagLst xmlns:p="http://schemas.openxmlformats.org/presentationml/2006/main">
  <p:tag name="AS_UNIQUEID" val="722"/>
</p:tagLst>
</file>

<file path=ppt/tags/tag276.xml><?xml version="1.0" encoding="utf-8"?>
<p:tagLst xmlns:p="http://schemas.openxmlformats.org/presentationml/2006/main">
  <p:tag name="AS_UNIQUEID" val="723"/>
</p:tagLst>
</file>

<file path=ppt/tags/tag277.xml><?xml version="1.0" encoding="utf-8"?>
<p:tagLst xmlns:p="http://schemas.openxmlformats.org/presentationml/2006/main">
  <p:tag name="AS_UNIQUEID" val="975"/>
</p:tagLst>
</file>

<file path=ppt/tags/tag278.xml><?xml version="1.0" encoding="utf-8"?>
<p:tagLst xmlns:p="http://schemas.openxmlformats.org/presentationml/2006/main">
  <p:tag name="AS_UNIQUEID" val="725"/>
</p:tagLst>
</file>

<file path=ppt/tags/tag279.xml><?xml version="1.0" encoding="utf-8"?>
<p:tagLst xmlns:p="http://schemas.openxmlformats.org/presentationml/2006/main">
  <p:tag name="AS_UNIQUEID" val="726"/>
</p:tagLst>
</file>

<file path=ppt/tags/tag28.xml><?xml version="1.0" encoding="utf-8"?>
<p:tagLst xmlns:p="http://schemas.openxmlformats.org/presentationml/2006/main">
  <p:tag name="AS_UNIQUEID" val="422"/>
</p:tagLst>
</file>

<file path=ppt/tags/tag280.xml><?xml version="1.0" encoding="utf-8"?>
<p:tagLst xmlns:p="http://schemas.openxmlformats.org/presentationml/2006/main">
  <p:tag name="AS_UNIQUEID" val="976"/>
</p:tagLst>
</file>

<file path=ppt/tags/tag281.xml><?xml version="1.0" encoding="utf-8"?>
<p:tagLst xmlns:p="http://schemas.openxmlformats.org/presentationml/2006/main">
  <p:tag name="AS_UNIQUEID" val="728"/>
</p:tagLst>
</file>

<file path=ppt/tags/tag282.xml><?xml version="1.0" encoding="utf-8"?>
<p:tagLst xmlns:p="http://schemas.openxmlformats.org/presentationml/2006/main">
  <p:tag name="AS_UNIQUEID" val="977"/>
</p:tagLst>
</file>

<file path=ppt/tags/tag283.xml><?xml version="1.0" encoding="utf-8"?>
<p:tagLst xmlns:p="http://schemas.openxmlformats.org/presentationml/2006/main">
  <p:tag name="AS_UNIQUEID" val="978"/>
</p:tagLst>
</file>

<file path=ppt/tags/tag284.xml><?xml version="1.0" encoding="utf-8"?>
<p:tagLst xmlns:p="http://schemas.openxmlformats.org/presentationml/2006/main">
  <p:tag name="AS_UNIQUEID" val="979"/>
</p:tagLst>
</file>

<file path=ppt/tags/tag285.xml><?xml version="1.0" encoding="utf-8"?>
<p:tagLst xmlns:p="http://schemas.openxmlformats.org/presentationml/2006/main">
  <p:tag name="AS_UNIQUEID" val="980"/>
</p:tagLst>
</file>

<file path=ppt/tags/tag286.xml><?xml version="1.0" encoding="utf-8"?>
<p:tagLst xmlns:p="http://schemas.openxmlformats.org/presentationml/2006/main">
  <p:tag name="AS_UNIQUEID" val="981"/>
</p:tagLst>
</file>

<file path=ppt/tags/tag287.xml><?xml version="1.0" encoding="utf-8"?>
<p:tagLst xmlns:p="http://schemas.openxmlformats.org/presentationml/2006/main">
  <p:tag name="AS_UNIQUEID" val="982"/>
</p:tagLst>
</file>

<file path=ppt/tags/tag288.xml><?xml version="1.0" encoding="utf-8"?>
<p:tagLst xmlns:p="http://schemas.openxmlformats.org/presentationml/2006/main">
  <p:tag name="AS_UNIQUEID" val="983"/>
</p:tagLst>
</file>

<file path=ppt/tags/tag289.xml><?xml version="1.0" encoding="utf-8"?>
<p:tagLst xmlns:p="http://schemas.openxmlformats.org/presentationml/2006/main">
  <p:tag name="AS_UNIQUEID" val="984"/>
</p:tagLst>
</file>

<file path=ppt/tags/tag29.xml><?xml version="1.0" encoding="utf-8"?>
<p:tagLst xmlns:p="http://schemas.openxmlformats.org/presentationml/2006/main">
  <p:tag name="AS_UNIQUEID" val="423"/>
</p:tagLst>
</file>

<file path=ppt/tags/tag290.xml><?xml version="1.0" encoding="utf-8"?>
<p:tagLst xmlns:p="http://schemas.openxmlformats.org/presentationml/2006/main">
  <p:tag name="AS_UNIQUEID" val="730"/>
</p:tagLst>
</file>

<file path=ppt/tags/tag291.xml><?xml version="1.0" encoding="utf-8"?>
<p:tagLst xmlns:p="http://schemas.openxmlformats.org/presentationml/2006/main">
  <p:tag name="AS_UNIQUEID" val="731"/>
</p:tagLst>
</file>

<file path=ppt/tags/tag292.xml><?xml version="1.0" encoding="utf-8"?>
<p:tagLst xmlns:p="http://schemas.openxmlformats.org/presentationml/2006/main">
  <p:tag name="AS_UNIQUEID" val="985"/>
</p:tagLst>
</file>

<file path=ppt/tags/tag293.xml><?xml version="1.0" encoding="utf-8"?>
<p:tagLst xmlns:p="http://schemas.openxmlformats.org/presentationml/2006/main">
  <p:tag name="AS_UNIQUEID" val="733"/>
</p:tagLst>
</file>

<file path=ppt/tags/tag294.xml><?xml version="1.0" encoding="utf-8"?>
<p:tagLst xmlns:p="http://schemas.openxmlformats.org/presentationml/2006/main">
  <p:tag name="AS_UNIQUEID" val="734"/>
</p:tagLst>
</file>

<file path=ppt/tags/tag295.xml><?xml version="1.0" encoding="utf-8"?>
<p:tagLst xmlns:p="http://schemas.openxmlformats.org/presentationml/2006/main">
  <p:tag name="AS_UNIQUEID" val="735"/>
</p:tagLst>
</file>

<file path=ppt/tags/tag296.xml><?xml version="1.0" encoding="utf-8"?>
<p:tagLst xmlns:p="http://schemas.openxmlformats.org/presentationml/2006/main">
  <p:tag name="AS_UNIQUEID" val="736"/>
</p:tagLst>
</file>

<file path=ppt/tags/tag297.xml><?xml version="1.0" encoding="utf-8"?>
<p:tagLst xmlns:p="http://schemas.openxmlformats.org/presentationml/2006/main">
  <p:tag name="AS_UNIQUEID" val="53"/>
</p:tagLst>
</file>

<file path=ppt/tags/tag298.xml><?xml version="1.0" encoding="utf-8"?>
<p:tagLst xmlns:p="http://schemas.openxmlformats.org/presentationml/2006/main">
  <p:tag name="AS_UNIQUEID" val="986"/>
</p:tagLst>
</file>

<file path=ppt/tags/tag299.xml><?xml version="1.0" encoding="utf-8"?>
<p:tagLst xmlns:p="http://schemas.openxmlformats.org/presentationml/2006/main">
  <p:tag name="AS_UNIQUEID" val="738"/>
</p:tagLst>
</file>

<file path=ppt/tags/tag3.xml><?xml version="1.0" encoding="utf-8"?>
<p:tagLst xmlns:p="http://schemas.openxmlformats.org/presentationml/2006/main">
  <p:tag name="AS_UNIQUEID" val="397"/>
</p:tagLst>
</file>

<file path=ppt/tags/tag30.xml><?xml version="1.0" encoding="utf-8"?>
<p:tagLst xmlns:p="http://schemas.openxmlformats.org/presentationml/2006/main">
  <p:tag name="AS_UNIQUEID" val="424"/>
</p:tagLst>
</file>

<file path=ppt/tags/tag300.xml><?xml version="1.0" encoding="utf-8"?>
<p:tagLst xmlns:p="http://schemas.openxmlformats.org/presentationml/2006/main">
  <p:tag name="AS_UNIQUEID" val="739"/>
</p:tagLst>
</file>

<file path=ppt/tags/tag301.xml><?xml version="1.0" encoding="utf-8"?>
<p:tagLst xmlns:p="http://schemas.openxmlformats.org/presentationml/2006/main">
  <p:tag name="AS_UNIQUEID" val="987"/>
</p:tagLst>
</file>

<file path=ppt/tags/tag302.xml><?xml version="1.0" encoding="utf-8"?>
<p:tagLst xmlns:p="http://schemas.openxmlformats.org/presentationml/2006/main">
  <p:tag name="AS_UNIQUEID" val="741"/>
</p:tagLst>
</file>

<file path=ppt/tags/tag303.xml><?xml version="1.0" encoding="utf-8"?>
<p:tagLst xmlns:p="http://schemas.openxmlformats.org/presentationml/2006/main">
  <p:tag name="AS_UNIQUEID" val="742"/>
</p:tagLst>
</file>

<file path=ppt/tags/tag304.xml><?xml version="1.0" encoding="utf-8"?>
<p:tagLst xmlns:p="http://schemas.openxmlformats.org/presentationml/2006/main">
  <p:tag name="AS_UNIQUEID" val="988"/>
</p:tagLst>
</file>

<file path=ppt/tags/tag305.xml><?xml version="1.0" encoding="utf-8"?>
<p:tagLst xmlns:p="http://schemas.openxmlformats.org/presentationml/2006/main">
  <p:tag name="AS_UNIQUEID" val="744"/>
</p:tagLst>
</file>

<file path=ppt/tags/tag306.xml><?xml version="1.0" encoding="utf-8"?>
<p:tagLst xmlns:p="http://schemas.openxmlformats.org/presentationml/2006/main">
  <p:tag name="AS_UNIQUEID" val="745"/>
</p:tagLst>
</file>

<file path=ppt/tags/tag307.xml><?xml version="1.0" encoding="utf-8"?>
<p:tagLst xmlns:p="http://schemas.openxmlformats.org/presentationml/2006/main">
  <p:tag name="AS_UNIQUEID" val="746"/>
</p:tagLst>
</file>

<file path=ppt/tags/tag308.xml><?xml version="1.0" encoding="utf-8"?>
<p:tagLst xmlns:p="http://schemas.openxmlformats.org/presentationml/2006/main">
  <p:tag name="AS_UNIQUEID" val="747"/>
</p:tagLst>
</file>

<file path=ppt/tags/tag309.xml><?xml version="1.0" encoding="utf-8"?>
<p:tagLst xmlns:p="http://schemas.openxmlformats.org/presentationml/2006/main">
  <p:tag name="AS_UNIQUEID" val="748"/>
</p:tagLst>
</file>

<file path=ppt/tags/tag31.xml><?xml version="1.0" encoding="utf-8"?>
<p:tagLst xmlns:p="http://schemas.openxmlformats.org/presentationml/2006/main">
  <p:tag name="AS_UNIQUEID" val="425"/>
</p:tagLst>
</file>

<file path=ppt/tags/tag310.xml><?xml version="1.0" encoding="utf-8"?>
<p:tagLst xmlns:p="http://schemas.openxmlformats.org/presentationml/2006/main">
  <p:tag name="AS_UNIQUEID" val="749"/>
</p:tagLst>
</file>

<file path=ppt/tags/tag311.xml><?xml version="1.0" encoding="utf-8"?>
<p:tagLst xmlns:p="http://schemas.openxmlformats.org/presentationml/2006/main">
  <p:tag name="AS_UNIQUEID" val="750"/>
</p:tagLst>
</file>

<file path=ppt/tags/tag312.xml><?xml version="1.0" encoding="utf-8"?>
<p:tagLst xmlns:p="http://schemas.openxmlformats.org/presentationml/2006/main">
  <p:tag name="AS_UNIQUEID" val="751"/>
</p:tagLst>
</file>

<file path=ppt/tags/tag313.xml><?xml version="1.0" encoding="utf-8"?>
<p:tagLst xmlns:p="http://schemas.openxmlformats.org/presentationml/2006/main">
  <p:tag name="AS_UNIQUEID" val="752"/>
</p:tagLst>
</file>

<file path=ppt/tags/tag314.xml><?xml version="1.0" encoding="utf-8"?>
<p:tagLst xmlns:p="http://schemas.openxmlformats.org/presentationml/2006/main">
  <p:tag name="AS_UNIQUEID" val="753"/>
</p:tagLst>
</file>

<file path=ppt/tags/tag315.xml><?xml version="1.0" encoding="utf-8"?>
<p:tagLst xmlns:p="http://schemas.openxmlformats.org/presentationml/2006/main">
  <p:tag name="AS_UNIQUEID" val="754"/>
</p:tagLst>
</file>

<file path=ppt/tags/tag316.xml><?xml version="1.0" encoding="utf-8"?>
<p:tagLst xmlns:p="http://schemas.openxmlformats.org/presentationml/2006/main">
  <p:tag name="AS_UNIQUEID" val="755"/>
</p:tagLst>
</file>

<file path=ppt/tags/tag317.xml><?xml version="1.0" encoding="utf-8"?>
<p:tagLst xmlns:p="http://schemas.openxmlformats.org/presentationml/2006/main">
  <p:tag name="AS_UNIQUEID" val="756"/>
</p:tagLst>
</file>

<file path=ppt/tags/tag318.xml><?xml version="1.0" encoding="utf-8"?>
<p:tagLst xmlns:p="http://schemas.openxmlformats.org/presentationml/2006/main">
  <p:tag name="AS_UNIQUEID" val="757"/>
</p:tagLst>
</file>

<file path=ppt/tags/tag319.xml><?xml version="1.0" encoding="utf-8"?>
<p:tagLst xmlns:p="http://schemas.openxmlformats.org/presentationml/2006/main">
  <p:tag name="AS_UNIQUEID" val="758"/>
</p:tagLst>
</file>

<file path=ppt/tags/tag32.xml><?xml version="1.0" encoding="utf-8"?>
<p:tagLst xmlns:p="http://schemas.openxmlformats.org/presentationml/2006/main">
  <p:tag name="AS_UNIQUEID" val="426"/>
</p:tagLst>
</file>

<file path=ppt/tags/tag320.xml><?xml version="1.0" encoding="utf-8"?>
<p:tagLst xmlns:p="http://schemas.openxmlformats.org/presentationml/2006/main">
  <p:tag name="AS_UNIQUEID" val="759"/>
</p:tagLst>
</file>

<file path=ppt/tags/tag321.xml><?xml version="1.0" encoding="utf-8"?>
<p:tagLst xmlns:p="http://schemas.openxmlformats.org/presentationml/2006/main">
  <p:tag name="AS_UNIQUEID" val="760"/>
</p:tagLst>
</file>

<file path=ppt/tags/tag322.xml><?xml version="1.0" encoding="utf-8"?>
<p:tagLst xmlns:p="http://schemas.openxmlformats.org/presentationml/2006/main">
  <p:tag name="AS_UNIQUEID" val="761"/>
</p:tagLst>
</file>

<file path=ppt/tags/tag323.xml><?xml version="1.0" encoding="utf-8"?>
<p:tagLst xmlns:p="http://schemas.openxmlformats.org/presentationml/2006/main">
  <p:tag name="AS_UNIQUEID" val="762"/>
</p:tagLst>
</file>

<file path=ppt/tags/tag324.xml><?xml version="1.0" encoding="utf-8"?>
<p:tagLst xmlns:p="http://schemas.openxmlformats.org/presentationml/2006/main">
  <p:tag name="AS_UNIQUEID" val="763"/>
</p:tagLst>
</file>

<file path=ppt/tags/tag325.xml><?xml version="1.0" encoding="utf-8"?>
<p:tagLst xmlns:p="http://schemas.openxmlformats.org/presentationml/2006/main">
  <p:tag name="AS_UNIQUEID" val="764"/>
</p:tagLst>
</file>

<file path=ppt/tags/tag326.xml><?xml version="1.0" encoding="utf-8"?>
<p:tagLst xmlns:p="http://schemas.openxmlformats.org/presentationml/2006/main">
  <p:tag name="AS_UNIQUEID" val="765"/>
</p:tagLst>
</file>

<file path=ppt/tags/tag327.xml><?xml version="1.0" encoding="utf-8"?>
<p:tagLst xmlns:p="http://schemas.openxmlformats.org/presentationml/2006/main">
  <p:tag name="AS_UNIQUEID" val="766"/>
</p:tagLst>
</file>

<file path=ppt/tags/tag328.xml><?xml version="1.0" encoding="utf-8"?>
<p:tagLst xmlns:p="http://schemas.openxmlformats.org/presentationml/2006/main">
  <p:tag name="AS_UNIQUEID" val="767"/>
</p:tagLst>
</file>

<file path=ppt/tags/tag329.xml><?xml version="1.0" encoding="utf-8"?>
<p:tagLst xmlns:p="http://schemas.openxmlformats.org/presentationml/2006/main">
  <p:tag name="AS_UNIQUEID" val="768"/>
</p:tagLst>
</file>

<file path=ppt/tags/tag33.xml><?xml version="1.0" encoding="utf-8"?>
<p:tagLst xmlns:p="http://schemas.openxmlformats.org/presentationml/2006/main">
  <p:tag name="AS_UNIQUEID" val="427"/>
</p:tagLst>
</file>

<file path=ppt/tags/tag330.xml><?xml version="1.0" encoding="utf-8"?>
<p:tagLst xmlns:p="http://schemas.openxmlformats.org/presentationml/2006/main">
  <p:tag name="AS_UNIQUEID" val="769"/>
</p:tagLst>
</file>

<file path=ppt/tags/tag331.xml><?xml version="1.0" encoding="utf-8"?>
<p:tagLst xmlns:p="http://schemas.openxmlformats.org/presentationml/2006/main">
  <p:tag name="AS_UNIQUEID" val="770"/>
</p:tagLst>
</file>

<file path=ppt/tags/tag332.xml><?xml version="1.0" encoding="utf-8"?>
<p:tagLst xmlns:p="http://schemas.openxmlformats.org/presentationml/2006/main">
  <p:tag name="AS_UNIQUEID" val="771"/>
</p:tagLst>
</file>

<file path=ppt/tags/tag333.xml><?xml version="1.0" encoding="utf-8"?>
<p:tagLst xmlns:p="http://schemas.openxmlformats.org/presentationml/2006/main">
  <p:tag name="AS_UNIQUEID" val="989"/>
</p:tagLst>
</file>

<file path=ppt/tags/tag334.xml><?xml version="1.0" encoding="utf-8"?>
<p:tagLst xmlns:p="http://schemas.openxmlformats.org/presentationml/2006/main">
  <p:tag name="AS_UNIQUEID" val="778"/>
</p:tagLst>
</file>

<file path=ppt/tags/tag335.xml><?xml version="1.0" encoding="utf-8"?>
<p:tagLst xmlns:p="http://schemas.openxmlformats.org/presentationml/2006/main">
  <p:tag name="AS_UNIQUEID" val="779"/>
</p:tagLst>
</file>

<file path=ppt/tags/tag336.xml><?xml version="1.0" encoding="utf-8"?>
<p:tagLst xmlns:p="http://schemas.openxmlformats.org/presentationml/2006/main">
  <p:tag name="AS_UNIQUEID" val="990"/>
</p:tagLst>
</file>

<file path=ppt/tags/tag337.xml><?xml version="1.0" encoding="utf-8"?>
<p:tagLst xmlns:p="http://schemas.openxmlformats.org/presentationml/2006/main">
  <p:tag name="AS_UNIQUEID" val="991"/>
</p:tagLst>
</file>

<file path=ppt/tags/tag338.xml><?xml version="1.0" encoding="utf-8"?>
<p:tagLst xmlns:p="http://schemas.openxmlformats.org/presentationml/2006/main">
  <p:tag name="AS_UNIQUEID" val="992"/>
</p:tagLst>
</file>

<file path=ppt/tags/tag339.xml><?xml version="1.0" encoding="utf-8"?>
<p:tagLst xmlns:p="http://schemas.openxmlformats.org/presentationml/2006/main">
  <p:tag name="AS_UNIQUEID" val="783"/>
</p:tagLst>
</file>

<file path=ppt/tags/tag34.xml><?xml version="1.0" encoding="utf-8"?>
<p:tagLst xmlns:p="http://schemas.openxmlformats.org/presentationml/2006/main">
  <p:tag name="AS_UNIQUEID" val="428"/>
</p:tagLst>
</file>

<file path=ppt/tags/tag340.xml><?xml version="1.0" encoding="utf-8"?>
<p:tagLst xmlns:p="http://schemas.openxmlformats.org/presentationml/2006/main">
  <p:tag name="AS_UNIQUEID" val="54"/>
</p:tagLst>
</file>

<file path=ppt/tags/tag341.xml><?xml version="1.0" encoding="utf-8"?>
<p:tagLst xmlns:p="http://schemas.openxmlformats.org/presentationml/2006/main">
  <p:tag name="AS_UNIQUEID" val="993"/>
</p:tagLst>
</file>

<file path=ppt/tags/tag342.xml><?xml version="1.0" encoding="utf-8"?>
<p:tagLst xmlns:p="http://schemas.openxmlformats.org/presentationml/2006/main">
  <p:tag name="AS_UNIQUEID" val="785"/>
</p:tagLst>
</file>

<file path=ppt/tags/tag343.xml><?xml version="1.0" encoding="utf-8"?>
<p:tagLst xmlns:p="http://schemas.openxmlformats.org/presentationml/2006/main">
  <p:tag name="AS_UNIQUEID" val="994"/>
</p:tagLst>
</file>

<file path=ppt/tags/tag344.xml><?xml version="1.0" encoding="utf-8"?>
<p:tagLst xmlns:p="http://schemas.openxmlformats.org/presentationml/2006/main">
  <p:tag name="AS_UNIQUEID" val="56"/>
</p:tagLst>
</file>

<file path=ppt/tags/tag345.xml><?xml version="1.0" encoding="utf-8"?>
<p:tagLst xmlns:p="http://schemas.openxmlformats.org/presentationml/2006/main">
  <p:tag name="AS_UNIQUEID" val="995"/>
</p:tagLst>
</file>

<file path=ppt/tags/tag346.xml><?xml version="1.0" encoding="utf-8"?>
<p:tagLst xmlns:p="http://schemas.openxmlformats.org/presentationml/2006/main">
  <p:tag name="AS_UNIQUEID" val="61"/>
</p:tagLst>
</file>

<file path=ppt/tags/tag347.xml><?xml version="1.0" encoding="utf-8"?>
<p:tagLst xmlns:p="http://schemas.openxmlformats.org/presentationml/2006/main">
  <p:tag name="AS_UNIQUEID" val="62"/>
</p:tagLst>
</file>

<file path=ppt/tags/tag348.xml><?xml version="1.0" encoding="utf-8"?>
<p:tagLst xmlns:p="http://schemas.openxmlformats.org/presentationml/2006/main">
  <p:tag name="AS_UNIQUEID" val="996"/>
</p:tagLst>
</file>

<file path=ppt/tags/tag349.xml><?xml version="1.0" encoding="utf-8"?>
<p:tagLst xmlns:p="http://schemas.openxmlformats.org/presentationml/2006/main">
  <p:tag name="AS_UNIQUEID" val="789"/>
</p:tagLst>
</file>

<file path=ppt/tags/tag35.xml><?xml version="1.0" encoding="utf-8"?>
<p:tagLst xmlns:p="http://schemas.openxmlformats.org/presentationml/2006/main">
  <p:tag name="AS_UNIQUEID" val="940"/>
</p:tagLst>
</file>

<file path=ppt/tags/tag350.xml><?xml version="1.0" encoding="utf-8"?>
<p:tagLst xmlns:p="http://schemas.openxmlformats.org/presentationml/2006/main">
  <p:tag name="AS_UNIQUEID" val="790"/>
</p:tagLst>
</file>

<file path=ppt/tags/tag351.xml><?xml version="1.0" encoding="utf-8"?>
<p:tagLst xmlns:p="http://schemas.openxmlformats.org/presentationml/2006/main">
  <p:tag name="AS_UNIQUEID" val="791"/>
</p:tagLst>
</file>

<file path=ppt/tags/tag352.xml><?xml version="1.0" encoding="utf-8"?>
<p:tagLst xmlns:p="http://schemas.openxmlformats.org/presentationml/2006/main">
  <p:tag name="AS_UNIQUEID" val="792"/>
</p:tagLst>
</file>

<file path=ppt/tags/tag353.xml><?xml version="1.0" encoding="utf-8"?>
<p:tagLst xmlns:p="http://schemas.openxmlformats.org/presentationml/2006/main">
  <p:tag name="AS_UNIQUEID" val="793"/>
</p:tagLst>
</file>

<file path=ppt/tags/tag354.xml><?xml version="1.0" encoding="utf-8"?>
<p:tagLst xmlns:p="http://schemas.openxmlformats.org/presentationml/2006/main">
  <p:tag name="AS_UNIQUEID" val="794"/>
</p:tagLst>
</file>

<file path=ppt/tags/tag355.xml><?xml version="1.0" encoding="utf-8"?>
<p:tagLst xmlns:p="http://schemas.openxmlformats.org/presentationml/2006/main">
  <p:tag name="AS_UNIQUEID" val="795"/>
</p:tagLst>
</file>

<file path=ppt/tags/tag356.xml><?xml version="1.0" encoding="utf-8"?>
<p:tagLst xmlns:p="http://schemas.openxmlformats.org/presentationml/2006/main">
  <p:tag name="AS_UNIQUEID" val="997"/>
</p:tagLst>
</file>

<file path=ppt/tags/tag357.xml><?xml version="1.0" encoding="utf-8"?>
<p:tagLst xmlns:p="http://schemas.openxmlformats.org/presentationml/2006/main">
  <p:tag name="AS_UNIQUEID" val="797"/>
</p:tagLst>
</file>

<file path=ppt/tags/tag358.xml><?xml version="1.0" encoding="utf-8"?>
<p:tagLst xmlns:p="http://schemas.openxmlformats.org/presentationml/2006/main">
  <p:tag name="AS_UNIQUEID" val="798"/>
</p:tagLst>
</file>

<file path=ppt/tags/tag359.xml><?xml version="1.0" encoding="utf-8"?>
<p:tagLst xmlns:p="http://schemas.openxmlformats.org/presentationml/2006/main">
  <p:tag name="AS_UNIQUEID" val="799"/>
</p:tagLst>
</file>

<file path=ppt/tags/tag36.xml><?xml version="1.0" encoding="utf-8"?>
<p:tagLst xmlns:p="http://schemas.openxmlformats.org/presentationml/2006/main">
  <p:tag name="AS_UNIQUEID" val="430"/>
</p:tagLst>
</file>

<file path=ppt/tags/tag360.xml><?xml version="1.0" encoding="utf-8"?>
<p:tagLst xmlns:p="http://schemas.openxmlformats.org/presentationml/2006/main">
  <p:tag name="AS_UNIQUEID" val="800"/>
</p:tagLst>
</file>

<file path=ppt/tags/tag361.xml><?xml version="1.0" encoding="utf-8"?>
<p:tagLst xmlns:p="http://schemas.openxmlformats.org/presentationml/2006/main">
  <p:tag name="AS_UNIQUEID" val="801"/>
</p:tagLst>
</file>

<file path=ppt/tags/tag362.xml><?xml version="1.0" encoding="utf-8"?>
<p:tagLst xmlns:p="http://schemas.openxmlformats.org/presentationml/2006/main">
  <p:tag name="AS_UNIQUEID" val="802"/>
</p:tagLst>
</file>

<file path=ppt/tags/tag363.xml><?xml version="1.0" encoding="utf-8"?>
<p:tagLst xmlns:p="http://schemas.openxmlformats.org/presentationml/2006/main">
  <p:tag name="AS_UNIQUEID" val="803"/>
</p:tagLst>
</file>

<file path=ppt/tags/tag364.xml><?xml version="1.0" encoding="utf-8"?>
<p:tagLst xmlns:p="http://schemas.openxmlformats.org/presentationml/2006/main">
  <p:tag name="AS_UNIQUEID" val="998"/>
</p:tagLst>
</file>

<file path=ppt/tags/tag365.xml><?xml version="1.0" encoding="utf-8"?>
<p:tagLst xmlns:p="http://schemas.openxmlformats.org/presentationml/2006/main">
  <p:tag name="AS_UNIQUEID" val="805"/>
</p:tagLst>
</file>

<file path=ppt/tags/tag366.xml><?xml version="1.0" encoding="utf-8"?>
<p:tagLst xmlns:p="http://schemas.openxmlformats.org/presentationml/2006/main">
  <p:tag name="AS_UNIQUEID" val="806"/>
</p:tagLst>
</file>

<file path=ppt/tags/tag367.xml><?xml version="1.0" encoding="utf-8"?>
<p:tagLst xmlns:p="http://schemas.openxmlformats.org/presentationml/2006/main">
  <p:tag name="AS_UNIQUEID" val="807"/>
</p:tagLst>
</file>

<file path=ppt/tags/tag368.xml><?xml version="1.0" encoding="utf-8"?>
<p:tagLst xmlns:p="http://schemas.openxmlformats.org/presentationml/2006/main">
  <p:tag name="AS_UNIQUEID" val="808"/>
</p:tagLst>
</file>

<file path=ppt/tags/tag369.xml><?xml version="1.0" encoding="utf-8"?>
<p:tagLst xmlns:p="http://schemas.openxmlformats.org/presentationml/2006/main">
  <p:tag name="AS_UNIQUEID" val="809"/>
</p:tagLst>
</file>

<file path=ppt/tags/tag37.xml><?xml version="1.0" encoding="utf-8"?>
<p:tagLst xmlns:p="http://schemas.openxmlformats.org/presentationml/2006/main">
  <p:tag name="AS_UNIQUEID" val="431"/>
</p:tagLst>
</file>

<file path=ppt/tags/tag370.xml><?xml version="1.0" encoding="utf-8"?>
<p:tagLst xmlns:p="http://schemas.openxmlformats.org/presentationml/2006/main">
  <p:tag name="AS_UNIQUEID" val="810"/>
</p:tagLst>
</file>

<file path=ppt/tags/tag371.xml><?xml version="1.0" encoding="utf-8"?>
<p:tagLst xmlns:p="http://schemas.openxmlformats.org/presentationml/2006/main">
  <p:tag name="AS_UNIQUEID" val="999"/>
</p:tagLst>
</file>

<file path=ppt/tags/tag372.xml><?xml version="1.0" encoding="utf-8"?>
<p:tagLst xmlns:p="http://schemas.openxmlformats.org/presentationml/2006/main">
  <p:tag name="AS_UNIQUEID" val="812"/>
</p:tagLst>
</file>

<file path=ppt/tags/tag373.xml><?xml version="1.0" encoding="utf-8"?>
<p:tagLst xmlns:p="http://schemas.openxmlformats.org/presentationml/2006/main">
  <p:tag name="AS_UNIQUEID" val="813"/>
</p:tagLst>
</file>

<file path=ppt/tags/tag374.xml><?xml version="1.0" encoding="utf-8"?>
<p:tagLst xmlns:p="http://schemas.openxmlformats.org/presentationml/2006/main">
  <p:tag name="AS_UNIQUEID" val="814"/>
</p:tagLst>
</file>

<file path=ppt/tags/tag375.xml><?xml version="1.0" encoding="utf-8"?>
<p:tagLst xmlns:p="http://schemas.openxmlformats.org/presentationml/2006/main">
  <p:tag name="AS_UNIQUEID" val="815"/>
</p:tagLst>
</file>

<file path=ppt/tags/tag376.xml><?xml version="1.0" encoding="utf-8"?>
<p:tagLst xmlns:p="http://schemas.openxmlformats.org/presentationml/2006/main">
  <p:tag name="AS_UNIQUEID" val="816"/>
</p:tagLst>
</file>

<file path=ppt/tags/tag377.xml><?xml version="1.0" encoding="utf-8"?>
<p:tagLst xmlns:p="http://schemas.openxmlformats.org/presentationml/2006/main">
  <p:tag name="AS_UNIQUEID" val="817"/>
</p:tagLst>
</file>

<file path=ppt/tags/tag378.xml><?xml version="1.0" encoding="utf-8"?>
<p:tagLst xmlns:p="http://schemas.openxmlformats.org/presentationml/2006/main">
  <p:tag name="AS_UNIQUEID" val="1000"/>
</p:tagLst>
</file>

<file path=ppt/tags/tag379.xml><?xml version="1.0" encoding="utf-8"?>
<p:tagLst xmlns:p="http://schemas.openxmlformats.org/presentationml/2006/main">
  <p:tag name="AS_UNIQUEID" val="819"/>
</p:tagLst>
</file>

<file path=ppt/tags/tag38.xml><?xml version="1.0" encoding="utf-8"?>
<p:tagLst xmlns:p="http://schemas.openxmlformats.org/presentationml/2006/main">
  <p:tag name="AS_UNIQUEID" val="432"/>
</p:tagLst>
</file>

<file path=ppt/tags/tag380.xml><?xml version="1.0" encoding="utf-8"?>
<p:tagLst xmlns:p="http://schemas.openxmlformats.org/presentationml/2006/main">
  <p:tag name="AS_UNIQUEID" val="820"/>
</p:tagLst>
</file>

<file path=ppt/tags/tag381.xml><?xml version="1.0" encoding="utf-8"?>
<p:tagLst xmlns:p="http://schemas.openxmlformats.org/presentationml/2006/main">
  <p:tag name="AS_UNIQUEID" val="821"/>
</p:tagLst>
</file>

<file path=ppt/tags/tag382.xml><?xml version="1.0" encoding="utf-8"?>
<p:tagLst xmlns:p="http://schemas.openxmlformats.org/presentationml/2006/main">
  <p:tag name="AS_UNIQUEID" val="822"/>
</p:tagLst>
</file>

<file path=ppt/tags/tag383.xml><?xml version="1.0" encoding="utf-8"?>
<p:tagLst xmlns:p="http://schemas.openxmlformats.org/presentationml/2006/main">
  <p:tag name="AS_UNIQUEID" val="823"/>
</p:tagLst>
</file>

<file path=ppt/tags/tag384.xml><?xml version="1.0" encoding="utf-8"?>
<p:tagLst xmlns:p="http://schemas.openxmlformats.org/presentationml/2006/main">
  <p:tag name="AS_UNIQUEID" val="1001"/>
</p:tagLst>
</file>

<file path=ppt/tags/tag385.xml><?xml version="1.0" encoding="utf-8"?>
<p:tagLst xmlns:p="http://schemas.openxmlformats.org/presentationml/2006/main">
  <p:tag name="AS_UNIQUEID" val="825"/>
</p:tagLst>
</file>

<file path=ppt/tags/tag386.xml><?xml version="1.0" encoding="utf-8"?>
<p:tagLst xmlns:p="http://schemas.openxmlformats.org/presentationml/2006/main">
  <p:tag name="AS_UNIQUEID" val="826"/>
</p:tagLst>
</file>

<file path=ppt/tags/tag387.xml><?xml version="1.0" encoding="utf-8"?>
<p:tagLst xmlns:p="http://schemas.openxmlformats.org/presentationml/2006/main">
  <p:tag name="AS_UNIQUEID" val="827"/>
</p:tagLst>
</file>

<file path=ppt/tags/tag388.xml><?xml version="1.0" encoding="utf-8"?>
<p:tagLst xmlns:p="http://schemas.openxmlformats.org/presentationml/2006/main">
  <p:tag name="AS_UNIQUEID" val="828"/>
</p:tagLst>
</file>

<file path=ppt/tags/tag389.xml><?xml version="1.0" encoding="utf-8"?>
<p:tagLst xmlns:p="http://schemas.openxmlformats.org/presentationml/2006/main">
  <p:tag name="AS_UNIQUEID" val="829"/>
</p:tagLst>
</file>

<file path=ppt/tags/tag39.xml><?xml version="1.0" encoding="utf-8"?>
<p:tagLst xmlns:p="http://schemas.openxmlformats.org/presentationml/2006/main">
  <p:tag name="AS_UNIQUEID" val="433"/>
</p:tagLst>
</file>

<file path=ppt/tags/tag390.xml><?xml version="1.0" encoding="utf-8"?>
<p:tagLst xmlns:p="http://schemas.openxmlformats.org/presentationml/2006/main">
  <p:tag name="AS_UNIQUEID" val="830"/>
</p:tagLst>
</file>

<file path=ppt/tags/tag391.xml><?xml version="1.0" encoding="utf-8"?>
<p:tagLst xmlns:p="http://schemas.openxmlformats.org/presentationml/2006/main">
  <p:tag name="AS_UNIQUEID" val="831"/>
</p:tagLst>
</file>

<file path=ppt/tags/tag392.xml><?xml version="1.0" encoding="utf-8"?>
<p:tagLst xmlns:p="http://schemas.openxmlformats.org/presentationml/2006/main">
  <p:tag name="AS_UNIQUEID" val="832"/>
</p:tagLst>
</file>

<file path=ppt/tags/tag393.xml><?xml version="1.0" encoding="utf-8"?>
<p:tagLst xmlns:p="http://schemas.openxmlformats.org/presentationml/2006/main">
  <p:tag name="AS_UNIQUEID" val="1002"/>
</p:tagLst>
</file>

<file path=ppt/tags/tag394.xml><?xml version="1.0" encoding="utf-8"?>
<p:tagLst xmlns:p="http://schemas.openxmlformats.org/presentationml/2006/main">
  <p:tag name="AS_UNIQUEID" val="835"/>
</p:tagLst>
</file>

<file path=ppt/tags/tag395.xml><?xml version="1.0" encoding="utf-8"?>
<p:tagLst xmlns:p="http://schemas.openxmlformats.org/presentationml/2006/main">
  <p:tag name="AS_UNIQUEID" val="836"/>
</p:tagLst>
</file>

<file path=ppt/tags/tag396.xml><?xml version="1.0" encoding="utf-8"?>
<p:tagLst xmlns:p="http://schemas.openxmlformats.org/presentationml/2006/main">
  <p:tag name="AS_UNIQUEID" val="837"/>
</p:tagLst>
</file>

<file path=ppt/tags/tag397.xml><?xml version="1.0" encoding="utf-8"?>
<p:tagLst xmlns:p="http://schemas.openxmlformats.org/presentationml/2006/main">
  <p:tag name="AS_UNIQUEID" val="838"/>
</p:tagLst>
</file>

<file path=ppt/tags/tag398.xml><?xml version="1.0" encoding="utf-8"?>
<p:tagLst xmlns:p="http://schemas.openxmlformats.org/presentationml/2006/main">
  <p:tag name="AS_UNIQUEID" val="839"/>
</p:tagLst>
</file>

<file path=ppt/tags/tag399.xml><?xml version="1.0" encoding="utf-8"?>
<p:tagLst xmlns:p="http://schemas.openxmlformats.org/presentationml/2006/main">
  <p:tag name="AS_UNIQUEID" val="840"/>
</p:tagLst>
</file>

<file path=ppt/tags/tag4.xml><?xml version="1.0" encoding="utf-8"?>
<p:tagLst xmlns:p="http://schemas.openxmlformats.org/presentationml/2006/main">
  <p:tag name="AS_UNIQUEID" val="398"/>
</p:tagLst>
</file>

<file path=ppt/tags/tag40.xml><?xml version="1.0" encoding="utf-8"?>
<p:tagLst xmlns:p="http://schemas.openxmlformats.org/presentationml/2006/main">
  <p:tag name="AS_UNIQUEID" val="941"/>
</p:tagLst>
</file>

<file path=ppt/tags/tag400.xml><?xml version="1.0" encoding="utf-8"?>
<p:tagLst xmlns:p="http://schemas.openxmlformats.org/presentationml/2006/main">
  <p:tag name="AS_UNIQUEID" val="841"/>
</p:tagLst>
</file>

<file path=ppt/tags/tag401.xml><?xml version="1.0" encoding="utf-8"?>
<p:tagLst xmlns:p="http://schemas.openxmlformats.org/presentationml/2006/main">
  <p:tag name="AS_UNIQUEID" val="842"/>
</p:tagLst>
</file>

<file path=ppt/tags/tag402.xml><?xml version="1.0" encoding="utf-8"?>
<p:tagLst xmlns:p="http://schemas.openxmlformats.org/presentationml/2006/main">
  <p:tag name="AS_UNIQUEID" val="843"/>
</p:tagLst>
</file>

<file path=ppt/tags/tag403.xml><?xml version="1.0" encoding="utf-8"?>
<p:tagLst xmlns:p="http://schemas.openxmlformats.org/presentationml/2006/main">
  <p:tag name="AS_UNIQUEID" val="844"/>
</p:tagLst>
</file>

<file path=ppt/tags/tag404.xml><?xml version="1.0" encoding="utf-8"?>
<p:tagLst xmlns:p="http://schemas.openxmlformats.org/presentationml/2006/main">
  <p:tag name="AS_UNIQUEID" val="1003"/>
</p:tagLst>
</file>

<file path=ppt/tags/tag405.xml><?xml version="1.0" encoding="utf-8"?>
<p:tagLst xmlns:p="http://schemas.openxmlformats.org/presentationml/2006/main">
  <p:tag name="AS_UNIQUEID" val="846"/>
</p:tagLst>
</file>

<file path=ppt/tags/tag406.xml><?xml version="1.0" encoding="utf-8"?>
<p:tagLst xmlns:p="http://schemas.openxmlformats.org/presentationml/2006/main">
  <p:tag name="AS_UNIQUEID" val="847"/>
</p:tagLst>
</file>

<file path=ppt/tags/tag407.xml><?xml version="1.0" encoding="utf-8"?>
<p:tagLst xmlns:p="http://schemas.openxmlformats.org/presentationml/2006/main">
  <p:tag name="AS_UNIQUEID" val="1004"/>
</p:tagLst>
</file>

<file path=ppt/tags/tag408.xml><?xml version="1.0" encoding="utf-8"?>
<p:tagLst xmlns:p="http://schemas.openxmlformats.org/presentationml/2006/main">
  <p:tag name="AS_UNIQUEID" val="849"/>
</p:tagLst>
</file>

<file path=ppt/tags/tag409.xml><?xml version="1.0" encoding="utf-8"?>
<p:tagLst xmlns:p="http://schemas.openxmlformats.org/presentationml/2006/main">
  <p:tag name="AS_UNIQUEID" val="850"/>
</p:tagLst>
</file>

<file path=ppt/tags/tag41.xml><?xml version="1.0" encoding="utf-8"?>
<p:tagLst xmlns:p="http://schemas.openxmlformats.org/presentationml/2006/main">
  <p:tag name="AS_UNIQUEID" val="435"/>
</p:tagLst>
</file>

<file path=ppt/tags/tag410.xml><?xml version="1.0" encoding="utf-8"?>
<p:tagLst xmlns:p="http://schemas.openxmlformats.org/presentationml/2006/main">
  <p:tag name="AS_UNIQUEID" val="851"/>
</p:tagLst>
</file>

<file path=ppt/tags/tag411.xml><?xml version="1.0" encoding="utf-8"?>
<p:tagLst xmlns:p="http://schemas.openxmlformats.org/presentationml/2006/main">
  <p:tag name="AS_UNIQUEID" val="852"/>
</p:tagLst>
</file>

<file path=ppt/tags/tag412.xml><?xml version="1.0" encoding="utf-8"?>
<p:tagLst xmlns:p="http://schemas.openxmlformats.org/presentationml/2006/main">
  <p:tag name="AS_UNIQUEID" val="853"/>
</p:tagLst>
</file>

<file path=ppt/tags/tag413.xml><?xml version="1.0" encoding="utf-8"?>
<p:tagLst xmlns:p="http://schemas.openxmlformats.org/presentationml/2006/main">
  <p:tag name="AS_UNIQUEID" val="854"/>
</p:tagLst>
</file>

<file path=ppt/tags/tag414.xml><?xml version="1.0" encoding="utf-8"?>
<p:tagLst xmlns:p="http://schemas.openxmlformats.org/presentationml/2006/main">
  <p:tag name="AS_UNIQUEID" val="855"/>
</p:tagLst>
</file>

<file path=ppt/tags/tag415.xml><?xml version="1.0" encoding="utf-8"?>
<p:tagLst xmlns:p="http://schemas.openxmlformats.org/presentationml/2006/main">
  <p:tag name="AS_UNIQUEID" val="1005"/>
</p:tagLst>
</file>

<file path=ppt/tags/tag416.xml><?xml version="1.0" encoding="utf-8"?>
<p:tagLst xmlns:p="http://schemas.openxmlformats.org/presentationml/2006/main">
  <p:tag name="AS_UNIQUEID" val="857"/>
</p:tagLst>
</file>

<file path=ppt/tags/tag417.xml><?xml version="1.0" encoding="utf-8"?>
<p:tagLst xmlns:p="http://schemas.openxmlformats.org/presentationml/2006/main">
  <p:tag name="AS_UNIQUEID" val="858"/>
</p:tagLst>
</file>

<file path=ppt/tags/tag418.xml><?xml version="1.0" encoding="utf-8"?>
<p:tagLst xmlns:p="http://schemas.openxmlformats.org/presentationml/2006/main">
  <p:tag name="AS_UNIQUEID" val="859"/>
</p:tagLst>
</file>

<file path=ppt/tags/tag419.xml><?xml version="1.0" encoding="utf-8"?>
<p:tagLst xmlns:p="http://schemas.openxmlformats.org/presentationml/2006/main">
  <p:tag name="AS_UNIQUEID" val="860"/>
</p:tagLst>
</file>

<file path=ppt/tags/tag42.xml><?xml version="1.0" encoding="utf-8"?>
<p:tagLst xmlns:p="http://schemas.openxmlformats.org/presentationml/2006/main">
  <p:tag name="AS_UNIQUEID" val="436"/>
</p:tagLst>
</file>

<file path=ppt/tags/tag420.xml><?xml version="1.0" encoding="utf-8"?>
<p:tagLst xmlns:p="http://schemas.openxmlformats.org/presentationml/2006/main">
  <p:tag name="AS_UNIQUEID" val="1006"/>
</p:tagLst>
</file>

<file path=ppt/tags/tag421.xml><?xml version="1.0" encoding="utf-8"?>
<p:tagLst xmlns:p="http://schemas.openxmlformats.org/presentationml/2006/main">
  <p:tag name="AS_UNIQUEID" val="862"/>
</p:tagLst>
</file>

<file path=ppt/tags/tag422.xml><?xml version="1.0" encoding="utf-8"?>
<p:tagLst xmlns:p="http://schemas.openxmlformats.org/presentationml/2006/main">
  <p:tag name="AS_UNIQUEID" val="863"/>
</p:tagLst>
</file>

<file path=ppt/tags/tag423.xml><?xml version="1.0" encoding="utf-8"?>
<p:tagLst xmlns:p="http://schemas.openxmlformats.org/presentationml/2006/main">
  <p:tag name="AS_UNIQUEID" val="864"/>
</p:tagLst>
</file>

<file path=ppt/tags/tag424.xml><?xml version="1.0" encoding="utf-8"?>
<p:tagLst xmlns:p="http://schemas.openxmlformats.org/presentationml/2006/main">
  <p:tag name="AS_UNIQUEID" val="865"/>
</p:tagLst>
</file>

<file path=ppt/tags/tag425.xml><?xml version="1.0" encoding="utf-8"?>
<p:tagLst xmlns:p="http://schemas.openxmlformats.org/presentationml/2006/main">
  <p:tag name="AS_UNIQUEID" val="866"/>
</p:tagLst>
</file>

<file path=ppt/tags/tag426.xml><?xml version="1.0" encoding="utf-8"?>
<p:tagLst xmlns:p="http://schemas.openxmlformats.org/presentationml/2006/main">
  <p:tag name="AS_UNIQUEID" val="1007"/>
</p:tagLst>
</file>

<file path=ppt/tags/tag427.xml><?xml version="1.0" encoding="utf-8"?>
<p:tagLst xmlns:p="http://schemas.openxmlformats.org/presentationml/2006/main">
  <p:tag name="AS_UNIQUEID" val="1008"/>
</p:tagLst>
</file>

<file path=ppt/tags/tag428.xml><?xml version="1.0" encoding="utf-8"?>
<p:tagLst xmlns:p="http://schemas.openxmlformats.org/presentationml/2006/main">
  <p:tag name="AS_UNIQUEID" val="1009"/>
</p:tagLst>
</file>

<file path=ppt/tags/tag429.xml><?xml version="1.0" encoding="utf-8"?>
<p:tagLst xmlns:p="http://schemas.openxmlformats.org/presentationml/2006/main">
  <p:tag name="AS_UNIQUEID" val="1010"/>
</p:tagLst>
</file>

<file path=ppt/tags/tag43.xml><?xml version="1.0" encoding="utf-8"?>
<p:tagLst xmlns:p="http://schemas.openxmlformats.org/presentationml/2006/main">
  <p:tag name="AS_UNIQUEID" val="437"/>
</p:tagLst>
</file>

<file path=ppt/tags/tag430.xml><?xml version="1.0" encoding="utf-8"?>
<p:tagLst xmlns:p="http://schemas.openxmlformats.org/presentationml/2006/main">
  <p:tag name="AS_UNIQUEID" val="1011"/>
</p:tagLst>
</file>

<file path=ppt/tags/tag431.xml><?xml version="1.0" encoding="utf-8"?>
<p:tagLst xmlns:p="http://schemas.openxmlformats.org/presentationml/2006/main">
  <p:tag name="AS_UNIQUEID" val="1012"/>
</p:tagLst>
</file>

<file path=ppt/tags/tag432.xml><?xml version="1.0" encoding="utf-8"?>
<p:tagLst xmlns:p="http://schemas.openxmlformats.org/presentationml/2006/main">
  <p:tag name="AS_UNIQUEID" val="1013"/>
</p:tagLst>
</file>

<file path=ppt/tags/tag433.xml><?xml version="1.0" encoding="utf-8"?>
<p:tagLst xmlns:p="http://schemas.openxmlformats.org/presentationml/2006/main">
  <p:tag name="AS_UNIQUEID" val="1014"/>
</p:tagLst>
</file>

<file path=ppt/tags/tag434.xml><?xml version="1.0" encoding="utf-8"?>
<p:tagLst xmlns:p="http://schemas.openxmlformats.org/presentationml/2006/main">
  <p:tag name="AS_UNIQUEID" val="1015"/>
</p:tagLst>
</file>

<file path=ppt/tags/tag435.xml><?xml version="1.0" encoding="utf-8"?>
<p:tagLst xmlns:p="http://schemas.openxmlformats.org/presentationml/2006/main">
  <p:tag name="AS_UNIQUEID" val="1016"/>
</p:tagLst>
</file>

<file path=ppt/tags/tag436.xml><?xml version="1.0" encoding="utf-8"?>
<p:tagLst xmlns:p="http://schemas.openxmlformats.org/presentationml/2006/main">
  <p:tag name="AS_UNIQUEID" val="1017"/>
</p:tagLst>
</file>

<file path=ppt/tags/tag437.xml><?xml version="1.0" encoding="utf-8"?>
<p:tagLst xmlns:p="http://schemas.openxmlformats.org/presentationml/2006/main">
  <p:tag name="AS_UNIQUEID" val="1018"/>
</p:tagLst>
</file>

<file path=ppt/tags/tag438.xml><?xml version="1.0" encoding="utf-8"?>
<p:tagLst xmlns:p="http://schemas.openxmlformats.org/presentationml/2006/main">
  <p:tag name="AS_UNIQUEID" val="1019"/>
</p:tagLst>
</file>

<file path=ppt/tags/tag439.xml><?xml version="1.0" encoding="utf-8"?>
<p:tagLst xmlns:p="http://schemas.openxmlformats.org/presentationml/2006/main">
  <p:tag name="AS_UNIQUEID" val="1020"/>
</p:tagLst>
</file>

<file path=ppt/tags/tag44.xml><?xml version="1.0" encoding="utf-8"?>
<p:tagLst xmlns:p="http://schemas.openxmlformats.org/presentationml/2006/main">
  <p:tag name="AS_UNIQUEID" val="942"/>
</p:tagLst>
</file>

<file path=ppt/tags/tag440.xml><?xml version="1.0" encoding="utf-8"?>
<p:tagLst xmlns:p="http://schemas.openxmlformats.org/presentationml/2006/main">
  <p:tag name="AS_UNIQUEID" val="1021"/>
</p:tagLst>
</file>

<file path=ppt/tags/tag441.xml><?xml version="1.0" encoding="utf-8"?>
<p:tagLst xmlns:p="http://schemas.openxmlformats.org/presentationml/2006/main">
  <p:tag name="AS_UNIQUEID" val="1022"/>
</p:tagLst>
</file>

<file path=ppt/tags/tag442.xml><?xml version="1.0" encoding="utf-8"?>
<p:tagLst xmlns:p="http://schemas.openxmlformats.org/presentationml/2006/main">
  <p:tag name="AS_UNIQUEID" val="1023"/>
</p:tagLst>
</file>

<file path=ppt/tags/tag443.xml><?xml version="1.0" encoding="utf-8"?>
<p:tagLst xmlns:p="http://schemas.openxmlformats.org/presentationml/2006/main">
  <p:tag name="AS_UNIQUEID" val="1024"/>
</p:tagLst>
</file>

<file path=ppt/tags/tag444.xml><?xml version="1.0" encoding="utf-8"?>
<p:tagLst xmlns:p="http://schemas.openxmlformats.org/presentationml/2006/main">
  <p:tag name="AS_UNIQUEID" val="1025"/>
</p:tagLst>
</file>

<file path=ppt/tags/tag445.xml><?xml version="1.0" encoding="utf-8"?>
<p:tagLst xmlns:p="http://schemas.openxmlformats.org/presentationml/2006/main">
  <p:tag name="AS_UNIQUEID" val="1026"/>
</p:tagLst>
</file>

<file path=ppt/tags/tag446.xml><?xml version="1.0" encoding="utf-8"?>
<p:tagLst xmlns:p="http://schemas.openxmlformats.org/presentationml/2006/main">
  <p:tag name="AS_UNIQUEID" val="1027"/>
</p:tagLst>
</file>

<file path=ppt/tags/tag447.xml><?xml version="1.0" encoding="utf-8"?>
<p:tagLst xmlns:p="http://schemas.openxmlformats.org/presentationml/2006/main">
  <p:tag name="AS_UNIQUEID" val="1028"/>
</p:tagLst>
</file>

<file path=ppt/tags/tag448.xml><?xml version="1.0" encoding="utf-8"?>
<p:tagLst xmlns:p="http://schemas.openxmlformats.org/presentationml/2006/main">
  <p:tag name="AS_UNIQUEID" val="1029"/>
</p:tagLst>
</file>

<file path=ppt/tags/tag449.xml><?xml version="1.0" encoding="utf-8"?>
<p:tagLst xmlns:p="http://schemas.openxmlformats.org/presentationml/2006/main">
  <p:tag name="AS_UNIQUEID" val="1030"/>
</p:tagLst>
</file>

<file path=ppt/tags/tag45.xml><?xml version="1.0" encoding="utf-8"?>
<p:tagLst xmlns:p="http://schemas.openxmlformats.org/presentationml/2006/main">
  <p:tag name="AS_UNIQUEID" val="439"/>
</p:tagLst>
</file>

<file path=ppt/tags/tag450.xml><?xml version="1.0" encoding="utf-8"?>
<p:tagLst xmlns:p="http://schemas.openxmlformats.org/presentationml/2006/main">
  <p:tag name="AS_UNIQUEID" val="1031"/>
</p:tagLst>
</file>

<file path=ppt/tags/tag451.xml><?xml version="1.0" encoding="utf-8"?>
<p:tagLst xmlns:p="http://schemas.openxmlformats.org/presentationml/2006/main">
  <p:tag name="AS_UNIQUEID" val="1032"/>
</p:tagLst>
</file>

<file path=ppt/tags/tag452.xml><?xml version="1.0" encoding="utf-8"?>
<p:tagLst xmlns:p="http://schemas.openxmlformats.org/presentationml/2006/main">
  <p:tag name="AS_UNIQUEID" val="868"/>
</p:tagLst>
</file>

<file path=ppt/tags/tag453.xml><?xml version="1.0" encoding="utf-8"?>
<p:tagLst xmlns:p="http://schemas.openxmlformats.org/presentationml/2006/main">
  <p:tag name="AS_UNIQUEID" val="869"/>
</p:tagLst>
</file>

<file path=ppt/tags/tag454.xml><?xml version="1.0" encoding="utf-8"?>
<p:tagLst xmlns:p="http://schemas.openxmlformats.org/presentationml/2006/main">
  <p:tag name="AS_UNIQUEID" val="870"/>
</p:tagLst>
</file>

<file path=ppt/tags/tag455.xml><?xml version="1.0" encoding="utf-8"?>
<p:tagLst xmlns:p="http://schemas.openxmlformats.org/presentationml/2006/main">
  <p:tag name="AS_UNIQUEID" val="871"/>
</p:tagLst>
</file>

<file path=ppt/tags/tag456.xml><?xml version="1.0" encoding="utf-8"?>
<p:tagLst xmlns:p="http://schemas.openxmlformats.org/presentationml/2006/main">
  <p:tag name="AS_UNIQUEID" val="1033"/>
</p:tagLst>
</file>

<file path=ppt/tags/tag457.xml><?xml version="1.0" encoding="utf-8"?>
<p:tagLst xmlns:p="http://schemas.openxmlformats.org/presentationml/2006/main">
  <p:tag name="AS_UNIQUEID" val="873"/>
</p:tagLst>
</file>

<file path=ppt/tags/tag458.xml><?xml version="1.0" encoding="utf-8"?>
<p:tagLst xmlns:p="http://schemas.openxmlformats.org/presentationml/2006/main">
  <p:tag name="AS_UNIQUEID" val="874"/>
</p:tagLst>
</file>

<file path=ppt/tags/tag459.xml><?xml version="1.0" encoding="utf-8"?>
<p:tagLst xmlns:p="http://schemas.openxmlformats.org/presentationml/2006/main">
  <p:tag name="AS_UNIQUEID" val="875"/>
</p:tagLst>
</file>

<file path=ppt/tags/tag46.xml><?xml version="1.0" encoding="utf-8"?>
<p:tagLst xmlns:p="http://schemas.openxmlformats.org/presentationml/2006/main">
  <p:tag name="AS_UNIQUEID" val="440"/>
</p:tagLst>
</file>

<file path=ppt/tags/tag460.xml><?xml version="1.0" encoding="utf-8"?>
<p:tagLst xmlns:p="http://schemas.openxmlformats.org/presentationml/2006/main">
  <p:tag name="AS_UNIQUEID" val="876"/>
</p:tagLst>
</file>

<file path=ppt/tags/tag461.xml><?xml version="1.0" encoding="utf-8"?>
<p:tagLst xmlns:p="http://schemas.openxmlformats.org/presentationml/2006/main">
  <p:tag name="AS_UNIQUEID" val="877"/>
</p:tagLst>
</file>

<file path=ppt/tags/tag462.xml><?xml version="1.0" encoding="utf-8"?>
<p:tagLst xmlns:p="http://schemas.openxmlformats.org/presentationml/2006/main">
  <p:tag name="AS_UNIQUEID" val="1034"/>
</p:tagLst>
</file>

<file path=ppt/tags/tag463.xml><?xml version="1.0" encoding="utf-8"?>
<p:tagLst xmlns:p="http://schemas.openxmlformats.org/presentationml/2006/main">
  <p:tag name="AS_UNIQUEID" val="879"/>
</p:tagLst>
</file>

<file path=ppt/tags/tag464.xml><?xml version="1.0" encoding="utf-8"?>
<p:tagLst xmlns:p="http://schemas.openxmlformats.org/presentationml/2006/main">
  <p:tag name="AS_UNIQUEID" val="880"/>
</p:tagLst>
</file>

<file path=ppt/tags/tag465.xml><?xml version="1.0" encoding="utf-8"?>
<p:tagLst xmlns:p="http://schemas.openxmlformats.org/presentationml/2006/main">
  <p:tag name="AS_UNIQUEID" val="881"/>
</p:tagLst>
</file>

<file path=ppt/tags/tag466.xml><?xml version="1.0" encoding="utf-8"?>
<p:tagLst xmlns:p="http://schemas.openxmlformats.org/presentationml/2006/main">
  <p:tag name="AS_UNIQUEID" val="882"/>
</p:tagLst>
</file>

<file path=ppt/tags/tag467.xml><?xml version="1.0" encoding="utf-8"?>
<p:tagLst xmlns:p="http://schemas.openxmlformats.org/presentationml/2006/main">
  <p:tag name="AS_UNIQUEID" val="883"/>
</p:tagLst>
</file>

<file path=ppt/tags/tag468.xml><?xml version="1.0" encoding="utf-8"?>
<p:tagLst xmlns:p="http://schemas.openxmlformats.org/presentationml/2006/main">
  <p:tag name="AS_UNIQUEID" val="1035"/>
</p:tagLst>
</file>

<file path=ppt/tags/tag469.xml><?xml version="1.0" encoding="utf-8"?>
<p:tagLst xmlns:p="http://schemas.openxmlformats.org/presentationml/2006/main">
  <p:tag name="AS_UNIQUEID" val="885"/>
</p:tagLst>
</file>

<file path=ppt/tags/tag47.xml><?xml version="1.0" encoding="utf-8"?>
<p:tagLst xmlns:p="http://schemas.openxmlformats.org/presentationml/2006/main">
  <p:tag name="AS_UNIQUEID" val="441"/>
</p:tagLst>
</file>

<file path=ppt/tags/tag470.xml><?xml version="1.0" encoding="utf-8"?>
<p:tagLst xmlns:p="http://schemas.openxmlformats.org/presentationml/2006/main">
  <p:tag name="AS_UNIQUEID" val="886"/>
</p:tagLst>
</file>

<file path=ppt/tags/tag471.xml><?xml version="1.0" encoding="utf-8"?>
<p:tagLst xmlns:p="http://schemas.openxmlformats.org/presentationml/2006/main">
  <p:tag name="AS_UNIQUEID" val="887"/>
</p:tagLst>
</file>

<file path=ppt/tags/tag472.xml><?xml version="1.0" encoding="utf-8"?>
<p:tagLst xmlns:p="http://schemas.openxmlformats.org/presentationml/2006/main">
  <p:tag name="AS_UNIQUEID" val="888"/>
</p:tagLst>
</file>

<file path=ppt/tags/tag473.xml><?xml version="1.0" encoding="utf-8"?>
<p:tagLst xmlns:p="http://schemas.openxmlformats.org/presentationml/2006/main">
  <p:tag name="AS_UNIQUEID" val="889"/>
</p:tagLst>
</file>

<file path=ppt/tags/tag474.xml><?xml version="1.0" encoding="utf-8"?>
<p:tagLst xmlns:p="http://schemas.openxmlformats.org/presentationml/2006/main">
  <p:tag name="AS_UNIQUEID" val="1036"/>
</p:tagLst>
</file>

<file path=ppt/tags/tag475.xml><?xml version="1.0" encoding="utf-8"?>
<p:tagLst xmlns:p="http://schemas.openxmlformats.org/presentationml/2006/main">
  <p:tag name="AS_UNIQUEID" val="891"/>
</p:tagLst>
</file>

<file path=ppt/tags/tag476.xml><?xml version="1.0" encoding="utf-8"?>
<p:tagLst xmlns:p="http://schemas.openxmlformats.org/presentationml/2006/main">
  <p:tag name="AS_UNIQUEID" val="892"/>
</p:tagLst>
</file>

<file path=ppt/tags/tag477.xml><?xml version="1.0" encoding="utf-8"?>
<p:tagLst xmlns:p="http://schemas.openxmlformats.org/presentationml/2006/main">
  <p:tag name="AS_UNIQUEID" val="893"/>
</p:tagLst>
</file>

<file path=ppt/tags/tag478.xml><?xml version="1.0" encoding="utf-8"?>
<p:tagLst xmlns:p="http://schemas.openxmlformats.org/presentationml/2006/main">
  <p:tag name="AS_UNIQUEID" val="894"/>
</p:tagLst>
</file>

<file path=ppt/tags/tag479.xml><?xml version="1.0" encoding="utf-8"?>
<p:tagLst xmlns:p="http://schemas.openxmlformats.org/presentationml/2006/main">
  <p:tag name="AS_UNIQUEID" val="895"/>
</p:tagLst>
</file>

<file path=ppt/tags/tag48.xml><?xml version="1.0" encoding="utf-8"?>
<p:tagLst xmlns:p="http://schemas.openxmlformats.org/presentationml/2006/main">
  <p:tag name="AS_UNIQUEID" val="442"/>
</p:tagLst>
</file>

<file path=ppt/tags/tag480.xml><?xml version="1.0" encoding="utf-8"?>
<p:tagLst xmlns:p="http://schemas.openxmlformats.org/presentationml/2006/main">
  <p:tag name="AS_UNIQUEID" val="896"/>
</p:tagLst>
</file>

<file path=ppt/tags/tag481.xml><?xml version="1.0" encoding="utf-8"?>
<p:tagLst xmlns:p="http://schemas.openxmlformats.org/presentationml/2006/main">
  <p:tag name="AS_UNIQUEID" val="897"/>
</p:tagLst>
</file>

<file path=ppt/tags/tag482.xml><?xml version="1.0" encoding="utf-8"?>
<p:tagLst xmlns:p="http://schemas.openxmlformats.org/presentationml/2006/main">
  <p:tag name="AS_UNIQUEID" val="898"/>
</p:tagLst>
</file>

<file path=ppt/tags/tag483.xml><?xml version="1.0" encoding="utf-8"?>
<p:tagLst xmlns:p="http://schemas.openxmlformats.org/presentationml/2006/main">
  <p:tag name="AS_UNIQUEID" val="899"/>
</p:tagLst>
</file>

<file path=ppt/tags/tag484.xml><?xml version="1.0" encoding="utf-8"?>
<p:tagLst xmlns:p="http://schemas.openxmlformats.org/presentationml/2006/main">
  <p:tag name="AS_UNIQUEID" val="900"/>
</p:tagLst>
</file>

<file path=ppt/tags/tag485.xml><?xml version="1.0" encoding="utf-8"?>
<p:tagLst xmlns:p="http://schemas.openxmlformats.org/presentationml/2006/main">
  <p:tag name="AS_UNIQUEID" val="1037"/>
</p:tagLst>
</file>

<file path=ppt/tags/tag486.xml><?xml version="1.0" encoding="utf-8"?>
<p:tagLst xmlns:p="http://schemas.openxmlformats.org/presentationml/2006/main">
  <p:tag name="AS_UNIQUEID" val="902"/>
</p:tagLst>
</file>

<file path=ppt/tags/tag487.xml><?xml version="1.0" encoding="utf-8"?>
<p:tagLst xmlns:p="http://schemas.openxmlformats.org/presentationml/2006/main">
  <p:tag name="AS_UNIQUEID" val="903"/>
</p:tagLst>
</file>

<file path=ppt/tags/tag488.xml><?xml version="1.0" encoding="utf-8"?>
<p:tagLst xmlns:p="http://schemas.openxmlformats.org/presentationml/2006/main">
  <p:tag name="AS_UNIQUEID" val="904"/>
</p:tagLst>
</file>

<file path=ppt/tags/tag489.xml><?xml version="1.0" encoding="utf-8"?>
<p:tagLst xmlns:p="http://schemas.openxmlformats.org/presentationml/2006/main">
  <p:tag name="AS_UNIQUEID" val="905"/>
</p:tagLst>
</file>

<file path=ppt/tags/tag49.xml><?xml version="1.0" encoding="utf-8"?>
<p:tagLst xmlns:p="http://schemas.openxmlformats.org/presentationml/2006/main">
  <p:tag name="AS_UNIQUEID" val="443"/>
</p:tagLst>
</file>

<file path=ppt/tags/tag490.xml><?xml version="1.0" encoding="utf-8"?>
<p:tagLst xmlns:p="http://schemas.openxmlformats.org/presentationml/2006/main">
  <p:tag name="AS_UNIQUEID" val="906"/>
</p:tagLst>
</file>

<file path=ppt/tags/tag491.xml><?xml version="1.0" encoding="utf-8"?>
<p:tagLst xmlns:p="http://schemas.openxmlformats.org/presentationml/2006/main">
  <p:tag name="AS_UNIQUEID" val="907"/>
</p:tagLst>
</file>

<file path=ppt/tags/tag492.xml><?xml version="1.0" encoding="utf-8"?>
<p:tagLst xmlns:p="http://schemas.openxmlformats.org/presentationml/2006/main">
  <p:tag name="AS_UNIQUEID" val="908"/>
</p:tagLst>
</file>

<file path=ppt/tags/tag493.xml><?xml version="1.0" encoding="utf-8"?>
<p:tagLst xmlns:p="http://schemas.openxmlformats.org/presentationml/2006/main">
  <p:tag name="AS_UNIQUEID" val="909"/>
</p:tagLst>
</file>

<file path=ppt/tags/tag494.xml><?xml version="1.0" encoding="utf-8"?>
<p:tagLst xmlns:p="http://schemas.openxmlformats.org/presentationml/2006/main">
  <p:tag name="AS_UNIQUEID" val="910"/>
</p:tagLst>
</file>

<file path=ppt/tags/tag495.xml><?xml version="1.0" encoding="utf-8"?>
<p:tagLst xmlns:p="http://schemas.openxmlformats.org/presentationml/2006/main">
  <p:tag name="AS_UNIQUEID" val="911"/>
</p:tagLst>
</file>

<file path=ppt/tags/tag496.xml><?xml version="1.0" encoding="utf-8"?>
<p:tagLst xmlns:p="http://schemas.openxmlformats.org/presentationml/2006/main">
  <p:tag name="AS_UNIQUEID" val="1038"/>
</p:tagLst>
</file>

<file path=ppt/tags/tag497.xml><?xml version="1.0" encoding="utf-8"?>
<p:tagLst xmlns:p="http://schemas.openxmlformats.org/presentationml/2006/main">
  <p:tag name="AS_UNIQUEID" val="913"/>
</p:tagLst>
</file>

<file path=ppt/tags/tag498.xml><?xml version="1.0" encoding="utf-8"?>
<p:tagLst xmlns:p="http://schemas.openxmlformats.org/presentationml/2006/main">
  <p:tag name="AS_UNIQUEID" val="914"/>
</p:tagLst>
</file>

<file path=ppt/tags/tag499.xml><?xml version="1.0" encoding="utf-8"?>
<p:tagLst xmlns:p="http://schemas.openxmlformats.org/presentationml/2006/main">
  <p:tag name="AS_UNIQUEID" val="915"/>
</p:tagLst>
</file>

<file path=ppt/tags/tag5.xml><?xml version="1.0" encoding="utf-8"?>
<p:tagLst xmlns:p="http://schemas.openxmlformats.org/presentationml/2006/main">
  <p:tag name="AS_UNIQUEID" val="399"/>
</p:tagLst>
</file>

<file path=ppt/tags/tag50.xml><?xml version="1.0" encoding="utf-8"?>
<p:tagLst xmlns:p="http://schemas.openxmlformats.org/presentationml/2006/main">
  <p:tag name="AS_UNIQUEID" val="444"/>
</p:tagLst>
</file>

<file path=ppt/tags/tag500.xml><?xml version="1.0" encoding="utf-8"?>
<p:tagLst xmlns:p="http://schemas.openxmlformats.org/presentationml/2006/main">
  <p:tag name="AS_UNIQUEID" val="916"/>
</p:tagLst>
</file>

<file path=ppt/tags/tag501.xml><?xml version="1.0" encoding="utf-8"?>
<p:tagLst xmlns:p="http://schemas.openxmlformats.org/presentationml/2006/main">
  <p:tag name="AS_UNIQUEID" val="917"/>
</p:tagLst>
</file>

<file path=ppt/tags/tag502.xml><?xml version="1.0" encoding="utf-8"?>
<p:tagLst xmlns:p="http://schemas.openxmlformats.org/presentationml/2006/main">
  <p:tag name="AS_UNIQUEID" val="918"/>
</p:tagLst>
</file>

<file path=ppt/tags/tag503.xml><?xml version="1.0" encoding="utf-8"?>
<p:tagLst xmlns:p="http://schemas.openxmlformats.org/presentationml/2006/main">
  <p:tag name="AS_UNIQUEID" val="919"/>
</p:tagLst>
</file>

<file path=ppt/tags/tag504.xml><?xml version="1.0" encoding="utf-8"?>
<p:tagLst xmlns:p="http://schemas.openxmlformats.org/presentationml/2006/main">
  <p:tag name="AS_UNIQUEID" val="920"/>
</p:tagLst>
</file>

<file path=ppt/tags/tag505.xml><?xml version="1.0" encoding="utf-8"?>
<p:tagLst xmlns:p="http://schemas.openxmlformats.org/presentationml/2006/main">
  <p:tag name="AS_UNIQUEID" val="921"/>
</p:tagLst>
</file>

<file path=ppt/tags/tag506.xml><?xml version="1.0" encoding="utf-8"?>
<p:tagLst xmlns:p="http://schemas.openxmlformats.org/presentationml/2006/main">
  <p:tag name="AS_UNIQUEID" val="922"/>
</p:tagLst>
</file>

<file path=ppt/tags/tag507.xml><?xml version="1.0" encoding="utf-8"?>
<p:tagLst xmlns:p="http://schemas.openxmlformats.org/presentationml/2006/main">
  <p:tag name="AS_UNIQUEID" val="923"/>
</p:tagLst>
</file>

<file path=ppt/tags/tag508.xml><?xml version="1.0" encoding="utf-8"?>
<p:tagLst xmlns:p="http://schemas.openxmlformats.org/presentationml/2006/main">
  <p:tag name="AS_UNIQUEID" val="924"/>
</p:tagLst>
</file>

<file path=ppt/tags/tag509.xml><?xml version="1.0" encoding="utf-8"?>
<p:tagLst xmlns:p="http://schemas.openxmlformats.org/presentationml/2006/main">
  <p:tag name="AS_UNIQUEID" val="925"/>
</p:tagLst>
</file>

<file path=ppt/tags/tag51.xml><?xml version="1.0" encoding="utf-8"?>
<p:tagLst xmlns:p="http://schemas.openxmlformats.org/presentationml/2006/main">
  <p:tag name="AS_UNIQUEID" val="943"/>
</p:tagLst>
</file>

<file path=ppt/tags/tag510.xml><?xml version="1.0" encoding="utf-8"?>
<p:tagLst xmlns:p="http://schemas.openxmlformats.org/presentationml/2006/main">
  <p:tag name="AS_UNIQUEID" val="926"/>
</p:tagLst>
</file>

<file path=ppt/tags/tag511.xml><?xml version="1.0" encoding="utf-8"?>
<p:tagLst xmlns:p="http://schemas.openxmlformats.org/presentationml/2006/main">
  <p:tag name="AS_UNIQUEID" val="927"/>
</p:tagLst>
</file>

<file path=ppt/tags/tag512.xml><?xml version="1.0" encoding="utf-8"?>
<p:tagLst xmlns:p="http://schemas.openxmlformats.org/presentationml/2006/main">
  <p:tag name="AS_UNIQUEID" val="928"/>
</p:tagLst>
</file>

<file path=ppt/tags/tag513.xml><?xml version="1.0" encoding="utf-8"?>
<p:tagLst xmlns:p="http://schemas.openxmlformats.org/presentationml/2006/main">
  <p:tag name="AS_UNIQUEID" val="929"/>
</p:tagLst>
</file>

<file path=ppt/tags/tag514.xml><?xml version="1.0" encoding="utf-8"?>
<p:tagLst xmlns:p="http://schemas.openxmlformats.org/presentationml/2006/main">
  <p:tag name="AS_UNIQUEID" val="930"/>
</p:tagLst>
</file>

<file path=ppt/tags/tag515.xml><?xml version="1.0" encoding="utf-8"?>
<p:tagLst xmlns:p="http://schemas.openxmlformats.org/presentationml/2006/main">
  <p:tag name="AS_UNIQUEID" val="931"/>
</p:tagLst>
</file>

<file path=ppt/tags/tag516.xml><?xml version="1.0" encoding="utf-8"?>
<p:tagLst xmlns:p="http://schemas.openxmlformats.org/presentationml/2006/main">
  <p:tag name="AS_UNIQUEID" val="932"/>
</p:tagLst>
</file>

<file path=ppt/tags/tag517.xml><?xml version="1.0" encoding="utf-8"?>
<p:tagLst xmlns:p="http://schemas.openxmlformats.org/presentationml/2006/main">
  <p:tag name="AS_UNIQUEID" val="1039"/>
</p:tagLst>
</file>

<file path=ppt/tags/tag518.xml><?xml version="1.0" encoding="utf-8"?>
<p:tagLst xmlns:p="http://schemas.openxmlformats.org/presentationml/2006/main">
  <p:tag name="AS_UNIQUEID" val="1040"/>
</p:tagLst>
</file>

<file path=ppt/tags/tag519.xml><?xml version="1.0" encoding="utf-8"?>
<p:tagLst xmlns:p="http://schemas.openxmlformats.org/presentationml/2006/main">
  <p:tag name="AS_UNIQUEID" val="1041"/>
</p:tagLst>
</file>

<file path=ppt/tags/tag52.xml><?xml version="1.0" encoding="utf-8"?>
<p:tagLst xmlns:p="http://schemas.openxmlformats.org/presentationml/2006/main">
  <p:tag name="AS_UNIQUEID" val="446"/>
</p:tagLst>
</file>

<file path=ppt/tags/tag520.xml><?xml version="1.0" encoding="utf-8"?>
<p:tagLst xmlns:p="http://schemas.openxmlformats.org/presentationml/2006/main">
  <p:tag name="AS_UNIQUEID" val="1042"/>
</p:tagLst>
</file>

<file path=ppt/tags/tag521.xml><?xml version="1.0" encoding="utf-8"?>
<p:tagLst xmlns:p="http://schemas.openxmlformats.org/presentationml/2006/main">
  <p:tag name="AS_UNIQUEID" val="934"/>
</p:tagLst>
</file>

<file path=ppt/tags/tag52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53.xml><?xml version="1.0" encoding="utf-8"?>
<p:tagLst xmlns:p="http://schemas.openxmlformats.org/presentationml/2006/main">
  <p:tag name="AS_UNIQUEID" val="447"/>
</p:tagLst>
</file>

<file path=ppt/tags/tag54.xml><?xml version="1.0" encoding="utf-8"?>
<p:tagLst xmlns:p="http://schemas.openxmlformats.org/presentationml/2006/main">
  <p:tag name="AS_UNIQUEID" val="448"/>
</p:tagLst>
</file>

<file path=ppt/tags/tag55.xml><?xml version="1.0" encoding="utf-8"?>
<p:tagLst xmlns:p="http://schemas.openxmlformats.org/presentationml/2006/main">
  <p:tag name="AS_UNIQUEID" val="449"/>
</p:tagLst>
</file>

<file path=ppt/tags/tag56.xml><?xml version="1.0" encoding="utf-8"?>
<p:tagLst xmlns:p="http://schemas.openxmlformats.org/presentationml/2006/main">
  <p:tag name="AS_UNIQUEID" val="450"/>
</p:tagLst>
</file>

<file path=ppt/tags/tag57.xml><?xml version="1.0" encoding="utf-8"?>
<p:tagLst xmlns:p="http://schemas.openxmlformats.org/presentationml/2006/main">
  <p:tag name="AS_UNIQUEID" val="451"/>
</p:tagLst>
</file>

<file path=ppt/tags/tag58.xml><?xml version="1.0" encoding="utf-8"?>
<p:tagLst xmlns:p="http://schemas.openxmlformats.org/presentationml/2006/main">
  <p:tag name="AS_UNIQUEID" val="944"/>
</p:tagLst>
</file>

<file path=ppt/tags/tag59.xml><?xml version="1.0" encoding="utf-8"?>
<p:tagLst xmlns:p="http://schemas.openxmlformats.org/presentationml/2006/main">
  <p:tag name="AS_UNIQUEID" val="453"/>
</p:tagLst>
</file>

<file path=ppt/tags/tag6.xml><?xml version="1.0" encoding="utf-8"?>
<p:tagLst xmlns:p="http://schemas.openxmlformats.org/presentationml/2006/main">
  <p:tag name="AS_UNIQUEID" val="400"/>
</p:tagLst>
</file>

<file path=ppt/tags/tag60.xml><?xml version="1.0" encoding="utf-8"?>
<p:tagLst xmlns:p="http://schemas.openxmlformats.org/presentationml/2006/main">
  <p:tag name="AS_UNIQUEID" val="454"/>
</p:tagLst>
</file>

<file path=ppt/tags/tag61.xml><?xml version="1.0" encoding="utf-8"?>
<p:tagLst xmlns:p="http://schemas.openxmlformats.org/presentationml/2006/main">
  <p:tag name="AS_UNIQUEID" val="455"/>
</p:tagLst>
</file>

<file path=ppt/tags/tag62.xml><?xml version="1.0" encoding="utf-8"?>
<p:tagLst xmlns:p="http://schemas.openxmlformats.org/presentationml/2006/main">
  <p:tag name="AS_UNIQUEID" val="456"/>
</p:tagLst>
</file>

<file path=ppt/tags/tag63.xml><?xml version="1.0" encoding="utf-8"?>
<p:tagLst xmlns:p="http://schemas.openxmlformats.org/presentationml/2006/main">
  <p:tag name="AS_UNIQUEID" val="457"/>
</p:tagLst>
</file>

<file path=ppt/tags/tag64.xml><?xml version="1.0" encoding="utf-8"?>
<p:tagLst xmlns:p="http://schemas.openxmlformats.org/presentationml/2006/main">
  <p:tag name="AS_UNIQUEID" val="945"/>
</p:tagLst>
</file>

<file path=ppt/tags/tag65.xml><?xml version="1.0" encoding="utf-8"?>
<p:tagLst xmlns:p="http://schemas.openxmlformats.org/presentationml/2006/main">
  <p:tag name="AS_UNIQUEID" val="459"/>
</p:tagLst>
</file>

<file path=ppt/tags/tag66.xml><?xml version="1.0" encoding="utf-8"?>
<p:tagLst xmlns:p="http://schemas.openxmlformats.org/presentationml/2006/main">
  <p:tag name="AS_UNIQUEID" val="460"/>
</p:tagLst>
</file>

<file path=ppt/tags/tag67.xml><?xml version="1.0" encoding="utf-8"?>
<p:tagLst xmlns:p="http://schemas.openxmlformats.org/presentationml/2006/main">
  <p:tag name="AS_UNIQUEID" val="461"/>
</p:tagLst>
</file>

<file path=ppt/tags/tag68.xml><?xml version="1.0" encoding="utf-8"?>
<p:tagLst xmlns:p="http://schemas.openxmlformats.org/presentationml/2006/main">
  <p:tag name="AS_UNIQUEID" val="462"/>
</p:tagLst>
</file>

<file path=ppt/tags/tag69.xml><?xml version="1.0" encoding="utf-8"?>
<p:tagLst xmlns:p="http://schemas.openxmlformats.org/presentationml/2006/main">
  <p:tag name="AS_UNIQUEID" val="463"/>
</p:tagLst>
</file>

<file path=ppt/tags/tag7.xml><?xml version="1.0" encoding="utf-8"?>
<p:tagLst xmlns:p="http://schemas.openxmlformats.org/presentationml/2006/main">
  <p:tag name="AS_UNIQUEID" val="936"/>
</p:tagLst>
</file>

<file path=ppt/tags/tag70.xml><?xml version="1.0" encoding="utf-8"?>
<p:tagLst xmlns:p="http://schemas.openxmlformats.org/presentationml/2006/main">
  <p:tag name="AS_UNIQUEID" val="946"/>
</p:tagLst>
</file>

<file path=ppt/tags/tag71.xml><?xml version="1.0" encoding="utf-8"?>
<p:tagLst xmlns:p="http://schemas.openxmlformats.org/presentationml/2006/main">
  <p:tag name="AS_UNIQUEID" val="465"/>
</p:tagLst>
</file>

<file path=ppt/tags/tag72.xml><?xml version="1.0" encoding="utf-8"?>
<p:tagLst xmlns:p="http://schemas.openxmlformats.org/presentationml/2006/main">
  <p:tag name="AS_UNIQUEID" val="466"/>
</p:tagLst>
</file>

<file path=ppt/tags/tag73.xml><?xml version="1.0" encoding="utf-8"?>
<p:tagLst xmlns:p="http://schemas.openxmlformats.org/presentationml/2006/main">
  <p:tag name="AS_UNIQUEID" val="467"/>
</p:tagLst>
</file>

<file path=ppt/tags/tag74.xml><?xml version="1.0" encoding="utf-8"?>
<p:tagLst xmlns:p="http://schemas.openxmlformats.org/presentationml/2006/main">
  <p:tag name="AS_UNIQUEID" val="468"/>
</p:tagLst>
</file>

<file path=ppt/tags/tag75.xml><?xml version="1.0" encoding="utf-8"?>
<p:tagLst xmlns:p="http://schemas.openxmlformats.org/presentationml/2006/main">
  <p:tag name="AS_UNIQUEID" val="469"/>
</p:tagLst>
</file>

<file path=ppt/tags/tag76.xml><?xml version="1.0" encoding="utf-8"?>
<p:tagLst xmlns:p="http://schemas.openxmlformats.org/presentationml/2006/main">
  <p:tag name="AS_UNIQUEID" val="947"/>
</p:tagLst>
</file>

<file path=ppt/tags/tag77.xml><?xml version="1.0" encoding="utf-8"?>
<p:tagLst xmlns:p="http://schemas.openxmlformats.org/presentationml/2006/main">
  <p:tag name="AS_UNIQUEID" val="471"/>
</p:tagLst>
</file>

<file path=ppt/tags/tag78.xml><?xml version="1.0" encoding="utf-8"?>
<p:tagLst xmlns:p="http://schemas.openxmlformats.org/presentationml/2006/main">
  <p:tag name="AS_UNIQUEID" val="472"/>
</p:tagLst>
</file>

<file path=ppt/tags/tag79.xml><?xml version="1.0" encoding="utf-8"?>
<p:tagLst xmlns:p="http://schemas.openxmlformats.org/presentationml/2006/main">
  <p:tag name="AS_UNIQUEID" val="473"/>
</p:tagLst>
</file>

<file path=ppt/tags/tag8.xml><?xml version="1.0" encoding="utf-8"?>
<p:tagLst xmlns:p="http://schemas.openxmlformats.org/presentationml/2006/main">
  <p:tag name="AS_UNIQUEID" val="402"/>
</p:tagLst>
</file>

<file path=ppt/tags/tag80.xml><?xml version="1.0" encoding="utf-8"?>
<p:tagLst xmlns:p="http://schemas.openxmlformats.org/presentationml/2006/main">
  <p:tag name="AS_UNIQUEID" val="474"/>
</p:tagLst>
</file>

<file path=ppt/tags/tag81.xml><?xml version="1.0" encoding="utf-8"?>
<p:tagLst xmlns:p="http://schemas.openxmlformats.org/presentationml/2006/main">
  <p:tag name="AS_UNIQUEID" val="475"/>
</p:tagLst>
</file>

<file path=ppt/tags/tag82.xml><?xml version="1.0" encoding="utf-8"?>
<p:tagLst xmlns:p="http://schemas.openxmlformats.org/presentationml/2006/main">
  <p:tag name="AS_UNIQUEID" val="476"/>
</p:tagLst>
</file>

<file path=ppt/tags/tag83.xml><?xml version="1.0" encoding="utf-8"?>
<p:tagLst xmlns:p="http://schemas.openxmlformats.org/presentationml/2006/main">
  <p:tag name="AS_UNIQUEID" val="477"/>
</p:tagLst>
</file>

<file path=ppt/tags/tag84.xml><?xml version="1.0" encoding="utf-8"?>
<p:tagLst xmlns:p="http://schemas.openxmlformats.org/presentationml/2006/main">
  <p:tag name="AS_UNIQUEID" val="948"/>
</p:tagLst>
</file>

<file path=ppt/tags/tag85.xml><?xml version="1.0" encoding="utf-8"?>
<p:tagLst xmlns:p="http://schemas.openxmlformats.org/presentationml/2006/main">
  <p:tag name="AS_UNIQUEID" val="479"/>
</p:tagLst>
</file>

<file path=ppt/tags/tag86.xml><?xml version="1.0" encoding="utf-8"?>
<p:tagLst xmlns:p="http://schemas.openxmlformats.org/presentationml/2006/main">
  <p:tag name="AS_UNIQUEID" val="480"/>
</p:tagLst>
</file>

<file path=ppt/tags/tag87.xml><?xml version="1.0" encoding="utf-8"?>
<p:tagLst xmlns:p="http://schemas.openxmlformats.org/presentationml/2006/main">
  <p:tag name="AS_UNIQUEID" val="481"/>
</p:tagLst>
</file>

<file path=ppt/tags/tag88.xml><?xml version="1.0" encoding="utf-8"?>
<p:tagLst xmlns:p="http://schemas.openxmlformats.org/presentationml/2006/main">
  <p:tag name="AS_UNIQUEID" val="482"/>
</p:tagLst>
</file>

<file path=ppt/tags/tag89.xml><?xml version="1.0" encoding="utf-8"?>
<p:tagLst xmlns:p="http://schemas.openxmlformats.org/presentationml/2006/main">
  <p:tag name="AS_UNIQUEID" val="483"/>
</p:tagLst>
</file>

<file path=ppt/tags/tag9.xml><?xml version="1.0" encoding="utf-8"?>
<p:tagLst xmlns:p="http://schemas.openxmlformats.org/presentationml/2006/main">
  <p:tag name="AS_UNIQUEID" val="403"/>
</p:tagLst>
</file>

<file path=ppt/tags/tag90.xml><?xml version="1.0" encoding="utf-8"?>
<p:tagLst xmlns:p="http://schemas.openxmlformats.org/presentationml/2006/main">
  <p:tag name="AS_UNIQUEID" val="949"/>
</p:tagLst>
</file>

<file path=ppt/tags/tag91.xml><?xml version="1.0" encoding="utf-8"?>
<p:tagLst xmlns:p="http://schemas.openxmlformats.org/presentationml/2006/main">
  <p:tag name="AS_UNIQUEID" val="485"/>
</p:tagLst>
</file>

<file path=ppt/tags/tag92.xml><?xml version="1.0" encoding="utf-8"?>
<p:tagLst xmlns:p="http://schemas.openxmlformats.org/presentationml/2006/main">
  <p:tag name="AS_UNIQUEID" val="486"/>
</p:tagLst>
</file>

<file path=ppt/tags/tag93.xml><?xml version="1.0" encoding="utf-8"?>
<p:tagLst xmlns:p="http://schemas.openxmlformats.org/presentationml/2006/main">
  <p:tag name="AS_UNIQUEID" val="30"/>
</p:tagLst>
</file>

<file path=ppt/tags/tag94.xml><?xml version="1.0" encoding="utf-8"?>
<p:tagLst xmlns:p="http://schemas.openxmlformats.org/presentationml/2006/main">
  <p:tag name="AS_UNIQUEID" val="31"/>
</p:tagLst>
</file>

<file path=ppt/tags/tag95.xml><?xml version="1.0" encoding="utf-8"?>
<p:tagLst xmlns:p="http://schemas.openxmlformats.org/presentationml/2006/main">
  <p:tag name="AS_UNIQUEID" val="487"/>
</p:tagLst>
</file>

<file path=ppt/tags/tag96.xml><?xml version="1.0" encoding="utf-8"?>
<p:tagLst xmlns:p="http://schemas.openxmlformats.org/presentationml/2006/main">
  <p:tag name="AS_UNIQUEID" val="32"/>
</p:tagLst>
</file>

<file path=ppt/tags/tag97.xml><?xml version="1.0" encoding="utf-8"?>
<p:tagLst xmlns:p="http://schemas.openxmlformats.org/presentationml/2006/main">
  <p:tag name="AS_UNIQUEID" val="33"/>
</p:tagLst>
</file>

<file path=ppt/tags/tag98.xml><?xml version="1.0" encoding="utf-8"?>
<p:tagLst xmlns:p="http://schemas.openxmlformats.org/presentationml/2006/main">
  <p:tag name="AS_UNIQUEID" val="34"/>
</p:tagLst>
</file>

<file path=ppt/tags/tag99.xml><?xml version="1.0" encoding="utf-8"?>
<p:tagLst xmlns:p="http://schemas.openxmlformats.org/presentationml/2006/main">
  <p:tag name="AS_UNIQUEID" val="3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湖心亭看雪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">
    <a:dk1>
      <a:srgbClr val="000000"/>
    </a:dk1>
    <a:lt1>
      <a:srgbClr val="FFFFFF"/>
    </a:lt1>
    <a:dk2>
      <a:srgbClr val="333399"/>
    </a:dk2>
    <a:lt2>
      <a:srgbClr val="1C1C1C"/>
    </a:lt2>
    <a:accent1>
      <a:srgbClr val="00E4A8"/>
    </a:accent1>
    <a:accent2>
      <a:srgbClr val="FFCF01"/>
    </a:accent2>
    <a:accent3>
      <a:srgbClr val="FFFFFF"/>
    </a:accent3>
    <a:accent4>
      <a:srgbClr val="000000"/>
    </a:accent4>
    <a:accent5>
      <a:srgbClr val="AAEFD0"/>
    </a:accent5>
    <a:accent6>
      <a:srgbClr val="E5B900"/>
    </a:accent6>
    <a:hlink>
      <a:srgbClr val="FF0000"/>
    </a:hlink>
    <a:folHlink>
      <a:srgbClr val="3333CC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208</Paragraphs>
  <Slides>33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53">
      <vt:lpstr>Arial</vt:lpstr>
      <vt:lpstr>Calibri Light</vt:lpstr>
      <vt:lpstr>Calibri</vt:lpstr>
      <vt:lpstr>宋体</vt:lpstr>
      <vt:lpstr>Tahoma</vt:lpstr>
      <vt:lpstr>Wingdings</vt:lpstr>
      <vt:lpstr>Times New Roman</vt:lpstr>
      <vt:lpstr>华文新魏</vt:lpstr>
      <vt:lpstr>Garamond</vt:lpstr>
      <vt:lpstr>隶书</vt:lpstr>
      <vt:lpstr>华文行楷</vt:lpstr>
      <vt:lpstr>华文楷体</vt:lpstr>
      <vt:lpstr>楷体</vt:lpstr>
      <vt:lpstr>黑体</vt:lpstr>
      <vt:lpstr>文鼎行楷体</vt:lpstr>
      <vt:lpstr>楷体_GB2312</vt:lpstr>
      <vt:lpstr>华文仿宋</vt:lpstr>
      <vt:lpstr>方正姚体</vt:lpstr>
      <vt:lpstr>华文中宋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白描与渲染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2021-03-26T08:58:17.004</cp:lastPrinted>
  <dcterms:created xsi:type="dcterms:W3CDTF">2021-03-26T08:58:17Z</dcterms:created>
  <dcterms:modified xsi:type="dcterms:W3CDTF">2021-03-26T00:58:19Z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